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98" r:id="rId4"/>
    <p:sldId id="299" r:id="rId5"/>
    <p:sldId id="300" r:id="rId6"/>
    <p:sldId id="314" r:id="rId7"/>
    <p:sldId id="301" r:id="rId8"/>
    <p:sldId id="303" r:id="rId9"/>
    <p:sldId id="304" r:id="rId10"/>
    <p:sldId id="306" r:id="rId11"/>
    <p:sldId id="305" r:id="rId12"/>
    <p:sldId id="308" r:id="rId13"/>
    <p:sldId id="307" r:id="rId14"/>
    <p:sldId id="309" r:id="rId15"/>
    <p:sldId id="310" r:id="rId16"/>
    <p:sldId id="312" r:id="rId17"/>
    <p:sldId id="311" r:id="rId18"/>
    <p:sldId id="313" r:id="rId19"/>
    <p:sldId id="315" r:id="rId20"/>
    <p:sldId id="316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Cristina" userId="803c7b726a0a1694" providerId="LiveId" clId="{1CE406F0-FEB8-44D4-856B-6B2D9E3E781A}"/>
    <pc:docChg chg="modSld">
      <pc:chgData name="Giovana Cristina" userId="803c7b726a0a1694" providerId="LiveId" clId="{1CE406F0-FEB8-44D4-856B-6B2D9E3E781A}" dt="2025-03-31T03:40:18.579" v="1" actId="20577"/>
      <pc:docMkLst>
        <pc:docMk/>
      </pc:docMkLst>
      <pc:sldChg chg="modSp mod">
        <pc:chgData name="Giovana Cristina" userId="803c7b726a0a1694" providerId="LiveId" clId="{1CE406F0-FEB8-44D4-856B-6B2D9E3E781A}" dt="2025-03-31T03:40:18.579" v="1" actId="20577"/>
        <pc:sldMkLst>
          <pc:docMk/>
          <pc:sldMk cId="2342101426" sldId="315"/>
        </pc:sldMkLst>
        <pc:spChg chg="mod">
          <ac:chgData name="Giovana Cristina" userId="803c7b726a0a1694" providerId="LiveId" clId="{1CE406F0-FEB8-44D4-856B-6B2D9E3E781A}" dt="2025-03-31T03:40:18.579" v="1" actId="20577"/>
          <ac:spMkLst>
            <pc:docMk/>
            <pc:sldMk cId="2342101426" sldId="315"/>
            <ac:spMk id="6" creationId="{14331437-9852-B8ED-5ED0-38C3A83CA6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31/03/2025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30/03/2025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4D1B0-607A-D790-4193-B5657647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D143230-B65B-A43A-0D2A-45B158A8E6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B7379C-B291-FC7E-6439-561C24C16F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B4052B-1565-21E9-0204-DDB161C4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E24268C-03EB-8544-C197-F478DAAAFDC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49F0022-4E2E-29FD-86E6-FDA357513D56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F3454E1D-238A-C3C3-8F66-5F376A58116B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63198E-F2DE-B874-21C0-7EF5CAD7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44B2D4-39EA-7547-D129-65C50FBC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275DC-5042-984D-5479-B0D1DA1C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8D57079-ED1A-3101-5277-B1EE5B31C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9476EE-AE25-BD4A-DBD0-F82262C1D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270A5D-4300-1CED-C750-7E9344F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7902EAA4-930E-A6CF-3FFF-D539FD0F5022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4D5B01AD-0607-8A66-C6E6-6DECE4BC3B66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6680A039-A0C9-4BA7-C45F-778AFA3CF4C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78761C7-8E62-227E-3F62-B7FBEAC2D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114DEB-8DD2-028F-E03D-686E9308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D7E0182-1C02-A0DE-46D8-212C7ACF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204B575-06AA-008F-EA4E-95BA59C618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5BC4A8-7160-8D17-5352-19981C9B62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2802837-FF45-3A46-2249-0C0980E9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81B2729-7494-E341-BE24-26FAB0CE08F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1E1B600-C3CB-94C8-FCD7-A0D71CDF4E7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0C067DA-3E67-A3D2-9D85-89738E776DB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95EBC7-A310-5E95-FF97-0F4AE2E3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782ECE-3B93-5CFE-ED2D-56804C10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18BA1-B3E6-B150-DB6F-1BC27559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9435F8A-7647-2C15-55A2-E0D3F07FB4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5ACBA7F-5DB8-0978-E822-BD84828B13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FF280A0-1DA0-973F-5E51-2737EA35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F879EC4E-D7B7-1DEB-E25A-C58849CF506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DF2D8C28-F0A5-E4E5-60A3-1D00C9C80E3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11CB47DA-76FE-06D7-0BD1-A928B43D0E4C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46DBC3-D8F2-0787-DCA8-3512CA27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7509B-6095-8106-E40E-5FD11D04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2A20F-0C0B-EFE3-C271-DB673CC7B1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F023A6-AD32-8800-55D8-F717C68041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2F5BB1D-A8C8-91B6-7447-DB771220FCFB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722F50E-16D4-E289-BF66-6C464755A915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93C158-3AAA-3121-D240-DA274791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208E4C20-2653-2A12-534A-2843AF1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D72C40D-413A-5A6F-BC9A-4A2FBEF64CA0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Destruturação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250BD4-1EE0-E731-2B2A-751219EF2B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496161-F76A-A2B2-1BF5-827548455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391F6CD5-AF76-B9F7-B980-A6F96712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C7C386F8-B724-DA2F-50C9-439E86FAF147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E34A7E6D-4799-7D6C-9EC8-785F88B96F2F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27982882-7AAF-85E3-D83B-F7F6B2D0FB9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D459C5-F41A-3E71-1F02-F07EA3A1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5877B8-739D-804D-DDC3-5E454C986AF7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6B6A98-4CD1-2DB8-0164-D5984A37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4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020C-5257-2C95-266A-38A7000C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BA93D2-0D26-C46C-D6F5-015139F4E5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6A6C8C-6826-FE78-BE29-F04AAB0753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18FBE8A8-9CE3-3663-3118-EA577547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4F71A62-89D2-B2F2-0016-FF659EDF281B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A34A34E-34C9-9EE6-40FE-69CB1D8A6EE7}"/>
              </a:ext>
            </a:extLst>
          </p:cNvPr>
          <p:cNvSpPr txBox="1">
            <a:spLocks/>
          </p:cNvSpPr>
          <p:nvPr/>
        </p:nvSpPr>
        <p:spPr>
          <a:xfrm>
            <a:off x="425887" y="1116250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DBF833-B21C-927E-DDD5-1906EEDA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3" y="2004097"/>
            <a:ext cx="9184852" cy="23852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481F6E-73C2-18AD-D84E-5B27C2BC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84" y="3480222"/>
            <a:ext cx="3308117" cy="30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30A0B05-A087-16F1-EED0-9D447C279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8DEDAC9-3EC2-0FEB-177C-84F1CB909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331437-9852-B8ED-5ED0-38C3A83CA68E}"/>
              </a:ext>
            </a:extLst>
          </p:cNvPr>
          <p:cNvSpPr txBox="1"/>
          <p:nvPr/>
        </p:nvSpPr>
        <p:spPr>
          <a:xfrm>
            <a:off x="285272" y="305231"/>
            <a:ext cx="11621455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Desenvolva um programa que a partir de um vetor de inteiros com 5 valores inicializados na declaração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apresente o dobro de cada valor armazenado.</a:t>
            </a: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Desenvolva um programa que a partir de um vetor de inteiros com 8 valores inicializados na declaração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apresente a média aritméticas desses valores.</a:t>
            </a: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Desenvolva um programa que leia a idade de 20 pessoas e apresente as idades acima da média.</a:t>
            </a: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Desenvolva um programa que leia 10 números e apresente os valores pares.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Caso não tenha nenhum número par apresente a mensagem “Todos os números são ímpares.”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Desenvolva um programa que leia 8 números garantindo que os valores informados estejam entre 100 e 200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(caso não esteja apresente uma mensagem de “valor inválido”). Depois de preenchido apresente os valores armazenados.</a:t>
            </a:r>
          </a:p>
        </p:txBody>
      </p:sp>
    </p:spTree>
    <p:extLst>
      <p:ext uri="{BB962C8B-B14F-4D97-AF65-F5344CB8AC3E}">
        <p14:creationId xmlns:p14="http://schemas.microsoft.com/office/powerpoint/2010/main" val="234210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6D047-292F-03BD-51C0-BA1D7138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7534F11-5988-2CF4-9EF1-82FE20733A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C067628-FCC9-E66F-E562-608E78E633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CE66C3-EF13-EA0C-3E0A-84F9E2F4A0BF}"/>
              </a:ext>
            </a:extLst>
          </p:cNvPr>
          <p:cNvSpPr txBox="1"/>
          <p:nvPr/>
        </p:nvSpPr>
        <p:spPr>
          <a:xfrm>
            <a:off x="285272" y="305231"/>
            <a:ext cx="116214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Desenvolva um programa que a partir de um vetor de </a:t>
            </a:r>
            <a:r>
              <a:rPr lang="pt-BR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10 nomes inicializados na declaração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leia um novo nome e verifique se ele está armazenado no vetor, se estiver, apresenta a posição (índice) onde ele está,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caso contrário, apresente a mensagem “Nome não encontrado!”</a:t>
            </a:r>
          </a:p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Desenvolva uma nova versão do programa anterior em que o usuário terá a quantidade de tentativas limitada a 5.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Caso o nome seja encontrado apresente a posição (índice) onde ele está e em qual tentativa ele foi encontrado.</a:t>
            </a:r>
          </a:p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Desenvolva um programa que leia 6 números inteiros e armazene em um vetor A.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Carregue um vetor B (de mesmo tipo e tamanho) com a metade dos valores armazenados em A.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Apresente os valores dos dois vetores.</a:t>
            </a:r>
          </a:p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Desenvolva um programa que leia 5 números inteiros e armazene em um vetor A.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Leia 5 números inteiros e armazene em um vetor B.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Carregue e apresente um vetor C com os valores de A e B alternados. </a:t>
            </a:r>
          </a:p>
        </p:txBody>
      </p:sp>
    </p:spTree>
    <p:extLst>
      <p:ext uri="{BB962C8B-B14F-4D97-AF65-F5344CB8AC3E}">
        <p14:creationId xmlns:p14="http://schemas.microsoft.com/office/powerpoint/2010/main" val="8121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78817B-0C1D-657F-6EDB-0D16E66A451F}"/>
              </a:ext>
            </a:extLst>
          </p:cNvPr>
          <p:cNvSpPr txBox="1"/>
          <p:nvPr/>
        </p:nvSpPr>
        <p:spPr>
          <a:xfrm>
            <a:off x="329991" y="810667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8C4F347-2B10-A239-866E-DC4EA4D1524E}"/>
              </a:ext>
            </a:extLst>
          </p:cNvPr>
          <p:cNvSpPr txBox="1">
            <a:spLocks/>
          </p:cNvSpPr>
          <p:nvPr/>
        </p:nvSpPr>
        <p:spPr>
          <a:xfrm>
            <a:off x="432000" y="3315477"/>
            <a:ext cx="11193943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C807-0B52-9106-D265-55DC0642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1DF64-2CDF-1EB8-6306-3FA5FE3212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EA1119-FFC9-8F9D-0178-3623BB4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D6C57AC0-1B38-E915-5B99-1CBB5C5092FF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9C9F24-90CF-4CDB-205D-B51F00B9772E}"/>
              </a:ext>
            </a:extLst>
          </p:cNvPr>
          <p:cNvSpPr txBox="1"/>
          <p:nvPr/>
        </p:nvSpPr>
        <p:spPr>
          <a:xfrm>
            <a:off x="2060370" y="147394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5309FA3-07CC-664C-71D5-73953A9A946D}"/>
              </a:ext>
            </a:extLst>
          </p:cNvPr>
          <p:cNvSpPr txBox="1">
            <a:spLocks/>
          </p:cNvSpPr>
          <p:nvPr/>
        </p:nvSpPr>
        <p:spPr>
          <a:xfrm>
            <a:off x="385763" y="1094827"/>
            <a:ext cx="4471372" cy="536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79EA5-41E0-F8A5-29F7-13493A10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t="4420"/>
          <a:stretch/>
        </p:blipFill>
        <p:spPr>
          <a:xfrm>
            <a:off x="4857135" y="1180247"/>
            <a:ext cx="7158746" cy="48292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B3496C-5457-2731-8027-6A4C59B9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8" y="6295367"/>
            <a:ext cx="9521234" cy="2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7D13-380D-84C6-B1ED-23F3C2B6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8A519-0F4E-4CC5-8D91-60BBB0061D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71AEE46-0A17-704F-8B21-0875C3EC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83651896-7F26-5DC9-84FD-B55A55CE963F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9BE7FC-5934-122C-7694-58668A058FE0}"/>
              </a:ext>
            </a:extLst>
          </p:cNvPr>
          <p:cNvSpPr txBox="1"/>
          <p:nvPr/>
        </p:nvSpPr>
        <p:spPr>
          <a:xfrm>
            <a:off x="2060370" y="147394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AAF393-3057-ADCB-5618-AF11A49C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13" y="1306440"/>
            <a:ext cx="8474373" cy="46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CC1743-D47E-FCE1-251F-700DCC6E6E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DFFFD-D153-6FDA-6616-91BF7BBEEC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FDF0483-9378-6CD9-6016-E880B6260316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013DFB7-8A77-DB14-186B-81B01FB9EAE7}"/>
              </a:ext>
            </a:extLst>
          </p:cNvPr>
          <p:cNvSpPr txBox="1">
            <a:spLocks/>
          </p:cNvSpPr>
          <p:nvPr/>
        </p:nvSpPr>
        <p:spPr>
          <a:xfrm>
            <a:off x="603526" y="87153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14DF79-8298-089C-CCAA-ED5D4EE2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840361" y="2075570"/>
            <a:ext cx="5019071" cy="2168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5C0630-AE08-70F4-AF4D-7E20A283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43" y="5096149"/>
            <a:ext cx="8977835" cy="825750"/>
          </a:xfrm>
          <a:prstGeom prst="rect">
            <a:avLst/>
          </a:prstGeom>
        </p:spPr>
      </p:pic>
      <p:sp>
        <p:nvSpPr>
          <p:cNvPr id="13" name="Título 6">
            <a:extLst>
              <a:ext uri="{FF2B5EF4-FFF2-40B4-BE49-F238E27FC236}">
                <a16:creationId xmlns:a16="http://schemas.microsoft.com/office/drawing/2014/main" id="{2073A873-1583-BFA8-15E5-16E80835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7D8C71E-57C3-A0F2-1CAB-939D7018BF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F3CD55-6A8D-5B0B-F9C6-366FAF89CD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06FF9107-AF33-214E-199D-9CC2897153D0}"/>
              </a:ext>
            </a:extLst>
          </p:cNvPr>
          <p:cNvSpPr txBox="1">
            <a:spLocks/>
          </p:cNvSpPr>
          <p:nvPr/>
        </p:nvSpPr>
        <p:spPr>
          <a:xfrm>
            <a:off x="1013914" y="1286094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fontAlgn="base"/>
            <a:endParaRPr lang="pt-BR" sz="4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fontAlgn="base"/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Atavés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E9316B-A10F-2E5F-8101-B34DF301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4" y="4367124"/>
            <a:ext cx="9273193" cy="1438945"/>
          </a:xfrm>
          <a:prstGeom prst="rect">
            <a:avLst/>
          </a:prstGeom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499B3D6A-A083-3238-EEAD-23276C5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8B6B8-25E6-4152-7714-119EF2B72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6">
            <a:extLst>
              <a:ext uri="{FF2B5EF4-FFF2-40B4-BE49-F238E27FC236}">
                <a16:creationId xmlns:a16="http://schemas.microsoft.com/office/drawing/2014/main" id="{22C8621B-F8A0-5BB0-69CE-9BDA225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D297072-16DD-A8C5-8BD5-51BA2427A674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086F092-0A0F-FF8C-7DA7-33C4AB4E2ADD}"/>
              </a:ext>
            </a:extLst>
          </p:cNvPr>
          <p:cNvSpPr txBox="1">
            <a:spLocks/>
          </p:cNvSpPr>
          <p:nvPr/>
        </p:nvSpPr>
        <p:spPr>
          <a:xfrm>
            <a:off x="737289" y="1608100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37902C-275E-0D6B-4703-1FB19B9A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3408829"/>
            <a:ext cx="4173643" cy="13748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25B6F3-458F-3CE9-A3A7-D2CB406F4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0"/>
          <a:stretch/>
        </p:blipFill>
        <p:spPr>
          <a:xfrm>
            <a:off x="6698698" y="2134558"/>
            <a:ext cx="4906959" cy="1733003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DF2ED4BC-145A-BDE8-C9C3-8428E269E98C}"/>
              </a:ext>
            </a:extLst>
          </p:cNvPr>
          <p:cNvSpPr txBox="1">
            <a:spLocks/>
          </p:cNvSpPr>
          <p:nvPr/>
        </p:nvSpPr>
        <p:spPr>
          <a:xfrm>
            <a:off x="5364688" y="67533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DE60F1-946A-C325-BD58-CED40E2DA352}"/>
              </a:ext>
            </a:extLst>
          </p:cNvPr>
          <p:cNvSpPr/>
          <p:nvPr/>
        </p:nvSpPr>
        <p:spPr>
          <a:xfrm>
            <a:off x="985758" y="3429000"/>
            <a:ext cx="3143789" cy="344522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E19531-BC30-C5E2-64D0-FC60E64B1E9D}"/>
              </a:ext>
            </a:extLst>
          </p:cNvPr>
          <p:cNvSpPr/>
          <p:nvPr/>
        </p:nvSpPr>
        <p:spPr>
          <a:xfrm>
            <a:off x="7018312" y="2411629"/>
            <a:ext cx="3844412" cy="330927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71D7AB4-B32A-F9EF-372E-8B88A636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11" y="4032562"/>
            <a:ext cx="4906959" cy="107295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DBA7608-1163-AD85-C04A-E500D5063A29}"/>
              </a:ext>
            </a:extLst>
          </p:cNvPr>
          <p:cNvSpPr/>
          <p:nvPr/>
        </p:nvSpPr>
        <p:spPr>
          <a:xfrm>
            <a:off x="6698698" y="4096252"/>
            <a:ext cx="4483640" cy="40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ADDFBCE-D82F-38A7-F1E7-1725FB3C8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35"/>
          <a:stretch/>
        </p:blipFill>
        <p:spPr>
          <a:xfrm>
            <a:off x="6698699" y="5433160"/>
            <a:ext cx="4967672" cy="8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5DC7-7D87-0F6B-BDCA-D9D88D3F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D6A4800-7F6D-00CD-3A57-65B9EE577E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B89DBB-4424-2200-1C34-35E717110B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88115B-B8F6-3464-945A-9E847370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CD395C0-76A9-B56E-39DD-3C33413F30D6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C8D9216-0A74-26C4-332B-F62C844E8D92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92145F-018C-8134-8DAB-6388393FC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19567B02-D814-873F-E03D-574CEFDFC275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92581C-A58D-588E-E387-594D3CF1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131495-7271-D19C-B3D4-01DE46EA3A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6C4BB8-3C0B-5996-956C-7A9A3A39D0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1791D5-851F-9DB7-3EE0-8D487A2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B5903B90-1A97-438E-EB0B-00E6D991D36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CA4B37B8-DD76-995C-A0F2-D7DF14B8C0EE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último valor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F6FF8EDB-99C2-B8A2-0898-6D43B95B67BD}"/>
              </a:ext>
            </a:extLst>
          </p:cNvPr>
          <p:cNvSpPr txBox="1">
            <a:spLocks/>
          </p:cNvSpPr>
          <p:nvPr/>
        </p:nvSpPr>
        <p:spPr>
          <a:xfrm>
            <a:off x="6096000" y="223192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primeiro elemento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6BEA35F-195B-2D8C-9AD0-32DD122B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1" y="1911355"/>
            <a:ext cx="4326194" cy="16834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D0DC17-B119-A03A-EB89-02F970FC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9917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39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435</TotalTime>
  <Words>901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Corbel</vt:lpstr>
      <vt:lpstr>Times New Roman</vt:lpstr>
      <vt:lpstr>Personalizado</vt:lpstr>
      <vt:lpstr>Programação 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Giovana Cristina</cp:lastModifiedBy>
  <cp:revision>7</cp:revision>
  <dcterms:created xsi:type="dcterms:W3CDTF">2024-06-11T13:39:06Z</dcterms:created>
  <dcterms:modified xsi:type="dcterms:W3CDTF">2025-03-31T03:40:26Z</dcterms:modified>
</cp:coreProperties>
</file>