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268B-15C2-75B8-1693-67BE36EF5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1DA5C-5E06-AB2D-C033-3F3E78888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843B1D-6116-E75A-5D8F-F4ED020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26D46B-FBB8-FA1F-DA55-EABD7546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EC526-8999-D133-0283-65740279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13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F936D-D0EF-D94B-6AFF-B50807C4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92EF8-2A09-E8E2-4FA6-CAE3306E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4D8C1-DC6C-630E-08FB-2CBB464D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7CC10C-596B-CF76-7DFA-0662C838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44869-B7D0-2F26-A56D-A79D6425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0FF8A2-99F7-4DFE-CF48-7935CE289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C2BA06-E02E-68D9-E4BA-C75C27B69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4C763-83AD-42A0-7DCB-BFF9D893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8DABA-2082-F9FE-EBD4-498A9FB4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9AE84-8E25-315E-A72A-7A0D88F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1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5C7C-681B-3F31-CFF7-C21A23E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5DF31-1ACD-C01B-8D96-BE53195A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D6F56-66CF-D6B9-797F-112871E4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AADDF-4968-FAD2-0717-432C14E3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D9E91-0DBE-F0BE-DBEF-0CF3D05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4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4640-A18F-963A-DBDC-3E39E960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367E3-E634-579F-549D-66D3F96D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89BE6-3128-11B1-D87D-9C440CA4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52354-1FFD-E7EF-C39E-039527FC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4D2EB-2EFB-DB1D-17E0-E5965671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76A09-F689-FD6A-49AB-6B76BFA3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18A25-47C7-AEA8-6538-28BDB8C38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CC2AA7-7729-9315-3FA7-2383431A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4187F-0314-6FC3-5535-07B8236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5BF699-5F9B-7338-B7AC-35E24023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5C118-180C-3190-2753-5FA63694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62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20A51-F8EE-3629-4B71-021A55C6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663B4-A3A3-C2B1-9AEE-EC080A84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6A749F-04F8-00FE-9D19-74B6FCCF4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E14D70-7A19-7424-5127-33F2CB679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800849-0B8B-AB68-F809-539D2ED1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1B1D88-52DF-A315-B7D2-89202E22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2C6380-63C8-FCAB-66D0-916271A5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9523D4-FE7F-11D1-B28F-08A1A0A8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52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AFE5-A0B4-C2D3-7B67-05E2132E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2F6918-B464-E311-6623-2E6BB2C1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AE7D9-E6C9-C106-097E-3C94783F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4179DD-1944-25E7-935B-A4F4D90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F15177-03AB-C579-4B54-158A5E0E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1BA75-3C43-181E-7B2C-CAD05E26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0F4620-AD4F-9222-DF77-A6C538CD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1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FD90A-B587-708A-432F-86A14EC4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308BE-A444-C81F-FF4D-2E6B1913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F0F50-79E8-5B73-5479-94E71646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7B6676-1630-C14D-8C96-7C4BDDF2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267-0403-1476-F3BB-34DD089A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5B8B00-16F4-6571-8731-E29BB0C3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53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8A8E2-233A-362E-7C39-F86903B7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0E40B5-9D55-ECC0-5CF9-FE2B6096C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432468-F04F-16DD-F5AA-7C21DECEC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263BE-DC49-A343-EDAC-AEAE19B5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3D2D8-90EC-C96C-5DA9-A433A4F4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FE13A9-B92D-4E8B-F4C0-BEA05CAA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27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3F1C2-0CF0-949E-414A-E4E9BBB1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89C93-1188-8646-A6AB-3B07156C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ABF5A5-906A-F622-9DB9-5CA5BCE48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9FCB6-C2A6-4E00-86BE-882D291DB5BA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BF0277-5A41-43EE-B52B-79D40EC8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72429-CE91-587B-5441-F1182B48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20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238FAD7-38FE-BB24-9AB5-EC70E455BA57}"/>
              </a:ext>
            </a:extLst>
          </p:cNvPr>
          <p:cNvSpPr/>
          <p:nvPr/>
        </p:nvSpPr>
        <p:spPr>
          <a:xfrm>
            <a:off x="5039032" y="127820"/>
            <a:ext cx="1779638" cy="60960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início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A7DC601-5C0B-EE37-7F8C-819B0EEC2C84}"/>
              </a:ext>
            </a:extLst>
          </p:cNvPr>
          <p:cNvCxnSpPr>
            <a:cxnSpLocks/>
          </p:cNvCxnSpPr>
          <p:nvPr/>
        </p:nvCxnSpPr>
        <p:spPr>
          <a:xfrm>
            <a:off x="5928851" y="570272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A77FA19E-C8D1-7718-314A-481075D3EECF}"/>
              </a:ext>
            </a:extLst>
          </p:cNvPr>
          <p:cNvSpPr/>
          <p:nvPr/>
        </p:nvSpPr>
        <p:spPr>
          <a:xfrm>
            <a:off x="4715796" y="1179872"/>
            <a:ext cx="1641985" cy="97339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 2</a:t>
            </a:r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5CF9FD68-99B1-3B20-79BC-A7581436B2C0}"/>
              </a:ext>
            </a:extLst>
          </p:cNvPr>
          <p:cNvSpPr/>
          <p:nvPr/>
        </p:nvSpPr>
        <p:spPr>
          <a:xfrm>
            <a:off x="6818670" y="1179871"/>
            <a:ext cx="1641985" cy="97339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 3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0DAE267-111B-7E67-DAC3-C3423FFA9AF9}"/>
              </a:ext>
            </a:extLst>
          </p:cNvPr>
          <p:cNvCxnSpPr>
            <a:endCxn id="6" idx="1"/>
          </p:cNvCxnSpPr>
          <p:nvPr/>
        </p:nvCxnSpPr>
        <p:spPr>
          <a:xfrm>
            <a:off x="4254907" y="1666566"/>
            <a:ext cx="460889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E80F48B-5CAF-129B-AFD8-FA0C988E925E}"/>
              </a:ext>
            </a:extLst>
          </p:cNvPr>
          <p:cNvCxnSpPr/>
          <p:nvPr/>
        </p:nvCxnSpPr>
        <p:spPr>
          <a:xfrm>
            <a:off x="6357781" y="1666562"/>
            <a:ext cx="460889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AF539A-CA0B-A05D-8854-70BE66AFC154}"/>
              </a:ext>
            </a:extLst>
          </p:cNvPr>
          <p:cNvCxnSpPr/>
          <p:nvPr/>
        </p:nvCxnSpPr>
        <p:spPr>
          <a:xfrm>
            <a:off x="8460655" y="1666559"/>
            <a:ext cx="460889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860DD7C-7A7F-5C3D-3422-53B9BDCE2AE1}"/>
              </a:ext>
            </a:extLst>
          </p:cNvPr>
          <p:cNvSpPr/>
          <p:nvPr/>
        </p:nvSpPr>
        <p:spPr>
          <a:xfrm>
            <a:off x="3433915" y="2639947"/>
            <a:ext cx="5427407" cy="973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 n1+n2+n3+n4= 40</a:t>
            </a:r>
          </a:p>
          <a:p>
            <a:pPr algn="ctr"/>
            <a:r>
              <a:rPr lang="pt-BR" dirty="0"/>
              <a:t>/4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1F89EC1-2C4A-05FE-B75F-D7252D76F9B5}"/>
              </a:ext>
            </a:extLst>
          </p:cNvPr>
          <p:cNvCxnSpPr>
            <a:cxnSpLocks/>
          </p:cNvCxnSpPr>
          <p:nvPr/>
        </p:nvCxnSpPr>
        <p:spPr>
          <a:xfrm>
            <a:off x="5933767" y="2030360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67552FBD-E513-479E-AA27-5F761EF6F935}"/>
              </a:ext>
            </a:extLst>
          </p:cNvPr>
          <p:cNvSpPr/>
          <p:nvPr/>
        </p:nvSpPr>
        <p:spPr>
          <a:xfrm>
            <a:off x="4423747" y="4655523"/>
            <a:ext cx="3339277" cy="106188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media &gt;=10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2C720BD-2B58-773B-7112-6CC865D1C8D7}"/>
              </a:ext>
            </a:extLst>
          </p:cNvPr>
          <p:cNvCxnSpPr/>
          <p:nvPr/>
        </p:nvCxnSpPr>
        <p:spPr>
          <a:xfrm flipH="1">
            <a:off x="3051586" y="5186463"/>
            <a:ext cx="14650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A9AE494-D9DE-3E77-449F-926CBA88E820}"/>
              </a:ext>
            </a:extLst>
          </p:cNvPr>
          <p:cNvCxnSpPr/>
          <p:nvPr/>
        </p:nvCxnSpPr>
        <p:spPr>
          <a:xfrm flipH="1">
            <a:off x="7784689" y="5186463"/>
            <a:ext cx="14650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40223AC-C4F5-8D54-50E0-A7908B11CC67}"/>
              </a:ext>
            </a:extLst>
          </p:cNvPr>
          <p:cNvSpPr/>
          <p:nvPr/>
        </p:nvSpPr>
        <p:spPr>
          <a:xfrm>
            <a:off x="8062452" y="4891524"/>
            <a:ext cx="921776" cy="294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3123D0A-7434-4F5A-06EE-0730CB5FE12C}"/>
              </a:ext>
            </a:extLst>
          </p:cNvPr>
          <p:cNvSpPr/>
          <p:nvPr/>
        </p:nvSpPr>
        <p:spPr>
          <a:xfrm>
            <a:off x="3283643" y="4891524"/>
            <a:ext cx="921776" cy="294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D1EB7ED-B0A4-D833-B930-5E4584728D94}"/>
              </a:ext>
            </a:extLst>
          </p:cNvPr>
          <p:cNvCxnSpPr/>
          <p:nvPr/>
        </p:nvCxnSpPr>
        <p:spPr>
          <a:xfrm>
            <a:off x="3051586" y="5186463"/>
            <a:ext cx="0" cy="673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AB37307-695C-26BC-212F-59BA45AA56DA}"/>
              </a:ext>
            </a:extLst>
          </p:cNvPr>
          <p:cNvCxnSpPr>
            <a:cxnSpLocks/>
          </p:cNvCxnSpPr>
          <p:nvPr/>
        </p:nvCxnSpPr>
        <p:spPr>
          <a:xfrm>
            <a:off x="9249696" y="5186463"/>
            <a:ext cx="0" cy="958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D8CE6D3-F14B-EA5C-042F-6C78F7027EED}"/>
              </a:ext>
            </a:extLst>
          </p:cNvPr>
          <p:cNvCxnSpPr>
            <a:cxnSpLocks/>
          </p:cNvCxnSpPr>
          <p:nvPr/>
        </p:nvCxnSpPr>
        <p:spPr>
          <a:xfrm>
            <a:off x="4069734" y="6226397"/>
            <a:ext cx="1235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0C0914A-6C2C-0C9E-60B9-326BFEABCB53}"/>
              </a:ext>
            </a:extLst>
          </p:cNvPr>
          <p:cNvCxnSpPr>
            <a:cxnSpLocks/>
          </p:cNvCxnSpPr>
          <p:nvPr/>
        </p:nvCxnSpPr>
        <p:spPr>
          <a:xfrm flipH="1">
            <a:off x="7243918" y="6226397"/>
            <a:ext cx="1044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7E9D3FB-229C-189B-4982-A95168CFDC7F}"/>
              </a:ext>
            </a:extLst>
          </p:cNvPr>
          <p:cNvSpPr/>
          <p:nvPr/>
        </p:nvSpPr>
        <p:spPr>
          <a:xfrm>
            <a:off x="5176533" y="3839072"/>
            <a:ext cx="1833706" cy="604995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 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0D950C4-E9B1-7837-3C6A-B37B0EDFFA4C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32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8C20FF7-D479-378C-4849-14D57BDECBF1}"/>
              </a:ext>
            </a:extLst>
          </p:cNvPr>
          <p:cNvCxnSpPr>
            <a:cxnSpLocks/>
          </p:cNvCxnSpPr>
          <p:nvPr/>
        </p:nvCxnSpPr>
        <p:spPr>
          <a:xfrm>
            <a:off x="6096000" y="4016478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F9A0950E-EEFD-E0E5-149C-C9BD95E1DC4B}"/>
              </a:ext>
            </a:extLst>
          </p:cNvPr>
          <p:cNvSpPr/>
          <p:nvPr/>
        </p:nvSpPr>
        <p:spPr>
          <a:xfrm>
            <a:off x="2250011" y="5860029"/>
            <a:ext cx="1833706" cy="673563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Aprovado </a:t>
            </a:r>
          </a:p>
        </p:txBody>
      </p:sp>
      <p:sp>
        <p:nvSpPr>
          <p:cNvPr id="26" name="Fluxograma: Exibir 25">
            <a:extLst>
              <a:ext uri="{FF2B5EF4-FFF2-40B4-BE49-F238E27FC236}">
                <a16:creationId xmlns:a16="http://schemas.microsoft.com/office/drawing/2014/main" id="{DDED4832-DBBA-C555-8056-45D6A93205E8}"/>
              </a:ext>
            </a:extLst>
          </p:cNvPr>
          <p:cNvSpPr/>
          <p:nvPr/>
        </p:nvSpPr>
        <p:spPr>
          <a:xfrm>
            <a:off x="8115658" y="5889615"/>
            <a:ext cx="1923073" cy="673563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Reprovado </a:t>
            </a:r>
          </a:p>
        </p:txBody>
      </p:sp>
      <p:sp>
        <p:nvSpPr>
          <p:cNvPr id="27" name="Fluxograma: Entrada Manual 26">
            <a:extLst>
              <a:ext uri="{FF2B5EF4-FFF2-40B4-BE49-F238E27FC236}">
                <a16:creationId xmlns:a16="http://schemas.microsoft.com/office/drawing/2014/main" id="{2906929A-18C6-2F5A-DE1F-9169D8E5F866}"/>
              </a:ext>
            </a:extLst>
          </p:cNvPr>
          <p:cNvSpPr/>
          <p:nvPr/>
        </p:nvSpPr>
        <p:spPr>
          <a:xfrm>
            <a:off x="2612922" y="1179869"/>
            <a:ext cx="1641985" cy="97339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 1</a:t>
            </a:r>
          </a:p>
        </p:txBody>
      </p:sp>
      <p:sp>
        <p:nvSpPr>
          <p:cNvPr id="28" name="Fluxograma: Entrada Manual 27">
            <a:extLst>
              <a:ext uri="{FF2B5EF4-FFF2-40B4-BE49-F238E27FC236}">
                <a16:creationId xmlns:a16="http://schemas.microsoft.com/office/drawing/2014/main" id="{BF519620-5324-FBE9-E7B7-8C8818ED78AD}"/>
              </a:ext>
            </a:extLst>
          </p:cNvPr>
          <p:cNvSpPr/>
          <p:nvPr/>
        </p:nvSpPr>
        <p:spPr>
          <a:xfrm>
            <a:off x="8921544" y="1179870"/>
            <a:ext cx="1641985" cy="97339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 4</a:t>
            </a:r>
          </a:p>
        </p:txBody>
      </p:sp>
    </p:spTree>
    <p:extLst>
      <p:ext uri="{BB962C8B-B14F-4D97-AF65-F5344CB8AC3E}">
        <p14:creationId xmlns:p14="http://schemas.microsoft.com/office/powerpoint/2010/main" val="1533019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GIOVANA MIDORI KAYO DOS SANTOS</dc:creator>
  <cp:lastModifiedBy>GIOVANA MIDORI KAYO DOS SANTOS</cp:lastModifiedBy>
  <cp:revision>2</cp:revision>
  <dcterms:created xsi:type="dcterms:W3CDTF">2025-03-16T01:54:24Z</dcterms:created>
  <dcterms:modified xsi:type="dcterms:W3CDTF">2025-03-16T02:25:14Z</dcterms:modified>
</cp:coreProperties>
</file>