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3" r:id="rId5"/>
    <p:sldId id="261" r:id="rId6"/>
    <p:sldId id="27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94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49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55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6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87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5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272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357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41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6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66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82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30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74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87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48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49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01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0094F-06BF-627A-4264-0999D5063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/>
              <a:t>Configurando Modem com Conexão com Internet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DCC88D-3160-5C30-B83E-809B07513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Apresentação: Prof. Carlos Alberto</a:t>
            </a:r>
          </a:p>
        </p:txBody>
      </p:sp>
    </p:spTree>
    <p:extLst>
      <p:ext uri="{BB962C8B-B14F-4D97-AF65-F5344CB8AC3E}">
        <p14:creationId xmlns:p14="http://schemas.microsoft.com/office/powerpoint/2010/main" val="177484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2F5DDB5-F7F9-2012-B1C9-D29D1F38C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654363"/>
            <a:ext cx="10277475" cy="444817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CB95008-70F3-A496-B3BA-62EEB103A127}"/>
              </a:ext>
            </a:extLst>
          </p:cNvPr>
          <p:cNvSpPr txBox="1">
            <a:spLocks/>
          </p:cNvSpPr>
          <p:nvPr/>
        </p:nvSpPr>
        <p:spPr>
          <a:xfrm>
            <a:off x="1190623" y="758853"/>
            <a:ext cx="9601196" cy="66699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dirty="0"/>
              <a:t>Configuração do Servidor Rede - Operadora</a:t>
            </a:r>
          </a:p>
        </p:txBody>
      </p:sp>
    </p:spTree>
    <p:extLst>
      <p:ext uri="{BB962C8B-B14F-4D97-AF65-F5344CB8AC3E}">
        <p14:creationId xmlns:p14="http://schemas.microsoft.com/office/powerpoint/2010/main" val="168184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83ECCDB-5D15-23EB-A67C-BB5196CC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719747"/>
            <a:ext cx="10325100" cy="443308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08AFAD4F-5104-6DE7-34A1-25787F99B197}"/>
              </a:ext>
            </a:extLst>
          </p:cNvPr>
          <p:cNvSpPr txBox="1">
            <a:spLocks/>
          </p:cNvSpPr>
          <p:nvPr/>
        </p:nvSpPr>
        <p:spPr>
          <a:xfrm>
            <a:off x="1190623" y="758853"/>
            <a:ext cx="9601196" cy="66699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dirty="0"/>
              <a:t>Configuração do Gateway Rede - Operadora</a:t>
            </a:r>
          </a:p>
        </p:txBody>
      </p:sp>
    </p:spTree>
    <p:extLst>
      <p:ext uri="{BB962C8B-B14F-4D97-AF65-F5344CB8AC3E}">
        <p14:creationId xmlns:p14="http://schemas.microsoft.com/office/powerpoint/2010/main" val="314573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C1CAD-0CD5-66D8-8FA3-1B5CC7477627}"/>
              </a:ext>
            </a:extLst>
          </p:cNvPr>
          <p:cNvSpPr txBox="1">
            <a:spLocks/>
          </p:cNvSpPr>
          <p:nvPr/>
        </p:nvSpPr>
        <p:spPr>
          <a:xfrm>
            <a:off x="1190623" y="758853"/>
            <a:ext cx="10324618" cy="66699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dirty="0"/>
              <a:t>Configuração do modem do Cliente com a Operadora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EEEFA9-DB8C-D00D-D039-0F9B2A802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14" y="1363852"/>
            <a:ext cx="100869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9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18907E4-E875-A345-C2F2-2CBD142F2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35" y="1493266"/>
            <a:ext cx="10709330" cy="46773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A2D57C4-7DD0-26B8-E322-0366C2884579}"/>
              </a:ext>
            </a:extLst>
          </p:cNvPr>
          <p:cNvSpPr txBox="1">
            <a:spLocks/>
          </p:cNvSpPr>
          <p:nvPr/>
        </p:nvSpPr>
        <p:spPr>
          <a:xfrm>
            <a:off x="1190623" y="758853"/>
            <a:ext cx="10324618" cy="66699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800" dirty="0"/>
              <a:t>Testando a comunicação entre a rede do cliente com o provedor de Internet(Operadora)</a:t>
            </a:r>
          </a:p>
          <a:p>
            <a:pPr algn="l"/>
            <a:r>
              <a:rPr lang="pt-BR" sz="1800" dirty="0"/>
              <a:t>Deixe marcado apenas o protocolo ICMP os demais protocolos ficam desmarcados.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30514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EE4B95B-B0E5-3F18-2D14-76E3F2DA8169}"/>
              </a:ext>
            </a:extLst>
          </p:cNvPr>
          <p:cNvSpPr/>
          <p:nvPr/>
        </p:nvSpPr>
        <p:spPr>
          <a:xfrm>
            <a:off x="2681207" y="2231756"/>
            <a:ext cx="586397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ContrastingLeftFacing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9600" b="1" cap="none" spc="0" dirty="0">
                <a:ln/>
                <a:solidFill>
                  <a:schemeClr val="accent4"/>
                </a:solidFill>
                <a:effectLst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417588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C2E9A-2DBD-026F-19AD-320F1225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da Redes - Equipamentos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B698A8-C33E-BCEA-CE04-BC46B39B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precisar de um PC</a:t>
            </a:r>
          </a:p>
          <a:p>
            <a:r>
              <a:rPr lang="pt-BR" dirty="0"/>
              <a:t>Modem DSL</a:t>
            </a:r>
          </a:p>
          <a:p>
            <a:r>
              <a:rPr lang="pt-BR" dirty="0"/>
              <a:t>Nuvem-Internet</a:t>
            </a:r>
          </a:p>
          <a:p>
            <a:r>
              <a:rPr lang="pt-BR" dirty="0"/>
              <a:t>Roteador 1941</a:t>
            </a:r>
          </a:p>
          <a:p>
            <a:r>
              <a:rPr lang="pt-BR" dirty="0"/>
              <a:t>Servidor de Internet</a:t>
            </a:r>
          </a:p>
        </p:txBody>
      </p:sp>
    </p:spTree>
    <p:extLst>
      <p:ext uri="{BB962C8B-B14F-4D97-AF65-F5344CB8AC3E}">
        <p14:creationId xmlns:p14="http://schemas.microsoft.com/office/powerpoint/2010/main" val="256088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9225654-F6D3-69D4-4087-125A0D5E4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326" y="1833402"/>
            <a:ext cx="3181350" cy="41148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6A5AB1D-0ACE-2D89-E7C0-8A80EDC29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50" y="1836546"/>
            <a:ext cx="3238500" cy="413368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813ADE4-6495-AC86-6C14-A45CAE1D7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062" y="1836546"/>
            <a:ext cx="3571875" cy="4114800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1A5D5CAB-4A2E-25C3-B5D5-75F1CAD753FD}"/>
              </a:ext>
            </a:extLst>
          </p:cNvPr>
          <p:cNvSpPr txBox="1">
            <a:spLocks/>
          </p:cNvSpPr>
          <p:nvPr/>
        </p:nvSpPr>
        <p:spPr>
          <a:xfrm>
            <a:off x="1031931" y="641169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Insira um </a:t>
            </a:r>
            <a:r>
              <a:rPr lang="pt-BR" dirty="0" err="1"/>
              <a:t>PC,Servidor</a:t>
            </a:r>
            <a:r>
              <a:rPr lang="pt-BR" dirty="0"/>
              <a:t>, Roteador e PT-Cloud</a:t>
            </a:r>
          </a:p>
        </p:txBody>
      </p:sp>
    </p:spTree>
    <p:extLst>
      <p:ext uri="{BB962C8B-B14F-4D97-AF65-F5344CB8AC3E}">
        <p14:creationId xmlns:p14="http://schemas.microsoft.com/office/powerpoint/2010/main" val="371218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D0166AE-55A6-F8CA-3767-DC4BA9C2519A}"/>
              </a:ext>
            </a:extLst>
          </p:cNvPr>
          <p:cNvSpPr txBox="1">
            <a:spLocks/>
          </p:cNvSpPr>
          <p:nvPr/>
        </p:nvSpPr>
        <p:spPr>
          <a:xfrm>
            <a:off x="1295401" y="594674"/>
            <a:ext cx="9601196" cy="85086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Ligação do modem a nuvem-Operadora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FE49F9-B888-4C6B-B763-F617CD6D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1" y="1445539"/>
            <a:ext cx="47910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1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4514129-5A52-E46E-1CB6-7EE4143D7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617" y="1816772"/>
            <a:ext cx="4865822" cy="431165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F8BB628-7CDF-DF06-AC67-3E3408DF9E3B}"/>
              </a:ext>
            </a:extLst>
          </p:cNvPr>
          <p:cNvSpPr txBox="1">
            <a:spLocks/>
          </p:cNvSpPr>
          <p:nvPr/>
        </p:nvSpPr>
        <p:spPr>
          <a:xfrm>
            <a:off x="1226304" y="729569"/>
            <a:ext cx="9739391" cy="131161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2800" dirty="0"/>
              <a:t>O cenário de rede deve ficar como na figura abaixo. Estou usando a tecnologia DSL, porém existem outras tecnologias de conexão com a internet.</a:t>
            </a:r>
          </a:p>
        </p:txBody>
      </p:sp>
    </p:spTree>
    <p:extLst>
      <p:ext uri="{BB962C8B-B14F-4D97-AF65-F5344CB8AC3E}">
        <p14:creationId xmlns:p14="http://schemas.microsoft.com/office/powerpoint/2010/main" val="173323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CAA53-8DF5-11FF-56EE-BAA0356D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Google Sans"/>
              </a:rPr>
              <a:t>Digital </a:t>
            </a:r>
            <a:r>
              <a:rPr lang="pt-BR" b="1" i="0" dirty="0" err="1">
                <a:solidFill>
                  <a:srgbClr val="4D5156"/>
                </a:solidFill>
                <a:effectLst/>
                <a:highlight>
                  <a:srgbClr val="FFFFFF"/>
                </a:highlight>
                <a:latin typeface="Google Sans"/>
              </a:rPr>
              <a:t>SubscriberLine</a:t>
            </a:r>
            <a:r>
              <a:rPr lang="pt-BR" b="1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Google Sans"/>
              </a:rPr>
              <a:t> (DSL)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EA859C-8246-5F70-3C48-1ECB08F3B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É uma tecnologia de transmissão de dados via rede de telefonia</a:t>
            </a:r>
            <a:r>
              <a:rPr lang="pt-B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Google Sans"/>
              </a:rPr>
              <a:t>. Ele utiliza a sua linha de telefonia fixa para fornecer internet banda larga. É uma evolução do serviço dial-up, pois utiliza frequências distintas para telefone e internet (dados), possibilitando o uso simultâneo dos dois.</a:t>
            </a:r>
          </a:p>
          <a:p>
            <a:pPr algn="just"/>
            <a:r>
              <a:rPr lang="pt-B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Google Sans"/>
              </a:rPr>
              <a:t>O DSL (</a:t>
            </a:r>
            <a:r>
              <a:rPr lang="pt-BR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Digital </a:t>
            </a:r>
            <a:r>
              <a:rPr lang="pt-BR" b="0" i="0" dirty="0" err="1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Subscriber</a:t>
            </a:r>
            <a:r>
              <a:rPr lang="pt-BR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 </a:t>
            </a:r>
            <a:r>
              <a:rPr lang="pt-BR" b="0" i="0" dirty="0" err="1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Line</a:t>
            </a:r>
            <a:r>
              <a:rPr lang="pt-B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Google Sans"/>
              </a:rPr>
              <a:t>) nada mais é do que um meio de conexão a Internet que utiliza o par de fios de cobre (par trançado) da linha telefônica para poder levar mais do que uma simples fala (dados).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436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30E90-0747-21CE-49E2-75A676EC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PT-Cloud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76A754-D27B-571E-84CB-34DE42BAB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  a  nuvem que representa a parte da operadora da internet.</a:t>
            </a:r>
          </a:p>
          <a:p>
            <a:r>
              <a:rPr lang="pt-BR" dirty="0"/>
              <a:t>O roteador está dentro da rede da operadora assim como ó servidor.</a:t>
            </a:r>
          </a:p>
          <a:p>
            <a:pPr algn="just"/>
            <a:r>
              <a:rPr lang="pt-BR" dirty="0"/>
              <a:t>Para que possamos ter acesso físico e logico, para que você possa se conectar e se autêntica na rede com logim e senha. No qual fica configurado para lhe dar acesso a outros servidores na internet.</a:t>
            </a:r>
          </a:p>
        </p:txBody>
      </p:sp>
    </p:spTree>
    <p:extLst>
      <p:ext uri="{BB962C8B-B14F-4D97-AF65-F5344CB8AC3E}">
        <p14:creationId xmlns:p14="http://schemas.microsoft.com/office/powerpoint/2010/main" val="354235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C477F87-5E5C-D94A-7B61-1C0DF5AEA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936722"/>
            <a:ext cx="9705975" cy="416242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7B0C70D-5B68-F1E3-A533-F6D2A5149569}"/>
              </a:ext>
            </a:extLst>
          </p:cNvPr>
          <p:cNvSpPr txBox="1">
            <a:spLocks/>
          </p:cNvSpPr>
          <p:nvPr/>
        </p:nvSpPr>
        <p:spPr>
          <a:xfrm>
            <a:off x="1190623" y="758853"/>
            <a:ext cx="9601196" cy="141091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dirty="0"/>
              <a:t>Configuração do PC</a:t>
            </a:r>
          </a:p>
          <a:p>
            <a:pPr algn="l"/>
            <a:r>
              <a:rPr lang="pt-BR" sz="3600" dirty="0"/>
              <a:t>O Gateway é o IP do roteador da Rede</a:t>
            </a:r>
          </a:p>
        </p:txBody>
      </p:sp>
    </p:spTree>
    <p:extLst>
      <p:ext uri="{BB962C8B-B14F-4D97-AF65-F5344CB8AC3E}">
        <p14:creationId xmlns:p14="http://schemas.microsoft.com/office/powerpoint/2010/main" val="395023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FD09442-D51C-5BA9-0A79-C18966312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62" y="1596327"/>
            <a:ext cx="10866169" cy="453042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103D3BA-F061-BE9F-92CA-540FE9326529}"/>
              </a:ext>
            </a:extLst>
          </p:cNvPr>
          <p:cNvSpPr txBox="1">
            <a:spLocks/>
          </p:cNvSpPr>
          <p:nvPr/>
        </p:nvSpPr>
        <p:spPr>
          <a:xfrm>
            <a:off x="1190623" y="758853"/>
            <a:ext cx="9601196" cy="66699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dirty="0"/>
              <a:t>Configuração  do Gateway da Rede -Cliente</a:t>
            </a:r>
          </a:p>
        </p:txBody>
      </p:sp>
    </p:spTree>
    <p:extLst>
      <p:ext uri="{BB962C8B-B14F-4D97-AF65-F5344CB8AC3E}">
        <p14:creationId xmlns:p14="http://schemas.microsoft.com/office/powerpoint/2010/main" val="2177628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0C62811392B43880B3CE0195E1914" ma:contentTypeVersion="4" ma:contentTypeDescription="Crie um novo documento." ma:contentTypeScope="" ma:versionID="45c27f9e8fb19acb1031d8dc3dcfd085">
  <xsd:schema xmlns:xsd="http://www.w3.org/2001/XMLSchema" xmlns:xs="http://www.w3.org/2001/XMLSchema" xmlns:p="http://schemas.microsoft.com/office/2006/metadata/properties" xmlns:ns2="88ddd3d4-f779-487c-b505-cbe27750b4b5" targetNamespace="http://schemas.microsoft.com/office/2006/metadata/properties" ma:root="true" ma:fieldsID="c5560414b64a7d4d7d68601ac962205c" ns2:_="">
    <xsd:import namespace="88ddd3d4-f779-487c-b505-cbe27750b4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ddd3d4-f779-487c-b505-cbe27750b4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AC91DE-BB15-46E3-BBA6-BBE48DA0FF8D}"/>
</file>

<file path=customXml/itemProps2.xml><?xml version="1.0" encoding="utf-8"?>
<ds:datastoreItem xmlns:ds="http://schemas.openxmlformats.org/officeDocument/2006/customXml" ds:itemID="{67FCDF82-548F-4043-BA77-A2519EAE6F38}"/>
</file>

<file path=customXml/itemProps3.xml><?xml version="1.0" encoding="utf-8"?>
<ds:datastoreItem xmlns:ds="http://schemas.openxmlformats.org/officeDocument/2006/customXml" ds:itemID="{1850402E-63AA-4490-9413-ADEA68CE186B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262</TotalTime>
  <Words>306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Garamond</vt:lpstr>
      <vt:lpstr>Google Sans</vt:lpstr>
      <vt:lpstr>Orgânico</vt:lpstr>
      <vt:lpstr>Configurando Modem com Conexão com Internet</vt:lpstr>
      <vt:lpstr>Montagem da Redes - Equipamentos</vt:lpstr>
      <vt:lpstr>Apresentação do PowerPoint</vt:lpstr>
      <vt:lpstr>Apresentação do PowerPoint</vt:lpstr>
      <vt:lpstr>Apresentação do PowerPoint</vt:lpstr>
      <vt:lpstr>Digital SubscriberLine (DSL)</vt:lpstr>
      <vt:lpstr>PT-Cloud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Alberto P. da Silva</dc:creator>
  <cp:lastModifiedBy>Carlos Alberto P. da Silva</cp:lastModifiedBy>
  <cp:revision>13</cp:revision>
  <dcterms:created xsi:type="dcterms:W3CDTF">2024-07-19T21:05:42Z</dcterms:created>
  <dcterms:modified xsi:type="dcterms:W3CDTF">2024-07-21T18:57:20Z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0x010100FD60C62811392B43880B3CE0195E1914</vt:lpwstr>
  </property>
</Properties>
</file>