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91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2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91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75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09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2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47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9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3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7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8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7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AD6D-01A9-4258-B23C-0363B594DA9E}" type="datetimeFigureOut">
              <a:rPr lang="pt-BR" smtClean="0"/>
              <a:t>25/07/2023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4EE05C-0536-4A70-AC30-5D17A8F58D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0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A577D-DC77-6A58-82DC-96CE3D34A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506" y="1445455"/>
            <a:ext cx="8915399" cy="2262781"/>
          </a:xfrm>
        </p:spPr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C0188D-410E-F0FB-D154-7F33A5F08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6505" y="4322829"/>
            <a:ext cx="8915399" cy="1126283"/>
          </a:xfrm>
        </p:spPr>
        <p:txBody>
          <a:bodyPr/>
          <a:lstStyle/>
          <a:p>
            <a:r>
              <a:rPr lang="pt-BR" dirty="0"/>
              <a:t>Apresentação: prof. Carlos </a:t>
            </a:r>
          </a:p>
        </p:txBody>
      </p:sp>
    </p:spTree>
    <p:extLst>
      <p:ext uri="{BB962C8B-B14F-4D97-AF65-F5344CB8AC3E}">
        <p14:creationId xmlns:p14="http://schemas.microsoft.com/office/powerpoint/2010/main" val="12024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4EDEF-D500-55E4-9353-CD191483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8350"/>
            <a:ext cx="8911687" cy="1280890"/>
          </a:xfrm>
        </p:spPr>
        <p:txBody>
          <a:bodyPr/>
          <a:lstStyle/>
          <a:p>
            <a:r>
              <a:rPr lang="pt-BR" dirty="0"/>
              <a:t>Configurando interface do servidor DNS com IP Fixo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BDC99D-92F5-6263-EA62-5B035495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905000"/>
            <a:ext cx="9391650" cy="50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757B8-05EB-92C6-9F7D-DA48B245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127" y="365125"/>
            <a:ext cx="8911687" cy="1280890"/>
          </a:xfrm>
        </p:spPr>
        <p:txBody>
          <a:bodyPr/>
          <a:lstStyle/>
          <a:p>
            <a:r>
              <a:rPr lang="pt-BR" dirty="0"/>
              <a:t>Configurando o serviço no servidor DNS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271DEA-5582-CA63-F3B8-4FCC5577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775"/>
            <a:ext cx="100393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C3208-A5FE-1945-B251-93F32EDE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Configurando interface do PC Cliente para acessar os Serviços do Servidor DNS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FFE131-B417-C397-88C4-4CCB960D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70" y="1900676"/>
            <a:ext cx="99631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7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0AC0B-CCC5-BE1A-4DC3-4AB690B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363DF5-369E-A0AD-4ED9-0C6181BF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987550"/>
            <a:ext cx="94869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B4768-88DF-77A8-F8DA-23ADBD42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o serviço DNS via IP.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B3FF0F-4A0C-F74D-C5F2-2BFE06F2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095353"/>
            <a:ext cx="9401175" cy="417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6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CD250-E18E-AFB1-AEB4-D55288D5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o serviço </a:t>
            </a:r>
            <a:r>
              <a:rPr lang="pt-BR"/>
              <a:t>do servidor DNS via nome.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BE9EC5-D304-E82F-7AC8-975A53E2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2775"/>
            <a:ext cx="98488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039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41A65-4071-440A-A9DE-860A5300791C}"/>
</file>

<file path=customXml/itemProps2.xml><?xml version="1.0" encoding="utf-8"?>
<ds:datastoreItem xmlns:ds="http://schemas.openxmlformats.org/officeDocument/2006/customXml" ds:itemID="{41187575-E830-42D9-B814-EDBD226EC831}"/>
</file>

<file path=customXml/itemProps3.xml><?xml version="1.0" encoding="utf-8"?>
<ds:datastoreItem xmlns:ds="http://schemas.openxmlformats.org/officeDocument/2006/customXml" ds:itemID="{6FEDC940-32BC-4AE3-B85D-D2C80FD81C6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49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Cacho</vt:lpstr>
      <vt:lpstr>Servidor DNS</vt:lpstr>
      <vt:lpstr>Configurando interface do servidor DNS com IP Fixo</vt:lpstr>
      <vt:lpstr>Configurando o serviço no servidor DNS</vt:lpstr>
      <vt:lpstr>Configurando interface do PC Cliente para acessar os Serviços do Servidor DNS</vt:lpstr>
      <vt:lpstr>Apresentação do PowerPoint</vt:lpstr>
      <vt:lpstr>Acessando o serviço DNS via IP.</vt:lpstr>
      <vt:lpstr>Acessando o serviço do servidor DNS via nome.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 DNS</dc:title>
  <dc:creator>CARLOS ALBERTO PEREIRA DA SILVA</dc:creator>
  <cp:lastModifiedBy>CARLOS ALBERTO PEREIRA DA SILVA</cp:lastModifiedBy>
  <cp:revision>1</cp:revision>
  <dcterms:created xsi:type="dcterms:W3CDTF">2023-07-25T23:50:37Z</dcterms:created>
  <dcterms:modified xsi:type="dcterms:W3CDTF">2023-07-26T00:23:34Z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0x010100FD60C62811392B43880B3CE0195E1914</vt:lpwstr>
  </property>
</Properties>
</file>