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7/21/2022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7BAE6B-5085-6850-D3FC-FBB16AEE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705" y="564542"/>
            <a:ext cx="4923070" cy="306461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604CFC-A252-47E9-8D25-9445DDE25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80" y="4277802"/>
            <a:ext cx="6022449" cy="1622451"/>
          </a:xfrm>
        </p:spPr>
        <p:txBody>
          <a:bodyPr>
            <a:normAutofit/>
          </a:bodyPr>
          <a:lstStyle/>
          <a:p>
            <a:pPr algn="r"/>
            <a:r>
              <a:rPr lang="pt-BR" sz="6000" b="0" i="0" dirty="0">
                <a:effectLst/>
                <a:latin typeface="Rockwell Nova Cond" panose="02060506020205020403" pitchFamily="18" charset="0"/>
              </a:rPr>
              <a:t>Servidor web cisco </a:t>
            </a:r>
            <a:r>
              <a:rPr lang="pt-BR" sz="6000" b="0" i="0" dirty="0" err="1">
                <a:effectLst/>
                <a:latin typeface="Rockwell Nova Cond" panose="02060506020205020403" pitchFamily="18" charset="0"/>
              </a:rPr>
              <a:t>packet</a:t>
            </a:r>
            <a:r>
              <a:rPr lang="pt-BR" sz="6000" b="0" i="0" dirty="0">
                <a:effectLst/>
                <a:latin typeface="Rockwell Nova Cond" panose="02060506020205020403" pitchFamily="18" charset="0"/>
              </a:rPr>
              <a:t> </a:t>
            </a:r>
            <a:r>
              <a:rPr lang="pt-BR" sz="6000" b="0" i="0" dirty="0" err="1">
                <a:effectLst/>
                <a:latin typeface="Rockwell Nova Cond" panose="02060506020205020403" pitchFamily="18" charset="0"/>
              </a:rPr>
              <a:t>tracer</a:t>
            </a:r>
            <a:endParaRPr lang="pt-BR" sz="6000" dirty="0">
              <a:latin typeface="Rockwell Nova Cond" panose="02060506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DD3317-382E-432A-A93A-9FA9A4743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4190337"/>
            <a:ext cx="3483865" cy="1709917"/>
          </a:xfrm>
        </p:spPr>
        <p:txBody>
          <a:bodyPr anchor="ctr">
            <a:normAutofit/>
          </a:bodyPr>
          <a:lstStyle/>
          <a:p>
            <a:r>
              <a:rPr lang="pt-BR" dirty="0"/>
              <a:t>Apresentação: Carlos Alberto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924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58F36-1D6C-3DD2-78B7-DF37A1D1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serviço web via </a:t>
            </a:r>
            <a:r>
              <a:rPr lang="pt-BR" dirty="0" err="1"/>
              <a:t>dns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1DFF7E-D280-748E-3A9C-39206F3E8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5982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Configure o IP do servidor DNS no servidor WEB, servidor DHCP e no serviço DHCP, conforme mostram  as figuras.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37BFDE-1A47-24D3-54EA-35FB5C14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10" y="2762514"/>
            <a:ext cx="6212114" cy="40079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9304104-8984-9015-E1B0-FC5B2B174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749" y="2719652"/>
            <a:ext cx="6696075" cy="405079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42FC20F-4607-8D04-E7BD-0CE379FCB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679" y="2822243"/>
            <a:ext cx="6734175" cy="38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28350-92C3-B007-8D7A-E262EB22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servidor web via </a:t>
            </a:r>
            <a:r>
              <a:rPr lang="pt-BR" dirty="0" err="1"/>
              <a:t>dns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C64CE2-26DE-CC06-9568-79D176173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9" y="1870877"/>
            <a:ext cx="5821553" cy="42831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E5F39D7-6D82-63AD-DCEB-E8CC1229B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0877"/>
            <a:ext cx="5599629" cy="42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6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1C73F-4580-AD0D-52F3-8674CCCE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pt-BR" dirty="0"/>
              <a:t>  </a:t>
            </a:r>
            <a:r>
              <a:rPr lang="pt-BR" sz="6000" dirty="0"/>
              <a:t>criar servidor web ( http e https)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010911-89AC-BA75-7A6D-93F2FFD47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Configurar o servidor WEB utilizando os protocolos HTTP e HTTPS</a:t>
            </a:r>
          </a:p>
          <a:p>
            <a:r>
              <a:rPr lang="pt-BR" dirty="0"/>
              <a:t>Configurar o servidor WEB para acessar serviços via DNS</a:t>
            </a:r>
          </a:p>
          <a:p>
            <a:r>
              <a:rPr lang="pt-BR" dirty="0"/>
              <a:t>Configurar servidor DHCP</a:t>
            </a:r>
          </a:p>
        </p:txBody>
      </p:sp>
    </p:spTree>
    <p:extLst>
      <p:ext uri="{BB962C8B-B14F-4D97-AF65-F5344CB8AC3E}">
        <p14:creationId xmlns:p14="http://schemas.microsoft.com/office/powerpoint/2010/main" val="3514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09A55FF-9552-CB95-D991-D7ABB74A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742950"/>
            <a:ext cx="94392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1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64F0E-B8C3-0055-6C42-0514E6EE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pt-BR"/>
              <a:t>Configurar servidor web (http e https)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9149E5-378C-D5EF-38F5-21EB24645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23" y="2121407"/>
            <a:ext cx="5871669" cy="387142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1CCDE-D466-305F-EA2C-8C49FD534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080" y="2121408"/>
            <a:ext cx="4773168" cy="405079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Clique no servidor WEB  em seguida clique em Desktop, insira IP do servidor WEB, conforme mostra a figura:</a:t>
            </a:r>
          </a:p>
        </p:txBody>
      </p:sp>
    </p:spTree>
    <p:extLst>
      <p:ext uri="{BB962C8B-B14F-4D97-AF65-F5344CB8AC3E}">
        <p14:creationId xmlns:p14="http://schemas.microsoft.com/office/powerpoint/2010/main" val="311849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CD9E7-E800-4674-FCF0-1FEA8C29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/>
              <a:t>Configurar o servidor WEB utilizando os protocolos HTTP e HTTPS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20F011-8963-40E0-5C48-6FCAF05FA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90" y="2093975"/>
            <a:ext cx="5841820" cy="362465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B579B-D8B4-2C68-C940-C48DD114F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914" y="2121408"/>
            <a:ext cx="4611334" cy="40507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Clique na guia Services, em seguida HTTP, observe que ele já vêm com alguns serviços configurados, caso no queira fazer nada ele já estará funcionando.</a:t>
            </a:r>
          </a:p>
        </p:txBody>
      </p:sp>
    </p:spTree>
    <p:extLst>
      <p:ext uri="{BB962C8B-B14F-4D97-AF65-F5344CB8AC3E}">
        <p14:creationId xmlns:p14="http://schemas.microsoft.com/office/powerpoint/2010/main" val="293466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C2E0D-620A-D880-4F62-210E0E3E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dirty="0"/>
              <a:t>Criando as páginas no servidor web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17DBE8-5816-3327-F26C-298A3AAD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59452" cy="405079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Apos </a:t>
            </a:r>
            <a:r>
              <a:rPr lang="en-US" dirty="0" err="1"/>
              <a:t>editar</a:t>
            </a:r>
            <a:r>
              <a:rPr lang="en-US" dirty="0"/>
              <a:t> as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salvar</a:t>
            </a:r>
            <a:r>
              <a:rPr lang="en-US" dirty="0"/>
              <a:t> e </a:t>
            </a:r>
            <a:r>
              <a:rPr lang="en-US" dirty="0" err="1"/>
              <a:t>poderá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.</a:t>
            </a:r>
          </a:p>
        </p:txBody>
      </p:sp>
      <p:pic>
        <p:nvPicPr>
          <p:cNvPr id="5" name="Espaço Reservado para Conteúdo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91EB259-2040-99CC-E108-D56574489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296"/>
          <a:stretch/>
        </p:blipFill>
        <p:spPr>
          <a:xfrm>
            <a:off x="6361113" y="2193036"/>
            <a:ext cx="4773168" cy="39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9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FA385-7475-4806-8276-6EE3CD4F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Testando</a:t>
            </a:r>
            <a:r>
              <a:rPr lang="en-US" dirty="0"/>
              <a:t> as </a:t>
            </a:r>
            <a:r>
              <a:rPr lang="en-US" dirty="0" err="1"/>
              <a:t>funcionalidade</a:t>
            </a:r>
            <a:r>
              <a:rPr lang="en-US" dirty="0"/>
              <a:t> do </a:t>
            </a:r>
            <a:r>
              <a:rPr lang="en-US" dirty="0" err="1"/>
              <a:t>servidor</a:t>
            </a:r>
            <a:r>
              <a:rPr lang="en-US" dirty="0"/>
              <a:t>  WEB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D7D6C96-0C5B-85CC-4C39-9C48BDDE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04288"/>
            <a:ext cx="5032248" cy="4025268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CC28027-2856-EDFF-06C5-AE71DDF37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2815771"/>
            <a:ext cx="5372930" cy="390653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341A63-EC59-240C-2C61-02064E18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744" y="2121408"/>
            <a:ext cx="10595428" cy="694363"/>
          </a:xfrm>
        </p:spPr>
        <p:txBody>
          <a:bodyPr>
            <a:normAutofit/>
          </a:bodyPr>
          <a:lstStyle/>
          <a:p>
            <a:r>
              <a:rPr lang="en-US" dirty="0"/>
              <a:t>Clique no PC do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guia</a:t>
            </a:r>
            <a:r>
              <a:rPr lang="en-US" dirty="0"/>
              <a:t> desktop 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 clique </a:t>
            </a:r>
            <a:r>
              <a:rPr lang="en-US" dirty="0" err="1"/>
              <a:t>em</a:t>
            </a:r>
            <a:r>
              <a:rPr lang="en-US" dirty="0"/>
              <a:t> web browser e </a:t>
            </a:r>
            <a:r>
              <a:rPr lang="en-US" dirty="0" err="1"/>
              <a:t>digite</a:t>
            </a:r>
            <a:r>
              <a:rPr lang="en-US" dirty="0"/>
              <a:t> o IP do </a:t>
            </a:r>
            <a:r>
              <a:rPr lang="en-US" dirty="0" err="1"/>
              <a:t>servidor</a:t>
            </a:r>
            <a:r>
              <a:rPr lang="en-US" dirty="0"/>
              <a:t> WEB </a:t>
            </a:r>
            <a:r>
              <a:rPr lang="en-US" dirty="0" err="1"/>
              <a:t>na</a:t>
            </a:r>
            <a:r>
              <a:rPr lang="en-US" dirty="0"/>
              <a:t> URL </a:t>
            </a:r>
            <a:r>
              <a:rPr lang="en-US" dirty="0" err="1"/>
              <a:t>em</a:t>
            </a:r>
            <a:r>
              <a:rPr lang="en-US" dirty="0"/>
              <a:t> GO.</a:t>
            </a:r>
          </a:p>
        </p:txBody>
      </p:sp>
    </p:spTree>
    <p:extLst>
      <p:ext uri="{BB962C8B-B14F-4D97-AF65-F5344CB8AC3E}">
        <p14:creationId xmlns:p14="http://schemas.microsoft.com/office/powerpoint/2010/main" val="55461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6F6DA-EDD5-B379-75A7-0ECD0875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Criando as páginas do menu do servidor web</a:t>
            </a:r>
          </a:p>
        </p:txBody>
      </p:sp>
      <p:pic>
        <p:nvPicPr>
          <p:cNvPr id="5" name="Espaço Reservado para Conteúdo 4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079AF8A1-E1DA-EBE2-2D79-704657C1A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78" y="2193036"/>
            <a:ext cx="4510695" cy="398068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99D2D2-3ADE-5136-E48B-3473E64A9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080" y="2121408"/>
            <a:ext cx="4773168" cy="405079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Observe que as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 dirty="0" err="1"/>
              <a:t>criadas</a:t>
            </a:r>
            <a:r>
              <a:rPr lang="en-US" dirty="0"/>
              <a:t> no </a:t>
            </a:r>
            <a:r>
              <a:rPr lang="en-US" dirty="0" err="1"/>
              <a:t>servidor</a:t>
            </a:r>
            <a:r>
              <a:rPr lang="en-US" dirty="0"/>
              <a:t> WEB, agora  </a:t>
            </a:r>
            <a:r>
              <a:rPr lang="en-US" dirty="0" err="1"/>
              <a:t>efetuar</a:t>
            </a:r>
            <a:r>
              <a:rPr lang="en-US" dirty="0"/>
              <a:t> o teste para </a:t>
            </a:r>
            <a:r>
              <a:rPr lang="en-US" dirty="0" err="1"/>
              <a:t>ver</a:t>
            </a:r>
            <a:r>
              <a:rPr lang="en-US" dirty="0"/>
              <a:t> o </a:t>
            </a:r>
            <a:r>
              <a:rPr lang="en-US" dirty="0" err="1"/>
              <a:t>resultado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Clique no PC do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guia</a:t>
            </a:r>
            <a:r>
              <a:rPr lang="en-US" dirty="0"/>
              <a:t> desktop-&gt;web browser-&gt;  </a:t>
            </a:r>
            <a:r>
              <a:rPr lang="en-US" dirty="0" err="1"/>
              <a:t>digite</a:t>
            </a:r>
            <a:r>
              <a:rPr lang="en-US" dirty="0"/>
              <a:t> o IP do </a:t>
            </a:r>
            <a:r>
              <a:rPr lang="en-US" dirty="0" err="1"/>
              <a:t>servidor</a:t>
            </a:r>
            <a:r>
              <a:rPr lang="en-US" dirty="0"/>
              <a:t> WEB,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estará</a:t>
            </a:r>
            <a:r>
              <a:rPr lang="en-US" dirty="0"/>
              <a:t> </a:t>
            </a:r>
            <a:r>
              <a:rPr lang="en-US" dirty="0" err="1"/>
              <a:t>funcionando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55D6D25-6F90-A559-A9A3-D7B7DFE7E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2783205"/>
            <a:ext cx="6286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610AB-70E2-A5A2-DDB9-08E65A77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configurando o serviço </a:t>
            </a:r>
            <a:r>
              <a:rPr lang="pt-BR" dirty="0" err="1"/>
              <a:t>dns</a:t>
            </a:r>
            <a:r>
              <a:rPr lang="pt-BR" dirty="0"/>
              <a:t> para acessar o servidor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41C32-72D9-0E70-F006-A511AE35D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2637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Configurando o serviço do servidor DNS para acessar o servidor WEB.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45AEEC-F2AB-57C4-B159-AE8D3E55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49" y="2475210"/>
            <a:ext cx="7796316" cy="389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53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0C62811392B43880B3CE0195E1914" ma:contentTypeVersion="4" ma:contentTypeDescription="Crie um novo documento." ma:contentTypeScope="" ma:versionID="45c27f9e8fb19acb1031d8dc3dcfd085">
  <xsd:schema xmlns:xsd="http://www.w3.org/2001/XMLSchema" xmlns:xs="http://www.w3.org/2001/XMLSchema" xmlns:p="http://schemas.microsoft.com/office/2006/metadata/properties" xmlns:ns2="88ddd3d4-f779-487c-b505-cbe27750b4b5" targetNamespace="http://schemas.microsoft.com/office/2006/metadata/properties" ma:root="true" ma:fieldsID="c5560414b64a7d4d7d68601ac962205c" ns2:_="">
    <xsd:import namespace="88ddd3d4-f779-487c-b505-cbe27750b4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ddd3d4-f779-487c-b505-cbe27750b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547980-DB7F-416B-AF84-926DFA3D11AD}"/>
</file>

<file path=customXml/itemProps2.xml><?xml version="1.0" encoding="utf-8"?>
<ds:datastoreItem xmlns:ds="http://schemas.openxmlformats.org/officeDocument/2006/customXml" ds:itemID="{6E51A6D0-2EA0-4923-86EB-ECA65A137FB7}"/>
</file>

<file path=customXml/itemProps3.xml><?xml version="1.0" encoding="utf-8"?>
<ds:datastoreItem xmlns:ds="http://schemas.openxmlformats.org/officeDocument/2006/customXml" ds:itemID="{837B33C3-7A63-431D-BA61-088BAC566634}"/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457</TotalTime>
  <Words>266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Rockwell</vt:lpstr>
      <vt:lpstr>Rockwell Condensed</vt:lpstr>
      <vt:lpstr>Rockwell Nova Cond</vt:lpstr>
      <vt:lpstr>Wingdings</vt:lpstr>
      <vt:lpstr>Tipo de Madeira</vt:lpstr>
      <vt:lpstr>Servidor web cisco packet tracer</vt:lpstr>
      <vt:lpstr>  criar servidor web ( http e https)</vt:lpstr>
      <vt:lpstr>Apresentação do PowerPoint</vt:lpstr>
      <vt:lpstr>Configurar servidor web (http e https)</vt:lpstr>
      <vt:lpstr>Configurar o servidor WEB utilizando os protocolos HTTP e HTTPS</vt:lpstr>
      <vt:lpstr>Criando as páginas no servidor web</vt:lpstr>
      <vt:lpstr>Testando as funcionalidade do servidor  WEB</vt:lpstr>
      <vt:lpstr>Criando as páginas do menu do servidor web</vt:lpstr>
      <vt:lpstr>configurando o serviço dns para acessar o servidor web</vt:lpstr>
      <vt:lpstr>Acessando serviço web via dns</vt:lpstr>
      <vt:lpstr>Testando servidor web via dns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velocidade e sentido de rotação de um motor DC</dc:title>
  <dc:creator>Carlos Alberto P. da Silva</dc:creator>
  <cp:lastModifiedBy>CARLOS ALBERTO PEREIRA DA SILVA</cp:lastModifiedBy>
  <cp:revision>25</cp:revision>
  <dcterms:created xsi:type="dcterms:W3CDTF">2021-03-24T19:58:09Z</dcterms:created>
  <dcterms:modified xsi:type="dcterms:W3CDTF">2022-07-21T19:38:57Z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0x010100FD60C62811392B43880B3CE0195E1914</vt:lpwstr>
  </property>
</Properties>
</file>