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D5BCC-4BB2-488E-800C-FDE81FF328DA}" v="4" dt="2023-06-13T22:11:4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5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9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7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9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1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8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6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7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6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0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3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6F081E-E223-4158-989D-2AC0DAB7B7C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F1D771-9679-4278-9CA7-9A780F33A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B3884-6211-6DFC-EB63-43778748D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b="1" dirty="0"/>
              <a:t>Configurando Servidor DHCP-Cisco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3AED2-4BBF-FE6B-EDA5-CC9734D9C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Apresentação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100427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AD0C86-23EF-21D9-1511-C8E35D61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019175"/>
            <a:ext cx="98583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2100C0-02C5-5762-C072-B757333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2" y="652816"/>
            <a:ext cx="9297566" cy="47673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C875BE-EE09-2F14-668E-E69F9CDC7C32}"/>
              </a:ext>
            </a:extLst>
          </p:cNvPr>
          <p:cNvSpPr txBox="1"/>
          <p:nvPr/>
        </p:nvSpPr>
        <p:spPr>
          <a:xfrm>
            <a:off x="2637183" y="5632174"/>
            <a:ext cx="60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Repetir o mesmo procedimento para o host da </a:t>
            </a:r>
            <a:r>
              <a:rPr lang="pt-BR" dirty="0" err="1"/>
              <a:t>redeB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90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A364F9-E677-6854-0A1B-5BAFE6AB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87" y="1751720"/>
            <a:ext cx="7592425" cy="43114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82F77D-1D86-62F0-4AF7-12A2866919D8}"/>
              </a:ext>
            </a:extLst>
          </p:cNvPr>
          <p:cNvSpPr txBox="1"/>
          <p:nvPr/>
        </p:nvSpPr>
        <p:spPr>
          <a:xfrm>
            <a:off x="4389120" y="858129"/>
            <a:ext cx="3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Host da rede B</a:t>
            </a:r>
          </a:p>
        </p:txBody>
      </p:sp>
    </p:spTree>
    <p:extLst>
      <p:ext uri="{BB962C8B-B14F-4D97-AF65-F5344CB8AC3E}">
        <p14:creationId xmlns:p14="http://schemas.microsoft.com/office/powerpoint/2010/main" val="8603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71DB-2D4B-9A77-69E7-8D275340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interface do roteador da rede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88FDF-C293-941E-28F4-08BDC7E2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no roteador e faça as configurações a seguir, não esquecer de desligar o roteador e após efetuar a configuração placa WIC-2T, ligar novamente. Veja 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361931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94E1C5-BB28-54B6-C77E-DBC9CD16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795337"/>
            <a:ext cx="93916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8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EFB7B8-D388-5552-CC9A-50E1FAC0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9" y="1294228"/>
            <a:ext cx="9744881" cy="48392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0A24C6-8D7E-A202-055C-D23021820076}"/>
              </a:ext>
            </a:extLst>
          </p:cNvPr>
          <p:cNvSpPr txBox="1"/>
          <p:nvPr/>
        </p:nvSpPr>
        <p:spPr>
          <a:xfrm>
            <a:off x="3474721" y="724486"/>
            <a:ext cx="545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Ligar o roteado para efetuar as configurações do novo HW</a:t>
            </a:r>
          </a:p>
        </p:txBody>
      </p:sp>
    </p:spTree>
    <p:extLst>
      <p:ext uri="{BB962C8B-B14F-4D97-AF65-F5344CB8AC3E}">
        <p14:creationId xmlns:p14="http://schemas.microsoft.com/office/powerpoint/2010/main" val="116465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F5D96F-88A2-A3B6-CD22-8FCF5F20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1624012"/>
            <a:ext cx="10100603" cy="43266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FCE781-8645-859A-A93B-B21F1DAE5146}"/>
              </a:ext>
            </a:extLst>
          </p:cNvPr>
          <p:cNvSpPr txBox="1"/>
          <p:nvPr/>
        </p:nvSpPr>
        <p:spPr>
          <a:xfrm>
            <a:off x="3601329" y="759655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a interface do roteador da Rede A</a:t>
            </a:r>
          </a:p>
          <a:p>
            <a:endParaRPr lang="pt-BR" dirty="0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F59A700-98FB-2E4D-2C5B-27012CBA8BC0}"/>
              </a:ext>
            </a:extLst>
          </p:cNvPr>
          <p:cNvSpPr/>
          <p:nvPr/>
        </p:nvSpPr>
        <p:spPr>
          <a:xfrm>
            <a:off x="2187526" y="3319573"/>
            <a:ext cx="323557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7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96D22DD-9A93-DB49-A34B-A43D70E0919C}"/>
              </a:ext>
            </a:extLst>
          </p:cNvPr>
          <p:cNvSpPr txBox="1"/>
          <p:nvPr/>
        </p:nvSpPr>
        <p:spPr>
          <a:xfrm>
            <a:off x="3601329" y="759655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a interface do roteador da Rede B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18EA68-8AE7-152F-DC69-BA1D18F7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9" y="1236638"/>
            <a:ext cx="5829080" cy="34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D62E55-EF75-D819-F484-E34A757B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63" y="1176464"/>
            <a:ext cx="7019925" cy="4886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520C745-4897-90CC-8DC7-35E1F9E0ACDB}"/>
              </a:ext>
            </a:extLst>
          </p:cNvPr>
          <p:cNvSpPr txBox="1"/>
          <p:nvPr/>
        </p:nvSpPr>
        <p:spPr>
          <a:xfrm>
            <a:off x="3601329" y="759655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Configurando a interface do roteador da Rede 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20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8B16E2-B9FC-58BC-3D1B-2C7ED868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3" y="802298"/>
            <a:ext cx="6324600" cy="49720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921608-D3CB-223B-2832-6FEB29D8C70E}"/>
              </a:ext>
            </a:extLst>
          </p:cNvPr>
          <p:cNvSpPr txBox="1"/>
          <p:nvPr/>
        </p:nvSpPr>
        <p:spPr>
          <a:xfrm>
            <a:off x="8046720" y="1519311"/>
            <a:ext cx="337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Configurando o cabeamento dos</a:t>
            </a:r>
          </a:p>
          <a:p>
            <a:r>
              <a:rPr lang="pt-BR" dirty="0"/>
              <a:t> roteadores na porta seriais de cada </a:t>
            </a:r>
          </a:p>
          <a:p>
            <a:r>
              <a:rPr lang="pt-BR" dirty="0"/>
              <a:t>Roteador. </a:t>
            </a:r>
          </a:p>
        </p:txBody>
      </p:sp>
    </p:spTree>
    <p:extLst>
      <p:ext uri="{BB962C8B-B14F-4D97-AF65-F5344CB8AC3E}">
        <p14:creationId xmlns:p14="http://schemas.microsoft.com/office/powerpoint/2010/main" val="17497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D1DA4-22AE-629A-1819-5EA5054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5CC157-E55B-C4DB-24A0-30BC2969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665943"/>
            <a:ext cx="5572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3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2930E2-844A-6D4C-1646-BE61B0F6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6" y="2927252"/>
            <a:ext cx="8757987" cy="31218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77AB73-AA63-FA92-A683-5945A5AB2F75}"/>
              </a:ext>
            </a:extLst>
          </p:cNvPr>
          <p:cNvSpPr txBox="1"/>
          <p:nvPr/>
        </p:nvSpPr>
        <p:spPr>
          <a:xfrm>
            <a:off x="2138289" y="928467"/>
            <a:ext cx="704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Agora vamos configurar cada interface do roteador com seus respectivos </a:t>
            </a:r>
            <a:r>
              <a:rPr lang="pt-BR" dirty="0" err="1"/>
              <a:t>IPs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20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68A52AC-C58F-031C-04F7-99AB9C1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6" y="712250"/>
            <a:ext cx="7400925" cy="5095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A047BB7-50F6-4BCC-F954-28FE4436D08D}"/>
              </a:ext>
            </a:extLst>
          </p:cNvPr>
          <p:cNvSpPr txBox="1"/>
          <p:nvPr/>
        </p:nvSpPr>
        <p:spPr>
          <a:xfrm>
            <a:off x="8370277" y="1364565"/>
            <a:ext cx="2919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 Rede A:</a:t>
            </a:r>
          </a:p>
          <a:p>
            <a:r>
              <a:rPr lang="pt-BR" dirty="0"/>
              <a:t>Clique em </a:t>
            </a:r>
            <a:r>
              <a:rPr lang="pt-BR" dirty="0" err="1"/>
              <a:t>Config</a:t>
            </a:r>
            <a:r>
              <a:rPr lang="pt-BR" dirty="0"/>
              <a:t> em interface</a:t>
            </a:r>
          </a:p>
          <a:p>
            <a:r>
              <a:rPr lang="pt-BR" dirty="0"/>
              <a:t>Clique em serial 0/0/0 e faça</a:t>
            </a:r>
          </a:p>
          <a:p>
            <a:r>
              <a:rPr lang="pt-BR" dirty="0"/>
              <a:t>As configurações conforme</a:t>
            </a:r>
          </a:p>
          <a:p>
            <a:r>
              <a:rPr lang="pt-BR" dirty="0"/>
              <a:t>A figura.</a:t>
            </a:r>
          </a:p>
        </p:txBody>
      </p:sp>
    </p:spTree>
    <p:extLst>
      <p:ext uri="{BB962C8B-B14F-4D97-AF65-F5344CB8AC3E}">
        <p14:creationId xmlns:p14="http://schemas.microsoft.com/office/powerpoint/2010/main" val="41959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6466CC-1956-2442-B10B-FD76905F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66" y="790575"/>
            <a:ext cx="8934450" cy="5276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96868A0-FC8D-E351-B363-0351752268F9}"/>
              </a:ext>
            </a:extLst>
          </p:cNvPr>
          <p:cNvSpPr txBox="1"/>
          <p:nvPr/>
        </p:nvSpPr>
        <p:spPr>
          <a:xfrm>
            <a:off x="8482819" y="970670"/>
            <a:ext cx="2919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 Rede B:</a:t>
            </a:r>
          </a:p>
          <a:p>
            <a:r>
              <a:rPr lang="pt-BR" dirty="0"/>
              <a:t>Clique em </a:t>
            </a:r>
            <a:r>
              <a:rPr lang="pt-BR" dirty="0" err="1"/>
              <a:t>Config</a:t>
            </a:r>
            <a:r>
              <a:rPr lang="pt-BR" dirty="0"/>
              <a:t> em interface</a:t>
            </a:r>
          </a:p>
          <a:p>
            <a:r>
              <a:rPr lang="pt-BR" dirty="0"/>
              <a:t>Clique em serial 0/0/0 e faça</a:t>
            </a:r>
          </a:p>
          <a:p>
            <a:r>
              <a:rPr lang="pt-BR" dirty="0"/>
              <a:t>As configurações conforme</a:t>
            </a:r>
          </a:p>
          <a:p>
            <a:r>
              <a:rPr lang="pt-BR" dirty="0"/>
              <a:t>A figura.</a:t>
            </a:r>
          </a:p>
        </p:txBody>
      </p:sp>
    </p:spTree>
    <p:extLst>
      <p:ext uri="{BB962C8B-B14F-4D97-AF65-F5344CB8AC3E}">
        <p14:creationId xmlns:p14="http://schemas.microsoft.com/office/powerpoint/2010/main" val="42020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7EB905-A163-175F-B886-5698DD2B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415588"/>
            <a:ext cx="5936112" cy="24530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39FE90-A926-0EFB-E92E-AF150E733E2C}"/>
              </a:ext>
            </a:extLst>
          </p:cNvPr>
          <p:cNvSpPr txBox="1"/>
          <p:nvPr/>
        </p:nvSpPr>
        <p:spPr>
          <a:xfrm>
            <a:off x="2686929" y="1046256"/>
            <a:ext cx="59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 da rede está ok! Vamos efetuar o teste entre os roteadores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EE9C87-08D3-D2FD-E864-55A3BE946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94" y="1349046"/>
            <a:ext cx="4933524" cy="24530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F52B5F-180F-858F-D97E-8172318CF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849" y="3868615"/>
            <a:ext cx="6324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E8D5-42BD-B11B-C515-87FDEAC3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Rota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437D4-ABAF-9B22-7FB1-908E9159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próximo passo e efetuar a configuração de rotas para cada roteador conhecer as redes o caminho que os pacotes de dados possam chegar de uma rede para outra.</a:t>
            </a:r>
          </a:p>
          <a:p>
            <a:r>
              <a:rPr lang="pt-BR" dirty="0"/>
              <a:t>Vamos configurar com roteamento estático em cada roteador, veja na figura a seguir;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0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AE9DD-D5BA-E287-746B-B7B83CBB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6" y="562708"/>
            <a:ext cx="10888247" cy="50221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A81E-D3AA-D969-139A-A609CDA4A971}"/>
              </a:ext>
            </a:extLst>
          </p:cNvPr>
          <p:cNvSpPr txBox="1"/>
          <p:nvPr/>
        </p:nvSpPr>
        <p:spPr>
          <a:xfrm>
            <a:off x="3460652" y="5908431"/>
            <a:ext cx="731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Repita o mesmo procedimento para o roteador da rede B, veja na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2802890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06BEDD-F55F-ED2A-70D1-74987C98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5" y="613557"/>
            <a:ext cx="9077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8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ED03C1-6E71-6345-F408-3EFB4C4A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72" y="832704"/>
            <a:ext cx="6696075" cy="22383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DDA661-B5A3-A395-C623-92578BAA5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72" y="3429000"/>
            <a:ext cx="6696075" cy="2266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24D068-9413-BEA9-0027-2016F29CEB37}"/>
              </a:ext>
            </a:extLst>
          </p:cNvPr>
          <p:cNvSpPr txBox="1"/>
          <p:nvPr/>
        </p:nvSpPr>
        <p:spPr>
          <a:xfrm>
            <a:off x="8750105" y="1593751"/>
            <a:ext cx="2633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Conforme a imagem </a:t>
            </a:r>
          </a:p>
          <a:p>
            <a:r>
              <a:rPr lang="pt-BR" dirty="0"/>
              <a:t>Podemos verificar</a:t>
            </a:r>
          </a:p>
          <a:p>
            <a:r>
              <a:rPr lang="pt-BR" dirty="0"/>
              <a:t>Que ambas as redes</a:t>
            </a:r>
          </a:p>
          <a:p>
            <a:r>
              <a:rPr lang="pt-BR" dirty="0"/>
              <a:t>Estão trafegando pacote de</a:t>
            </a:r>
          </a:p>
          <a:p>
            <a:r>
              <a:rPr lang="pt-BR" dirty="0"/>
              <a:t>Dados.</a:t>
            </a:r>
          </a:p>
        </p:txBody>
      </p:sp>
    </p:spTree>
    <p:extLst>
      <p:ext uri="{BB962C8B-B14F-4D97-AF65-F5344CB8AC3E}">
        <p14:creationId xmlns:p14="http://schemas.microsoft.com/office/powerpoint/2010/main" val="11042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23119-51D5-6C77-A1E8-94362FA1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7576"/>
            <a:ext cx="9601196" cy="1032198"/>
          </a:xfrm>
        </p:spPr>
        <p:txBody>
          <a:bodyPr/>
          <a:lstStyle/>
          <a:p>
            <a:r>
              <a:rPr lang="pt-BR" dirty="0"/>
              <a:t>Configurando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247167-5C0D-4D92-AC22-49C35B9C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77" y="1669774"/>
            <a:ext cx="8081231" cy="45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5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1868-13CB-6B5E-36F7-72138BA1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7811"/>
            <a:ext cx="9601196" cy="969907"/>
          </a:xfrm>
        </p:spPr>
        <p:txBody>
          <a:bodyPr/>
          <a:lstStyle/>
          <a:p>
            <a:r>
              <a:rPr lang="pt-BR" dirty="0"/>
              <a:t>Configurando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EBFF12-2F52-93D4-C06C-60A0CC2C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53" y="1627718"/>
            <a:ext cx="6469124" cy="4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595B-E18E-82F3-AF55-822229B8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3838"/>
            <a:ext cx="9601196" cy="912928"/>
          </a:xfrm>
        </p:spPr>
        <p:txBody>
          <a:bodyPr>
            <a:normAutofit fontScale="90000"/>
          </a:bodyPr>
          <a:lstStyle/>
          <a:p>
            <a:r>
              <a:rPr lang="pt-BR" dirty="0"/>
              <a:t>Configurando IP estático no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FA31C7-79EB-A14A-F209-25593341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6" y="1840660"/>
            <a:ext cx="6722341" cy="43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1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EA42A-D2B4-7074-E7C6-EEAD21DC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3837"/>
            <a:ext cx="9601196" cy="853018"/>
          </a:xfrm>
        </p:spPr>
        <p:txBody>
          <a:bodyPr/>
          <a:lstStyle/>
          <a:p>
            <a:r>
              <a:rPr lang="pt-BR" dirty="0"/>
              <a:t>IP no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B5FD01-796F-3D16-14CC-D2BC3DC2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32" y="1556855"/>
            <a:ext cx="620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1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2142-C508-42D6-91D1-3FA8ED61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77332"/>
            <a:ext cx="9601196" cy="1005693"/>
          </a:xfrm>
        </p:spPr>
        <p:txBody>
          <a:bodyPr>
            <a:normAutofit fontScale="90000"/>
          </a:bodyPr>
          <a:lstStyle/>
          <a:p>
            <a:r>
              <a:rPr lang="pt-BR" dirty="0"/>
              <a:t>Configurando Host para receber o IP via Servidor DHCP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9D37C8-CB17-4389-2765-E648CCC2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72" y="1799037"/>
            <a:ext cx="6835793" cy="43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F5F9-1175-23C0-603B-587BF8C3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IP Fixo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B38DD-5894-D3CA-7625-21646CFD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7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7E56B-F0F5-05EC-E8D3-663CBE6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Roteamento IP Fixo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82099-1706-E764-F267-D7778A8A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Nesse tutorial vamos configurar duas rede distintas e efetuar  a configuração dos roteadores R1 e R2 respectivamente.</a:t>
            </a:r>
          </a:p>
          <a:p>
            <a:pPr algn="just"/>
            <a:r>
              <a:rPr lang="pt-BR" dirty="0"/>
              <a:t>Configurar a rede A com IP=192.168.0.0 e a rede B com IP=192.168.10.0</a:t>
            </a:r>
          </a:p>
          <a:p>
            <a:pPr algn="just"/>
            <a:r>
              <a:rPr lang="pt-BR" dirty="0"/>
              <a:t>O host da rede A configurar com  IP = 192.168.0.3 e gateway com IP=192.168.0.1 e MSK=255.255.255.0 e host a rede B configurar com IP=192.168.10.3 e gateway com IP=192.168.10.1 e MSK=255.255.255.0, veja na imagem a seguir:</a:t>
            </a:r>
          </a:p>
        </p:txBody>
      </p:sp>
    </p:spTree>
    <p:extLst>
      <p:ext uri="{BB962C8B-B14F-4D97-AF65-F5344CB8AC3E}">
        <p14:creationId xmlns:p14="http://schemas.microsoft.com/office/powerpoint/2010/main" val="255476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7A1A1-4DB6-472F-B841-357D6B785C16}"/>
</file>

<file path=customXml/itemProps2.xml><?xml version="1.0" encoding="utf-8"?>
<ds:datastoreItem xmlns:ds="http://schemas.openxmlformats.org/officeDocument/2006/customXml" ds:itemID="{DCDA128C-9C0C-4001-8BB7-0827CA9C9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B80A0-9A0E-4EA5-9E02-EB91630E11EE}">
  <ds:schemaRefs>
    <ds:schemaRef ds:uri="6ade2dcc-c473-40cd-ac36-9b190514cac9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4792a495-fb95-4f0b-8901-82a6252448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372</Words>
  <Application>Microsoft Office PowerPoint</Application>
  <PresentationFormat>Widescreen</PresentationFormat>
  <Paragraphs>45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Orgânico</vt:lpstr>
      <vt:lpstr>   Configurando Servidor DHCP-Cisco</vt:lpstr>
      <vt:lpstr>Criando Servidor DHCP</vt:lpstr>
      <vt:lpstr>Configurando Servidor DHCP</vt:lpstr>
      <vt:lpstr>Configurando Servidor DHCP</vt:lpstr>
      <vt:lpstr>Configurando IP estático no servidor DHCP</vt:lpstr>
      <vt:lpstr>IP no servidor DHCP</vt:lpstr>
      <vt:lpstr>Configurando Host para receber o IP via Servidor DHCP</vt:lpstr>
      <vt:lpstr>Roteamento IP Fixo</vt:lpstr>
      <vt:lpstr>Roteamento IP Fixo</vt:lpstr>
      <vt:lpstr>Apresentação do PowerPoint</vt:lpstr>
      <vt:lpstr>Apresentação do PowerPoint</vt:lpstr>
      <vt:lpstr>Apresentação do PowerPoint</vt:lpstr>
      <vt:lpstr>Configurar interface do roteador da rede 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Configurando Rota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Configurando Servidor DHCP</dc:title>
  <dc:creator>CARLOS ALBERTO PEREIRA DA SILVA</dc:creator>
  <cp:lastModifiedBy>CARLOS ALBERTO PEREIRA DA SILVA</cp:lastModifiedBy>
  <cp:revision>8</cp:revision>
  <dcterms:created xsi:type="dcterms:W3CDTF">2023-06-13T21:57:07Z</dcterms:created>
  <dcterms:modified xsi:type="dcterms:W3CDTF">2023-06-14T00:38:20Z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0x010100FD60C62811392B43880B3CE0195E1914</vt:lpwstr>
  </property>
</Properties>
</file>