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C373-FEDE-4CCA-DBBA-EADF4F3E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384922-8D81-E006-F64C-591C319E2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0CCD9-01A9-E8DB-27FD-925C3B60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EA8E-A109-4FFD-BA65-98BF7FA8322E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F1CC5-768E-9FAB-9748-F574A12F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9F0DD-E7F7-4F2F-4B56-307428F2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1F5-9B28-44B4-BE29-4E64AEE70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1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D856C-06E6-9755-7B4C-8524951C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2BA0E9-629B-10F4-F71B-F03242F31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8888D-5C48-95D3-3AFB-50A8667A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EA8E-A109-4FFD-BA65-98BF7FA8322E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38711-EA8A-B12B-9816-15138A56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C574E-0AAF-ACEB-3153-547611A5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1F5-9B28-44B4-BE29-4E64AEE70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2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4ED3FE-F57B-1021-20F3-520AC0E7C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CE523-99F8-C12D-01DE-5FCEC048F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34AD5-AFDA-35C1-B2AD-BFD0797A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EA8E-A109-4FFD-BA65-98BF7FA8322E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49949-F949-5021-C929-73C13EDF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ECC8F-6625-610E-6109-BE74F93E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1F5-9B28-44B4-BE29-4E64AEE70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94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43549-CC5F-A531-F19F-3FE735C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A9A9E-29EE-6521-9B3A-204861C4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29AAE3-65BF-C30F-1491-01D62276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EA8E-A109-4FFD-BA65-98BF7FA8322E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8265BE-8A7D-4E1D-A505-D46BCB27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A6B74C-1634-0ED1-32F6-050828B5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1F5-9B28-44B4-BE29-4E64AEE70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82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984E5-F5F9-CC1B-FDBE-86A0E742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585F23-39C5-230C-128C-52A2B8CEE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415DE-9CB6-2043-350A-66BC9E52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EA8E-A109-4FFD-BA65-98BF7FA8322E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C9D40-DC25-8C66-17C1-C4853897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148E47-3464-4CCA-66CB-6E03D2C3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1F5-9B28-44B4-BE29-4E64AEE70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71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3D14-1658-BF72-CC5F-74D81FE5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A1427-641B-5AF6-2E57-94A214F00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13C435-8437-92A7-BD52-80AF101D6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166EE1-F3DA-7337-B3C9-03A2E242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EA8E-A109-4FFD-BA65-98BF7FA8322E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77EDFF-D3E1-5D90-5B64-0842B160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3D3783-905E-FE9F-F2CE-8A86A97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1F5-9B28-44B4-BE29-4E64AEE70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54547-2F30-A3F0-8F07-2093CB15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69B456-D36D-8DED-F2E5-4392C7FD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3747EA-D942-CD55-A67E-58F9FA19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1DE9E0-F6B2-FB47-7AB5-FF56740A0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140A8F-B2C4-FF72-93A1-9F884C4BD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655A0A-EC0E-36C9-2890-406B6339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EA8E-A109-4FFD-BA65-98BF7FA8322E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87F075-0DAC-9CA5-FDA6-63302EA3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ECDB61-64FD-CF54-AED1-F6DEB834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1F5-9B28-44B4-BE29-4E64AEE70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8B4BA-1957-931C-6380-BB6D2246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D72443-D391-843E-3193-FD34FB4B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EA8E-A109-4FFD-BA65-98BF7FA8322E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4DE63B-60CF-4422-7995-2585974E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8719EB-DBF7-49FC-95AB-5E538A8F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1F5-9B28-44B4-BE29-4E64AEE70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76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458AAC-D931-16F0-BFC0-BDBB3FE9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EA8E-A109-4FFD-BA65-98BF7FA8322E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BE4EC6-9222-20C1-7C96-F3C88D85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9B4ADF-CBC9-C6C9-1E37-3A3B503B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1F5-9B28-44B4-BE29-4E64AEE70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9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BB6B4-4220-1F77-245D-D2857875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E6B98-1DF6-71C3-FD0F-927FA22D9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575C4-CEDA-43E3-8CD6-172FEAE8D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93EAFF-FED2-CAE0-ADB3-DEB25D1A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EA8E-A109-4FFD-BA65-98BF7FA8322E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B297DC-1E52-0E2A-5CED-12CBDBE7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F5DBDA-5869-FE1B-CB6E-DF55AE12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1F5-9B28-44B4-BE29-4E64AEE70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B6923-B561-2407-2681-6B51D85B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32FDE4-0FA4-3C6C-5ED4-475F5B475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E5FA8C-26FC-51AC-1FD9-B250E157C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66B339-9104-C8EF-5494-9396CBD9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EA8E-A109-4FFD-BA65-98BF7FA8322E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A191BF-5BDC-D447-9535-89DC7E61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2A9F51-73D7-44F1-E9C0-D37C9D2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B1F5-9B28-44B4-BE29-4E64AEE70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1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DCF24F-E951-77D0-D032-6FD3DFE1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13F82B-E0B4-41A8-B838-33D3C4E13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6240B2-07FA-97E5-EF14-6BD677417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EA8E-A109-4FFD-BA65-98BF7FA8322E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059B14-5FC4-EBEE-A656-0BEE20784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A08B54-BB0D-78CD-1BA8-8FB85FC88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B1F5-9B28-44B4-BE29-4E64AEE70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44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5716BD3-ECA2-9C84-00ED-960273C68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24356"/>
              </p:ext>
            </p:extLst>
          </p:nvPr>
        </p:nvGraphicFramePr>
        <p:xfrm>
          <a:off x="3705524" y="2022255"/>
          <a:ext cx="5688642" cy="242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21">
                  <a:extLst>
                    <a:ext uri="{9D8B030D-6E8A-4147-A177-3AD203B41FA5}">
                      <a16:colId xmlns:a16="http://schemas.microsoft.com/office/drawing/2014/main" val="2879749730"/>
                    </a:ext>
                  </a:extLst>
                </a:gridCol>
                <a:gridCol w="2844321">
                  <a:extLst>
                    <a:ext uri="{9D8B030D-6E8A-4147-A177-3AD203B41FA5}">
                      <a16:colId xmlns:a16="http://schemas.microsoft.com/office/drawing/2014/main" val="1588927158"/>
                    </a:ext>
                  </a:extLst>
                </a:gridCol>
              </a:tblGrid>
              <a:tr h="121017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Verdadeiro Positivo </a:t>
                      </a:r>
                    </a:p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ou </a:t>
                      </a:r>
                      <a:r>
                        <a:rPr lang="pt-BR" b="1" dirty="0" err="1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True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 Positive (TP)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Falso Positivo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ou False Negative (FN)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7470"/>
                  </a:ext>
                </a:extLst>
              </a:tr>
              <a:tr h="1210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Falso Positivo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ou False Positive (FP)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Verdadeiro Negativo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ou </a:t>
                      </a:r>
                      <a:r>
                        <a:rPr lang="pt-BR" b="1" dirty="0" err="1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True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 Negative (TN)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79875"/>
                  </a:ext>
                </a:extLst>
              </a:tr>
            </a:tbl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506ACA3-2AB7-1ECF-7918-191C9A2A12C6}"/>
              </a:ext>
            </a:extLst>
          </p:cNvPr>
          <p:cNvCxnSpPr/>
          <p:nvPr/>
        </p:nvCxnSpPr>
        <p:spPr>
          <a:xfrm>
            <a:off x="3705524" y="1837426"/>
            <a:ext cx="5688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9F34ECD-99F0-914F-ACD7-797B9834A44D}"/>
              </a:ext>
            </a:extLst>
          </p:cNvPr>
          <p:cNvCxnSpPr>
            <a:cxnSpLocks/>
          </p:cNvCxnSpPr>
          <p:nvPr/>
        </p:nvCxnSpPr>
        <p:spPr>
          <a:xfrm>
            <a:off x="3450086" y="2022255"/>
            <a:ext cx="0" cy="2420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27A211-8AC6-28A4-A107-E928A9F50BFF}"/>
              </a:ext>
            </a:extLst>
          </p:cNvPr>
          <p:cNvSpPr txBox="1"/>
          <p:nvPr/>
        </p:nvSpPr>
        <p:spPr>
          <a:xfrm>
            <a:off x="3640346" y="1468176"/>
            <a:ext cx="575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Predito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5083CA-E3B7-09C5-9FE3-C153D6CD3255}"/>
              </a:ext>
            </a:extLst>
          </p:cNvPr>
          <p:cNvSpPr txBox="1"/>
          <p:nvPr/>
        </p:nvSpPr>
        <p:spPr>
          <a:xfrm>
            <a:off x="3023808" y="2022255"/>
            <a:ext cx="553998" cy="24203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Real</a:t>
            </a:r>
            <a:endParaRPr lang="pt-B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0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5716BD3-ECA2-9C84-00ED-960273C68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8951"/>
              </p:ext>
            </p:extLst>
          </p:nvPr>
        </p:nvGraphicFramePr>
        <p:xfrm>
          <a:off x="3705524" y="2022255"/>
          <a:ext cx="5688642" cy="242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21">
                  <a:extLst>
                    <a:ext uri="{9D8B030D-6E8A-4147-A177-3AD203B41FA5}">
                      <a16:colId xmlns:a16="http://schemas.microsoft.com/office/drawing/2014/main" val="2879749730"/>
                    </a:ext>
                  </a:extLst>
                </a:gridCol>
                <a:gridCol w="2844321">
                  <a:extLst>
                    <a:ext uri="{9D8B030D-6E8A-4147-A177-3AD203B41FA5}">
                      <a16:colId xmlns:a16="http://schemas.microsoft.com/office/drawing/2014/main" val="1588927158"/>
                    </a:ext>
                  </a:extLst>
                </a:gridCol>
              </a:tblGrid>
              <a:tr h="121017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TP: 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FN: 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7470"/>
                  </a:ext>
                </a:extLst>
              </a:tr>
              <a:tr h="1210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FP: 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TN: 10553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79875"/>
                  </a:ext>
                </a:extLst>
              </a:tr>
            </a:tbl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506ACA3-2AB7-1ECF-7918-191C9A2A12C6}"/>
              </a:ext>
            </a:extLst>
          </p:cNvPr>
          <p:cNvCxnSpPr/>
          <p:nvPr/>
        </p:nvCxnSpPr>
        <p:spPr>
          <a:xfrm>
            <a:off x="3705524" y="1837426"/>
            <a:ext cx="5688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9F34ECD-99F0-914F-ACD7-797B9834A44D}"/>
              </a:ext>
            </a:extLst>
          </p:cNvPr>
          <p:cNvCxnSpPr>
            <a:cxnSpLocks/>
          </p:cNvCxnSpPr>
          <p:nvPr/>
        </p:nvCxnSpPr>
        <p:spPr>
          <a:xfrm>
            <a:off x="3450086" y="2022255"/>
            <a:ext cx="0" cy="2420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27A211-8AC6-28A4-A107-E928A9F50BFF}"/>
              </a:ext>
            </a:extLst>
          </p:cNvPr>
          <p:cNvSpPr txBox="1"/>
          <p:nvPr/>
        </p:nvSpPr>
        <p:spPr>
          <a:xfrm>
            <a:off x="3640346" y="1468176"/>
            <a:ext cx="575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Predito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5083CA-E3B7-09C5-9FE3-C153D6CD3255}"/>
              </a:ext>
            </a:extLst>
          </p:cNvPr>
          <p:cNvSpPr txBox="1"/>
          <p:nvPr/>
        </p:nvSpPr>
        <p:spPr>
          <a:xfrm>
            <a:off x="3023808" y="2022255"/>
            <a:ext cx="553998" cy="24203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Real</a:t>
            </a:r>
            <a:endParaRPr lang="pt-B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506ACA3-2AB7-1ECF-7918-191C9A2A12C6}"/>
              </a:ext>
            </a:extLst>
          </p:cNvPr>
          <p:cNvCxnSpPr>
            <a:cxnSpLocks/>
          </p:cNvCxnSpPr>
          <p:nvPr/>
        </p:nvCxnSpPr>
        <p:spPr>
          <a:xfrm>
            <a:off x="3636513" y="1837426"/>
            <a:ext cx="3549291" cy="2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27A211-8AC6-28A4-A107-E928A9F50BFF}"/>
              </a:ext>
            </a:extLst>
          </p:cNvPr>
          <p:cNvSpPr txBox="1"/>
          <p:nvPr/>
        </p:nvSpPr>
        <p:spPr>
          <a:xfrm>
            <a:off x="3636513" y="1403327"/>
            <a:ext cx="348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TP + TN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CDE49B-684E-483C-408E-8DC6C67D5B6C}"/>
              </a:ext>
            </a:extLst>
          </p:cNvPr>
          <p:cNvSpPr txBox="1"/>
          <p:nvPr/>
        </p:nvSpPr>
        <p:spPr>
          <a:xfrm>
            <a:off x="3636513" y="1809072"/>
            <a:ext cx="3549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TP + TN + FN + FP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377DAB-595C-E968-1E83-E3969A9C418B}"/>
              </a:ext>
            </a:extLst>
          </p:cNvPr>
          <p:cNvSpPr txBox="1"/>
          <p:nvPr/>
        </p:nvSpPr>
        <p:spPr>
          <a:xfrm>
            <a:off x="508957" y="1578239"/>
            <a:ext cx="427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Acurácia    = 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5E4F829-D37E-E83D-AA16-68BB7EF5F732}"/>
              </a:ext>
            </a:extLst>
          </p:cNvPr>
          <p:cNvCxnSpPr>
            <a:cxnSpLocks/>
          </p:cNvCxnSpPr>
          <p:nvPr/>
        </p:nvCxnSpPr>
        <p:spPr>
          <a:xfrm>
            <a:off x="3636513" y="2933496"/>
            <a:ext cx="3549291" cy="2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D43F24-51EB-11F0-3EBE-9129D0D824DB}"/>
              </a:ext>
            </a:extLst>
          </p:cNvPr>
          <p:cNvSpPr txBox="1"/>
          <p:nvPr/>
        </p:nvSpPr>
        <p:spPr>
          <a:xfrm>
            <a:off x="3636513" y="2499397"/>
            <a:ext cx="348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101 + 10553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1E4370F-7A52-0CD5-6AB1-1F2D2DA79E39}"/>
              </a:ext>
            </a:extLst>
          </p:cNvPr>
          <p:cNvSpPr txBox="1"/>
          <p:nvPr/>
        </p:nvSpPr>
        <p:spPr>
          <a:xfrm>
            <a:off x="3636513" y="2905142"/>
            <a:ext cx="364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101 + 10553 + 82 + 32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3B05B8-74F1-E719-A857-8DF9566057A6}"/>
              </a:ext>
            </a:extLst>
          </p:cNvPr>
          <p:cNvSpPr txBox="1"/>
          <p:nvPr/>
        </p:nvSpPr>
        <p:spPr>
          <a:xfrm>
            <a:off x="508957" y="2674309"/>
            <a:ext cx="427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Acurácia    =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8F9992-E405-3A40-3F6F-22438EF0A615}"/>
              </a:ext>
            </a:extLst>
          </p:cNvPr>
          <p:cNvSpPr txBox="1"/>
          <p:nvPr/>
        </p:nvSpPr>
        <p:spPr>
          <a:xfrm>
            <a:off x="6639463" y="2674309"/>
            <a:ext cx="339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= 0.99 ou 99%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2E28F3C-464E-4FA5-121C-1474D5FFD97C}"/>
              </a:ext>
            </a:extLst>
          </p:cNvPr>
          <p:cNvCxnSpPr>
            <a:cxnSpLocks/>
          </p:cNvCxnSpPr>
          <p:nvPr/>
        </p:nvCxnSpPr>
        <p:spPr>
          <a:xfrm>
            <a:off x="3944189" y="4029566"/>
            <a:ext cx="3549291" cy="2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8F44905-F082-71F2-0B3D-8F42A6455F29}"/>
              </a:ext>
            </a:extLst>
          </p:cNvPr>
          <p:cNvSpPr txBox="1"/>
          <p:nvPr/>
        </p:nvSpPr>
        <p:spPr>
          <a:xfrm>
            <a:off x="3944189" y="3595467"/>
            <a:ext cx="348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TP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A46607F-DC67-50D5-83FD-E636F82C9E91}"/>
              </a:ext>
            </a:extLst>
          </p:cNvPr>
          <p:cNvSpPr txBox="1"/>
          <p:nvPr/>
        </p:nvSpPr>
        <p:spPr>
          <a:xfrm>
            <a:off x="3944189" y="4001212"/>
            <a:ext cx="3549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TP + FP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A27A570-71A0-97A9-4D8E-99BCE97109E4}"/>
              </a:ext>
            </a:extLst>
          </p:cNvPr>
          <p:cNvSpPr txBox="1"/>
          <p:nvPr/>
        </p:nvSpPr>
        <p:spPr>
          <a:xfrm>
            <a:off x="816633" y="3770379"/>
            <a:ext cx="427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Precisão    = 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305EC57-9EA3-0DB2-C49E-83E11CF15F59}"/>
              </a:ext>
            </a:extLst>
          </p:cNvPr>
          <p:cNvCxnSpPr>
            <a:cxnSpLocks/>
          </p:cNvCxnSpPr>
          <p:nvPr/>
        </p:nvCxnSpPr>
        <p:spPr>
          <a:xfrm>
            <a:off x="3944189" y="5181557"/>
            <a:ext cx="3549291" cy="2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28D033-0ABC-796F-636C-00F5B051F597}"/>
              </a:ext>
            </a:extLst>
          </p:cNvPr>
          <p:cNvSpPr txBox="1"/>
          <p:nvPr/>
        </p:nvSpPr>
        <p:spPr>
          <a:xfrm>
            <a:off x="3944189" y="4747458"/>
            <a:ext cx="348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101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876315A-CDCA-48A1-B241-98176CCE4DA0}"/>
              </a:ext>
            </a:extLst>
          </p:cNvPr>
          <p:cNvSpPr txBox="1"/>
          <p:nvPr/>
        </p:nvSpPr>
        <p:spPr>
          <a:xfrm>
            <a:off x="3944189" y="5153203"/>
            <a:ext cx="364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101 + 32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C722296-C3CF-0CC2-309F-A008A80848AC}"/>
              </a:ext>
            </a:extLst>
          </p:cNvPr>
          <p:cNvSpPr txBox="1"/>
          <p:nvPr/>
        </p:nvSpPr>
        <p:spPr>
          <a:xfrm>
            <a:off x="816633" y="4922370"/>
            <a:ext cx="427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Precisão   =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9AE27F3-2519-8780-04BA-9E37B32E9418}"/>
              </a:ext>
            </a:extLst>
          </p:cNvPr>
          <p:cNvSpPr txBox="1"/>
          <p:nvPr/>
        </p:nvSpPr>
        <p:spPr>
          <a:xfrm>
            <a:off x="6947139" y="4922370"/>
            <a:ext cx="339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= 0.76 ou 76%</a:t>
            </a:r>
          </a:p>
        </p:txBody>
      </p:sp>
    </p:spTree>
    <p:extLst>
      <p:ext uri="{BB962C8B-B14F-4D97-AF65-F5344CB8AC3E}">
        <p14:creationId xmlns:p14="http://schemas.microsoft.com/office/powerpoint/2010/main" val="207306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506ACA3-2AB7-1ECF-7918-191C9A2A12C6}"/>
              </a:ext>
            </a:extLst>
          </p:cNvPr>
          <p:cNvCxnSpPr>
            <a:cxnSpLocks/>
          </p:cNvCxnSpPr>
          <p:nvPr/>
        </p:nvCxnSpPr>
        <p:spPr>
          <a:xfrm>
            <a:off x="3636513" y="1837426"/>
            <a:ext cx="3549291" cy="2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27A211-8AC6-28A4-A107-E928A9F50BFF}"/>
              </a:ext>
            </a:extLst>
          </p:cNvPr>
          <p:cNvSpPr txBox="1"/>
          <p:nvPr/>
        </p:nvSpPr>
        <p:spPr>
          <a:xfrm>
            <a:off x="3636513" y="1403327"/>
            <a:ext cx="348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TP + TN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CDE49B-684E-483C-408E-8DC6C67D5B6C}"/>
              </a:ext>
            </a:extLst>
          </p:cNvPr>
          <p:cNvSpPr txBox="1"/>
          <p:nvPr/>
        </p:nvSpPr>
        <p:spPr>
          <a:xfrm>
            <a:off x="3636513" y="1809072"/>
            <a:ext cx="3549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TP + TN + FN + FP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377DAB-595C-E968-1E83-E3969A9C418B}"/>
              </a:ext>
            </a:extLst>
          </p:cNvPr>
          <p:cNvSpPr txBox="1"/>
          <p:nvPr/>
        </p:nvSpPr>
        <p:spPr>
          <a:xfrm>
            <a:off x="508957" y="1578239"/>
            <a:ext cx="427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Acurácia    = 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5E4F829-D37E-E83D-AA16-68BB7EF5F732}"/>
              </a:ext>
            </a:extLst>
          </p:cNvPr>
          <p:cNvCxnSpPr>
            <a:cxnSpLocks/>
          </p:cNvCxnSpPr>
          <p:nvPr/>
        </p:nvCxnSpPr>
        <p:spPr>
          <a:xfrm>
            <a:off x="3636513" y="2933496"/>
            <a:ext cx="3549291" cy="2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D43F24-51EB-11F0-3EBE-9129D0D824DB}"/>
              </a:ext>
            </a:extLst>
          </p:cNvPr>
          <p:cNvSpPr txBox="1"/>
          <p:nvPr/>
        </p:nvSpPr>
        <p:spPr>
          <a:xfrm>
            <a:off x="3636513" y="2499397"/>
            <a:ext cx="348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101 + 10553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1E4370F-7A52-0CD5-6AB1-1F2D2DA79E39}"/>
              </a:ext>
            </a:extLst>
          </p:cNvPr>
          <p:cNvSpPr txBox="1"/>
          <p:nvPr/>
        </p:nvSpPr>
        <p:spPr>
          <a:xfrm>
            <a:off x="3636513" y="2905142"/>
            <a:ext cx="364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101 + 10553 + 82 + 32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3B05B8-74F1-E719-A857-8DF9566057A6}"/>
              </a:ext>
            </a:extLst>
          </p:cNvPr>
          <p:cNvSpPr txBox="1"/>
          <p:nvPr/>
        </p:nvSpPr>
        <p:spPr>
          <a:xfrm>
            <a:off x="508957" y="2674309"/>
            <a:ext cx="427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Acurácia    =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8F9992-E405-3A40-3F6F-22438EF0A615}"/>
              </a:ext>
            </a:extLst>
          </p:cNvPr>
          <p:cNvSpPr txBox="1"/>
          <p:nvPr/>
        </p:nvSpPr>
        <p:spPr>
          <a:xfrm>
            <a:off x="6639463" y="2674309"/>
            <a:ext cx="339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= 0.99 ou 99%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2E28F3C-464E-4FA5-121C-1474D5FFD97C}"/>
              </a:ext>
            </a:extLst>
          </p:cNvPr>
          <p:cNvCxnSpPr>
            <a:cxnSpLocks/>
          </p:cNvCxnSpPr>
          <p:nvPr/>
        </p:nvCxnSpPr>
        <p:spPr>
          <a:xfrm>
            <a:off x="3944189" y="4029566"/>
            <a:ext cx="3549291" cy="2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8F44905-F082-71F2-0B3D-8F42A6455F29}"/>
              </a:ext>
            </a:extLst>
          </p:cNvPr>
          <p:cNvSpPr txBox="1"/>
          <p:nvPr/>
        </p:nvSpPr>
        <p:spPr>
          <a:xfrm>
            <a:off x="3944189" y="3595467"/>
            <a:ext cx="348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TP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A46607F-DC67-50D5-83FD-E636F82C9E91}"/>
              </a:ext>
            </a:extLst>
          </p:cNvPr>
          <p:cNvSpPr txBox="1"/>
          <p:nvPr/>
        </p:nvSpPr>
        <p:spPr>
          <a:xfrm>
            <a:off x="3944189" y="4001212"/>
            <a:ext cx="3549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TP + FN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A27A570-71A0-97A9-4D8E-99BCE97109E4}"/>
              </a:ext>
            </a:extLst>
          </p:cNvPr>
          <p:cNvSpPr txBox="1"/>
          <p:nvPr/>
        </p:nvSpPr>
        <p:spPr>
          <a:xfrm>
            <a:off x="626851" y="3770379"/>
            <a:ext cx="427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Revocação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   = 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305EC57-9EA3-0DB2-C49E-83E11CF15F59}"/>
              </a:ext>
            </a:extLst>
          </p:cNvPr>
          <p:cNvCxnSpPr>
            <a:cxnSpLocks/>
          </p:cNvCxnSpPr>
          <p:nvPr/>
        </p:nvCxnSpPr>
        <p:spPr>
          <a:xfrm>
            <a:off x="3944189" y="5181557"/>
            <a:ext cx="3549291" cy="2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28D033-0ABC-796F-636C-00F5B051F597}"/>
              </a:ext>
            </a:extLst>
          </p:cNvPr>
          <p:cNvSpPr txBox="1"/>
          <p:nvPr/>
        </p:nvSpPr>
        <p:spPr>
          <a:xfrm>
            <a:off x="3944189" y="4747458"/>
            <a:ext cx="348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101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876315A-CDCA-48A1-B241-98176CCE4DA0}"/>
              </a:ext>
            </a:extLst>
          </p:cNvPr>
          <p:cNvSpPr txBox="1"/>
          <p:nvPr/>
        </p:nvSpPr>
        <p:spPr>
          <a:xfrm>
            <a:off x="3944189" y="5153203"/>
            <a:ext cx="364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101 + 82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C722296-C3CF-0CC2-309F-A008A80848AC}"/>
              </a:ext>
            </a:extLst>
          </p:cNvPr>
          <p:cNvSpPr txBox="1"/>
          <p:nvPr/>
        </p:nvSpPr>
        <p:spPr>
          <a:xfrm>
            <a:off x="626851" y="4922370"/>
            <a:ext cx="427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Revocação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  =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9AE27F3-2519-8780-04BA-9E37B32E9418}"/>
              </a:ext>
            </a:extLst>
          </p:cNvPr>
          <p:cNvSpPr txBox="1"/>
          <p:nvPr/>
        </p:nvSpPr>
        <p:spPr>
          <a:xfrm>
            <a:off x="6947139" y="4922370"/>
            <a:ext cx="339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= 0.55 ou 55%</a:t>
            </a:r>
          </a:p>
        </p:txBody>
      </p:sp>
    </p:spTree>
    <p:extLst>
      <p:ext uri="{BB962C8B-B14F-4D97-AF65-F5344CB8AC3E}">
        <p14:creationId xmlns:p14="http://schemas.microsoft.com/office/powerpoint/2010/main" val="245810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5716BD3-ECA2-9C84-00ED-960273C68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84947"/>
              </p:ext>
            </p:extLst>
          </p:nvPr>
        </p:nvGraphicFramePr>
        <p:xfrm>
          <a:off x="3705524" y="2022255"/>
          <a:ext cx="5688642" cy="242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21">
                  <a:extLst>
                    <a:ext uri="{9D8B030D-6E8A-4147-A177-3AD203B41FA5}">
                      <a16:colId xmlns:a16="http://schemas.microsoft.com/office/drawing/2014/main" val="2879749730"/>
                    </a:ext>
                  </a:extLst>
                </a:gridCol>
                <a:gridCol w="2844321">
                  <a:extLst>
                    <a:ext uri="{9D8B030D-6E8A-4147-A177-3AD203B41FA5}">
                      <a16:colId xmlns:a16="http://schemas.microsoft.com/office/drawing/2014/main" val="1588927158"/>
                    </a:ext>
                  </a:extLst>
                </a:gridCol>
              </a:tblGrid>
              <a:tr h="121017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TP: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FN:300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7470"/>
                  </a:ext>
                </a:extLst>
              </a:tr>
              <a:tr h="1210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FP: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TN: 9480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79875"/>
                  </a:ext>
                </a:extLst>
              </a:tr>
            </a:tbl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506ACA3-2AB7-1ECF-7918-191C9A2A12C6}"/>
              </a:ext>
            </a:extLst>
          </p:cNvPr>
          <p:cNvCxnSpPr/>
          <p:nvPr/>
        </p:nvCxnSpPr>
        <p:spPr>
          <a:xfrm>
            <a:off x="3705524" y="1837426"/>
            <a:ext cx="5688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9F34ECD-99F0-914F-ACD7-797B9834A44D}"/>
              </a:ext>
            </a:extLst>
          </p:cNvPr>
          <p:cNvCxnSpPr>
            <a:cxnSpLocks/>
          </p:cNvCxnSpPr>
          <p:nvPr/>
        </p:nvCxnSpPr>
        <p:spPr>
          <a:xfrm>
            <a:off x="3450086" y="2022255"/>
            <a:ext cx="0" cy="2420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27A211-8AC6-28A4-A107-E928A9F50BFF}"/>
              </a:ext>
            </a:extLst>
          </p:cNvPr>
          <p:cNvSpPr txBox="1"/>
          <p:nvPr/>
        </p:nvSpPr>
        <p:spPr>
          <a:xfrm>
            <a:off x="3640346" y="1468176"/>
            <a:ext cx="575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Predito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5083CA-E3B7-09C5-9FE3-C153D6CD3255}"/>
              </a:ext>
            </a:extLst>
          </p:cNvPr>
          <p:cNvSpPr txBox="1"/>
          <p:nvPr/>
        </p:nvSpPr>
        <p:spPr>
          <a:xfrm>
            <a:off x="3023808" y="2022255"/>
            <a:ext cx="553998" cy="24203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Real</a:t>
            </a:r>
            <a:endParaRPr lang="pt-B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0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5716BD3-ECA2-9C84-00ED-960273C68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75577"/>
              </p:ext>
            </p:extLst>
          </p:nvPr>
        </p:nvGraphicFramePr>
        <p:xfrm>
          <a:off x="3705524" y="2022255"/>
          <a:ext cx="5688642" cy="242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21">
                  <a:extLst>
                    <a:ext uri="{9D8B030D-6E8A-4147-A177-3AD203B41FA5}">
                      <a16:colId xmlns:a16="http://schemas.microsoft.com/office/drawing/2014/main" val="2879749730"/>
                    </a:ext>
                  </a:extLst>
                </a:gridCol>
                <a:gridCol w="2844321">
                  <a:extLst>
                    <a:ext uri="{9D8B030D-6E8A-4147-A177-3AD203B41FA5}">
                      <a16:colId xmlns:a16="http://schemas.microsoft.com/office/drawing/2014/main" val="1588927158"/>
                    </a:ext>
                  </a:extLst>
                </a:gridCol>
              </a:tblGrid>
              <a:tr h="121017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TP: 455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FN:45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7470"/>
                  </a:ext>
                </a:extLst>
              </a:tr>
              <a:tr h="1210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FP: 483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565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TN: 9017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79875"/>
                  </a:ext>
                </a:extLst>
              </a:tr>
            </a:tbl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506ACA3-2AB7-1ECF-7918-191C9A2A12C6}"/>
              </a:ext>
            </a:extLst>
          </p:cNvPr>
          <p:cNvCxnSpPr/>
          <p:nvPr/>
        </p:nvCxnSpPr>
        <p:spPr>
          <a:xfrm>
            <a:off x="3705524" y="1837426"/>
            <a:ext cx="56886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9F34ECD-99F0-914F-ACD7-797B9834A44D}"/>
              </a:ext>
            </a:extLst>
          </p:cNvPr>
          <p:cNvCxnSpPr>
            <a:cxnSpLocks/>
          </p:cNvCxnSpPr>
          <p:nvPr/>
        </p:nvCxnSpPr>
        <p:spPr>
          <a:xfrm>
            <a:off x="3450086" y="2022255"/>
            <a:ext cx="0" cy="2420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27A211-8AC6-28A4-A107-E928A9F50BFF}"/>
              </a:ext>
            </a:extLst>
          </p:cNvPr>
          <p:cNvSpPr txBox="1"/>
          <p:nvPr/>
        </p:nvSpPr>
        <p:spPr>
          <a:xfrm>
            <a:off x="3640346" y="1468176"/>
            <a:ext cx="575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Predito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5083CA-E3B7-09C5-9FE3-C153D6CD3255}"/>
              </a:ext>
            </a:extLst>
          </p:cNvPr>
          <p:cNvSpPr txBox="1"/>
          <p:nvPr/>
        </p:nvSpPr>
        <p:spPr>
          <a:xfrm>
            <a:off x="3023808" y="2022255"/>
            <a:ext cx="553998" cy="24203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Real</a:t>
            </a:r>
            <a:endParaRPr lang="pt-B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07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168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Biome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giovane oliveira</dc:creator>
  <cp:lastModifiedBy>giovane oliveira</cp:lastModifiedBy>
  <cp:revision>1</cp:revision>
  <dcterms:created xsi:type="dcterms:W3CDTF">2023-08-26T19:27:09Z</dcterms:created>
  <dcterms:modified xsi:type="dcterms:W3CDTF">2023-08-30T02:20:28Z</dcterms:modified>
</cp:coreProperties>
</file>