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1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7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75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07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7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88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5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19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3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0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6100-45A5-4A65-9FEA-AAEB16CD2442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B6EE32-6E0C-4CEA-BA5F-0DC418E56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9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Wine" TargetMode="External"/><Relationship Id="rId2" Type="http://schemas.openxmlformats.org/officeDocument/2006/relationships/hyperlink" Target="https://github.com/lucianaa/topicosIC/blob/master/aula4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2695" y="712694"/>
            <a:ext cx="8915399" cy="971863"/>
          </a:xfrm>
        </p:spPr>
        <p:txBody>
          <a:bodyPr/>
          <a:lstStyle/>
          <a:p>
            <a:pPr algn="ctr"/>
            <a:r>
              <a:rPr lang="pt-BR" dirty="0" smtClean="0"/>
              <a:t>Regressão Linear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36" y="1990164"/>
            <a:ext cx="6771715" cy="4285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35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0913" y="718239"/>
            <a:ext cx="8911687" cy="774384"/>
          </a:xfrm>
        </p:spPr>
        <p:txBody>
          <a:bodyPr/>
          <a:lstStyle/>
          <a:p>
            <a:pPr algn="ctr"/>
            <a:r>
              <a:rPr lang="pt-BR" dirty="0" smtClean="0"/>
              <a:t>Dados de saída: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21" y="2474258"/>
            <a:ext cx="6709963" cy="2366683"/>
          </a:xfrm>
        </p:spPr>
      </p:pic>
    </p:spTree>
    <p:extLst>
      <p:ext uri="{BB962C8B-B14F-4D97-AF65-F5344CB8AC3E}">
        <p14:creationId xmlns:p14="http://schemas.microsoft.com/office/powerpoint/2010/main" val="289087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Anne Almeida</a:t>
            </a:r>
          </a:p>
          <a:p>
            <a:r>
              <a:rPr lang="pt-BR" sz="2800" dirty="0" smtClean="0"/>
              <a:t>Giovane Richard</a:t>
            </a:r>
          </a:p>
          <a:p>
            <a:r>
              <a:rPr lang="pt-BR" sz="2800" dirty="0" smtClean="0"/>
              <a:t>Robert Cristiano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024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github.com/thetogmoc/Top.IC/blob/master/Regress%C3%A3o%20Linear/Regressao.py</a:t>
            </a:r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github.com/lucianaa/topicosIC/blob/master/aula4.ipynb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archive.ics.uci.edu/ml/datasets/Wine</a:t>
            </a:r>
            <a:endParaRPr lang="pt-BR" dirty="0" smtClean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49954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Estes dados são os resultados de uma análise química </a:t>
            </a:r>
            <a:r>
              <a:rPr lang="pt-BR" sz="3200" dirty="0" smtClean="0"/>
              <a:t>de vinhos </a:t>
            </a:r>
            <a:r>
              <a:rPr lang="pt-BR" sz="3200" dirty="0"/>
              <a:t>cultivados na mesma região em Itália, mas derivados de </a:t>
            </a:r>
            <a:r>
              <a:rPr lang="pt-BR" sz="3200" dirty="0" smtClean="0"/>
              <a:t>três </a:t>
            </a:r>
            <a:r>
              <a:rPr lang="pt-BR" sz="3200" dirty="0"/>
              <a:t>diferentes cultivares.</a:t>
            </a:r>
          </a:p>
        </p:txBody>
      </p:sp>
    </p:spTree>
    <p:extLst>
      <p:ext uri="{BB962C8B-B14F-4D97-AF65-F5344CB8AC3E}">
        <p14:creationId xmlns:p14="http://schemas.microsoft.com/office/powerpoint/2010/main" val="1254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9231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A base é composta pelos seguintes atributos: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331259"/>
            <a:ext cx="8915400" cy="500230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Álcool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ácido </a:t>
            </a:r>
            <a:r>
              <a:rPr lang="pt-BR" b="1" dirty="0">
                <a:solidFill>
                  <a:schemeClr val="tx1"/>
                </a:solidFill>
              </a:rPr>
              <a:t>málico</a:t>
            </a:r>
          </a:p>
          <a:p>
            <a:pPr>
              <a:buFont typeface="+mj-lt"/>
              <a:buAutoNum type="arabicPeriod"/>
            </a:pPr>
            <a:r>
              <a:rPr lang="pt-BR" b="1" dirty="0" err="1" smtClean="0">
                <a:solidFill>
                  <a:schemeClr val="tx1"/>
                </a:solidFill>
              </a:rPr>
              <a:t>Ash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Alcalinidade </a:t>
            </a:r>
            <a:r>
              <a:rPr lang="pt-BR" b="1" dirty="0">
                <a:solidFill>
                  <a:schemeClr val="tx1"/>
                </a:solidFill>
              </a:rPr>
              <a:t>da cinza</a:t>
            </a: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Magnésio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fenóis </a:t>
            </a:r>
            <a:r>
              <a:rPr lang="pt-BR" b="1" dirty="0">
                <a:solidFill>
                  <a:schemeClr val="tx1"/>
                </a:solidFill>
              </a:rPr>
              <a:t>totais</a:t>
            </a: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flavonóides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Fenóis não </a:t>
            </a:r>
            <a:r>
              <a:rPr lang="pt-BR" b="1" dirty="0" err="1">
                <a:solidFill>
                  <a:schemeClr val="tx1"/>
                </a:solidFill>
              </a:rPr>
              <a:t>flavanoides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</a:rPr>
              <a:t> </a:t>
            </a:r>
            <a:r>
              <a:rPr lang="pt-BR" b="1" dirty="0" err="1" smtClean="0">
                <a:solidFill>
                  <a:schemeClr val="tx1"/>
                </a:solidFill>
              </a:rPr>
              <a:t>Proantocianinas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 intensidade </a:t>
            </a:r>
            <a:r>
              <a:rPr lang="pt-BR" b="1" dirty="0">
                <a:solidFill>
                  <a:schemeClr val="tx1"/>
                </a:solidFill>
              </a:rPr>
              <a:t>da cor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</a:rPr>
              <a:t> </a:t>
            </a:r>
            <a:r>
              <a:rPr lang="pt-BR" b="1" dirty="0" smtClean="0">
                <a:solidFill>
                  <a:schemeClr val="tx1"/>
                </a:solidFill>
              </a:rPr>
              <a:t>matiz</a:t>
            </a:r>
            <a:endParaRPr lang="pt-BR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</a:rPr>
              <a:t> </a:t>
            </a:r>
            <a:r>
              <a:rPr lang="pt-BR" b="1" dirty="0" smtClean="0">
                <a:solidFill>
                  <a:schemeClr val="tx1"/>
                </a:solidFill>
              </a:rPr>
              <a:t>OD280 </a:t>
            </a:r>
            <a:r>
              <a:rPr lang="pt-BR" b="1" dirty="0">
                <a:solidFill>
                  <a:schemeClr val="tx1"/>
                </a:solidFill>
              </a:rPr>
              <a:t>/ OD315 de vinhos diluídos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</a:rPr>
              <a:t> </a:t>
            </a:r>
            <a:r>
              <a:rPr lang="pt-BR" b="1" dirty="0" err="1" smtClean="0">
                <a:solidFill>
                  <a:schemeClr val="tx1"/>
                </a:solidFill>
              </a:rPr>
              <a:t>prolina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3" y="1438836"/>
            <a:ext cx="10319845" cy="461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85007" y="430307"/>
            <a:ext cx="6927593" cy="521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800" dirty="0" smtClean="0"/>
              <a:t>Tabela dos dados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10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6" y="1358153"/>
            <a:ext cx="10254037" cy="4988859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785007" y="430307"/>
            <a:ext cx="6927593" cy="521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800" dirty="0" smtClean="0"/>
              <a:t>Tabela correlação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820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5007" y="430307"/>
            <a:ext cx="6927593" cy="521662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Tabela correlação por cores</a:t>
            </a:r>
            <a:endParaRPr lang="pt-BR" sz="2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11" y="1334317"/>
            <a:ext cx="6755383" cy="4804369"/>
          </a:xfrm>
        </p:spPr>
      </p:pic>
    </p:spTree>
    <p:extLst>
      <p:ext uri="{BB962C8B-B14F-4D97-AF65-F5344CB8AC3E}">
        <p14:creationId xmlns:p14="http://schemas.microsoft.com/office/powerpoint/2010/main" val="26611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125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 smtClean="0"/>
              <a:t>Correlação entre Flavonoides e Alcalinidade da cinza</a:t>
            </a:r>
            <a:endParaRPr lang="pt-BR" sz="24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0" y="1371600"/>
            <a:ext cx="6293223" cy="4639235"/>
          </a:xfrm>
        </p:spPr>
      </p:pic>
    </p:spTree>
    <p:extLst>
      <p:ext uri="{BB962C8B-B14F-4D97-AF65-F5344CB8AC3E}">
        <p14:creationId xmlns:p14="http://schemas.microsoft.com/office/powerpoint/2010/main" val="25798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50" y="2057401"/>
            <a:ext cx="6212541" cy="4284756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97089" y="624110"/>
            <a:ext cx="8911687" cy="586125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 smtClean="0"/>
              <a:t>Correlação entre intensidade da cor com a amostra 0d315 de vinho </a:t>
            </a:r>
            <a:r>
              <a:rPr lang="pt-BR" sz="2400" b="1" dirty="0" err="1" smtClean="0"/>
              <a:t>diluido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213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20" y="1707776"/>
            <a:ext cx="6343113" cy="4585447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6125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 smtClean="0"/>
              <a:t>Correlação entre concentração de </a:t>
            </a:r>
            <a:r>
              <a:rPr lang="pt-BR" sz="2400" b="1" dirty="0"/>
              <a:t>Á</a:t>
            </a:r>
            <a:r>
              <a:rPr lang="pt-BR" sz="2400" b="1" dirty="0" smtClean="0"/>
              <a:t>lcool e a intensidade da cor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394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113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Cacho</vt:lpstr>
      <vt:lpstr>Regressão Linear</vt:lpstr>
      <vt:lpstr>Vinho</vt:lpstr>
      <vt:lpstr>A base é composta pelos seguintes atributos:</vt:lpstr>
      <vt:lpstr>Apresentação do PowerPoint</vt:lpstr>
      <vt:lpstr>Apresentação do PowerPoint</vt:lpstr>
      <vt:lpstr>Tabela correlação por cores</vt:lpstr>
      <vt:lpstr>Correlação entre Flavonoides e Alcalinidade da cinza</vt:lpstr>
      <vt:lpstr>Correlação entre intensidade da cor com a amostra 0d315 de vinho diluido</vt:lpstr>
      <vt:lpstr>Correlação entre concentração de Álcool e a intensidade da cor</vt:lpstr>
      <vt:lpstr>Dados de saída:</vt:lpstr>
      <vt:lpstr>Equipe:</vt:lpstr>
      <vt:lpstr>Referências: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giovane richard xavier lopes</dc:creator>
  <cp:lastModifiedBy>giovane richard xavier lopes</cp:lastModifiedBy>
  <cp:revision>15</cp:revision>
  <dcterms:created xsi:type="dcterms:W3CDTF">2018-10-14T18:04:11Z</dcterms:created>
  <dcterms:modified xsi:type="dcterms:W3CDTF">2018-10-14T19:22:45Z</dcterms:modified>
</cp:coreProperties>
</file>