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483f8f2ba_1_4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4483f8f2ba_1_4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483f8f2ba_1_5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4483f8f2ba_1_5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483f8f2ba_1_6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4483f8f2ba_1_6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483f8f2ba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34483f8f2ba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483f8f2ba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34483f8f2ba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483f8f2ba_1_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4483f8f2ba_1_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4c5eb475e_1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04c5eb475e_1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483f8f2ba_1_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4483f8f2ba_1_1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483f8f2ba_1_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4483f8f2ba_1_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483f8f2ba_1_3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4483f8f2ba_1_3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360000" y="720000"/>
            <a:ext cx="813600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04000" y="194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360000" y="720000"/>
            <a:ext cx="813600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504000" y="1949040"/>
            <a:ext cx="8870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504000" y="4239360"/>
            <a:ext cx="8870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60000" y="720000"/>
            <a:ext cx="813600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504000" y="194904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5049000" y="194904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504000" y="423936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5049000" y="423936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60000" y="720000"/>
            <a:ext cx="813600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504000" y="1949040"/>
            <a:ext cx="28558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3503160" y="1949040"/>
            <a:ext cx="28558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501960" y="1949040"/>
            <a:ext cx="28558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504000" y="4239360"/>
            <a:ext cx="28558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5" type="body"/>
          </p:nvPr>
        </p:nvSpPr>
        <p:spPr>
          <a:xfrm>
            <a:off x="3503160" y="4239360"/>
            <a:ext cx="28558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body"/>
          </p:nvPr>
        </p:nvSpPr>
        <p:spPr>
          <a:xfrm>
            <a:off x="6501960" y="4239360"/>
            <a:ext cx="28558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60000" y="720000"/>
            <a:ext cx="813600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504000" y="194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0000" y="720000"/>
            <a:ext cx="813600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04000" y="194904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049000" y="194904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60000" y="720000"/>
            <a:ext cx="813600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360000" y="720000"/>
            <a:ext cx="8136000" cy="357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60000" y="720000"/>
            <a:ext cx="813600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504000" y="194904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5049000" y="194904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504000" y="423936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60000" y="720000"/>
            <a:ext cx="813600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504000" y="194904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5049000" y="194904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5049000" y="423936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360000" y="720000"/>
            <a:ext cx="813600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504000" y="194904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5049000" y="194904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504000" y="4239360"/>
            <a:ext cx="8870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756000" y="-101160"/>
            <a:ext cx="10836000" cy="76611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60000" y="720000"/>
            <a:ext cx="813600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04000" y="194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252000" y="7092000"/>
            <a:ext cx="2348280" cy="2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83360" y="6779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488000" y="198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216000" y="252000"/>
            <a:ext cx="5184000" cy="40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latin typeface="Arial"/>
                <a:ea typeface="Arial"/>
                <a:cs typeface="Arial"/>
                <a:sym typeface="Arial"/>
              </a:rPr>
              <a:t>Disciplina: </a:t>
            </a:r>
            <a:r>
              <a:rPr b="1" i="0" lang="pt-BR" sz="2200" u="none" cap="none" strike="noStrike"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44000" y="720000"/>
            <a:ext cx="835200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04000" y="1841040"/>
            <a:ext cx="8870040" cy="471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Kali Linux</a:t>
            </a:r>
            <a:endParaRPr b="0" sz="4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Giovani da Costa Silva</a:t>
            </a:r>
            <a:endParaRPr sz="2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Felipe Francisco Alves Renzo</a:t>
            </a:r>
            <a:endParaRPr sz="2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504000" y="2354524"/>
            <a:ext cx="8870100" cy="4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O WHAX foi somado com outro sistema da época (Auditor Security </a:t>
            </a:r>
            <a:r>
              <a:rPr lang="pt-BR" sz="3600">
                <a:solidFill>
                  <a:schemeClr val="dk1"/>
                </a:solidFill>
              </a:rPr>
              <a:t>Collection) e surgiu </a:t>
            </a:r>
            <a:r>
              <a:rPr lang="pt-BR" sz="3600">
                <a:solidFill>
                  <a:schemeClr val="dk1"/>
                </a:solidFill>
              </a:rPr>
              <a:t>terceiro projeto, o BackTrack. Foi lançado em 2006, e </a:t>
            </a:r>
            <a:r>
              <a:rPr lang="pt-BR" sz="3600">
                <a:solidFill>
                  <a:schemeClr val="dk1"/>
                </a:solidFill>
              </a:rPr>
              <a:t>foi baseado no Slackware de v1 a v3, mas mudou para o Ubuntu mais tarde com a v4 e v5.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360000" y="720000"/>
            <a:ext cx="81360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História e versões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504000" y="2354524"/>
            <a:ext cx="8870100" cy="4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O Kali Linux surgiu depois do BackTrack em 2013. Ele começou usando o Debian antes de migrar para o Debian Testing.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360000" y="720000"/>
            <a:ext cx="81360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História e versões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100" y="4253625"/>
            <a:ext cx="5010424" cy="28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504000" y="2354524"/>
            <a:ext cx="8870100" cy="4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O Kali Linux pode ser instalado em servidores com: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pt-BR" sz="3600">
                <a:solidFill>
                  <a:schemeClr val="dk1"/>
                </a:solidFill>
              </a:rPr>
              <a:t>2GB de espaço em disco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pt-BR" sz="3600">
                <a:solidFill>
                  <a:schemeClr val="dk1"/>
                </a:solidFill>
              </a:rPr>
              <a:t>128 MB de RAM (512 MB recomendado)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 em um em desktop com: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pt-BR" sz="3600">
                <a:solidFill>
                  <a:schemeClr val="dk1"/>
                </a:solidFill>
              </a:rPr>
              <a:t>2GB de RAM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pt-BR" sz="3600">
                <a:solidFill>
                  <a:schemeClr val="dk1"/>
                </a:solidFill>
              </a:rPr>
              <a:t>20GB de espaço em disco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360000" y="720000"/>
            <a:ext cx="81360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Requisitos mínimos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360000" y="720000"/>
            <a:ext cx="813600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504000" y="1841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1417"/>
              </a:spcBef>
              <a:spcAft>
                <a:spcPts val="0"/>
              </a:spcAft>
              <a:buNone/>
            </a:pPr>
            <a:r>
              <a:rPr b="0" lang="pt-BR" sz="4000" strike="noStrike">
                <a:latin typeface="Arial"/>
                <a:ea typeface="Arial"/>
                <a:cs typeface="Arial"/>
                <a:sym typeface="Arial"/>
              </a:rPr>
              <a:t>Dúvidas?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1417"/>
              </a:spcBef>
              <a:spcAft>
                <a:spcPts val="0"/>
              </a:spcAft>
              <a:buNone/>
            </a:pPr>
            <a:r>
              <a:rPr b="0" lang="pt-BR" sz="4000" strike="noStrike">
                <a:latin typeface="Arial"/>
                <a:ea typeface="Arial"/>
                <a:cs typeface="Arial"/>
                <a:sym typeface="Arial"/>
              </a:rPr>
              <a:t>Perguntas?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60000" y="720000"/>
            <a:ext cx="813600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400" strike="noStrike">
                <a:latin typeface="Arial"/>
                <a:ea typeface="Arial"/>
                <a:cs typeface="Arial"/>
                <a:sym typeface="Arial"/>
              </a:rPr>
              <a:t>O que é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04000" y="2354524"/>
            <a:ext cx="8870100" cy="4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Kali Linux é um sistema operacional de distribuição Linux de código aberto, baseado em Debian.</a:t>
            </a:r>
            <a:endParaRPr sz="5200" strike="noStrike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763" y="4272625"/>
            <a:ext cx="5128574" cy="2884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360000" y="720000"/>
            <a:ext cx="81360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Debian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04000" y="2354524"/>
            <a:ext cx="8870100" cy="4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600">
                <a:solidFill>
                  <a:schemeClr val="dk1"/>
                </a:solidFill>
              </a:rPr>
              <a:t>Ele ser baseado em Debian quer dizer que</a:t>
            </a:r>
            <a:r>
              <a:rPr lang="pt-BR" sz="3600">
                <a:solidFill>
                  <a:schemeClr val="dk1"/>
                </a:solidFill>
              </a:rPr>
              <a:t> ele </a:t>
            </a:r>
            <a:r>
              <a:rPr lang="pt-BR" sz="3600">
                <a:solidFill>
                  <a:schemeClr val="dk1"/>
                </a:solidFill>
              </a:rPr>
              <a:t>foi </a:t>
            </a:r>
            <a:r>
              <a:rPr lang="pt-BR" sz="3600">
                <a:solidFill>
                  <a:schemeClr val="dk1"/>
                </a:solidFill>
              </a:rPr>
              <a:t>construído a partir dele e herdou algumas características do mesmo. </a:t>
            </a:r>
            <a:endParaRPr sz="5200" strike="noStrike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299" y="4269875"/>
            <a:ext cx="2238025" cy="29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360000" y="720000"/>
            <a:ext cx="81360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Seu uso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04000" y="2354524"/>
            <a:ext cx="8870100" cy="4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600">
                <a:solidFill>
                  <a:schemeClr val="dk1"/>
                </a:solidFill>
              </a:rPr>
              <a:t>O Kali é focado em atender um público específico de usuários, sendo eles: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pt-BR" sz="3600">
                <a:solidFill>
                  <a:schemeClr val="dk1"/>
                </a:solidFill>
              </a:rPr>
              <a:t>Hackers éticos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pt-BR" sz="3600">
                <a:solidFill>
                  <a:schemeClr val="dk1"/>
                </a:solidFill>
              </a:rPr>
              <a:t>Profissionais e estudantes de cibersegurança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pt-BR" sz="3600">
                <a:solidFill>
                  <a:schemeClr val="dk1"/>
                </a:solidFill>
              </a:rPr>
              <a:t>Forças militares e policiais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60000" y="720000"/>
            <a:ext cx="81360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Seu uso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504000" y="2354524"/>
            <a:ext cx="8870100" cy="4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Isso se deve devido </a:t>
            </a:r>
            <a:r>
              <a:rPr lang="pt-BR" sz="3600">
                <a:solidFill>
                  <a:schemeClr val="dk1"/>
                </a:solidFill>
              </a:rPr>
              <a:t>às</a:t>
            </a:r>
            <a:r>
              <a:rPr lang="pt-BR" sz="3600">
                <a:solidFill>
                  <a:schemeClr val="dk1"/>
                </a:solidFill>
              </a:rPr>
              <a:t> suas </a:t>
            </a:r>
            <a:r>
              <a:rPr lang="pt-BR" sz="3600">
                <a:solidFill>
                  <a:schemeClr val="dk1"/>
                </a:solidFill>
              </a:rPr>
              <a:t>diferenças quando comparado com outros sistemas</a:t>
            </a:r>
            <a:r>
              <a:rPr lang="pt-BR" sz="3600">
                <a:solidFill>
                  <a:schemeClr val="dk1"/>
                </a:solidFill>
              </a:rPr>
              <a:t>: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pt-BR" sz="3600">
                <a:solidFill>
                  <a:schemeClr val="dk1"/>
                </a:solidFill>
              </a:rPr>
              <a:t>Foi feito para realizar teste de penetração e segurança.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pt-BR" sz="3600">
                <a:solidFill>
                  <a:schemeClr val="dk1"/>
                </a:solidFill>
              </a:rPr>
              <a:t>Possui funções que fazem ele ser um dos sistemas operacionais mais seguros.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360000" y="720000"/>
            <a:ext cx="81360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Seu uso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504000" y="2354524"/>
            <a:ext cx="8870100" cy="4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Ele </a:t>
            </a:r>
            <a:r>
              <a:rPr b="1" lang="pt-BR" sz="3600">
                <a:solidFill>
                  <a:schemeClr val="dk1"/>
                </a:solidFill>
              </a:rPr>
              <a:t>NÃO </a:t>
            </a:r>
            <a:r>
              <a:rPr lang="pt-BR" sz="3600">
                <a:solidFill>
                  <a:schemeClr val="dk1"/>
                </a:solidFill>
              </a:rPr>
              <a:t>é recomendado para outros usuários.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Ele é voltado completamente para o público citado antes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360000" y="720000"/>
            <a:ext cx="81360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História e versões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504000" y="2354524"/>
            <a:ext cx="8870100" cy="4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O Kali Linux foi feito com base em </a:t>
            </a:r>
            <a:r>
              <a:rPr lang="pt-BR" sz="3600">
                <a:solidFill>
                  <a:schemeClr val="dk1"/>
                </a:solidFill>
              </a:rPr>
              <a:t>anos de conhecimento e </a:t>
            </a:r>
            <a:r>
              <a:rPr lang="pt-BR" sz="3600">
                <a:solidFill>
                  <a:schemeClr val="dk1"/>
                </a:solidFill>
              </a:rPr>
              <a:t>experiência na construção de</a:t>
            </a:r>
            <a:r>
              <a:rPr lang="pt-BR" sz="3600">
                <a:solidFill>
                  <a:schemeClr val="dk1"/>
                </a:solidFill>
              </a:rPr>
              <a:t> sistemas operacionais</a:t>
            </a:r>
            <a:r>
              <a:rPr lang="pt-BR" sz="3600">
                <a:solidFill>
                  <a:schemeClr val="dk1"/>
                </a:solidFill>
              </a:rPr>
              <a:t>, que abrangeu vários projetos anteriores sendo eles: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pt-BR" sz="3600">
                <a:solidFill>
                  <a:schemeClr val="dk1"/>
                </a:solidFill>
              </a:rPr>
              <a:t>Whoppix: Knoppix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pt-BR" sz="3600">
                <a:solidFill>
                  <a:schemeClr val="dk1"/>
                </a:solidFill>
              </a:rPr>
              <a:t>WHAX: Slax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pt-BR" sz="3600">
                <a:solidFill>
                  <a:schemeClr val="dk1"/>
                </a:solidFill>
              </a:rPr>
              <a:t>BackTrack: Slackware -&gt; Ubuntu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360000" y="720000"/>
            <a:ext cx="81360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História e versões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504000" y="2354524"/>
            <a:ext cx="8870100" cy="4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O primeiro projeto foi Whoppix (</a:t>
            </a:r>
            <a:r>
              <a:rPr lang="pt-BR" sz="3600">
                <a:solidFill>
                  <a:schemeClr val="dk1"/>
                </a:solidFill>
              </a:rPr>
              <a:t>WhiteHat Knoppix</a:t>
            </a:r>
            <a:r>
              <a:rPr lang="pt-BR" sz="3600">
                <a:solidFill>
                  <a:schemeClr val="dk1"/>
                </a:solidFill>
              </a:rPr>
              <a:t>), que foi lançado em 2004.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Ele foi baseado no Knoppix. O Whoppix teve lançamentos que variaram de v2.0 a v2.7. 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450" y="4533025"/>
            <a:ext cx="4243200" cy="28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360000" y="720000"/>
            <a:ext cx="81360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História e versões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504000" y="2354524"/>
            <a:ext cx="8870100" cy="4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</a:rPr>
              <a:t>O próximo projeto foi o WHAX (WhiteHat Slax). Foi lançado em 2005 e mudou de Knoppix para Slax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088" y="4226150"/>
            <a:ext cx="3614449" cy="27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