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2" r:id="rId4"/>
    <p:sldId id="301" r:id="rId5"/>
    <p:sldId id="302" r:id="rId6"/>
    <p:sldId id="303" r:id="rId7"/>
    <p:sldId id="305" r:id="rId8"/>
    <p:sldId id="306" r:id="rId9"/>
    <p:sldId id="307" r:id="rId10"/>
    <p:sldId id="30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A3A3A"/>
    <a:srgbClr val="302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8" autoAdjust="0"/>
  </p:normalViewPr>
  <p:slideViewPr>
    <p:cSldViewPr snapToGrid="0">
      <p:cViewPr varScale="1">
        <p:scale>
          <a:sx n="54" d="100"/>
          <a:sy n="54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02/12/2024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02/12/2024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60171" y="1776600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CEA42B-4D92-4564-AD47-A086657BE9F0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8985" y="5837569"/>
            <a:ext cx="2717723" cy="704563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E4A48-27E6-45A7-B706-3A2ADAC4C1F1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12553E-9F0D-4196-8EC9-CCBEEC106D69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384783" y="707265"/>
            <a:ext cx="11422431" cy="120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0" y="800960"/>
            <a:ext cx="11029616" cy="1013800"/>
          </a:xfrm>
        </p:spPr>
        <p:txBody>
          <a:bodyPr rtlCol="0" anchor="ctr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091560"/>
            <a:ext cx="11029615" cy="3864578"/>
          </a:xfrm>
        </p:spPr>
        <p:txBody>
          <a:bodyPr rtlCol="0" anchor="t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939B-D743-446D-ACF3-E3CBED4CB8BA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209C2E-83C1-D7BE-CE97-7C94E29963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393" y="6247393"/>
            <a:ext cx="1708785" cy="5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50570" y="2229746"/>
            <a:ext cx="11290860" cy="2193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508F9F7-7F47-4883-8BFB-EF2350BE4F84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F9326F-2CC1-4EA3-94BE-9AD41BFA5945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257B4C-7020-4962-B23A-2E342505DB7A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FB06D-F7E4-40FE-AD63-803D2CFF4D50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95BE4-5E85-4670-8249-E33BB793EB65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3C75856-C47E-41AD-8087-F44BFDA1D01F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7DDA3-040A-40D8-9E6F-1F6B63F4F6A0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err="1"/>
              <a:t>Kick</a:t>
            </a:r>
            <a:r>
              <a:rPr lang="pt-BR" noProof="0" dirty="0"/>
              <a:t> off projeto de digitalização (</a:t>
            </a:r>
            <a:r>
              <a:rPr lang="pt-BR" noProof="0" dirty="0" err="1"/>
              <a:t>xxxxxx</a:t>
            </a:r>
            <a:r>
              <a:rPr lang="pt-BR" noProof="0" dirty="0"/>
              <a:t>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24666E-0919-4521-B954-D4300E3ABD05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347201" y="6352376"/>
            <a:ext cx="2844799" cy="659156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8759" t="-135314" r="-7260" b="-100150"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27DAB558-B36C-4157-AACD-85BD221D6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14" t="37782" r="9989" b="31308"/>
          <a:stretch/>
        </p:blipFill>
        <p:spPr>
          <a:xfrm>
            <a:off x="5288539" y="1989611"/>
            <a:ext cx="1614922" cy="4115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F2EA32-5A79-05C2-057D-75E386B2B9F0}"/>
              </a:ext>
            </a:extLst>
          </p:cNvPr>
          <p:cNvSpPr txBox="1"/>
          <p:nvPr/>
        </p:nvSpPr>
        <p:spPr>
          <a:xfrm>
            <a:off x="3047011" y="2767280"/>
            <a:ext cx="60979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Exo" pitchFamily="2" charset="0"/>
              </a:rPr>
              <a:t>8D DIGITAL</a:t>
            </a:r>
            <a:endParaRPr lang="pt-BR" sz="8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051620-DA4D-D9F0-6B19-1DB8DD64623C}"/>
              </a:ext>
            </a:extLst>
          </p:cNvPr>
          <p:cNvSpPr txBox="1"/>
          <p:nvPr/>
        </p:nvSpPr>
        <p:spPr>
          <a:xfrm>
            <a:off x="1960422" y="4662590"/>
            <a:ext cx="8271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ALYNE VIANA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BRENDA ALVES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GIOVANI GONZALES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FABIO MEDINA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 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TAYLA VITÓRIA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958B6-4A1F-D3BD-6286-60384C38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654B-E1F6-8947-2160-21230E12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92" y="3423424"/>
            <a:ext cx="7596816" cy="1019462"/>
          </a:xfrm>
        </p:spPr>
        <p:txBody>
          <a:bodyPr>
            <a:noAutofit/>
          </a:bodyPr>
          <a:lstStyle/>
          <a:p>
            <a:pPr algn="ctr"/>
            <a:r>
              <a:rPr lang="pt-BR" sz="6000" dirty="0">
                <a:solidFill>
                  <a:srgbClr val="FFC000"/>
                </a:solidFill>
                <a:latin typeface="Exo" pitchFamily="2" charset="0"/>
              </a:rPr>
              <a:t>OBRIGADO PELA ATENÇÃO!!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40E4D5E-8EED-2D98-ADA5-2265559C54BE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66D0729D-1662-48A4-5866-847367D91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1023" y="758034"/>
            <a:ext cx="1131867" cy="10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C527-E27C-45B9-8B0A-8D7788B9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O que é 8d?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7D8904-6D21-0E1A-B7A6-E6985CDE3430}"/>
              </a:ext>
            </a:extLst>
          </p:cNvPr>
          <p:cNvSpPr txBox="1"/>
          <p:nvPr/>
        </p:nvSpPr>
        <p:spPr>
          <a:xfrm>
            <a:off x="439387" y="2155449"/>
            <a:ext cx="6068291" cy="3280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 8D,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ou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"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Oito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Disciplinas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para 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Resolução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", é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uma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metodologia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estruturada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sistemática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que visa 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identificação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,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análise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resolução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, com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foco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na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eliminação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causa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raiz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.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4A340F88-0DF6-E3E4-B3FB-58DB2AE1BE1B}"/>
              </a:ext>
            </a:extLst>
          </p:cNvPr>
          <p:cNvGrpSpPr/>
          <p:nvPr/>
        </p:nvGrpSpPr>
        <p:grpSpPr>
          <a:xfrm>
            <a:off x="7829505" y="2287874"/>
            <a:ext cx="3781301" cy="3404278"/>
            <a:chOff x="969818" y="306225"/>
            <a:chExt cx="12192000" cy="137160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2366F0B9-E7CD-03C6-FD5D-CA4477A4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/>
            <a:stretch>
              <a:fillRect/>
            </a:stretch>
          </p:blipFill>
          <p:spPr>
            <a:xfrm>
              <a:off x="969818" y="306225"/>
              <a:ext cx="12192000" cy="1371600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C000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A90C5E1-13DB-5840-61A0-4E620355EF03}"/>
              </a:ext>
            </a:extLst>
          </p:cNvPr>
          <p:cNvSpPr/>
          <p:nvPr/>
        </p:nvSpPr>
        <p:spPr>
          <a:xfrm>
            <a:off x="-2" y="6165267"/>
            <a:ext cx="12192002" cy="692734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87A74-72DD-4D4C-A378-D8D3D387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59529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6DDB882D-054F-C78E-0C10-4E96DFEBCB6C}"/>
              </a:ext>
            </a:extLst>
          </p:cNvPr>
          <p:cNvSpPr txBox="1">
            <a:spLocks/>
          </p:cNvSpPr>
          <p:nvPr/>
        </p:nvSpPr>
        <p:spPr>
          <a:xfrm>
            <a:off x="6289259" y="2460757"/>
            <a:ext cx="5340230" cy="3965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Validação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Revisão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Documentação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Verificação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Eficácia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Fechamento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8D / L.A</a:t>
            </a:r>
          </a:p>
          <a:p>
            <a:pPr marL="342900" indent="-342900">
              <a:buFont typeface="+mj-lt"/>
              <a:buAutoNum type="arabicPeriod" startAt="5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321FE0-D0B6-2994-369B-067C83AA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28" y="2460758"/>
            <a:ext cx="4850521" cy="367014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Definição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Contenção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Identificação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Causa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Raíz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Planejamento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33496A-33CE-AFAE-9EE4-9ECE8FECDDD0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3EC4158-0FA8-92BC-B056-2FF6C75C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AFD3FE5-B175-565E-7B28-DD5BA9E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COMPOSIÇÃO DO 8D</a:t>
            </a:r>
          </a:p>
        </p:txBody>
      </p:sp>
    </p:spTree>
    <p:extLst>
      <p:ext uri="{BB962C8B-B14F-4D97-AF65-F5344CB8AC3E}">
        <p14:creationId xmlns:p14="http://schemas.microsoft.com/office/powerpoint/2010/main" val="37104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2B3D-7186-58FC-E1A0-7ECE4B59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837212CC-BCB3-5DDE-A956-4AB887F17D64}"/>
              </a:ext>
            </a:extLst>
          </p:cNvPr>
          <p:cNvSpPr txBox="1"/>
          <p:nvPr/>
        </p:nvSpPr>
        <p:spPr>
          <a:xfrm>
            <a:off x="700644" y="2499721"/>
            <a:ext cx="62820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Nosso objetivo é desenvolver um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para apoiar o processo 8D, otimizando a interação entre a área de qualidade e o cliente, promovendo maior eficiência operacional e oferecendo uma experiência ágil, intuitiva e alinhada às necessidades dos usuários.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1DF8AE-7053-0F5F-761C-7FBB40D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228" y="2213826"/>
            <a:ext cx="3240000" cy="324944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BE327D-5AEE-6CC7-BF01-AA2DD0410C3F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78AC608-C25B-332E-5440-F018C4E6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9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2B2779FA-7A74-3C12-9972-BBDFFEE9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NOSSA IDEIA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1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81CA-1B58-4987-911A-4C100C05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E3FD7C6-8C50-0273-4B38-A1746B98ADD3}"/>
              </a:ext>
            </a:extLst>
          </p:cNvPr>
          <p:cNvSpPr/>
          <p:nvPr/>
        </p:nvSpPr>
        <p:spPr>
          <a:xfrm>
            <a:off x="25730" y="6138468"/>
            <a:ext cx="12166269" cy="719532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87AD0F-3FFE-BA71-0A1B-FD4C817A82F5}"/>
              </a:ext>
            </a:extLst>
          </p:cNvPr>
          <p:cNvSpPr txBox="1"/>
          <p:nvPr/>
        </p:nvSpPr>
        <p:spPr>
          <a:xfrm>
            <a:off x="581190" y="2436488"/>
            <a:ext cx="72792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O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tornará o processo 8D mais simples e eficiente. Ele organizará as etapas de forma clara, facilitará a comunicação entre qualidade e cliente e trará agilidade para resolver problemas. Com isso, fortaleceremos a confiança e entregaremos resultados mais sólidos e consistentes.</a:t>
            </a:r>
          </a:p>
        </p:txBody>
      </p:sp>
      <p:pic>
        <p:nvPicPr>
          <p:cNvPr id="15" name="Espaço Reservado para Conteúdo 5">
            <a:extLst>
              <a:ext uri="{FF2B5EF4-FFF2-40B4-BE49-F238E27FC236}">
                <a16:creationId xmlns:a16="http://schemas.microsoft.com/office/drawing/2014/main" id="{9589AD17-27EE-4BCF-0003-25BEE567B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242" y="2340431"/>
            <a:ext cx="3493202" cy="2773713"/>
          </a:xfr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29A656B-22A7-D9E6-5E83-7DD323A3B209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54811C1D-DFF5-E61C-452E-14F4D146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104A616-F31C-D569-A60D-C59A2E5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MELHORIAS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5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1D888-6CF9-86DC-A9F6-CA4FEB96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AC6F2B4-EC7A-34A3-0135-90DFDE358D08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38DF3B-BF6A-33C7-1113-6F62A94D1CA3}"/>
              </a:ext>
            </a:extLst>
          </p:cNvPr>
          <p:cNvSpPr txBox="1"/>
          <p:nvPr/>
        </p:nvSpPr>
        <p:spPr>
          <a:xfrm>
            <a:off x="581190" y="2349996"/>
            <a:ext cx="72792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O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otimizará o processo 8D, trazendo maior eficiência, agilidade e clareza. Com isso, fortalecerá a comunicação entre qualidade e cliente, assegurando resultados sólidos e reafirmando nosso compromisso com a excelência.</a:t>
            </a:r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260DDFE5-2FF2-6453-5C00-181D85DE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393" y="2208810"/>
            <a:ext cx="2988170" cy="2760438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1A62FAB-695D-82FB-B8AD-C167DE9B8474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Rodapé 3">
            <a:extLst>
              <a:ext uri="{FF2B5EF4-FFF2-40B4-BE49-F238E27FC236}">
                <a16:creationId xmlns:a16="http://schemas.microsoft.com/office/drawing/2014/main" id="{E8F1A7D4-B345-4606-A06F-731BF30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u="sng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3D1F7BF-0998-9C1F-1DDC-1295A5C9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conclusão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9DBB-0275-5BD0-6105-3E9F32A90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D15E9C5-7C6F-3324-CE37-D9197CDCD160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A77713C-BF5A-CCDE-8642-100BB32E9D20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Rodapé 3">
            <a:extLst>
              <a:ext uri="{FF2B5EF4-FFF2-40B4-BE49-F238E27FC236}">
                <a16:creationId xmlns:a16="http://schemas.microsoft.com/office/drawing/2014/main" id="{EFBAC197-41C3-98DF-98C8-22C30502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u="sng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84A253A-8465-6E09-F191-E85707A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CONHEÇA NOSSO PROJETO PELO QR CODE ABAIXO!</a:t>
            </a:r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 </a:t>
            </a:r>
            <a:endParaRPr lang="pt-BR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E2C40253-7E9E-7312-9B2B-95B8BA98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002" y="1970355"/>
            <a:ext cx="4001992" cy="4001992"/>
          </a:xfrm>
        </p:spPr>
      </p:pic>
    </p:spTree>
    <p:extLst>
      <p:ext uri="{BB962C8B-B14F-4D97-AF65-F5344CB8AC3E}">
        <p14:creationId xmlns:p14="http://schemas.microsoft.com/office/powerpoint/2010/main" val="13656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8A74-37C0-F6EB-C9A8-C3542772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A0D95D-D8CE-C541-1AE0-5DFBA146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737" y="2142080"/>
            <a:ext cx="4850521" cy="3670142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Aprovação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Etapas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Adicionar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mais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Funções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Segurança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Automatizar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Preenchimento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Entre Outros</a:t>
            </a:r>
          </a:p>
          <a:p>
            <a:pPr marL="342900" indent="-342900" algn="ctr">
              <a:buFont typeface="+mj-lt"/>
              <a:buAutoNum type="arabicPeriod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6E58C-0359-DD4A-05A3-8FDD28BF29D5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2D62FC0-64A0-17AA-5C1A-74477188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B16F8D-2147-D594-103E-962AD9EE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O que buscamos aprimorar no futuro? </a:t>
            </a:r>
          </a:p>
        </p:txBody>
      </p:sp>
    </p:spTree>
    <p:extLst>
      <p:ext uri="{BB962C8B-B14F-4D97-AF65-F5344CB8AC3E}">
        <p14:creationId xmlns:p14="http://schemas.microsoft.com/office/powerpoint/2010/main" val="32492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2B1DD-4260-784A-87C8-BAC32EDF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7AC0-409B-3AB0-D6DC-69349397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92" y="3423424"/>
            <a:ext cx="7596816" cy="1019462"/>
          </a:xfrm>
        </p:spPr>
        <p:txBody>
          <a:bodyPr>
            <a:noAutofit/>
          </a:bodyPr>
          <a:lstStyle/>
          <a:p>
            <a:pPr algn="ctr"/>
            <a:r>
              <a:rPr lang="pt-BR" sz="6000" dirty="0">
                <a:solidFill>
                  <a:srgbClr val="FFC000"/>
                </a:solidFill>
                <a:latin typeface="Exo" pitchFamily="2" charset="0"/>
              </a:rPr>
              <a:t>Dúvidas?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F10334-7CE9-D601-1A95-A34CE07865EC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F9AE54CB-643E-18BB-947B-497374A99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1023" y="758034"/>
            <a:ext cx="1131867" cy="10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Personalizada 5">
      <a:dk1>
        <a:srgbClr val="FFC000"/>
      </a:dk1>
      <a:lt1>
        <a:srgbClr val="EBEBEB"/>
      </a:lt1>
      <a:dk2>
        <a:srgbClr val="3A3A3A"/>
      </a:dk2>
      <a:lt2>
        <a:srgbClr val="D3D3D3"/>
      </a:lt2>
      <a:accent1>
        <a:srgbClr val="3A3A3A"/>
      </a:accent1>
      <a:accent2>
        <a:srgbClr val="FFC000"/>
      </a:accent2>
      <a:accent3>
        <a:srgbClr val="FFFF00"/>
      </a:accent3>
      <a:accent4>
        <a:srgbClr val="6C7781"/>
      </a:accent4>
      <a:accent5>
        <a:srgbClr val="E9FA44"/>
      </a:accent5>
      <a:accent6>
        <a:srgbClr val="F5FA34"/>
      </a:accent6>
      <a:hlink>
        <a:srgbClr val="FFC000"/>
      </a:hlink>
      <a:folHlink>
        <a:srgbClr val="FFFE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14001</TotalTime>
  <Words>263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Exo</vt:lpstr>
      <vt:lpstr>Gill Sans MT</vt:lpstr>
      <vt:lpstr>Wingdings 2</vt:lpstr>
      <vt:lpstr>Dividendo</vt:lpstr>
      <vt:lpstr>Apresentação do PowerPoint</vt:lpstr>
      <vt:lpstr>O que é 8d?</vt:lpstr>
      <vt:lpstr>COMPOSIÇÃO DO 8D</vt:lpstr>
      <vt:lpstr>NOSSA IDEIA </vt:lpstr>
      <vt:lpstr>MELHORIAS</vt:lpstr>
      <vt:lpstr>conclusão </vt:lpstr>
      <vt:lpstr>CONHEÇA NOSSO PROJETO PELO QR CODE ABAIXO! </vt:lpstr>
      <vt:lpstr>O que buscamos aprimorar no futuro? </vt:lpstr>
      <vt:lpstr>Dúvidas?</vt:lpstr>
      <vt:lpstr>OBRIGADO PELA ATENÇÃO!!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tecnológico</dc:title>
  <dc:creator>Rodrigo Ribas</dc:creator>
  <cp:lastModifiedBy>aluno</cp:lastModifiedBy>
  <cp:revision>157</cp:revision>
  <dcterms:created xsi:type="dcterms:W3CDTF">2022-04-26T00:26:44Z</dcterms:created>
  <dcterms:modified xsi:type="dcterms:W3CDTF">2024-12-02T17:54:42Z</dcterms:modified>
</cp:coreProperties>
</file>