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2D3CB47-CB46-4EAD-9239-D2D8002662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A9C4D-E305-26DC-A048-E75D4913539B}" v="158" dt="2024-12-05T14:32:1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05/12/2024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Laboratório</a:t>
            </a:r>
            <a:b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</a:t>
            </a:r>
            <a:b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CIRCUITOS INTEGRADOS</a:t>
            </a:r>
          </a:p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Professor: Walter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Matheos</a:t>
            </a:r>
          </a:p>
          <a:p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BDCE-3DE3-3DCE-763B-4E34A085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8009"/>
          </a:xfrm>
        </p:spPr>
        <p:txBody>
          <a:bodyPr>
            <a:normAutofit/>
          </a:bodyPr>
          <a:lstStyle/>
          <a:p>
            <a:pPr algn="ctr"/>
            <a:r>
              <a:rPr lang="pt-BR" sz="5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Circuitos integrados</a:t>
            </a:r>
            <a:endParaRPr lang="pt-BR" sz="540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CD23E-ACA2-1801-CB80-D219C213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7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4F24-199A-929C-AF4D-F3F60546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Introdução</a:t>
            </a:r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5D82D-36A0-8D4A-4231-D8120BAD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Circuitos Integrados</a:t>
            </a:r>
          </a:p>
          <a:p>
            <a:pPr>
              <a:buClr>
                <a:srgbClr val="FFFFFF"/>
              </a:buClr>
            </a:pPr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Circuito 7448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Circuito 7404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Circuito 74147</a:t>
            </a:r>
          </a:p>
        </p:txBody>
      </p:sp>
    </p:spTree>
    <p:extLst>
      <p:ext uri="{BB962C8B-B14F-4D97-AF65-F5344CB8AC3E}">
        <p14:creationId xmlns:p14="http://schemas.microsoft.com/office/powerpoint/2010/main" val="33480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2273E-466E-A056-C142-3D3D419B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Calibri Light"/>
                <a:cs typeface="Calibri Light"/>
              </a:rPr>
              <a:t>Circuitos Integrados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0D1A1-DDA6-BD83-9D1C-5A3B8286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Um circuito integrado (CI), também conhecido como chip ou microchip, é um componente eletrônico que miniaturiza e integra diversos componentes, como transistores, resistores e capacitores, em uma única peça de material semicondutor, geralmente silício. Esses componentes são interconectados para realizar funções específicas, como amplificação, oscilação e processamento de sinais.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4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83882-78F8-C63A-A57E-1B8FBA8D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Calibri Light"/>
                <a:cs typeface="Calibri Light"/>
              </a:rPr>
              <a:t>Circuitos Integrados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0422C-931B-3DEE-ECC6-9446EB10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pt-BR" sz="2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Os circuitos integrados são fundamentais na tecnologia moderna e são amplamente utilizados em dispositivos eletrônicos como computadores, smartphones, eletrodomésticos e sistemas de automóveis, permitindo a miniaturização e aumentando a eficiência e confiabilidade dos dispositivos. Eles podem ser classificados em:</a:t>
            </a:r>
            <a:endParaRPr lang="en-US" sz="24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pt-BR" sz="24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CIs</a:t>
            </a:r>
            <a:r>
              <a:rPr lang="pt-BR" sz="2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Analógicos: Processam sinais contínuos, como amplificadores.</a:t>
            </a:r>
            <a:endParaRPr lang="en-US" sz="24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pt-BR" sz="24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CIs</a:t>
            </a:r>
            <a:r>
              <a:rPr lang="pt-BR" sz="2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Digitais: Trabalham com sinais discretos (0s e 1s), como processadores e memórias.</a:t>
            </a:r>
            <a:endParaRPr lang="en-US" sz="24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pt-BR" sz="24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CIs</a:t>
            </a:r>
            <a:r>
              <a:rPr lang="pt-BR" sz="2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Mistos: Combinação de funções analógicas e digitais, como conversores analógico-digitais (</a:t>
            </a:r>
            <a:r>
              <a:rPr lang="pt-BR" sz="24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ADCs</a:t>
            </a:r>
            <a:r>
              <a:rPr lang="pt-BR" sz="24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).</a:t>
            </a:r>
            <a:endParaRPr lang="en-US" sz="24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pt-BR" sz="24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 miniaturização dos componentes permite maior eficiência, menor custo e redução de tamanho em relação aos circuitos formados por componentes discretos.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0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1A77-4B08-F55D-0910-35F3270E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Calibri Light"/>
                <a:cs typeface="Calibri Light"/>
              </a:rPr>
              <a:t>Circuito 7448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71AA0-ACF6-16EB-6FC4-4068DFA4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O circuito integrado 7448 é um decodificador BCD (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Binary-Coded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Decimal) para display de sete segmentos da família TTL (Transistor-Transistor 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Logic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). Ele converte um código BCD de 4 bits em sinais que controlam os segmentos de um display de sete segmentos, exibindo números de 0 a 9.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Características Principais: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Função: Converte códigos binários BCD em sinais para displays de sete segmentos.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Entradas: Recebe um valor BCD de 4 bits.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Saídas: Controla os segmentos do display (a, b, c, d, e, f, g).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Aplicações:</a:t>
            </a:r>
            <a:endParaRPr lang="en-US" sz="18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Indicadores Numéricos: Utilizado em relógios digitais, contadores, voltímetros e termômetros digitais.</a:t>
            </a:r>
            <a:endParaRPr lang="en-US" sz="18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Interfaces: Conecta circuitos digitais a displays de sete segmentos.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94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9890-CE25-ADB8-CC57-11D5C015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Calibri Light"/>
                <a:cs typeface="Calibri Light"/>
              </a:rPr>
              <a:t>Circuito 74147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EB442-5D68-69A5-0CCC-AE956636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O circuito integrado 74147 é um decodificador de prioridade decimal para BCD (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Binary-Coded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Decimal) da família TTL (Transistor-Transistor 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Logic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). Este CI de 16 pinos converte entradas decimais em saídas BCD, atribuindo prioridade ao número de maior valor quando múltiplas entradas estão ativas.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Características principais: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Entradas decimais: 10 linhas (0-9).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Saídas BCD: 4 linhas (0000-1001).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Prioridade de entrada: A entrada com o maior número tem prioridade se múltiplas entradas forem ativadas.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Aplicações: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Codificação decimal para BCD: Utilizado em sistemas digitais para converter números decimais em código BCD.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Interfaces: Ideal para 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interfacear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dispositivos com entradas decimais e circuitos digitais.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Sistemas de contagem: Converte entradas manuais ou de sensores em formato BCD para processamento digital.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D4692-B986-4969-6F35-6B63989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bri Light"/>
                <a:ea typeface="Calibri Light"/>
                <a:cs typeface="Calibri Light"/>
              </a:rPr>
              <a:t>Circuito 7404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3B954-AC73-785D-4BDE-9E82810D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O circuito integrado 7404 é um dispositivo da família TTL (Transistor-Transistor 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Logic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), conhecido como um inversor hexagonal, que contém seis portas lógicas NOT (inversoras).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Características principais: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Função: Cada porta inverte o sinal de entrada: se a entrada for um nível lógico alto (1), a saída será um nível lógico baixo (0) e vice-versa.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Aplicações: Utilizado em uma variedade de circuitos digitais para realizar funções de inversão lógica, limpeza de sinais e como osciladores.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Aplicações principais: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Inversão de sinais lógicos: Complementadores, inversores de polaridade.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Osciladores e circuitos de </a:t>
            </a:r>
            <a:r>
              <a:rPr lang="pt-BR" sz="18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clock</a:t>
            </a: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: Geração de sinais periódicos.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Interfaces entre dispositivos: Ajuste de polaridades de sinais.</a:t>
            </a:r>
            <a:endParaRPr lang="en-US" sz="18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Circuitos </a:t>
            </a:r>
            <a:r>
              <a:rPr lang="pt-BR" sz="18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combinacionais</a:t>
            </a:r>
            <a:r>
              <a:rPr lang="pt-BR" sz="1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e sequenciais: Parte essencial de muitos circuitos digitais.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Malha</vt:lpstr>
      <vt:lpstr>Laboratório de Hardware</vt:lpstr>
      <vt:lpstr>Circuitos integrados</vt:lpstr>
      <vt:lpstr>Introdução</vt:lpstr>
      <vt:lpstr>Circuitos Integrados</vt:lpstr>
      <vt:lpstr>Circuitos Integrados</vt:lpstr>
      <vt:lpstr>Circuito 7448</vt:lpstr>
      <vt:lpstr>Circuito 74147</vt:lpstr>
      <vt:lpstr>Circuito 7404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2024-12-05T14:16:45Z</dcterms:created>
  <dcterms:modified xsi:type="dcterms:W3CDTF">2024-12-05T14:33:02Z</dcterms:modified>
</cp:coreProperties>
</file>