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8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FF"/>
    <a:srgbClr val="A89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6B5E3-6549-4A4E-A725-CB716540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1246E-EE08-408F-8D45-0C60BD74B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32E3B-6B9F-402C-ABD2-A698914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F7BBF-CDB4-4156-9459-61FEBD84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5C253-5E74-4993-988D-6481ECE6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043C6-A8DA-45ED-AA80-4B6A5237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1E2281-D6D3-4FE3-940B-779E11DA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E55E3-A3EA-40DF-925A-6D5C61BE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53766-8797-4945-8C59-02A15E0F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B704D-1E44-4184-B64C-B8D253BE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1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BB003-A7BD-4B32-B1C8-E225E09A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6AC78-9ABA-4270-B6E5-88B6C134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56FC8-38B5-498D-A44E-9B971251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D2FD5-FD54-47BC-8164-DA707A6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9DBFD-6161-43E0-BEE0-C30B7523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6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D03C-C60D-48C4-BA1F-F97A690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A339F-1EBB-435B-8FCD-18F796C0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2CCBC-C032-4148-9705-D8B8519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6B6C4-8FB1-48D9-A135-289F4CE9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2CA138-C10C-481C-BB62-DDEA3B2B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4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DBD76-E0E4-4DF3-B742-A4E5A5A8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A90E0E-6605-4AE7-9F42-E8D8E3A1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B07F0-E57C-461A-A74A-208E33E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4B863-4866-4B5A-BABA-27E5B1F2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A0C6A1-D3B9-4C00-AFEF-3C72A0EF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57F63-C24B-42D8-A54B-5E003B4E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E3A20-647D-4A96-9884-403269571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F71942-F08E-43BF-BA5C-A28A5C09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E8C3AC-68BE-4C12-ACB8-784DF57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7CF119-DC83-4F12-8691-B36C95C9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24DC51-C89C-404A-8EC8-B79E1AF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6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1C165-D666-4638-9854-A6D824BB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2312F0-4E2C-400A-8224-92E38C64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653326-AA77-49BD-9B77-49EEC46D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017152-C201-48D1-B2D3-6454A7E60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195E0B-EF20-499F-A317-2DFE06AA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7594C7-82AD-42AC-8342-55D9E91A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8D0A12-320C-4ED9-843E-6EBDFD48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B5F92D-4954-4A36-9E36-7F2F88A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14BBA-C0E6-4369-8F38-D0F91A81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F55156-4734-4AEB-9911-1630D116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EE5FBD-5307-403A-9B52-5A42B01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C5999A-0A26-4AB0-B85D-9B3A7268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83F066-BB83-4C22-9B5D-E124482A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D61C88-CFB5-4E19-AC89-D77E20D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1A017F-E1F5-4E31-91C5-608FEB61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ADA4-649F-4D5D-9940-66EE9DFC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2BE4B-F3B3-4F47-BC29-F3459CA1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7EF9D-992D-44BA-9A1D-E9781131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33155-ACD3-41B6-9AB8-F0454792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82ACB4-3A80-4F35-9E0E-2450B41A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C585FF-E933-475A-85B9-211E83A3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AFCAD-72E5-4D4B-86EA-2B02311A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64EE65-13AA-411A-AA00-5CD47009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BABDB-0426-43A6-87BB-57D5A143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FF935-3E17-40AB-A9A9-38B1CE0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818DE-39E1-41C4-B0F2-30E44FC9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FC52C0-25BF-4B43-AB3C-9F32DDEF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5EA0D0-01A7-465B-9024-5F89ECB8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D24F4D-9FED-40D3-A8EC-6495236F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08F2-1453-4997-8332-2B1C7A6A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1003B-03D4-4FF7-B01D-602CA1616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9CC9F-559C-41D2-835B-0D1C1A29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objeto&#10;&#10;Descrição gerada com alta confiança">
            <a:extLst>
              <a:ext uri="{FF2B5EF4-FFF2-40B4-BE49-F238E27FC236}">
                <a16:creationId xmlns:a16="http://schemas.microsoft.com/office/drawing/2014/main" id="{D5A1A7DD-588C-4CA8-A472-AAFD6976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2090080"/>
            <a:ext cx="7827530" cy="26778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EAFD1E-A17E-4B3C-B28E-1B8454E302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557" y="5930539"/>
            <a:ext cx="1274382" cy="6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HISTÓRIA DO JAVASCRIPT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HISTÓRIA DO JAVASCRIPT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3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 Condensed Extra Bold</vt:lpstr>
      <vt:lpstr>Tema do Office</vt:lpstr>
      <vt:lpstr>Apresentação do PowerPoint</vt:lpstr>
      <vt:lpstr>HISTÓRIA DO JAVASCRIPT</vt:lpstr>
      <vt:lpstr>HISTÓRIA DO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ANTONIO PRADO LANÇA</dc:creator>
  <cp:lastModifiedBy>Luís Lança</cp:lastModifiedBy>
  <cp:revision>80</cp:revision>
  <dcterms:created xsi:type="dcterms:W3CDTF">2018-02-23T17:01:18Z</dcterms:created>
  <dcterms:modified xsi:type="dcterms:W3CDTF">2018-08-20T04:32:13Z</dcterms:modified>
</cp:coreProperties>
</file>