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3" r:id="rId5"/>
    <p:sldId id="275" r:id="rId6"/>
    <p:sldId id="277" r:id="rId7"/>
    <p:sldId id="280" r:id="rId8"/>
    <p:sldId id="281" r:id="rId9"/>
    <p:sldId id="282" r:id="rId10"/>
    <p:sldId id="279" r:id="rId11"/>
    <p:sldId id="283" r:id="rId12"/>
    <p:sldId id="276" r:id="rId13"/>
    <p:sldId id="278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6853"/>
    <a:srgbClr val="3B4546"/>
    <a:srgbClr val="D8BEB2"/>
    <a:srgbClr val="753F2D"/>
    <a:srgbClr val="5E3324"/>
    <a:srgbClr val="8A4C34"/>
    <a:srgbClr val="815550"/>
    <a:srgbClr val="A3573E"/>
    <a:srgbClr val="E7E6E6"/>
    <a:srgbClr val="C28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B28B29-B13D-2073-4652-46993F9C5638}" v="809" dt="2025-04-27T20:08:01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>
        <p:scale>
          <a:sx n="100" d="100"/>
          <a:sy n="100" d="100"/>
        </p:scale>
        <p:origin x="-845" y="5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I RUZZON DE JESUS ORTEGA" userId="S::giovani.ortega@fatec.sp.gov.br::0a44edb2-aad0-4adf-abde-983f6882ac9c" providerId="AD" clId="Web-{78B28B29-B13D-2073-4652-46993F9C5638}"/>
    <pc:docChg chg="delSld modSld">
      <pc:chgData name="GIOVANI RUZZON DE JESUS ORTEGA" userId="S::giovani.ortega@fatec.sp.gov.br::0a44edb2-aad0-4adf-abde-983f6882ac9c" providerId="AD" clId="Web-{78B28B29-B13D-2073-4652-46993F9C5638}" dt="2025-04-27T20:08:01.692" v="759"/>
      <pc:docMkLst>
        <pc:docMk/>
      </pc:docMkLst>
      <pc:sldChg chg="addSp delSp modSp mod setBg">
        <pc:chgData name="GIOVANI RUZZON DE JESUS ORTEGA" userId="S::giovani.ortega@fatec.sp.gov.br::0a44edb2-aad0-4adf-abde-983f6882ac9c" providerId="AD" clId="Web-{78B28B29-B13D-2073-4652-46993F9C5638}" dt="2025-04-27T19:31:46.073" v="314" actId="20577"/>
        <pc:sldMkLst>
          <pc:docMk/>
          <pc:sldMk cId="2863103940" sldId="273"/>
        </pc:sldMkLst>
        <pc:spChg chg="mod">
          <ac:chgData name="GIOVANI RUZZON DE JESUS ORTEGA" userId="S::giovani.ortega@fatec.sp.gov.br::0a44edb2-aad0-4adf-abde-983f6882ac9c" providerId="AD" clId="Web-{78B28B29-B13D-2073-4652-46993F9C5638}" dt="2025-04-27T19:31:46.073" v="314" actId="20577"/>
          <ac:spMkLst>
            <pc:docMk/>
            <pc:sldMk cId="2863103940" sldId="273"/>
            <ac:spMk id="11" creationId="{EF3A7BFE-9123-98C4-791C-9A3FE773CF97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31:38.605" v="311" actId="20577"/>
          <ac:spMkLst>
            <pc:docMk/>
            <pc:sldMk cId="2863103940" sldId="273"/>
            <ac:spMk id="24" creationId="{04B07C7A-8E1D-7BF7-31C8-5C68C6D2F9CF}"/>
          </ac:spMkLst>
        </pc:spChg>
        <pc:spChg chg="add">
          <ac:chgData name="GIOVANI RUZZON DE JESUS ORTEGA" userId="S::giovani.ortega@fatec.sp.gov.br::0a44edb2-aad0-4adf-abde-983f6882ac9c" providerId="AD" clId="Web-{78B28B29-B13D-2073-4652-46993F9C5638}" dt="2025-04-27T18:59:07.060" v="11"/>
          <ac:spMkLst>
            <pc:docMk/>
            <pc:sldMk cId="2863103940" sldId="273"/>
            <ac:spMk id="29" creationId="{A3363022-C969-41E9-8EB2-E4C94908C1FA}"/>
          </ac:spMkLst>
        </pc:spChg>
        <pc:spChg chg="add">
          <ac:chgData name="GIOVANI RUZZON DE JESUS ORTEGA" userId="S::giovani.ortega@fatec.sp.gov.br::0a44edb2-aad0-4adf-abde-983f6882ac9c" providerId="AD" clId="Web-{78B28B29-B13D-2073-4652-46993F9C5638}" dt="2025-04-27T18:59:07.060" v="11"/>
          <ac:spMkLst>
            <pc:docMk/>
            <pc:sldMk cId="2863103940" sldId="273"/>
            <ac:spMk id="31" creationId="{8D1AD6B3-BE88-4CEB-BA17-790657CC4729}"/>
          </ac:spMkLst>
        </pc:spChg>
        <pc:grpChg chg="add">
          <ac:chgData name="GIOVANI RUZZON DE JESUS ORTEGA" userId="S::giovani.ortega@fatec.sp.gov.br::0a44edb2-aad0-4adf-abde-983f6882ac9c" providerId="AD" clId="Web-{78B28B29-B13D-2073-4652-46993F9C5638}" dt="2025-04-27T18:59:07.060" v="11"/>
          <ac:grpSpMkLst>
            <pc:docMk/>
            <pc:sldMk cId="2863103940" sldId="273"/>
            <ac:grpSpMk id="33" creationId="{89D1390B-7E13-4B4F-9CB2-391063412E54}"/>
          </ac:grpSpMkLst>
        </pc:grpChg>
        <pc:picChg chg="add del mod">
          <ac:chgData name="GIOVANI RUZZON DE JESUS ORTEGA" userId="S::giovani.ortega@fatec.sp.gov.br::0a44edb2-aad0-4adf-abde-983f6882ac9c" providerId="AD" clId="Web-{78B28B29-B13D-2073-4652-46993F9C5638}" dt="2025-04-27T18:58:02.933" v="6"/>
          <ac:picMkLst>
            <pc:docMk/>
            <pc:sldMk cId="2863103940" sldId="273"/>
            <ac:picMk id="2" creationId="{94918A07-20A7-B2B6-1003-7F436340B9BA}"/>
          </ac:picMkLst>
        </pc:picChg>
        <pc:picChg chg="add mod">
          <ac:chgData name="GIOVANI RUZZON DE JESUS ORTEGA" userId="S::giovani.ortega@fatec.sp.gov.br::0a44edb2-aad0-4adf-abde-983f6882ac9c" providerId="AD" clId="Web-{78B28B29-B13D-2073-4652-46993F9C5638}" dt="2025-04-27T18:59:07.060" v="11"/>
          <ac:picMkLst>
            <pc:docMk/>
            <pc:sldMk cId="2863103940" sldId="273"/>
            <ac:picMk id="3" creationId="{B186AC7B-8111-083C-1E03-E070249037B1}"/>
          </ac:picMkLst>
        </pc:picChg>
      </pc:sldChg>
      <pc:sldChg chg="del">
        <pc:chgData name="GIOVANI RUZZON DE JESUS ORTEGA" userId="S::giovani.ortega@fatec.sp.gov.br::0a44edb2-aad0-4adf-abde-983f6882ac9c" providerId="AD" clId="Web-{78B28B29-B13D-2073-4652-46993F9C5638}" dt="2025-04-27T20:08:01.692" v="759"/>
        <pc:sldMkLst>
          <pc:docMk/>
          <pc:sldMk cId="226236345" sldId="274"/>
        </pc:sldMkLst>
      </pc:sldChg>
      <pc:sldChg chg="modSp">
        <pc:chgData name="GIOVANI RUZZON DE JESUS ORTEGA" userId="S::giovani.ortega@fatec.sp.gov.br::0a44edb2-aad0-4adf-abde-983f6882ac9c" providerId="AD" clId="Web-{78B28B29-B13D-2073-4652-46993F9C5638}" dt="2025-04-27T19:30:48.572" v="309" actId="20577"/>
        <pc:sldMkLst>
          <pc:docMk/>
          <pc:sldMk cId="3551793469" sldId="275"/>
        </pc:sldMkLst>
        <pc:spChg chg="mod">
          <ac:chgData name="GIOVANI RUZZON DE JESUS ORTEGA" userId="S::giovani.ortega@fatec.sp.gov.br::0a44edb2-aad0-4adf-abde-983f6882ac9c" providerId="AD" clId="Web-{78B28B29-B13D-2073-4652-46993F9C5638}" dt="2025-04-27T19:30:48.572" v="309" actId="20577"/>
          <ac:spMkLst>
            <pc:docMk/>
            <pc:sldMk cId="3551793469" sldId="275"/>
            <ac:spMk id="2" creationId="{4379103A-7E0F-A503-491C-874CA2A16BC0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30:45.822" v="306"/>
          <ac:spMkLst>
            <pc:docMk/>
            <pc:sldMk cId="3551793469" sldId="275"/>
            <ac:spMk id="3" creationId="{4E79730E-E638-275F-6C74-85FDCE30C43F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30:45.822" v="307"/>
          <ac:spMkLst>
            <pc:docMk/>
            <pc:sldMk cId="3551793469" sldId="275"/>
            <ac:spMk id="4" creationId="{C0B85CC1-CC9E-26A5-C05A-E64ABEDD931D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30:45.916" v="308"/>
          <ac:spMkLst>
            <pc:docMk/>
            <pc:sldMk cId="3551793469" sldId="275"/>
            <ac:spMk id="5" creationId="{DA7A49E4-DCE3-62DE-B6D1-539EBFFFE689}"/>
          </ac:spMkLst>
        </pc:spChg>
      </pc:sldChg>
      <pc:sldChg chg="addSp delSp modSp">
        <pc:chgData name="GIOVANI RUZZON DE JESUS ORTEGA" userId="S::giovani.ortega@fatec.sp.gov.br::0a44edb2-aad0-4adf-abde-983f6882ac9c" providerId="AD" clId="Web-{78B28B29-B13D-2073-4652-46993F9C5638}" dt="2025-04-27T20:03:43.949" v="703" actId="20577"/>
        <pc:sldMkLst>
          <pc:docMk/>
          <pc:sldMk cId="3274647172" sldId="276"/>
        </pc:sldMkLst>
        <pc:spChg chg="mod">
          <ac:chgData name="GIOVANI RUZZON DE JESUS ORTEGA" userId="S::giovani.ortega@fatec.sp.gov.br::0a44edb2-aad0-4adf-abde-983f6882ac9c" providerId="AD" clId="Web-{78B28B29-B13D-2073-4652-46993F9C5638}" dt="2025-04-27T19:59:39.724" v="648" actId="20577"/>
          <ac:spMkLst>
            <pc:docMk/>
            <pc:sldMk cId="3274647172" sldId="276"/>
            <ac:spMk id="2" creationId="{A0A65C01-2837-2D71-254F-BAEEC669F389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20:02:54.370" v="692" actId="1076"/>
          <ac:spMkLst>
            <pc:docMk/>
            <pc:sldMk cId="3274647172" sldId="276"/>
            <ac:spMk id="3" creationId="{3C23C4BE-E1DD-7EED-DB71-4D5F3B63E693}"/>
          </ac:spMkLst>
        </pc:spChg>
        <pc:spChg chg="del mod">
          <ac:chgData name="GIOVANI RUZZON DE JESUS ORTEGA" userId="S::giovani.ortega@fatec.sp.gov.br::0a44edb2-aad0-4adf-abde-983f6882ac9c" providerId="AD" clId="Web-{78B28B29-B13D-2073-4652-46993F9C5638}" dt="2025-04-27T20:01:07.320" v="668"/>
          <ac:spMkLst>
            <pc:docMk/>
            <pc:sldMk cId="3274647172" sldId="276"/>
            <ac:spMk id="4" creationId="{A4168C84-B182-4E7D-56FB-01EE4B11DC8B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20:02:59.230" v="693" actId="1076"/>
          <ac:spMkLst>
            <pc:docMk/>
            <pc:sldMk cId="3274647172" sldId="276"/>
            <ac:spMk id="5" creationId="{43DF41ED-5729-1B31-0C04-21385523D7E1}"/>
          </ac:spMkLst>
        </pc:spChg>
        <pc:spChg chg="del mod">
          <ac:chgData name="GIOVANI RUZZON DE JESUS ORTEGA" userId="S::giovani.ortega@fatec.sp.gov.br::0a44edb2-aad0-4adf-abde-983f6882ac9c" providerId="AD" clId="Web-{78B28B29-B13D-2073-4652-46993F9C5638}" dt="2025-04-27T20:01:07.273" v="667"/>
          <ac:spMkLst>
            <pc:docMk/>
            <pc:sldMk cId="3274647172" sldId="276"/>
            <ac:spMk id="6" creationId="{D180BD75-0796-C71E-07C4-224B63C0CEEF}"/>
          </ac:spMkLst>
        </pc:spChg>
        <pc:spChg chg="add del mod">
          <ac:chgData name="GIOVANI RUZZON DE JESUS ORTEGA" userId="S::giovani.ortega@fatec.sp.gov.br::0a44edb2-aad0-4adf-abde-983f6882ac9c" providerId="AD" clId="Web-{78B28B29-B13D-2073-4652-46993F9C5638}" dt="2025-04-27T20:01:09.164" v="670"/>
          <ac:spMkLst>
            <pc:docMk/>
            <pc:sldMk cId="3274647172" sldId="276"/>
            <ac:spMk id="8" creationId="{0FBE4791-8CDB-7DCF-F737-B23719BAAFEB}"/>
          </ac:spMkLst>
        </pc:spChg>
        <pc:spChg chg="add del mod">
          <ac:chgData name="GIOVANI RUZZON DE JESUS ORTEGA" userId="S::giovani.ortega@fatec.sp.gov.br::0a44edb2-aad0-4adf-abde-983f6882ac9c" providerId="AD" clId="Web-{78B28B29-B13D-2073-4652-46993F9C5638}" dt="2025-04-27T20:01:09.164" v="669"/>
          <ac:spMkLst>
            <pc:docMk/>
            <pc:sldMk cId="3274647172" sldId="276"/>
            <ac:spMk id="10" creationId="{964A171C-00FC-0C7B-D7C3-5A0C6ABF858C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59:43.584" v="653" actId="20577"/>
          <ac:spMkLst>
            <pc:docMk/>
            <pc:sldMk cId="3274647172" sldId="276"/>
            <ac:spMk id="12" creationId="{CEED6286-6851-6DDB-6D9B-9B02A607B361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59:28.177" v="639"/>
          <ac:spMkLst>
            <pc:docMk/>
            <pc:sldMk cId="3274647172" sldId="276"/>
            <ac:spMk id="13" creationId="{A783BE29-9226-E728-BAD0-B02DEADFB9C6}"/>
          </ac:spMkLst>
        </pc:spChg>
        <pc:spChg chg="add mod">
          <ac:chgData name="GIOVANI RUZZON DE JESUS ORTEGA" userId="S::giovani.ortega@fatec.sp.gov.br::0a44edb2-aad0-4adf-abde-983f6882ac9c" providerId="AD" clId="Web-{78B28B29-B13D-2073-4652-46993F9C5638}" dt="2025-04-27T20:03:04.370" v="694" actId="1076"/>
          <ac:spMkLst>
            <pc:docMk/>
            <pc:sldMk cId="3274647172" sldId="276"/>
            <ac:spMk id="14" creationId="{6C975382-A7FD-16C9-BF49-223827E296FA}"/>
          </ac:spMkLst>
        </pc:spChg>
        <pc:spChg chg="add mod">
          <ac:chgData name="GIOVANI RUZZON DE JESUS ORTEGA" userId="S::giovani.ortega@fatec.sp.gov.br::0a44edb2-aad0-4adf-abde-983f6882ac9c" providerId="AD" clId="Web-{78B28B29-B13D-2073-4652-46993F9C5638}" dt="2025-04-27T20:03:07.230" v="695" actId="1076"/>
          <ac:spMkLst>
            <pc:docMk/>
            <pc:sldMk cId="3274647172" sldId="276"/>
            <ac:spMk id="16" creationId="{D643D104-428F-1A41-04E9-7E04F06D80AD}"/>
          </ac:spMkLst>
        </pc:spChg>
        <pc:spChg chg="add mod">
          <ac:chgData name="GIOVANI RUZZON DE JESUS ORTEGA" userId="S::giovani.ortega@fatec.sp.gov.br::0a44edb2-aad0-4adf-abde-983f6882ac9c" providerId="AD" clId="Web-{78B28B29-B13D-2073-4652-46993F9C5638}" dt="2025-04-27T20:03:36.355" v="700" actId="20577"/>
          <ac:spMkLst>
            <pc:docMk/>
            <pc:sldMk cId="3274647172" sldId="276"/>
            <ac:spMk id="17" creationId="{AF058543-2645-076F-F01F-269B4746F654}"/>
          </ac:spMkLst>
        </pc:spChg>
        <pc:spChg chg="add mod">
          <ac:chgData name="GIOVANI RUZZON DE JESUS ORTEGA" userId="S::giovani.ortega@fatec.sp.gov.br::0a44edb2-aad0-4adf-abde-983f6882ac9c" providerId="AD" clId="Web-{78B28B29-B13D-2073-4652-46993F9C5638}" dt="2025-04-27T20:03:43.949" v="703" actId="20577"/>
          <ac:spMkLst>
            <pc:docMk/>
            <pc:sldMk cId="3274647172" sldId="276"/>
            <ac:spMk id="18" creationId="{761898B1-4FEA-5DC9-45CC-356F308C530D}"/>
          </ac:spMkLst>
        </pc:spChg>
      </pc:sldChg>
      <pc:sldChg chg="addSp delSp modSp">
        <pc:chgData name="GIOVANI RUZZON DE JESUS ORTEGA" userId="S::giovani.ortega@fatec.sp.gov.br::0a44edb2-aad0-4adf-abde-983f6882ac9c" providerId="AD" clId="Web-{78B28B29-B13D-2073-4652-46993F9C5638}" dt="2025-04-27T19:30:30.306" v="304" actId="20577"/>
        <pc:sldMkLst>
          <pc:docMk/>
          <pc:sldMk cId="3979194062" sldId="277"/>
        </pc:sldMkLst>
        <pc:spChg chg="mod">
          <ac:chgData name="GIOVANI RUZZON DE JESUS ORTEGA" userId="S::giovani.ortega@fatec.sp.gov.br::0a44edb2-aad0-4adf-abde-983f6882ac9c" providerId="AD" clId="Web-{78B28B29-B13D-2073-4652-46993F9C5638}" dt="2025-04-27T19:30:30.306" v="304" actId="20577"/>
          <ac:spMkLst>
            <pc:docMk/>
            <pc:sldMk cId="3979194062" sldId="277"/>
            <ac:spMk id="2" creationId="{A98BDE3D-CB39-03D2-545F-5283024761BD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30:25.837" v="300"/>
          <ac:spMkLst>
            <pc:docMk/>
            <pc:sldMk cId="3979194062" sldId="277"/>
            <ac:spMk id="3" creationId="{F02F894F-23A1-85D4-2713-57D743F8086A}"/>
          </ac:spMkLst>
        </pc:spChg>
        <pc:spChg chg="del mod">
          <ac:chgData name="GIOVANI RUZZON DE JESUS ORTEGA" userId="S::giovani.ortega@fatec.sp.gov.br::0a44edb2-aad0-4adf-abde-983f6882ac9c" providerId="AD" clId="Web-{78B28B29-B13D-2073-4652-46993F9C5638}" dt="2025-04-27T19:05:14.710" v="72"/>
          <ac:spMkLst>
            <pc:docMk/>
            <pc:sldMk cId="3979194062" sldId="277"/>
            <ac:spMk id="4" creationId="{C0EF4D35-9BD6-00FC-A23D-DCE50F2F200E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30:25.837" v="301"/>
          <ac:spMkLst>
            <pc:docMk/>
            <pc:sldMk cId="3979194062" sldId="277"/>
            <ac:spMk id="5" creationId="{51683C73-2637-AC0E-5A6B-47B6C6CB9E2A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30:25.837" v="302"/>
          <ac:spMkLst>
            <pc:docMk/>
            <pc:sldMk cId="3979194062" sldId="277"/>
            <ac:spMk id="6" creationId="{846865D3-E9E5-FDDD-B091-FE6F9039C6EA}"/>
          </ac:spMkLst>
        </pc:spChg>
        <pc:spChg chg="add del mod">
          <ac:chgData name="GIOVANI RUZZON DE JESUS ORTEGA" userId="S::giovani.ortega@fatec.sp.gov.br::0a44edb2-aad0-4adf-abde-983f6882ac9c" providerId="AD" clId="Web-{78B28B29-B13D-2073-4652-46993F9C5638}" dt="2025-04-27T19:05:17.585" v="73"/>
          <ac:spMkLst>
            <pc:docMk/>
            <pc:sldMk cId="3979194062" sldId="277"/>
            <ac:spMk id="8" creationId="{C82B93F3-18C7-99E7-9849-743A7EE9BB00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30:25.837" v="299"/>
          <ac:spMkLst>
            <pc:docMk/>
            <pc:sldMk cId="3979194062" sldId="277"/>
            <ac:spMk id="12" creationId="{119D6C7A-A7F7-E063-9A09-611D1FB1DBE6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30:25.931" v="303"/>
          <ac:spMkLst>
            <pc:docMk/>
            <pc:sldMk cId="3979194062" sldId="277"/>
            <ac:spMk id="13" creationId="{941D71DF-7225-6C66-9D2B-FAACEFF20849}"/>
          </ac:spMkLst>
        </pc:spChg>
      </pc:sldChg>
      <pc:sldChg chg="addSp delSp modSp">
        <pc:chgData name="GIOVANI RUZZON DE JESUS ORTEGA" userId="S::giovani.ortega@fatec.sp.gov.br::0a44edb2-aad0-4adf-abde-983f6882ac9c" providerId="AD" clId="Web-{78B28B29-B13D-2073-4652-46993F9C5638}" dt="2025-04-27T20:07:11.550" v="758" actId="14100"/>
        <pc:sldMkLst>
          <pc:docMk/>
          <pc:sldMk cId="73848494" sldId="278"/>
        </pc:sldMkLst>
        <pc:spChg chg="mod">
          <ac:chgData name="GIOVANI RUZZON DE JESUS ORTEGA" userId="S::giovani.ortega@fatec.sp.gov.br::0a44edb2-aad0-4adf-abde-983f6882ac9c" providerId="AD" clId="Web-{78B28B29-B13D-2073-4652-46993F9C5638}" dt="2025-04-27T20:05:27.624" v="739" actId="20577"/>
          <ac:spMkLst>
            <pc:docMk/>
            <pc:sldMk cId="73848494" sldId="278"/>
            <ac:spMk id="2" creationId="{A052E563-D2B2-A0AD-3574-E8C8FDCE3DAC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20:06:08.423" v="748" actId="20577"/>
          <ac:spMkLst>
            <pc:docMk/>
            <pc:sldMk cId="73848494" sldId="278"/>
            <ac:spMk id="3" creationId="{0E2A819C-8720-05AC-589D-CCF280D381A0}"/>
          </ac:spMkLst>
        </pc:spChg>
        <pc:spChg chg="add del mod">
          <ac:chgData name="GIOVANI RUZZON DE JESUS ORTEGA" userId="S::giovani.ortega@fatec.sp.gov.br::0a44edb2-aad0-4adf-abde-983f6882ac9c" providerId="AD" clId="Web-{78B28B29-B13D-2073-4652-46993F9C5638}" dt="2025-04-27T20:05:57.095" v="745"/>
          <ac:spMkLst>
            <pc:docMk/>
            <pc:sldMk cId="73848494" sldId="278"/>
            <ac:spMk id="5" creationId="{98A22BE7-438E-A15B-E8F7-724474E5BE5E}"/>
          </ac:spMkLst>
        </pc:spChg>
        <pc:spChg chg="add del mod">
          <ac:chgData name="GIOVANI RUZZON DE JESUS ORTEGA" userId="S::giovani.ortega@fatec.sp.gov.br::0a44edb2-aad0-4adf-abde-983f6882ac9c" providerId="AD" clId="Web-{78B28B29-B13D-2073-4652-46993F9C5638}" dt="2025-04-27T20:05:57.095" v="744"/>
          <ac:spMkLst>
            <pc:docMk/>
            <pc:sldMk cId="73848494" sldId="278"/>
            <ac:spMk id="7" creationId="{A8F4760F-33A8-8614-3D31-5C0D8524DB7B}"/>
          </ac:spMkLst>
        </pc:spChg>
        <pc:spChg chg="add del mod">
          <ac:chgData name="GIOVANI RUZZON DE JESUS ORTEGA" userId="S::giovani.ortega@fatec.sp.gov.br::0a44edb2-aad0-4adf-abde-983f6882ac9c" providerId="AD" clId="Web-{78B28B29-B13D-2073-4652-46993F9C5638}" dt="2025-04-27T20:05:57.095" v="743"/>
          <ac:spMkLst>
            <pc:docMk/>
            <pc:sldMk cId="73848494" sldId="278"/>
            <ac:spMk id="9" creationId="{7780B064-968C-716B-2AA8-A96F25721F4C}"/>
          </ac:spMkLst>
        </pc:spChg>
        <pc:spChg chg="del mod">
          <ac:chgData name="GIOVANI RUZZON DE JESUS ORTEGA" userId="S::giovani.ortega@fatec.sp.gov.br::0a44edb2-aad0-4adf-abde-983f6882ac9c" providerId="AD" clId="Web-{78B28B29-B13D-2073-4652-46993F9C5638}" dt="2025-04-27T20:05:55.032" v="742"/>
          <ac:spMkLst>
            <pc:docMk/>
            <pc:sldMk cId="73848494" sldId="278"/>
            <ac:spMk id="11" creationId="{B9D3C290-A56C-B087-9C47-005A3BC3E120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20:07:11.550" v="758" actId="14100"/>
          <ac:spMkLst>
            <pc:docMk/>
            <pc:sldMk cId="73848494" sldId="278"/>
            <ac:spMk id="12" creationId="{0D775342-B398-D058-62EA-D657A2192D69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20:05:20.108" v="733" actId="20577"/>
          <ac:spMkLst>
            <pc:docMk/>
            <pc:sldMk cId="73848494" sldId="278"/>
            <ac:spMk id="13" creationId="{B83AAE15-CE16-991A-C05F-0BD97418193D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20:05:04.998" v="721"/>
          <ac:spMkLst>
            <pc:docMk/>
            <pc:sldMk cId="73848494" sldId="278"/>
            <ac:spMk id="14" creationId="{CB66A1BD-2500-AB18-9DCA-0585F33C2410}"/>
          </ac:spMkLst>
        </pc:spChg>
        <pc:spChg chg="del mod">
          <ac:chgData name="GIOVANI RUZZON DE JESUS ORTEGA" userId="S::giovani.ortega@fatec.sp.gov.br::0a44edb2-aad0-4adf-abde-983f6882ac9c" providerId="AD" clId="Web-{78B28B29-B13D-2073-4652-46993F9C5638}" dt="2025-04-27T20:05:54.985" v="741"/>
          <ac:spMkLst>
            <pc:docMk/>
            <pc:sldMk cId="73848494" sldId="278"/>
            <ac:spMk id="20" creationId="{E954CCA8-9E58-39CC-C428-F4B19348692D}"/>
          </ac:spMkLst>
        </pc:spChg>
        <pc:spChg chg="del mod">
          <ac:chgData name="GIOVANI RUZZON DE JESUS ORTEGA" userId="S::giovani.ortega@fatec.sp.gov.br::0a44edb2-aad0-4adf-abde-983f6882ac9c" providerId="AD" clId="Web-{78B28B29-B13D-2073-4652-46993F9C5638}" dt="2025-04-27T20:05:54.923" v="740"/>
          <ac:spMkLst>
            <pc:docMk/>
            <pc:sldMk cId="73848494" sldId="278"/>
            <ac:spMk id="21" creationId="{6047A6BF-476B-7D5D-EE4E-C50B34AFE8AF}"/>
          </ac:spMkLst>
        </pc:spChg>
      </pc:sldChg>
      <pc:sldChg chg="addSp delSp modSp">
        <pc:chgData name="GIOVANI RUZZON DE JESUS ORTEGA" userId="S::giovani.ortega@fatec.sp.gov.br::0a44edb2-aad0-4adf-abde-983f6882ac9c" providerId="AD" clId="Web-{78B28B29-B13D-2073-4652-46993F9C5638}" dt="2025-04-27T19:52:47.084" v="552"/>
        <pc:sldMkLst>
          <pc:docMk/>
          <pc:sldMk cId="616355143" sldId="279"/>
        </pc:sldMkLst>
        <pc:spChg chg="mod">
          <ac:chgData name="GIOVANI RUZZON DE JESUS ORTEGA" userId="S::giovani.ortega@fatec.sp.gov.br::0a44edb2-aad0-4adf-abde-983f6882ac9c" providerId="AD" clId="Web-{78B28B29-B13D-2073-4652-46993F9C5638}" dt="2025-04-27T19:43:46.958" v="450"/>
          <ac:spMkLst>
            <pc:docMk/>
            <pc:sldMk cId="616355143" sldId="279"/>
            <ac:spMk id="2" creationId="{DB262C4D-3F97-1652-3A4A-C989986D9B65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47:36.948" v="487" actId="14100"/>
          <ac:spMkLst>
            <pc:docMk/>
            <pc:sldMk cId="616355143" sldId="279"/>
            <ac:spMk id="3" creationId="{B9136911-B582-CB5C-914D-58A0AE6AB75A}"/>
          </ac:spMkLst>
        </pc:spChg>
        <pc:spChg chg="del mod">
          <ac:chgData name="GIOVANI RUZZON DE JESUS ORTEGA" userId="S::giovani.ortega@fatec.sp.gov.br::0a44edb2-aad0-4adf-abde-983f6882ac9c" providerId="AD" clId="Web-{78B28B29-B13D-2073-4652-46993F9C5638}" dt="2025-04-27T19:44:15.787" v="463"/>
          <ac:spMkLst>
            <pc:docMk/>
            <pc:sldMk cId="616355143" sldId="279"/>
            <ac:spMk id="4" creationId="{5AB49C3E-AD51-081C-CB26-BA65EB17C0A7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47:49.777" v="490" actId="14100"/>
          <ac:spMkLst>
            <pc:docMk/>
            <pc:sldMk cId="616355143" sldId="279"/>
            <ac:spMk id="5" creationId="{E194D589-C330-607E-B446-0DA52AACC4E4}"/>
          </ac:spMkLst>
        </pc:spChg>
        <pc:spChg chg="del mod">
          <ac:chgData name="GIOVANI RUZZON DE JESUS ORTEGA" userId="S::giovani.ortega@fatec.sp.gov.br::0a44edb2-aad0-4adf-abde-983f6882ac9c" providerId="AD" clId="Web-{78B28B29-B13D-2073-4652-46993F9C5638}" dt="2025-04-27T19:44:15.740" v="462"/>
          <ac:spMkLst>
            <pc:docMk/>
            <pc:sldMk cId="616355143" sldId="279"/>
            <ac:spMk id="6" creationId="{7F8B4CE7-99C9-BD2D-17D0-2B34D13B367F}"/>
          </ac:spMkLst>
        </pc:spChg>
        <pc:spChg chg="add del mod">
          <ac:chgData name="GIOVANI RUZZON DE JESUS ORTEGA" userId="S::giovani.ortega@fatec.sp.gov.br::0a44edb2-aad0-4adf-abde-983f6882ac9c" providerId="AD" clId="Web-{78B28B29-B13D-2073-4652-46993F9C5638}" dt="2025-04-27T19:44:32.006" v="465"/>
          <ac:spMkLst>
            <pc:docMk/>
            <pc:sldMk cId="616355143" sldId="279"/>
            <ac:spMk id="8" creationId="{6C7711E6-87DD-2059-C23D-36094EACCB98}"/>
          </ac:spMkLst>
        </pc:spChg>
        <pc:spChg chg="add del mod">
          <ac:chgData name="GIOVANI RUZZON DE JESUS ORTEGA" userId="S::giovani.ortega@fatec.sp.gov.br::0a44edb2-aad0-4adf-abde-983f6882ac9c" providerId="AD" clId="Web-{78B28B29-B13D-2073-4652-46993F9C5638}" dt="2025-04-27T19:44:18.849" v="464"/>
          <ac:spMkLst>
            <pc:docMk/>
            <pc:sldMk cId="616355143" sldId="279"/>
            <ac:spMk id="10" creationId="{1AE22B34-D745-A6AE-8EA9-00FA2E24A827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43:46.974" v="451"/>
          <ac:spMkLst>
            <pc:docMk/>
            <pc:sldMk cId="616355143" sldId="279"/>
            <ac:spMk id="12" creationId="{BEC1259C-0A50-37A0-081E-E36D391D7A08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43:47.099" v="457"/>
          <ac:spMkLst>
            <pc:docMk/>
            <pc:sldMk cId="616355143" sldId="279"/>
            <ac:spMk id="13" creationId="{208378E4-1369-B8BE-D097-D0A68C992F75}"/>
          </ac:spMkLst>
        </pc:spChg>
        <pc:spChg chg="add mod">
          <ac:chgData name="GIOVANI RUZZON DE JESUS ORTEGA" userId="S::giovani.ortega@fatec.sp.gov.br::0a44edb2-aad0-4adf-abde-983f6882ac9c" providerId="AD" clId="Web-{78B28B29-B13D-2073-4652-46993F9C5638}" dt="2025-04-27T19:48:26.965" v="500" actId="1076"/>
          <ac:spMkLst>
            <pc:docMk/>
            <pc:sldMk cId="616355143" sldId="279"/>
            <ac:spMk id="14" creationId="{536ADB0D-E9D2-CE81-9228-64F31148D50A}"/>
          </ac:spMkLst>
        </pc:spChg>
        <pc:spChg chg="add mod">
          <ac:chgData name="GIOVANI RUZZON DE JESUS ORTEGA" userId="S::giovani.ortega@fatec.sp.gov.br::0a44edb2-aad0-4adf-abde-983f6882ac9c" providerId="AD" clId="Web-{78B28B29-B13D-2073-4652-46993F9C5638}" dt="2025-04-27T19:48:29.090" v="501" actId="1076"/>
          <ac:spMkLst>
            <pc:docMk/>
            <pc:sldMk cId="616355143" sldId="279"/>
            <ac:spMk id="16" creationId="{A0F2F78B-5DC1-57A1-B963-85D32B011E6D}"/>
          </ac:spMkLst>
        </pc:spChg>
        <pc:spChg chg="add mod">
          <ac:chgData name="GIOVANI RUZZON DE JESUS ORTEGA" userId="S::giovani.ortega@fatec.sp.gov.br::0a44edb2-aad0-4adf-abde-983f6882ac9c" providerId="AD" clId="Web-{78B28B29-B13D-2073-4652-46993F9C5638}" dt="2025-04-27T19:48:24.372" v="499" actId="1076"/>
          <ac:spMkLst>
            <pc:docMk/>
            <pc:sldMk cId="616355143" sldId="279"/>
            <ac:spMk id="17" creationId="{6C3C7313-07C0-963E-E4B3-454676C16E6E}"/>
          </ac:spMkLst>
        </pc:spChg>
        <pc:spChg chg="add mod">
          <ac:chgData name="GIOVANI RUZZON DE JESUS ORTEGA" userId="S::giovani.ortega@fatec.sp.gov.br::0a44edb2-aad0-4adf-abde-983f6882ac9c" providerId="AD" clId="Web-{78B28B29-B13D-2073-4652-46993F9C5638}" dt="2025-04-27T19:49:06.234" v="504" actId="20577"/>
          <ac:spMkLst>
            <pc:docMk/>
            <pc:sldMk cId="616355143" sldId="279"/>
            <ac:spMk id="18" creationId="{D32F372B-53EC-0F3E-3C8F-DD13A4357A33}"/>
          </ac:spMkLst>
        </pc:spChg>
        <pc:spChg chg="add mod">
          <ac:chgData name="GIOVANI RUZZON DE JESUS ORTEGA" userId="S::giovani.ortega@fatec.sp.gov.br::0a44edb2-aad0-4adf-abde-983f6882ac9c" providerId="AD" clId="Web-{78B28B29-B13D-2073-4652-46993F9C5638}" dt="2025-04-27T19:50:53.221" v="514" actId="1076"/>
          <ac:spMkLst>
            <pc:docMk/>
            <pc:sldMk cId="616355143" sldId="279"/>
            <ac:spMk id="19" creationId="{7CDA117D-DB7F-83CC-D4D2-B730D3B7EB0F}"/>
          </ac:spMkLst>
        </pc:spChg>
        <pc:spChg chg="add mod">
          <ac:chgData name="GIOVANI RUZZON DE JESUS ORTEGA" userId="S::giovani.ortega@fatec.sp.gov.br::0a44edb2-aad0-4adf-abde-983f6882ac9c" providerId="AD" clId="Web-{78B28B29-B13D-2073-4652-46993F9C5638}" dt="2025-04-27T19:50:57.222" v="515" actId="1076"/>
          <ac:spMkLst>
            <pc:docMk/>
            <pc:sldMk cId="616355143" sldId="279"/>
            <ac:spMk id="20" creationId="{D2F4BF3E-A782-D6BE-9F13-BBF8E138A30B}"/>
          </ac:spMkLst>
        </pc:spChg>
        <pc:spChg chg="add del mod">
          <ac:chgData name="GIOVANI RUZZON DE JESUS ORTEGA" userId="S::giovani.ortega@fatec.sp.gov.br::0a44edb2-aad0-4adf-abde-983f6882ac9c" providerId="AD" clId="Web-{78B28B29-B13D-2073-4652-46993F9C5638}" dt="2025-04-27T19:52:47.084" v="552"/>
          <ac:spMkLst>
            <pc:docMk/>
            <pc:sldMk cId="616355143" sldId="279"/>
            <ac:spMk id="21" creationId="{CCE35563-F901-9496-4554-F9691FAB5672}"/>
          </ac:spMkLst>
        </pc:spChg>
        <pc:spChg chg="add del mod">
          <ac:chgData name="GIOVANI RUZZON DE JESUS ORTEGA" userId="S::giovani.ortega@fatec.sp.gov.br::0a44edb2-aad0-4adf-abde-983f6882ac9c" providerId="AD" clId="Web-{78B28B29-B13D-2073-4652-46993F9C5638}" dt="2025-04-27T19:52:47.084" v="551"/>
          <ac:spMkLst>
            <pc:docMk/>
            <pc:sldMk cId="616355143" sldId="279"/>
            <ac:spMk id="22" creationId="{043A3E08-3BCB-5E9E-33BE-9694DBB113AC}"/>
          </ac:spMkLst>
        </pc:spChg>
      </pc:sldChg>
      <pc:sldChg chg="addSp delSp modSp">
        <pc:chgData name="GIOVANI RUZZON DE JESUS ORTEGA" userId="S::giovani.ortega@fatec.sp.gov.br::0a44edb2-aad0-4adf-abde-983f6882ac9c" providerId="AD" clId="Web-{78B28B29-B13D-2073-4652-46993F9C5638}" dt="2025-04-27T19:30:15.305" v="297" actId="20577"/>
        <pc:sldMkLst>
          <pc:docMk/>
          <pc:sldMk cId="4122396240" sldId="280"/>
        </pc:sldMkLst>
        <pc:spChg chg="mod">
          <ac:chgData name="GIOVANI RUZZON DE JESUS ORTEGA" userId="S::giovani.ortega@fatec.sp.gov.br::0a44edb2-aad0-4adf-abde-983f6882ac9c" providerId="AD" clId="Web-{78B28B29-B13D-2073-4652-46993F9C5638}" dt="2025-04-27T19:30:15.305" v="297" actId="20577"/>
          <ac:spMkLst>
            <pc:docMk/>
            <pc:sldMk cId="4122396240" sldId="280"/>
            <ac:spMk id="2" creationId="{D53393CE-9363-72CB-FD40-73A65C0DCC57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29:41.945" v="285"/>
          <ac:spMkLst>
            <pc:docMk/>
            <pc:sldMk cId="4122396240" sldId="280"/>
            <ac:spMk id="3" creationId="{FACB5A03-99D2-C953-F227-3E1620258992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29:41.961" v="287"/>
          <ac:spMkLst>
            <pc:docMk/>
            <pc:sldMk cId="4122396240" sldId="280"/>
            <ac:spMk id="4" creationId="{59013870-8786-7090-C9CF-E1E30DC7B922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29:54.727" v="292" actId="20577"/>
          <ac:spMkLst>
            <pc:docMk/>
            <pc:sldMk cId="4122396240" sldId="280"/>
            <ac:spMk id="5" creationId="{3F16C050-0EBC-234C-AB93-E7868D85A2B0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30:03.664" v="294"/>
          <ac:spMkLst>
            <pc:docMk/>
            <pc:sldMk cId="4122396240" sldId="280"/>
            <ac:spMk id="6" creationId="{FC51C3F1-54D5-8F63-473C-F7876B8CE120}"/>
          </ac:spMkLst>
        </pc:spChg>
        <pc:spChg chg="add del">
          <ac:chgData name="GIOVANI RUZZON DE JESUS ORTEGA" userId="S::giovani.ortega@fatec.sp.gov.br::0a44edb2-aad0-4adf-abde-983f6882ac9c" providerId="AD" clId="Web-{78B28B29-B13D-2073-4652-46993F9C5638}" dt="2025-04-27T19:20:43.593" v="169"/>
          <ac:spMkLst>
            <pc:docMk/>
            <pc:sldMk cId="4122396240" sldId="280"/>
            <ac:spMk id="8" creationId="{B5BF49C0-E36E-7495-29FC-A184ED394852}"/>
          </ac:spMkLst>
        </pc:spChg>
        <pc:spChg chg="add del">
          <ac:chgData name="GIOVANI RUZZON DE JESUS ORTEGA" userId="S::giovani.ortega@fatec.sp.gov.br::0a44edb2-aad0-4adf-abde-983f6882ac9c" providerId="AD" clId="Web-{78B28B29-B13D-2073-4652-46993F9C5638}" dt="2025-04-27T19:20:43.593" v="168"/>
          <ac:spMkLst>
            <pc:docMk/>
            <pc:sldMk cId="4122396240" sldId="280"/>
            <ac:spMk id="10" creationId="{F3D07D35-C57D-A436-1D65-FE6E6202B694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29:41.945" v="284"/>
          <ac:spMkLst>
            <pc:docMk/>
            <pc:sldMk cId="4122396240" sldId="280"/>
            <ac:spMk id="12" creationId="{0D74F0DD-9277-50B0-68E1-220BA8344883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29:41.961" v="289"/>
          <ac:spMkLst>
            <pc:docMk/>
            <pc:sldMk cId="4122396240" sldId="280"/>
            <ac:spMk id="13" creationId="{CB0BAE21-4E4A-BE6E-EE84-D535446B94CD}"/>
          </ac:spMkLst>
        </pc:spChg>
        <pc:spChg chg="add mod">
          <ac:chgData name="GIOVANI RUZZON DE JESUS ORTEGA" userId="S::giovani.ortega@fatec.sp.gov.br::0a44edb2-aad0-4adf-abde-983f6882ac9c" providerId="AD" clId="Web-{78B28B29-B13D-2073-4652-46993F9C5638}" dt="2025-04-27T19:29:41.961" v="290"/>
          <ac:spMkLst>
            <pc:docMk/>
            <pc:sldMk cId="4122396240" sldId="280"/>
            <ac:spMk id="14" creationId="{8AA60F83-1967-AFEB-B107-024D2871D6A2}"/>
          </ac:spMkLst>
        </pc:spChg>
        <pc:spChg chg="add mod">
          <ac:chgData name="GIOVANI RUZZON DE JESUS ORTEGA" userId="S::giovani.ortega@fatec.sp.gov.br::0a44edb2-aad0-4adf-abde-983f6882ac9c" providerId="AD" clId="Web-{78B28B29-B13D-2073-4652-46993F9C5638}" dt="2025-04-27T19:29:59.539" v="293"/>
          <ac:spMkLst>
            <pc:docMk/>
            <pc:sldMk cId="4122396240" sldId="280"/>
            <ac:spMk id="16" creationId="{52C0C2BB-22FA-38FE-6172-1C751280C92F}"/>
          </ac:spMkLst>
        </pc:spChg>
      </pc:sldChg>
      <pc:sldChg chg="addSp delSp modSp">
        <pc:chgData name="GIOVANI RUZZON DE JESUS ORTEGA" userId="S::giovani.ortega@fatec.sp.gov.br::0a44edb2-aad0-4adf-abde-983f6882ac9c" providerId="AD" clId="Web-{78B28B29-B13D-2073-4652-46993F9C5638}" dt="2025-04-27T19:32:24.481" v="326" actId="20577"/>
        <pc:sldMkLst>
          <pc:docMk/>
          <pc:sldMk cId="901526237" sldId="281"/>
        </pc:sldMkLst>
        <pc:spChg chg="mod">
          <ac:chgData name="GIOVANI RUZZON DE JESUS ORTEGA" userId="S::giovani.ortega@fatec.sp.gov.br::0a44edb2-aad0-4adf-abde-983f6882ac9c" providerId="AD" clId="Web-{78B28B29-B13D-2073-4652-46993F9C5638}" dt="2025-04-27T19:32:02.433" v="315"/>
          <ac:spMkLst>
            <pc:docMk/>
            <pc:sldMk cId="901526237" sldId="281"/>
            <ac:spMk id="2" creationId="{F7291133-2B2D-CB5C-25A3-A6BBC6AC48F6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32:02.433" v="317"/>
          <ac:spMkLst>
            <pc:docMk/>
            <pc:sldMk cId="901526237" sldId="281"/>
            <ac:spMk id="3" creationId="{330480BD-3EF5-7A7E-9E81-E73191A1D49D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32:11.449" v="324" actId="14100"/>
          <ac:spMkLst>
            <pc:docMk/>
            <pc:sldMk cId="901526237" sldId="281"/>
            <ac:spMk id="4" creationId="{C86737C8-4322-77C9-4E34-94E5EE136DBC}"/>
          </ac:spMkLst>
        </pc:spChg>
        <pc:spChg chg="del mod">
          <ac:chgData name="GIOVANI RUZZON DE JESUS ORTEGA" userId="S::giovani.ortega@fatec.sp.gov.br::0a44edb2-aad0-4adf-abde-983f6882ac9c" providerId="AD" clId="Web-{78B28B29-B13D-2073-4652-46993F9C5638}" dt="2025-04-27T19:25:38.407" v="208"/>
          <ac:spMkLst>
            <pc:docMk/>
            <pc:sldMk cId="901526237" sldId="281"/>
            <ac:spMk id="5" creationId="{EEAACD48-B184-C932-E41F-216DF4C1A5BF}"/>
          </ac:spMkLst>
        </pc:spChg>
        <pc:spChg chg="add del mod">
          <ac:chgData name="GIOVANI RUZZON DE JESUS ORTEGA" userId="S::giovani.ortega@fatec.sp.gov.br::0a44edb2-aad0-4adf-abde-983f6882ac9c" providerId="AD" clId="Web-{78B28B29-B13D-2073-4652-46993F9C5638}" dt="2025-04-27T19:25:48.204" v="212"/>
          <ac:spMkLst>
            <pc:docMk/>
            <pc:sldMk cId="901526237" sldId="281"/>
            <ac:spMk id="7" creationId="{2F5EC0E9-870D-2759-6C09-C501EBB3A278}"/>
          </ac:spMkLst>
        </pc:spChg>
        <pc:spChg chg="add mod">
          <ac:chgData name="GIOVANI RUZZON DE JESUS ORTEGA" userId="S::giovani.ortega@fatec.sp.gov.br::0a44edb2-aad0-4adf-abde-983f6882ac9c" providerId="AD" clId="Web-{78B28B29-B13D-2073-4652-46993F9C5638}" dt="2025-04-27T19:32:02.433" v="320"/>
          <ac:spMkLst>
            <pc:docMk/>
            <pc:sldMk cId="901526237" sldId="281"/>
            <ac:spMk id="9" creationId="{019F4346-C711-392E-D0F0-1428D746F93B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32:02.433" v="316"/>
          <ac:spMkLst>
            <pc:docMk/>
            <pc:sldMk cId="901526237" sldId="281"/>
            <ac:spMk id="10" creationId="{15C361D4-2114-E276-681B-0EDACAD8E3D4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32:02.433" v="319"/>
          <ac:spMkLst>
            <pc:docMk/>
            <pc:sldMk cId="901526237" sldId="281"/>
            <ac:spMk id="11" creationId="{F8FC4DAD-8F22-40DC-8133-22BF52217FB8}"/>
          </ac:spMkLst>
        </pc:spChg>
        <pc:spChg chg="add mod">
          <ac:chgData name="GIOVANI RUZZON DE JESUS ORTEGA" userId="S::giovani.ortega@fatec.sp.gov.br::0a44edb2-aad0-4adf-abde-983f6882ac9c" providerId="AD" clId="Web-{78B28B29-B13D-2073-4652-46993F9C5638}" dt="2025-04-27T19:32:24.481" v="326" actId="20577"/>
          <ac:spMkLst>
            <pc:docMk/>
            <pc:sldMk cId="901526237" sldId="281"/>
            <ac:spMk id="13" creationId="{AF9E36F4-0F74-FE68-DBF9-8649761B2CAC}"/>
          </ac:spMkLst>
        </pc:spChg>
      </pc:sldChg>
      <pc:sldChg chg="addSp delSp modSp">
        <pc:chgData name="GIOVANI RUZZON DE JESUS ORTEGA" userId="S::giovani.ortega@fatec.sp.gov.br::0a44edb2-aad0-4adf-abde-983f6882ac9c" providerId="AD" clId="Web-{78B28B29-B13D-2073-4652-46993F9C5638}" dt="2025-04-27T19:41:21.607" v="423" actId="1076"/>
        <pc:sldMkLst>
          <pc:docMk/>
          <pc:sldMk cId="1125054511" sldId="282"/>
        </pc:sldMkLst>
        <pc:spChg chg="mod">
          <ac:chgData name="GIOVANI RUZZON DE JESUS ORTEGA" userId="S::giovani.ortega@fatec.sp.gov.br::0a44edb2-aad0-4adf-abde-983f6882ac9c" providerId="AD" clId="Web-{78B28B29-B13D-2073-4652-46993F9C5638}" dt="2025-04-27T19:38:45.665" v="391"/>
          <ac:spMkLst>
            <pc:docMk/>
            <pc:sldMk cId="1125054511" sldId="282"/>
            <ac:spMk id="2" creationId="{0F5010AA-DDBA-D5A2-A34D-69E21671333A}"/>
          </ac:spMkLst>
        </pc:spChg>
        <pc:spChg chg="add mod">
          <ac:chgData name="GIOVANI RUZZON DE JESUS ORTEGA" userId="S::giovani.ortega@fatec.sp.gov.br::0a44edb2-aad0-4adf-abde-983f6882ac9c" providerId="AD" clId="Web-{78B28B29-B13D-2073-4652-46993F9C5638}" dt="2025-04-27T19:38:21.696" v="388" actId="1076"/>
          <ac:spMkLst>
            <pc:docMk/>
            <pc:sldMk cId="1125054511" sldId="282"/>
            <ac:spMk id="3" creationId="{73020C02-C441-4C31-EE31-4CCDA5FE55F2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38:45.712" v="393"/>
          <ac:spMkLst>
            <pc:docMk/>
            <pc:sldMk cId="1125054511" sldId="282"/>
            <ac:spMk id="4" creationId="{EF31757D-D960-563E-13D7-10BC6A04122D}"/>
          </ac:spMkLst>
        </pc:spChg>
        <pc:spChg chg="del mod">
          <ac:chgData name="GIOVANI RUZZON DE JESUS ORTEGA" userId="S::giovani.ortega@fatec.sp.gov.br::0a44edb2-aad0-4adf-abde-983f6882ac9c" providerId="AD" clId="Web-{78B28B29-B13D-2073-4652-46993F9C5638}" dt="2025-04-27T19:40:10.183" v="409"/>
          <ac:spMkLst>
            <pc:docMk/>
            <pc:sldMk cId="1125054511" sldId="282"/>
            <ac:spMk id="5" creationId="{11D7CDBE-3B02-5AB5-E827-307839805592}"/>
          </ac:spMkLst>
        </pc:spChg>
        <pc:spChg chg="del mod">
          <ac:chgData name="GIOVANI RUZZON DE JESUS ORTEGA" userId="S::giovani.ortega@fatec.sp.gov.br::0a44edb2-aad0-4adf-abde-983f6882ac9c" providerId="AD" clId="Web-{78B28B29-B13D-2073-4652-46993F9C5638}" dt="2025-04-27T19:36:09.083" v="364"/>
          <ac:spMkLst>
            <pc:docMk/>
            <pc:sldMk cId="1125054511" sldId="282"/>
            <ac:spMk id="6" creationId="{BFE1F326-65DA-D1D2-BADE-C228E0696D1C}"/>
          </ac:spMkLst>
        </pc:spChg>
        <pc:spChg chg="del mod">
          <ac:chgData name="GIOVANI RUZZON DE JESUS ORTEGA" userId="S::giovani.ortega@fatec.sp.gov.br::0a44edb2-aad0-4adf-abde-983f6882ac9c" providerId="AD" clId="Web-{78B28B29-B13D-2073-4652-46993F9C5638}" dt="2025-04-27T19:40:10.121" v="408"/>
          <ac:spMkLst>
            <pc:docMk/>
            <pc:sldMk cId="1125054511" sldId="282"/>
            <ac:spMk id="7" creationId="{3F33DEEB-3296-0AFB-2C98-5D37AC21B10C}"/>
          </ac:spMkLst>
        </pc:spChg>
        <pc:spChg chg="add mod">
          <ac:chgData name="GIOVANI RUZZON DE JESUS ORTEGA" userId="S::giovani.ortega@fatec.sp.gov.br::0a44edb2-aad0-4adf-abde-983f6882ac9c" providerId="AD" clId="Web-{78B28B29-B13D-2073-4652-46993F9C5638}" dt="2025-04-27T19:39:03.494" v="404" actId="20577"/>
          <ac:spMkLst>
            <pc:docMk/>
            <pc:sldMk cId="1125054511" sldId="282"/>
            <ac:spMk id="8" creationId="{2AB7D442-DD4C-61C5-1061-EBE94ED353FA}"/>
          </ac:spMkLst>
        </pc:spChg>
        <pc:spChg chg="add del mod">
          <ac:chgData name="GIOVANI RUZZON DE JESUS ORTEGA" userId="S::giovani.ortega@fatec.sp.gov.br::0a44edb2-aad0-4adf-abde-983f6882ac9c" providerId="AD" clId="Web-{78B28B29-B13D-2073-4652-46993F9C5638}" dt="2025-04-27T19:40:17.433" v="414"/>
          <ac:spMkLst>
            <pc:docMk/>
            <pc:sldMk cId="1125054511" sldId="282"/>
            <ac:spMk id="10" creationId="{4521FA78-73F1-DFDE-AC3A-52B4190A326F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38:45.696" v="392"/>
          <ac:spMkLst>
            <pc:docMk/>
            <pc:sldMk cId="1125054511" sldId="282"/>
            <ac:spMk id="12" creationId="{E9C9137C-4C2A-3985-8399-B6159A8C5A3E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38:45.790" v="397"/>
          <ac:spMkLst>
            <pc:docMk/>
            <pc:sldMk cId="1125054511" sldId="282"/>
            <ac:spMk id="13" creationId="{89804E48-D44D-C8A3-0944-D89136753D97}"/>
          </ac:spMkLst>
        </pc:spChg>
        <pc:spChg chg="add del mod">
          <ac:chgData name="GIOVANI RUZZON DE JESUS ORTEGA" userId="S::giovani.ortega@fatec.sp.gov.br::0a44edb2-aad0-4adf-abde-983f6882ac9c" providerId="AD" clId="Web-{78B28B29-B13D-2073-4652-46993F9C5638}" dt="2025-04-27T19:40:19.949" v="415"/>
          <ac:spMkLst>
            <pc:docMk/>
            <pc:sldMk cId="1125054511" sldId="282"/>
            <ac:spMk id="14" creationId="{7207D33E-3B7F-6C12-D21B-F965DA7A35A2}"/>
          </ac:spMkLst>
        </pc:spChg>
        <pc:spChg chg="add mod">
          <ac:chgData name="GIOVANI RUZZON DE JESUS ORTEGA" userId="S::giovani.ortega@fatec.sp.gov.br::0a44edb2-aad0-4adf-abde-983f6882ac9c" providerId="AD" clId="Web-{78B28B29-B13D-2073-4652-46993F9C5638}" dt="2025-04-27T19:41:09.966" v="420" actId="20577"/>
          <ac:spMkLst>
            <pc:docMk/>
            <pc:sldMk cId="1125054511" sldId="282"/>
            <ac:spMk id="16" creationId="{A69777BD-0267-FC3E-87C1-645CB3C4C8FA}"/>
          </ac:spMkLst>
        </pc:spChg>
        <pc:spChg chg="add mod">
          <ac:chgData name="GIOVANI RUZZON DE JESUS ORTEGA" userId="S::giovani.ortega@fatec.sp.gov.br::0a44edb2-aad0-4adf-abde-983f6882ac9c" providerId="AD" clId="Web-{78B28B29-B13D-2073-4652-46993F9C5638}" dt="2025-04-27T19:41:21.607" v="423" actId="1076"/>
          <ac:spMkLst>
            <pc:docMk/>
            <pc:sldMk cId="1125054511" sldId="282"/>
            <ac:spMk id="17" creationId="{3FBCDC11-1AD9-C20B-7B71-83350EEBDEB9}"/>
          </ac:spMkLst>
        </pc:spChg>
      </pc:sldChg>
      <pc:sldChg chg="addSp delSp modSp">
        <pc:chgData name="GIOVANI RUZZON DE JESUS ORTEGA" userId="S::giovani.ortega@fatec.sp.gov.br::0a44edb2-aad0-4adf-abde-983f6882ac9c" providerId="AD" clId="Web-{78B28B29-B13D-2073-4652-46993F9C5638}" dt="2025-04-27T19:58:35.051" v="627" actId="20577"/>
        <pc:sldMkLst>
          <pc:docMk/>
          <pc:sldMk cId="476614979" sldId="283"/>
        </pc:sldMkLst>
        <pc:spChg chg="mod">
          <ac:chgData name="GIOVANI RUZZON DE JESUS ORTEGA" userId="S::giovani.ortega@fatec.sp.gov.br::0a44edb2-aad0-4adf-abde-983f6882ac9c" providerId="AD" clId="Web-{78B28B29-B13D-2073-4652-46993F9C5638}" dt="2025-04-27T19:53:31.007" v="569" actId="20577"/>
          <ac:spMkLst>
            <pc:docMk/>
            <pc:sldMk cId="476614979" sldId="283"/>
            <ac:spMk id="2" creationId="{4CEA3CB1-AF25-EA4C-A297-4DDC6E0EDC13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53:08.584" v="555"/>
          <ac:spMkLst>
            <pc:docMk/>
            <pc:sldMk cId="476614979" sldId="283"/>
            <ac:spMk id="3" creationId="{583E68DE-3756-7E72-3F5A-34338BB312B3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53:38.773" v="570"/>
          <ac:spMkLst>
            <pc:docMk/>
            <pc:sldMk cId="476614979" sldId="283"/>
            <ac:spMk id="4" creationId="{62C85805-79DB-07ED-6BDE-11B8962D463A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55:12.447" v="588" actId="14100"/>
          <ac:spMkLst>
            <pc:docMk/>
            <pc:sldMk cId="476614979" sldId="283"/>
            <ac:spMk id="5" creationId="{6D4C7CBA-BE77-048A-DED3-BCCB5936C564}"/>
          </ac:spMkLst>
        </pc:spChg>
        <pc:spChg chg="del mod">
          <ac:chgData name="GIOVANI RUZZON DE JESUS ORTEGA" userId="S::giovani.ortega@fatec.sp.gov.br::0a44edb2-aad0-4adf-abde-983f6882ac9c" providerId="AD" clId="Web-{78B28B29-B13D-2073-4652-46993F9C5638}" dt="2025-04-27T19:55:15.713" v="592"/>
          <ac:spMkLst>
            <pc:docMk/>
            <pc:sldMk cId="476614979" sldId="283"/>
            <ac:spMk id="6" creationId="{19E02B69-8EDA-C137-FEEF-12D4F89D01CD}"/>
          </ac:spMkLst>
        </pc:spChg>
        <pc:spChg chg="mod">
          <ac:chgData name="GIOVANI RUZZON DE JESUS ORTEGA" userId="S::giovani.ortega@fatec.sp.gov.br::0a44edb2-aad0-4adf-abde-983f6882ac9c" providerId="AD" clId="Web-{78B28B29-B13D-2073-4652-46993F9C5638}" dt="2025-04-27T19:55:08.759" v="587" actId="1076"/>
          <ac:spMkLst>
            <pc:docMk/>
            <pc:sldMk cId="476614979" sldId="283"/>
            <ac:spMk id="7" creationId="{2749D3A3-A012-454F-EFFD-30D72C9C8AE7}"/>
          </ac:spMkLst>
        </pc:spChg>
        <pc:spChg chg="del mod">
          <ac:chgData name="GIOVANI RUZZON DE JESUS ORTEGA" userId="S::giovani.ortega@fatec.sp.gov.br::0a44edb2-aad0-4adf-abde-983f6882ac9c" providerId="AD" clId="Web-{78B28B29-B13D-2073-4652-46993F9C5638}" dt="2025-04-27T19:55:15.666" v="591"/>
          <ac:spMkLst>
            <pc:docMk/>
            <pc:sldMk cId="476614979" sldId="283"/>
            <ac:spMk id="8" creationId="{D89074EA-C6FF-2A59-04ED-55D899CA3454}"/>
          </ac:spMkLst>
        </pc:spChg>
        <pc:spChg chg="del mod">
          <ac:chgData name="GIOVANI RUZZON DE JESUS ORTEGA" userId="S::giovani.ortega@fatec.sp.gov.br::0a44edb2-aad0-4adf-abde-983f6882ac9c" providerId="AD" clId="Web-{78B28B29-B13D-2073-4652-46993F9C5638}" dt="2025-04-27T19:55:15.603" v="590"/>
          <ac:spMkLst>
            <pc:docMk/>
            <pc:sldMk cId="476614979" sldId="283"/>
            <ac:spMk id="9" creationId="{2F6D1492-6808-B064-1F4E-6B49A77CEAE9}"/>
          </ac:spMkLst>
        </pc:spChg>
        <pc:spChg chg="del mod">
          <ac:chgData name="GIOVANI RUZZON DE JESUS ORTEGA" userId="S::giovani.ortega@fatec.sp.gov.br::0a44edb2-aad0-4adf-abde-983f6882ac9c" providerId="AD" clId="Web-{78B28B29-B13D-2073-4652-46993F9C5638}" dt="2025-04-27T19:55:15.557" v="589"/>
          <ac:spMkLst>
            <pc:docMk/>
            <pc:sldMk cId="476614979" sldId="283"/>
            <ac:spMk id="10" creationId="{A4B14CB4-1193-ED18-7BAA-87DF524040D5}"/>
          </ac:spMkLst>
        </pc:spChg>
        <pc:spChg chg="add del mod">
          <ac:chgData name="GIOVANI RUZZON DE JESUS ORTEGA" userId="S::giovani.ortega@fatec.sp.gov.br::0a44edb2-aad0-4adf-abde-983f6882ac9c" providerId="AD" clId="Web-{78B28B29-B13D-2073-4652-46993F9C5638}" dt="2025-04-27T19:55:19.854" v="596"/>
          <ac:spMkLst>
            <pc:docMk/>
            <pc:sldMk cId="476614979" sldId="283"/>
            <ac:spMk id="12" creationId="{9E2EA924-3A19-9103-2847-B4BD9FBD5018}"/>
          </ac:spMkLst>
        </pc:spChg>
        <pc:spChg chg="add del mod">
          <ac:chgData name="GIOVANI RUZZON DE JESUS ORTEGA" userId="S::giovani.ortega@fatec.sp.gov.br::0a44edb2-aad0-4adf-abde-983f6882ac9c" providerId="AD" clId="Web-{78B28B29-B13D-2073-4652-46993F9C5638}" dt="2025-04-27T19:55:19.854" v="595"/>
          <ac:spMkLst>
            <pc:docMk/>
            <pc:sldMk cId="476614979" sldId="283"/>
            <ac:spMk id="14" creationId="{755FED04-8ED3-16F2-9C46-9DF995831AB7}"/>
          </ac:spMkLst>
        </pc:spChg>
        <pc:spChg chg="add del mod">
          <ac:chgData name="GIOVANI RUZZON DE JESUS ORTEGA" userId="S::giovani.ortega@fatec.sp.gov.br::0a44edb2-aad0-4adf-abde-983f6882ac9c" providerId="AD" clId="Web-{78B28B29-B13D-2073-4652-46993F9C5638}" dt="2025-04-27T19:55:19.854" v="594"/>
          <ac:spMkLst>
            <pc:docMk/>
            <pc:sldMk cId="476614979" sldId="283"/>
            <ac:spMk id="16" creationId="{D7FAAC0E-DCCE-2ACF-6848-994103BDD5F8}"/>
          </ac:spMkLst>
        </pc:spChg>
        <pc:spChg chg="add del mod">
          <ac:chgData name="GIOVANI RUZZON DE JESUS ORTEGA" userId="S::giovani.ortega@fatec.sp.gov.br::0a44edb2-aad0-4adf-abde-983f6882ac9c" providerId="AD" clId="Web-{78B28B29-B13D-2073-4652-46993F9C5638}" dt="2025-04-27T19:55:19.854" v="593"/>
          <ac:spMkLst>
            <pc:docMk/>
            <pc:sldMk cId="476614979" sldId="283"/>
            <ac:spMk id="18" creationId="{39CD8542-910C-8A0B-4C5A-6A452537ADA8}"/>
          </ac:spMkLst>
        </pc:spChg>
        <pc:spChg chg="add del">
          <ac:chgData name="GIOVANI RUZZON DE JESUS ORTEGA" userId="S::giovani.ortega@fatec.sp.gov.br::0a44edb2-aad0-4adf-abde-983f6882ac9c" providerId="AD" clId="Web-{78B28B29-B13D-2073-4652-46993F9C5638}" dt="2025-04-27T19:55:34.666" v="608"/>
          <ac:spMkLst>
            <pc:docMk/>
            <pc:sldMk cId="476614979" sldId="283"/>
            <ac:spMk id="20" creationId="{FBCE6448-CC27-9C62-620E-9DD47CEBCF99}"/>
          </ac:spMkLst>
        </pc:spChg>
        <pc:spChg chg="add del">
          <ac:chgData name="GIOVANI RUZZON DE JESUS ORTEGA" userId="S::giovani.ortega@fatec.sp.gov.br::0a44edb2-aad0-4adf-abde-983f6882ac9c" providerId="AD" clId="Web-{78B28B29-B13D-2073-4652-46993F9C5638}" dt="2025-04-27T19:55:34.666" v="607"/>
          <ac:spMkLst>
            <pc:docMk/>
            <pc:sldMk cId="476614979" sldId="283"/>
            <ac:spMk id="22" creationId="{CB0A568F-17C4-88BA-67B8-44409B3EDE2A}"/>
          </ac:spMkLst>
        </pc:spChg>
        <pc:spChg chg="add del mod">
          <ac:chgData name="GIOVANI RUZZON DE JESUS ORTEGA" userId="S::giovani.ortega@fatec.sp.gov.br::0a44edb2-aad0-4adf-abde-983f6882ac9c" providerId="AD" clId="Web-{78B28B29-B13D-2073-4652-46993F9C5638}" dt="2025-04-27T19:55:30.823" v="606"/>
          <ac:spMkLst>
            <pc:docMk/>
            <pc:sldMk cId="476614979" sldId="283"/>
            <ac:spMk id="24" creationId="{0ADA4B60-82F6-7AEE-F388-DF59D489FC1B}"/>
          </ac:spMkLst>
        </pc:spChg>
        <pc:spChg chg="add del mod">
          <ac:chgData name="GIOVANI RUZZON DE JESUS ORTEGA" userId="S::giovani.ortega@fatec.sp.gov.br::0a44edb2-aad0-4adf-abde-983f6882ac9c" providerId="AD" clId="Web-{78B28B29-B13D-2073-4652-46993F9C5638}" dt="2025-04-27T19:55:30.823" v="605"/>
          <ac:spMkLst>
            <pc:docMk/>
            <pc:sldMk cId="476614979" sldId="283"/>
            <ac:spMk id="26" creationId="{881C6060-F682-34E9-29D9-F7C513F85A6E}"/>
          </ac:spMkLst>
        </pc:spChg>
        <pc:spChg chg="add mod">
          <ac:chgData name="GIOVANI RUZZON DE JESUS ORTEGA" userId="S::giovani.ortega@fatec.sp.gov.br::0a44edb2-aad0-4adf-abde-983f6882ac9c" providerId="AD" clId="Web-{78B28B29-B13D-2073-4652-46993F9C5638}" dt="2025-04-27T19:56:10.558" v="614" actId="20577"/>
          <ac:spMkLst>
            <pc:docMk/>
            <pc:sldMk cId="476614979" sldId="283"/>
            <ac:spMk id="28" creationId="{2E60F725-B496-876B-9252-5C26EE232952}"/>
          </ac:spMkLst>
        </pc:spChg>
        <pc:spChg chg="add mod">
          <ac:chgData name="GIOVANI RUZZON DE JESUS ORTEGA" userId="S::giovani.ortega@fatec.sp.gov.br::0a44edb2-aad0-4adf-abde-983f6882ac9c" providerId="AD" clId="Web-{78B28B29-B13D-2073-4652-46993F9C5638}" dt="2025-04-27T19:56:55.860" v="616" actId="20577"/>
          <ac:spMkLst>
            <pc:docMk/>
            <pc:sldMk cId="476614979" sldId="283"/>
            <ac:spMk id="30" creationId="{2F682B22-ADF9-F340-D72D-B79F21F57797}"/>
          </ac:spMkLst>
        </pc:spChg>
        <pc:spChg chg="add mod">
          <ac:chgData name="GIOVANI RUZZON DE JESUS ORTEGA" userId="S::giovani.ortega@fatec.sp.gov.br::0a44edb2-aad0-4adf-abde-983f6882ac9c" providerId="AD" clId="Web-{78B28B29-B13D-2073-4652-46993F9C5638}" dt="2025-04-27T19:58:01.159" v="625" actId="20577"/>
          <ac:spMkLst>
            <pc:docMk/>
            <pc:sldMk cId="476614979" sldId="283"/>
            <ac:spMk id="31" creationId="{241FB846-F377-F516-44FF-E2CD5340929D}"/>
          </ac:spMkLst>
        </pc:spChg>
        <pc:spChg chg="add mod">
          <ac:chgData name="GIOVANI RUZZON DE JESUS ORTEGA" userId="S::giovani.ortega@fatec.sp.gov.br::0a44edb2-aad0-4adf-abde-983f6882ac9c" providerId="AD" clId="Web-{78B28B29-B13D-2073-4652-46993F9C5638}" dt="2025-04-27T19:58:35.051" v="627" actId="20577"/>
          <ac:spMkLst>
            <pc:docMk/>
            <pc:sldMk cId="476614979" sldId="283"/>
            <ac:spMk id="32" creationId="{AE6E38CD-3FCC-4FB1-6E62-EB484C78DC5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4/27/2025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en/stabl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r>
              <a:rPr lang="en-US" b="1" err="1">
                <a:solidFill>
                  <a:schemeClr val="tx1"/>
                </a:solidFill>
                <a:latin typeface="Calibri"/>
                <a:ea typeface="Calibri"/>
                <a:cs typeface="Arial"/>
              </a:rPr>
              <a:t>pytest</a:t>
            </a:r>
            <a:endParaRPr lang="en-US" b="1">
              <a:solidFill>
                <a:schemeClr val="tx1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Giovani </a:t>
            </a:r>
            <a:r>
              <a:rPr lang="en-US" sz="2000" err="1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Ruzzon</a:t>
            </a:r>
            <a:r>
              <a:rPr lang="en-US" sz="20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 de Jesus Ortega</a:t>
            </a:r>
            <a:endParaRPr lang="en-PK" sz="2000" dirty="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2" descr="A logo with colorful bars and text&#10;&#10;AI-generated content may be incorrect.">
            <a:extLst>
              <a:ext uri="{FF2B5EF4-FFF2-40B4-BE49-F238E27FC236}">
                <a16:creationId xmlns:a16="http://schemas.microsoft.com/office/drawing/2014/main" id="{B186AC7B-8111-083C-1E03-E0702490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 err="1">
                <a:latin typeface="Calibri"/>
                <a:ea typeface="Calibri"/>
                <a:cs typeface="Calibri"/>
              </a:rPr>
              <a:t>CONSIDERAÇõES</a:t>
            </a:r>
            <a:r>
              <a:rPr lang="en-US" b="1" dirty="0">
                <a:latin typeface="Calibri"/>
                <a:ea typeface="Calibri"/>
                <a:cs typeface="Calibri"/>
              </a:rPr>
              <a:t> FINAIS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Calibri"/>
                <a:ea typeface="Calibri"/>
                <a:cs typeface="Calibri"/>
              </a:rPr>
              <a:t>Considerações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finais</a:t>
            </a:r>
            <a:endParaRPr lang="en-PK" dirty="0" err="1">
              <a:latin typeface="Calibri"/>
              <a:ea typeface="Calibri"/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800" dirty="0" err="1">
                <a:latin typeface="Calibri"/>
                <a:ea typeface="Calibri"/>
                <a:cs typeface="Calibri"/>
              </a:rPr>
              <a:t>Considerações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Finais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sobre</a:t>
            </a:r>
            <a:r>
              <a:rPr lang="en-US" sz="1800" dirty="0">
                <a:latin typeface="Calibri"/>
                <a:ea typeface="Calibri"/>
                <a:cs typeface="Calibri"/>
              </a:rPr>
              <a:t> o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Pytest</a:t>
            </a:r>
            <a:endParaRPr lang="en-US" dirty="0" err="1"/>
          </a:p>
          <a:p>
            <a:pPr algn="just"/>
            <a:endParaRPr lang="en-US"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0582" y="1724991"/>
            <a:ext cx="4833323" cy="48316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 algn="just"/>
            <a:r>
              <a:rPr lang="en-US" b="1" dirty="0" err="1">
                <a:latin typeface="Calibri"/>
                <a:ea typeface="Calibri"/>
                <a:cs typeface="Calibri"/>
              </a:rPr>
              <a:t>Simplicidade</a:t>
            </a:r>
            <a:r>
              <a:rPr lang="en-US" b="1" dirty="0">
                <a:latin typeface="Calibri"/>
                <a:ea typeface="Calibri"/>
                <a:cs typeface="Calibri"/>
              </a:rPr>
              <a:t>: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Sintaxe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intuitiva</a:t>
            </a:r>
            <a:r>
              <a:rPr lang="en-US" dirty="0">
                <a:latin typeface="Calibri"/>
                <a:ea typeface="Calibri"/>
                <a:cs typeface="Calibri"/>
              </a:rPr>
              <a:t> com assert e </a:t>
            </a:r>
            <a:r>
              <a:rPr lang="en-US" dirty="0" err="1">
                <a:latin typeface="Calibri"/>
                <a:ea typeface="Calibri"/>
                <a:cs typeface="Calibri"/>
              </a:rPr>
              <a:t>relatórios</a:t>
            </a:r>
            <a:r>
              <a:rPr lang="en-US" dirty="0">
                <a:latin typeface="Calibri"/>
                <a:ea typeface="Calibri"/>
                <a:cs typeface="Calibri"/>
              </a:rPr>
              <a:t> claros, ideal para </a:t>
            </a:r>
            <a:r>
              <a:rPr lang="en-US" dirty="0" err="1">
                <a:latin typeface="Calibri"/>
                <a:ea typeface="Calibri"/>
                <a:cs typeface="Calibri"/>
              </a:rPr>
              <a:t>iniciantes</a:t>
            </a:r>
            <a:r>
              <a:rPr lang="en-US" dirty="0">
                <a:latin typeface="Calibri"/>
                <a:ea typeface="Calibri"/>
                <a:cs typeface="Calibri"/>
              </a:rPr>
              <a:t> e </a:t>
            </a:r>
            <a:r>
              <a:rPr lang="en-US" dirty="0" err="1">
                <a:latin typeface="Calibri"/>
                <a:ea typeface="Calibri"/>
                <a:cs typeface="Calibri"/>
              </a:rPr>
              <a:t>experientes</a:t>
            </a:r>
            <a:r>
              <a:rPr lang="en-US" dirty="0">
                <a:latin typeface="Calibri"/>
                <a:ea typeface="Calibri"/>
                <a:cs typeface="Calibri"/>
              </a:rPr>
              <a:t>.</a:t>
            </a:r>
            <a:endParaRPr lang="en-US" dirty="0">
              <a:latin typeface="Arial"/>
              <a:ea typeface="Calibri"/>
              <a:cs typeface="Arial"/>
            </a:endParaRPr>
          </a:p>
          <a:p>
            <a:pPr marL="283210" indent="-283210" algn="just"/>
            <a:r>
              <a:rPr lang="en-US" b="1" dirty="0" err="1">
                <a:latin typeface="Calibri"/>
                <a:ea typeface="Calibri"/>
                <a:cs typeface="Calibri"/>
              </a:rPr>
              <a:t>Flexibilidade</a:t>
            </a:r>
            <a:r>
              <a:rPr lang="en-US" b="1" dirty="0">
                <a:latin typeface="Calibri"/>
                <a:ea typeface="Calibri"/>
                <a:cs typeface="Calibri"/>
              </a:rPr>
              <a:t>:</a:t>
            </a:r>
            <a:r>
              <a:rPr lang="en-US" dirty="0">
                <a:latin typeface="Calibri"/>
                <a:ea typeface="Calibri"/>
                <a:cs typeface="Calibri"/>
              </a:rPr>
              <a:t> Fixtures, </a:t>
            </a:r>
            <a:r>
              <a:rPr lang="en-US" dirty="0" err="1">
                <a:latin typeface="Calibri"/>
                <a:ea typeface="Calibri"/>
                <a:cs typeface="Calibri"/>
              </a:rPr>
              <a:t>parametrização</a:t>
            </a:r>
            <a:r>
              <a:rPr lang="en-US" dirty="0">
                <a:latin typeface="Calibri"/>
                <a:ea typeface="Calibri"/>
                <a:cs typeface="Calibri"/>
              </a:rPr>
              <a:t> e plugins (ex.: </a:t>
            </a:r>
            <a:r>
              <a:rPr lang="en-US" dirty="0" err="1">
                <a:latin typeface="Calibri"/>
                <a:ea typeface="Calibri"/>
                <a:cs typeface="Calibri"/>
              </a:rPr>
              <a:t>pytest-cov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dirty="0" err="1">
                <a:latin typeface="Calibri"/>
                <a:ea typeface="Calibri"/>
                <a:cs typeface="Calibri"/>
              </a:rPr>
              <a:t>pytest-django</a:t>
            </a:r>
            <a:r>
              <a:rPr lang="en-US" dirty="0">
                <a:latin typeface="Calibri"/>
                <a:ea typeface="Calibri"/>
                <a:cs typeface="Calibri"/>
              </a:rPr>
              <a:t>) </a:t>
            </a:r>
            <a:r>
              <a:rPr lang="en-US" dirty="0" err="1">
                <a:latin typeface="Calibri"/>
                <a:ea typeface="Calibri"/>
                <a:cs typeface="Calibri"/>
              </a:rPr>
              <a:t>atendem</a:t>
            </a:r>
            <a:r>
              <a:rPr lang="en-US" dirty="0">
                <a:latin typeface="Calibri"/>
                <a:ea typeface="Calibri"/>
                <a:cs typeface="Calibri"/>
              </a:rPr>
              <a:t> de testes </a:t>
            </a:r>
            <a:r>
              <a:rPr lang="en-US" dirty="0" err="1">
                <a:latin typeface="Calibri"/>
                <a:ea typeface="Calibri"/>
                <a:cs typeface="Calibri"/>
              </a:rPr>
              <a:t>unitários</a:t>
            </a:r>
            <a:r>
              <a:rPr lang="en-US" dirty="0">
                <a:latin typeface="Calibri"/>
                <a:ea typeface="Calibri"/>
                <a:cs typeface="Calibri"/>
              </a:rPr>
              <a:t> a </a:t>
            </a:r>
            <a:r>
              <a:rPr lang="en-US" dirty="0" err="1">
                <a:latin typeface="Calibri"/>
                <a:ea typeface="Calibri"/>
                <a:cs typeface="Calibri"/>
              </a:rPr>
              <a:t>complexos</a:t>
            </a:r>
            <a:r>
              <a:rPr lang="en-US" dirty="0">
                <a:latin typeface="Calibri"/>
                <a:ea typeface="Calibri"/>
                <a:cs typeface="Calibri"/>
              </a:rPr>
              <a:t>.</a:t>
            </a:r>
            <a:endParaRPr lang="en-US" dirty="0"/>
          </a:p>
          <a:p>
            <a:pPr marL="283210" indent="-283210" algn="just"/>
            <a:r>
              <a:rPr lang="en-US" b="1" dirty="0" err="1">
                <a:latin typeface="Calibri"/>
                <a:ea typeface="Calibri"/>
                <a:cs typeface="Calibri"/>
              </a:rPr>
              <a:t>Comunidade</a:t>
            </a:r>
            <a:r>
              <a:rPr lang="en-US" b="1" dirty="0">
                <a:latin typeface="Calibri"/>
                <a:ea typeface="Calibri"/>
                <a:cs typeface="Calibri"/>
              </a:rPr>
              <a:t>:</a:t>
            </a:r>
            <a:r>
              <a:rPr lang="en-US" dirty="0">
                <a:latin typeface="Calibri"/>
                <a:ea typeface="Calibri"/>
                <a:cs typeface="Calibri"/>
              </a:rPr>
              <a:t> Ativa via Open Collective e GitHub, com </a:t>
            </a:r>
            <a:r>
              <a:rPr lang="en-US" dirty="0" err="1">
                <a:latin typeface="Calibri"/>
                <a:ea typeface="Calibri"/>
                <a:cs typeface="Calibri"/>
              </a:rPr>
              <a:t>atualizações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frequentes</a:t>
            </a:r>
            <a:r>
              <a:rPr lang="en-US" dirty="0">
                <a:latin typeface="Calibri"/>
                <a:ea typeface="Calibri"/>
                <a:cs typeface="Calibri"/>
              </a:rPr>
              <a:t> e </a:t>
            </a:r>
            <a:r>
              <a:rPr lang="en-US" dirty="0" err="1">
                <a:latin typeface="Calibri"/>
                <a:ea typeface="Calibri"/>
                <a:cs typeface="Calibri"/>
              </a:rPr>
              <a:t>recursos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educacionais</a:t>
            </a:r>
            <a:r>
              <a:rPr lang="en-US" dirty="0">
                <a:latin typeface="Calibri"/>
                <a:ea typeface="Calibri"/>
                <a:cs typeface="Calibri"/>
              </a:rPr>
              <a:t>.</a:t>
            </a:r>
            <a:endParaRPr lang="en-US" dirty="0"/>
          </a:p>
          <a:p>
            <a:pPr marL="283210" indent="-283210" algn="just"/>
            <a:r>
              <a:rPr lang="en-US" b="1" dirty="0" err="1">
                <a:latin typeface="Calibri"/>
                <a:ea typeface="Calibri"/>
                <a:cs typeface="Calibri"/>
              </a:rPr>
              <a:t>Integração</a:t>
            </a:r>
            <a:r>
              <a:rPr lang="en-US" b="1" dirty="0">
                <a:latin typeface="Calibri"/>
                <a:ea typeface="Calibri"/>
                <a:cs typeface="Calibri"/>
              </a:rPr>
              <a:t>: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Suporta</a:t>
            </a:r>
            <a:r>
              <a:rPr lang="en-US" dirty="0">
                <a:latin typeface="Calibri"/>
                <a:ea typeface="Calibri"/>
                <a:cs typeface="Calibri"/>
              </a:rPr>
              <a:t> CI/CD, TDD e </a:t>
            </a:r>
            <a:r>
              <a:rPr lang="en-US" dirty="0" err="1">
                <a:latin typeface="Calibri"/>
                <a:ea typeface="Calibri"/>
                <a:cs typeface="Calibri"/>
              </a:rPr>
              <a:t>cenários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especializados</a:t>
            </a:r>
            <a:r>
              <a:rPr lang="en-US" dirty="0">
                <a:latin typeface="Calibri"/>
                <a:ea typeface="Calibri"/>
                <a:cs typeface="Calibri"/>
              </a:rPr>
              <a:t> (web, redes, ML).</a:t>
            </a:r>
            <a:endParaRPr lang="en-US" dirty="0"/>
          </a:p>
          <a:p>
            <a:pPr marL="283210" indent="-283210" algn="just"/>
            <a:r>
              <a:rPr lang="en-US" b="1" dirty="0" err="1">
                <a:latin typeface="Calibri"/>
                <a:ea typeface="Calibri"/>
                <a:cs typeface="Calibri"/>
              </a:rPr>
              <a:t>Robustez</a:t>
            </a:r>
            <a:r>
              <a:rPr lang="en-US" b="1" dirty="0">
                <a:latin typeface="Calibri"/>
                <a:ea typeface="Calibri"/>
                <a:cs typeface="Calibri"/>
              </a:rPr>
              <a:t>:</a:t>
            </a:r>
            <a:r>
              <a:rPr lang="en-US" dirty="0">
                <a:latin typeface="Calibri"/>
                <a:ea typeface="Calibri"/>
                <a:cs typeface="Calibri"/>
              </a:rPr>
              <a:t> Lida com </a:t>
            </a:r>
            <a:r>
              <a:rPr lang="en-US" dirty="0" err="1">
                <a:latin typeface="Calibri"/>
                <a:ea typeface="Calibri"/>
                <a:cs typeface="Calibri"/>
              </a:rPr>
              <a:t>casos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como</a:t>
            </a:r>
            <a:r>
              <a:rPr lang="en-US" dirty="0">
                <a:latin typeface="Calibri"/>
                <a:ea typeface="Calibri"/>
                <a:cs typeface="Calibri"/>
              </a:rPr>
              <a:t> floats (</a:t>
            </a:r>
            <a:r>
              <a:rPr lang="en-US" dirty="0" err="1">
                <a:latin typeface="Calibri"/>
                <a:ea typeface="Calibri"/>
                <a:cs typeface="Calibri"/>
              </a:rPr>
              <a:t>approx</a:t>
            </a:r>
            <a:r>
              <a:rPr lang="en-US" dirty="0">
                <a:latin typeface="Calibri"/>
                <a:ea typeface="Calibri"/>
                <a:cs typeface="Calibri"/>
              </a:rPr>
              <a:t>) e </a:t>
            </a:r>
            <a:r>
              <a:rPr lang="en-US" dirty="0" err="1">
                <a:latin typeface="Calibri"/>
                <a:ea typeface="Calibri"/>
                <a:cs typeface="Calibri"/>
              </a:rPr>
              <a:t>oferece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depuração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avançada</a:t>
            </a:r>
            <a:r>
              <a:rPr lang="en-US" dirty="0">
                <a:latin typeface="Calibri"/>
                <a:ea typeface="Calibri"/>
                <a:cs typeface="Calibri"/>
              </a:rPr>
              <a:t>.</a:t>
            </a:r>
            <a:endParaRPr lang="en-US" dirty="0"/>
          </a:p>
          <a:p>
            <a:pPr marL="283210" indent="-283210" algn="just"/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5BFCF61C-3B18-4C03-8326-CC3B32D710C9}" type="slidenum">
              <a:rPr lang="en-US" smtClean="0">
                <a:latin typeface="Calibri"/>
                <a:ea typeface="Calibri"/>
                <a:cs typeface="Calibri"/>
              </a:rPr>
              <a:pPr algn="just"/>
              <a:t>10</a:t>
            </a:fld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173" y="1474246"/>
            <a:ext cx="7498080" cy="704088"/>
          </a:xfrm>
        </p:spPr>
        <p:txBody>
          <a:bodyPr/>
          <a:lstStyle/>
          <a:p>
            <a:pPr algn="just"/>
            <a:r>
              <a:rPr lang="en-US" sz="6000" b="1" dirty="0">
                <a:latin typeface="Calibri"/>
                <a:ea typeface="Calibri"/>
                <a:cs typeface="Calibri"/>
              </a:rPr>
              <a:t>Documentação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ea typeface="Calibri"/>
                <a:cs typeface="Calibri"/>
              </a:rPr>
              <a:t>Documentação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Pytest</a:t>
            </a:r>
            <a:endParaRPr lang="en-PK" dirty="0" err="1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>
                <a:latin typeface="Calibri"/>
                <a:ea typeface="Calibri"/>
                <a:cs typeface="Calibri"/>
              </a:rPr>
              <a:pPr/>
              <a:t>2</a:t>
            </a:fld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989" y="2639747"/>
            <a:ext cx="7493059" cy="421544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600" b="0" dirty="0">
                <a:latin typeface="Calibri"/>
                <a:ea typeface="Calibri"/>
                <a:cs typeface="Calibri"/>
              </a:rPr>
              <a:t>A </a:t>
            </a:r>
            <a:r>
              <a:rPr lang="en-US" sz="1600" b="0" dirty="0" err="1">
                <a:latin typeface="Calibri"/>
                <a:ea typeface="Calibri"/>
                <a:cs typeface="Calibri"/>
              </a:rPr>
              <a:t>documentação</a:t>
            </a:r>
            <a:r>
              <a:rPr lang="en-US" sz="1600" b="0" dirty="0">
                <a:latin typeface="Calibri"/>
                <a:ea typeface="Calibri"/>
                <a:cs typeface="Calibri"/>
              </a:rPr>
              <a:t> do </a:t>
            </a:r>
            <a:r>
              <a:rPr lang="en-US" sz="1600" b="0" dirty="0" err="1">
                <a:latin typeface="Calibri"/>
                <a:ea typeface="Calibri"/>
                <a:cs typeface="Calibri"/>
              </a:rPr>
              <a:t>Pytest</a:t>
            </a:r>
            <a:r>
              <a:rPr lang="en-US" sz="1600" b="0" dirty="0">
                <a:latin typeface="Calibri"/>
                <a:ea typeface="Calibri"/>
                <a:cs typeface="Calibri"/>
              </a:rPr>
              <a:t> é </a:t>
            </a:r>
            <a:r>
              <a:rPr lang="en-US" sz="1600" b="0" dirty="0" err="1">
                <a:latin typeface="Calibri"/>
                <a:ea typeface="Calibri"/>
                <a:cs typeface="Calibri"/>
              </a:rPr>
              <a:t>dividida</a:t>
            </a:r>
            <a:r>
              <a:rPr lang="en-US" sz="1600" b="0" dirty="0">
                <a:latin typeface="Calibri"/>
                <a:ea typeface="Calibri"/>
                <a:cs typeface="Calibri"/>
              </a:rPr>
              <a:t> </a:t>
            </a:r>
            <a:r>
              <a:rPr lang="en-US" sz="1600" b="0" dirty="0" err="1">
                <a:latin typeface="Calibri"/>
                <a:ea typeface="Calibri"/>
                <a:cs typeface="Calibri"/>
              </a:rPr>
              <a:t>em</a:t>
            </a:r>
            <a:r>
              <a:rPr lang="en-US" sz="1600" b="0" dirty="0">
                <a:latin typeface="Calibri"/>
                <a:ea typeface="Calibri"/>
                <a:cs typeface="Calibri"/>
              </a:rPr>
              <a:t> </a:t>
            </a:r>
            <a:r>
              <a:rPr lang="en-US" sz="1600" b="0" dirty="0" err="1">
                <a:latin typeface="Calibri"/>
                <a:ea typeface="Calibri"/>
                <a:cs typeface="Calibri"/>
              </a:rPr>
              <a:t>seções</a:t>
            </a:r>
            <a:r>
              <a:rPr lang="en-US" sz="1600" b="0" dirty="0">
                <a:latin typeface="Calibri"/>
                <a:ea typeface="Calibri"/>
                <a:cs typeface="Calibri"/>
              </a:rPr>
              <a:t> </a:t>
            </a:r>
            <a:r>
              <a:rPr lang="en-US" sz="1600" b="0" dirty="0" err="1">
                <a:latin typeface="Calibri"/>
                <a:ea typeface="Calibri"/>
                <a:cs typeface="Calibri"/>
              </a:rPr>
              <a:t>principais</a:t>
            </a:r>
            <a:r>
              <a:rPr lang="en-US" sz="1600" b="0" dirty="0">
                <a:latin typeface="Calibri"/>
                <a:ea typeface="Calibri"/>
                <a:cs typeface="Calibri"/>
              </a:rPr>
              <a:t>: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Get Started</a:t>
            </a:r>
            <a:r>
              <a:rPr lang="en-US" sz="1600" b="0" dirty="0">
                <a:latin typeface="Calibri"/>
                <a:ea typeface="Calibri"/>
                <a:cs typeface="Calibri"/>
              </a:rPr>
              <a:t>: </a:t>
            </a:r>
            <a:r>
              <a:rPr lang="en-US" sz="1600" b="0" dirty="0" err="1">
                <a:latin typeface="Calibri"/>
                <a:ea typeface="Calibri"/>
                <a:cs typeface="Calibri"/>
              </a:rPr>
              <a:t>Instalação</a:t>
            </a:r>
            <a:r>
              <a:rPr lang="en-US" sz="1600" b="0" dirty="0">
                <a:latin typeface="Calibri"/>
                <a:ea typeface="Calibri"/>
                <a:cs typeface="Calibri"/>
              </a:rPr>
              <a:t> e </a:t>
            </a:r>
            <a:r>
              <a:rPr lang="en-US" sz="1600" b="0" dirty="0" err="1">
                <a:latin typeface="Calibri"/>
                <a:ea typeface="Calibri"/>
                <a:cs typeface="Calibri"/>
              </a:rPr>
              <a:t>exemplos</a:t>
            </a:r>
            <a:r>
              <a:rPr lang="en-US" sz="1600" b="0" dirty="0">
                <a:latin typeface="Calibri"/>
                <a:ea typeface="Calibri"/>
                <a:cs typeface="Calibri"/>
              </a:rPr>
              <a:t> </a:t>
            </a:r>
            <a:r>
              <a:rPr lang="en-US" sz="1600" b="0" dirty="0" err="1">
                <a:latin typeface="Calibri"/>
                <a:ea typeface="Calibri"/>
                <a:cs typeface="Calibri"/>
              </a:rPr>
              <a:t>básicos</a:t>
            </a:r>
            <a:r>
              <a:rPr lang="en-US" sz="1600" b="0" dirty="0">
                <a:latin typeface="Calibri"/>
                <a:ea typeface="Calibri"/>
                <a:cs typeface="Calibri"/>
              </a:rPr>
              <a:t>.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How-to Guides</a:t>
            </a:r>
            <a:r>
              <a:rPr lang="en-US" sz="1600" b="0" dirty="0">
                <a:latin typeface="Calibri"/>
                <a:ea typeface="Calibri"/>
                <a:cs typeface="Calibri"/>
              </a:rPr>
              <a:t>: </a:t>
            </a:r>
            <a:r>
              <a:rPr lang="en-US" sz="1600" b="0" dirty="0" err="1">
                <a:latin typeface="Calibri"/>
                <a:ea typeface="Calibri"/>
                <a:cs typeface="Calibri"/>
              </a:rPr>
              <a:t>Tutoriais</a:t>
            </a:r>
            <a:r>
              <a:rPr lang="en-US" sz="1600" b="0" dirty="0">
                <a:latin typeface="Calibri"/>
                <a:ea typeface="Calibri"/>
                <a:cs typeface="Calibri"/>
              </a:rPr>
              <a:t> </a:t>
            </a:r>
            <a:r>
              <a:rPr lang="en-US" sz="1600" b="0" dirty="0" err="1">
                <a:latin typeface="Calibri"/>
                <a:ea typeface="Calibri"/>
                <a:cs typeface="Calibri"/>
              </a:rPr>
              <a:t>sobre</a:t>
            </a:r>
            <a:r>
              <a:rPr lang="en-US" sz="1600" b="0" dirty="0">
                <a:latin typeface="Calibri"/>
                <a:ea typeface="Calibri"/>
                <a:cs typeface="Calibri"/>
              </a:rPr>
              <a:t> </a:t>
            </a:r>
            <a:r>
              <a:rPr lang="en-US" sz="1600" b="0" dirty="0" err="1">
                <a:latin typeface="Calibri"/>
                <a:ea typeface="Calibri"/>
                <a:cs typeface="Calibri"/>
              </a:rPr>
              <a:t>invocação</a:t>
            </a:r>
            <a:r>
              <a:rPr lang="en-US" sz="1600" b="0" dirty="0">
                <a:latin typeface="Calibri"/>
                <a:ea typeface="Calibri"/>
                <a:cs typeface="Calibri"/>
              </a:rPr>
              <a:t>, assertions, fixtures, </a:t>
            </a:r>
            <a:r>
              <a:rPr lang="en-US" sz="1600" b="0" dirty="0" err="1">
                <a:latin typeface="Calibri"/>
                <a:ea typeface="Calibri"/>
                <a:cs typeface="Calibri"/>
              </a:rPr>
              <a:t>marcadores</a:t>
            </a:r>
            <a:r>
              <a:rPr lang="en-US" sz="1600" b="0" dirty="0">
                <a:latin typeface="Calibri"/>
                <a:ea typeface="Calibri"/>
                <a:cs typeface="Calibri"/>
              </a:rPr>
              <a:t>, e plugins.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API Reference</a:t>
            </a:r>
            <a:r>
              <a:rPr lang="en-US" sz="1600" b="0" dirty="0">
                <a:latin typeface="Calibri"/>
                <a:ea typeface="Calibri"/>
                <a:cs typeface="Calibri"/>
              </a:rPr>
              <a:t>: </a:t>
            </a:r>
            <a:r>
              <a:rPr lang="en-US" sz="1600" b="0" dirty="0" err="1">
                <a:latin typeface="Calibri"/>
                <a:ea typeface="Calibri"/>
                <a:cs typeface="Calibri"/>
              </a:rPr>
              <a:t>Detalhes</a:t>
            </a:r>
            <a:r>
              <a:rPr lang="en-US" sz="1600" b="0" dirty="0">
                <a:latin typeface="Calibri"/>
                <a:ea typeface="Calibri"/>
                <a:cs typeface="Calibri"/>
              </a:rPr>
              <a:t> </a:t>
            </a:r>
            <a:r>
              <a:rPr lang="en-US" sz="1600" b="0" dirty="0" err="1">
                <a:latin typeface="Calibri"/>
                <a:ea typeface="Calibri"/>
                <a:cs typeface="Calibri"/>
              </a:rPr>
              <a:t>técnicos</a:t>
            </a:r>
            <a:r>
              <a:rPr lang="en-US" sz="1600" b="0" dirty="0">
                <a:latin typeface="Calibri"/>
                <a:ea typeface="Calibri"/>
                <a:cs typeface="Calibri"/>
              </a:rPr>
              <a:t> </a:t>
            </a:r>
            <a:r>
              <a:rPr lang="en-US" sz="1600" b="0" dirty="0" err="1">
                <a:latin typeface="Calibri"/>
                <a:ea typeface="Calibri"/>
                <a:cs typeface="Calibri"/>
              </a:rPr>
              <a:t>sobre</a:t>
            </a:r>
            <a:r>
              <a:rPr lang="en-US" sz="1600" b="0" dirty="0">
                <a:latin typeface="Calibri"/>
                <a:ea typeface="Calibri"/>
                <a:cs typeface="Calibri"/>
              </a:rPr>
              <a:t> </a:t>
            </a:r>
            <a:r>
              <a:rPr lang="en-US" sz="1600" b="0" dirty="0" err="1">
                <a:latin typeface="Calibri"/>
                <a:ea typeface="Calibri"/>
                <a:cs typeface="Calibri"/>
              </a:rPr>
              <a:t>funções</a:t>
            </a:r>
            <a:r>
              <a:rPr lang="en-US" sz="1600" b="0" dirty="0">
                <a:latin typeface="Calibri"/>
                <a:ea typeface="Calibri"/>
                <a:cs typeface="Calibri"/>
              </a:rPr>
              <a:t> e classes (ex.: </a:t>
            </a:r>
            <a:r>
              <a:rPr lang="en-US" sz="1600" b="0" dirty="0" err="1">
                <a:latin typeface="Calibri"/>
                <a:ea typeface="Calibri"/>
                <a:cs typeface="Calibri"/>
              </a:rPr>
              <a:t>approx</a:t>
            </a:r>
            <a:r>
              <a:rPr lang="en-US" sz="1600" b="0" dirty="0">
                <a:latin typeface="Calibri"/>
                <a:ea typeface="Calibri"/>
                <a:cs typeface="Calibri"/>
              </a:rPr>
              <a:t>, </a:t>
            </a:r>
            <a:r>
              <a:rPr lang="en-US" sz="1600" b="0" dirty="0" err="1">
                <a:latin typeface="Calibri"/>
                <a:ea typeface="Calibri"/>
                <a:cs typeface="Calibri"/>
              </a:rPr>
              <a:t>monkeypatch</a:t>
            </a:r>
            <a:r>
              <a:rPr lang="en-US" sz="1600" b="0" dirty="0">
                <a:latin typeface="Calibri"/>
                <a:ea typeface="Calibri"/>
                <a:cs typeface="Calibri"/>
              </a:rPr>
              <a:t>).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Configuration</a:t>
            </a:r>
            <a:r>
              <a:rPr lang="en-US" sz="1600" b="0" dirty="0">
                <a:latin typeface="Calibri"/>
                <a:ea typeface="Calibri"/>
                <a:cs typeface="Calibri"/>
              </a:rPr>
              <a:t>: </a:t>
            </a:r>
            <a:r>
              <a:rPr lang="en-US" sz="1600" b="0" dirty="0" err="1">
                <a:latin typeface="Calibri"/>
                <a:ea typeface="Calibri"/>
                <a:cs typeface="Calibri"/>
              </a:rPr>
              <a:t>Configuração</a:t>
            </a:r>
            <a:r>
              <a:rPr lang="en-US" sz="1600" b="0" dirty="0">
                <a:latin typeface="Calibri"/>
                <a:ea typeface="Calibri"/>
                <a:cs typeface="Calibri"/>
              </a:rPr>
              <a:t> via pytest.ini, </a:t>
            </a:r>
            <a:r>
              <a:rPr lang="en-US" sz="1600" b="0" dirty="0" err="1">
                <a:latin typeface="Calibri"/>
                <a:ea typeface="Calibri"/>
                <a:cs typeface="Calibri"/>
              </a:rPr>
              <a:t>pyproject.toml</a:t>
            </a:r>
            <a:r>
              <a:rPr lang="en-US" sz="1600" b="0" dirty="0">
                <a:latin typeface="Calibri"/>
                <a:ea typeface="Calibri"/>
                <a:cs typeface="Calibri"/>
              </a:rPr>
              <a:t>, etc.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Basic Patterns and Examples</a:t>
            </a:r>
            <a:r>
              <a:rPr lang="en-US" sz="1600" b="0" dirty="0">
                <a:latin typeface="Calibri"/>
                <a:ea typeface="Calibri"/>
                <a:cs typeface="Calibri"/>
              </a:rPr>
              <a:t>: </a:t>
            </a:r>
            <a:r>
              <a:rPr lang="en-US" sz="1600" b="0" dirty="0" err="1">
                <a:latin typeface="Calibri"/>
                <a:ea typeface="Calibri"/>
                <a:cs typeface="Calibri"/>
              </a:rPr>
              <a:t>Exemplos</a:t>
            </a:r>
            <a:r>
              <a:rPr lang="en-US" sz="1600" b="0" dirty="0">
                <a:latin typeface="Calibri"/>
                <a:ea typeface="Calibri"/>
                <a:cs typeface="Calibri"/>
              </a:rPr>
              <a:t> </a:t>
            </a:r>
            <a:r>
              <a:rPr lang="en-US" sz="1600" b="0" dirty="0" err="1">
                <a:latin typeface="Calibri"/>
                <a:ea typeface="Calibri"/>
                <a:cs typeface="Calibri"/>
              </a:rPr>
              <a:t>práticos</a:t>
            </a:r>
            <a:r>
              <a:rPr lang="en-US" sz="1600" b="0" dirty="0">
                <a:latin typeface="Calibri"/>
                <a:ea typeface="Calibri"/>
                <a:cs typeface="Calibri"/>
              </a:rPr>
              <a:t> de </a:t>
            </a:r>
            <a:r>
              <a:rPr lang="en-US" sz="1600" b="0" dirty="0" err="1">
                <a:latin typeface="Calibri"/>
                <a:ea typeface="Calibri"/>
                <a:cs typeface="Calibri"/>
              </a:rPr>
              <a:t>uso</a:t>
            </a:r>
            <a:r>
              <a:rPr lang="en-US" sz="1600" b="0" dirty="0">
                <a:latin typeface="Calibri"/>
                <a:ea typeface="Calibri"/>
                <a:cs typeface="Calibri"/>
              </a:rPr>
              <a:t>.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Good Integration Practices: </a:t>
            </a:r>
            <a:r>
              <a:rPr lang="en-US" sz="1600" b="0" err="1">
                <a:latin typeface="Calibri"/>
                <a:ea typeface="Calibri"/>
                <a:cs typeface="Calibri"/>
              </a:rPr>
              <a:t>Melhores</a:t>
            </a:r>
            <a:r>
              <a:rPr lang="en-US" sz="1600" b="0" dirty="0">
                <a:latin typeface="Calibri"/>
                <a:ea typeface="Calibri"/>
                <a:cs typeface="Calibri"/>
              </a:rPr>
              <a:t> </a:t>
            </a:r>
            <a:r>
              <a:rPr lang="en-US" sz="1600" b="0" err="1">
                <a:latin typeface="Calibri"/>
                <a:ea typeface="Calibri"/>
                <a:cs typeface="Calibri"/>
              </a:rPr>
              <a:t>práticas</a:t>
            </a:r>
            <a:r>
              <a:rPr lang="en-US" sz="1600" b="0" dirty="0">
                <a:latin typeface="Calibri"/>
                <a:ea typeface="Calibri"/>
                <a:cs typeface="Calibri"/>
              </a:rPr>
              <a:t> para </a:t>
            </a:r>
            <a:r>
              <a:rPr lang="en-US" sz="1600" b="0" err="1">
                <a:latin typeface="Calibri"/>
                <a:ea typeface="Calibri"/>
                <a:cs typeface="Calibri"/>
              </a:rPr>
              <a:t>projetos</a:t>
            </a:r>
            <a:r>
              <a:rPr lang="en-US" sz="1600" b="0" dirty="0">
                <a:latin typeface="Calibri"/>
                <a:ea typeface="Calibri"/>
                <a:cs typeface="Calibri"/>
              </a:rPr>
              <a:t> </a:t>
            </a:r>
            <a:r>
              <a:rPr lang="en-US" sz="1600" b="0" err="1">
                <a:latin typeface="Calibri"/>
                <a:ea typeface="Calibri"/>
                <a:cs typeface="Calibri"/>
              </a:rPr>
              <a:t>grandes</a:t>
            </a:r>
            <a:r>
              <a:rPr lang="en-US" sz="1600" b="0" dirty="0">
                <a:latin typeface="Calibri"/>
                <a:ea typeface="Calibri"/>
                <a:cs typeface="Calibri"/>
              </a:rPr>
              <a:t>.</a:t>
            </a:r>
          </a:p>
          <a:p>
            <a:pPr algn="just"/>
            <a:endParaRPr lang="en-US" dirty="0">
              <a:latin typeface="Calibri"/>
              <a:ea typeface="Calibri"/>
              <a:cs typeface="Calibri"/>
            </a:endParaRPr>
          </a:p>
          <a:p>
            <a:pPr algn="just"/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28" y="1429422"/>
            <a:ext cx="10515600" cy="575321"/>
          </a:xfrm>
        </p:spPr>
        <p:txBody>
          <a:bodyPr/>
          <a:lstStyle/>
          <a:p>
            <a:pPr algn="just"/>
            <a:r>
              <a:rPr lang="en-US" b="1" dirty="0">
                <a:latin typeface="Calibri"/>
                <a:ea typeface="Calibri"/>
                <a:cs typeface="Calibri"/>
              </a:rPr>
              <a:t>PONTOS DE ÊNFASE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Pontos de </a:t>
            </a:r>
            <a:r>
              <a:rPr lang="en-US" dirty="0" err="1">
                <a:latin typeface="Calibri"/>
                <a:ea typeface="Calibri"/>
                <a:cs typeface="Calibri"/>
              </a:rPr>
              <a:t>ênfase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724" y="2971800"/>
            <a:ext cx="8761297" cy="68103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800" b="0" err="1">
                <a:latin typeface="Calibri"/>
                <a:ea typeface="Calibri"/>
                <a:cs typeface="Calibri"/>
              </a:rPr>
              <a:t>Os</a:t>
            </a:r>
            <a:r>
              <a:rPr lang="en-US" sz="1800" b="0" dirty="0">
                <a:latin typeface="Calibri"/>
                <a:ea typeface="Calibri"/>
                <a:cs typeface="Calibri"/>
              </a:rPr>
              <a:t> </a:t>
            </a:r>
            <a:r>
              <a:rPr lang="en-US" sz="1800" b="0" err="1">
                <a:latin typeface="Calibri"/>
                <a:ea typeface="Calibri"/>
                <a:cs typeface="Calibri"/>
              </a:rPr>
              <a:t>pontos</a:t>
            </a:r>
            <a:r>
              <a:rPr lang="en-US" sz="1800" b="0" dirty="0">
                <a:latin typeface="Calibri"/>
                <a:ea typeface="Calibri"/>
                <a:cs typeface="Calibri"/>
              </a:rPr>
              <a:t> de </a:t>
            </a:r>
            <a:r>
              <a:rPr lang="en-US" sz="1800" b="0" err="1">
                <a:latin typeface="Calibri"/>
                <a:ea typeface="Calibri"/>
                <a:cs typeface="Calibri"/>
              </a:rPr>
              <a:t>ênfase</a:t>
            </a:r>
            <a:r>
              <a:rPr lang="en-US" sz="1800" b="0" dirty="0">
                <a:latin typeface="Calibri"/>
                <a:ea typeface="Calibri"/>
                <a:cs typeface="Calibri"/>
              </a:rPr>
              <a:t> do </a:t>
            </a:r>
            <a:r>
              <a:rPr lang="en-US" sz="1800" err="1">
                <a:latin typeface="Calibri"/>
                <a:ea typeface="Calibri"/>
                <a:cs typeface="Calibri"/>
              </a:rPr>
              <a:t>Pytest</a:t>
            </a:r>
            <a:r>
              <a:rPr lang="en-US" sz="1800" b="0" dirty="0">
                <a:latin typeface="Calibri"/>
                <a:ea typeface="Calibri"/>
                <a:cs typeface="Calibri"/>
              </a:rPr>
              <a:t>, com base </a:t>
            </a:r>
            <a:r>
              <a:rPr lang="en-US" sz="1800" b="0" err="1">
                <a:latin typeface="Calibri"/>
                <a:ea typeface="Calibri"/>
                <a:cs typeface="Calibri"/>
              </a:rPr>
              <a:t>na</a:t>
            </a:r>
            <a:r>
              <a:rPr lang="en-US" sz="1800" b="0" dirty="0">
                <a:latin typeface="Calibri"/>
                <a:ea typeface="Calibri"/>
                <a:cs typeface="Calibri"/>
              </a:rPr>
              <a:t> </a:t>
            </a:r>
            <a:r>
              <a:rPr lang="en-US" sz="1800" b="0" err="1">
                <a:latin typeface="Calibri"/>
                <a:ea typeface="Calibri"/>
                <a:cs typeface="Calibri"/>
              </a:rPr>
              <a:t>sua</a:t>
            </a:r>
            <a:r>
              <a:rPr lang="en-US" sz="1800" b="0" dirty="0">
                <a:latin typeface="Calibri"/>
                <a:ea typeface="Calibri"/>
                <a:cs typeface="Calibri"/>
              </a:rPr>
              <a:t> </a:t>
            </a:r>
            <a:r>
              <a:rPr lang="en-US" sz="1800" b="0" err="1">
                <a:latin typeface="Calibri"/>
                <a:ea typeface="Calibri"/>
                <a:cs typeface="Calibri"/>
              </a:rPr>
              <a:t>documentação</a:t>
            </a:r>
            <a:r>
              <a:rPr lang="en-US" sz="1800" b="0" dirty="0">
                <a:latin typeface="Calibri"/>
                <a:ea typeface="Calibri"/>
                <a:cs typeface="Calibri"/>
              </a:rPr>
              <a:t> </a:t>
            </a:r>
            <a:r>
              <a:rPr lang="en-US" sz="1800" b="0" err="1">
                <a:latin typeface="Calibri"/>
                <a:ea typeface="Calibri"/>
                <a:cs typeface="Calibri"/>
              </a:rPr>
              <a:t>oficial</a:t>
            </a:r>
            <a:r>
              <a:rPr lang="en-US" sz="1800" b="0" dirty="0">
                <a:latin typeface="Calibri"/>
                <a:ea typeface="Calibri"/>
                <a:cs typeface="Calibri"/>
              </a:rPr>
              <a:t> (</a:t>
            </a:r>
            <a:r>
              <a:rPr lang="en-US" sz="1800" b="0" dirty="0">
                <a:latin typeface="Calibri"/>
                <a:ea typeface="Calibri"/>
                <a:cs typeface="Calibri"/>
                <a:hlinkClick r:id="rId3"/>
              </a:rPr>
              <a:t>docs.pytest.org</a:t>
            </a:r>
            <a:r>
              <a:rPr lang="en-US" sz="1800" b="0" dirty="0">
                <a:latin typeface="Calibri"/>
                <a:ea typeface="Calibri"/>
                <a:cs typeface="Calibri"/>
              </a:rPr>
              <a:t>), </a:t>
            </a:r>
            <a:r>
              <a:rPr lang="en-US" sz="1800" b="0" err="1">
                <a:latin typeface="Calibri"/>
                <a:ea typeface="Calibri"/>
                <a:cs typeface="Calibri"/>
              </a:rPr>
              <a:t>são</a:t>
            </a:r>
            <a:r>
              <a:rPr lang="en-US" sz="1800" b="0" dirty="0">
                <a:latin typeface="Calibri"/>
                <a:ea typeface="Calibri"/>
                <a:cs typeface="Calibri"/>
              </a:rPr>
              <a:t> </a:t>
            </a:r>
            <a:r>
              <a:rPr lang="en-US" sz="1800" b="0" err="1">
                <a:latin typeface="Calibri"/>
                <a:ea typeface="Calibri"/>
                <a:cs typeface="Calibri"/>
              </a:rPr>
              <a:t>os</a:t>
            </a:r>
            <a:r>
              <a:rPr lang="en-US" sz="1800" b="0" dirty="0">
                <a:latin typeface="Calibri"/>
                <a:ea typeface="Calibri"/>
                <a:cs typeface="Calibri"/>
              </a:rPr>
              <a:t> </a:t>
            </a:r>
            <a:r>
              <a:rPr lang="en-US" sz="1800" b="0" err="1">
                <a:latin typeface="Calibri"/>
                <a:ea typeface="Calibri"/>
                <a:cs typeface="Calibri"/>
              </a:rPr>
              <a:t>seguintes</a:t>
            </a:r>
            <a:r>
              <a:rPr lang="en-US" sz="1800" b="0" dirty="0">
                <a:latin typeface="Calibri"/>
                <a:ea typeface="Calibri"/>
                <a:cs typeface="Calibri"/>
              </a:rPr>
              <a:t>:</a:t>
            </a:r>
            <a:endParaRPr lang="en-US" sz="1800" dirty="0" err="1">
              <a:latin typeface="Calibri"/>
              <a:ea typeface="Calibri"/>
              <a:cs typeface="Calibri"/>
            </a:endParaRPr>
          </a:p>
          <a:p>
            <a:pPr algn="just"/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6408" y="3659303"/>
            <a:ext cx="4754880" cy="19068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 algn="just"/>
            <a:r>
              <a:rPr lang="en-US" err="1">
                <a:latin typeface="Calibri"/>
                <a:ea typeface="Calibri"/>
                <a:cs typeface="Calibri"/>
              </a:rPr>
              <a:t>Simplicidade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na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Escrita</a:t>
            </a:r>
            <a:r>
              <a:rPr lang="en-US" dirty="0">
                <a:latin typeface="Calibri"/>
                <a:ea typeface="Calibri"/>
                <a:cs typeface="Calibri"/>
              </a:rPr>
              <a:t> de Testes</a:t>
            </a:r>
          </a:p>
          <a:p>
            <a:pPr marL="283210" indent="-283210" algn="just"/>
            <a:r>
              <a:rPr lang="en-US">
                <a:latin typeface="Calibri"/>
                <a:ea typeface="Calibri"/>
                <a:cs typeface="Calibri"/>
              </a:rPr>
              <a:t>Fixtures para </a:t>
            </a:r>
            <a:r>
              <a:rPr lang="en-US" err="1">
                <a:latin typeface="Calibri"/>
                <a:ea typeface="Calibri"/>
                <a:cs typeface="Calibri"/>
              </a:rPr>
              <a:t>Reutilização</a:t>
            </a:r>
            <a:endParaRPr lang="en-US">
              <a:latin typeface="Calibri"/>
              <a:ea typeface="Calibri"/>
              <a:cs typeface="Calibri"/>
            </a:endParaRPr>
          </a:p>
          <a:p>
            <a:pPr marL="283210" indent="-283210" algn="just"/>
            <a:r>
              <a:rPr lang="en-US">
                <a:latin typeface="Calibri"/>
                <a:ea typeface="Calibri"/>
                <a:cs typeface="Calibri"/>
              </a:rPr>
              <a:t>Testes </a:t>
            </a:r>
            <a:r>
              <a:rPr lang="en-US" err="1">
                <a:latin typeface="Calibri"/>
                <a:ea typeface="Calibri"/>
                <a:cs typeface="Calibri"/>
              </a:rPr>
              <a:t>Parametrizados</a:t>
            </a:r>
            <a:endParaRPr lang="en-US" dirty="0" err="1">
              <a:latin typeface="Calibri"/>
              <a:ea typeface="Calibri"/>
              <a:cs typeface="Calibri"/>
            </a:endParaRPr>
          </a:p>
          <a:p>
            <a:pPr marL="283210" indent="-283210" algn="just"/>
            <a:r>
              <a:rPr lang="en-US" err="1">
                <a:latin typeface="Calibri"/>
                <a:ea typeface="Calibri"/>
                <a:cs typeface="Calibri"/>
              </a:rPr>
              <a:t>Marcadores</a:t>
            </a:r>
            <a:r>
              <a:rPr lang="en-US">
                <a:latin typeface="Calibri"/>
                <a:ea typeface="Calibri"/>
                <a:cs typeface="Calibri"/>
              </a:rPr>
              <a:t> (Marks)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283210" indent="-283210" algn="just"/>
            <a:endParaRPr lang="en-US" dirty="0">
              <a:latin typeface="Calibri"/>
              <a:ea typeface="Calibri"/>
              <a:cs typeface="Calibri"/>
            </a:endParaRPr>
          </a:p>
          <a:p>
            <a:pPr marL="283210" indent="-283210" algn="just"/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98776" y="3659303"/>
            <a:ext cx="4754880" cy="16827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 algn="just"/>
            <a:r>
              <a:rPr lang="en-US" dirty="0" err="1">
                <a:latin typeface="Calibri"/>
                <a:ea typeface="Calibri"/>
                <a:cs typeface="Calibri"/>
              </a:rPr>
              <a:t>Relatórios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Detalhados</a:t>
            </a:r>
            <a:r>
              <a:rPr lang="en-US" dirty="0">
                <a:latin typeface="Calibri"/>
                <a:ea typeface="Calibri"/>
                <a:cs typeface="Calibri"/>
              </a:rPr>
              <a:t> e </a:t>
            </a:r>
            <a:r>
              <a:rPr lang="en-US" dirty="0" err="1">
                <a:latin typeface="Calibri"/>
                <a:ea typeface="Calibri"/>
                <a:cs typeface="Calibri"/>
              </a:rPr>
              <a:t>Depuração</a:t>
            </a:r>
          </a:p>
          <a:p>
            <a:pPr marL="283210" indent="-283210" algn="just"/>
            <a:r>
              <a:rPr lang="en-US" dirty="0" err="1">
                <a:latin typeface="Calibri"/>
                <a:ea typeface="Calibri"/>
                <a:cs typeface="Calibri"/>
              </a:rPr>
              <a:t>Configuração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Flexível</a:t>
            </a:r>
          </a:p>
          <a:p>
            <a:pPr marL="283210" indent="-283210" algn="just"/>
            <a:r>
              <a:rPr lang="en-US" dirty="0" err="1">
                <a:latin typeface="Calibri"/>
                <a:ea typeface="Calibri"/>
                <a:cs typeface="Calibri"/>
              </a:rPr>
              <a:t>Suporte</a:t>
            </a:r>
            <a:r>
              <a:rPr lang="en-US" dirty="0">
                <a:latin typeface="Calibri"/>
                <a:ea typeface="Calibri"/>
                <a:cs typeface="Calibri"/>
              </a:rPr>
              <a:t> a </a:t>
            </a:r>
            <a:r>
              <a:rPr lang="en-US" dirty="0" err="1">
                <a:latin typeface="Calibri"/>
                <a:ea typeface="Calibri"/>
                <a:cs typeface="Calibri"/>
              </a:rPr>
              <a:t>Números</a:t>
            </a:r>
            <a:r>
              <a:rPr lang="en-US" dirty="0">
                <a:latin typeface="Calibri"/>
                <a:ea typeface="Calibri"/>
                <a:cs typeface="Calibri"/>
              </a:rPr>
              <a:t> de Ponto </a:t>
            </a:r>
            <a:r>
              <a:rPr lang="en-US" dirty="0" err="1">
                <a:latin typeface="Calibri"/>
                <a:ea typeface="Calibri"/>
                <a:cs typeface="Calibri"/>
              </a:rPr>
              <a:t>Flutuante</a:t>
            </a:r>
          </a:p>
          <a:p>
            <a:pPr marL="283210" indent="-283210" algn="just"/>
            <a:r>
              <a:rPr lang="en-US" dirty="0" err="1">
                <a:latin typeface="Calibri"/>
                <a:ea typeface="Calibri"/>
                <a:cs typeface="Calibri"/>
              </a:rPr>
              <a:t>Integração</a:t>
            </a:r>
            <a:r>
              <a:rPr lang="en-US" dirty="0">
                <a:latin typeface="Calibri"/>
                <a:ea typeface="Calibri"/>
                <a:cs typeface="Calibri"/>
              </a:rPr>
              <a:t> com Plugins</a:t>
            </a:r>
          </a:p>
          <a:p>
            <a:pPr marL="283210" indent="-283210" algn="just"/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>
                <a:latin typeface="Calibri"/>
                <a:ea typeface="Calibri"/>
                <a:cs typeface="Calibri"/>
              </a:rPr>
              <a:pPr/>
              <a:t>3</a:t>
            </a:fld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err="1">
                <a:latin typeface="Calibri"/>
                <a:ea typeface="Calibri"/>
                <a:cs typeface="Calibri"/>
              </a:rPr>
              <a:t>Comunidade</a:t>
            </a:r>
            <a:br>
              <a:rPr lang="en-US" dirty="0">
                <a:latin typeface="Calibri"/>
                <a:ea typeface="Calibri"/>
                <a:cs typeface="Calibri"/>
              </a:rPr>
            </a:b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ea typeface="Calibri"/>
                <a:cs typeface="Calibri"/>
              </a:rPr>
              <a:t>Comunidade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9676" y="569169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800" dirty="0">
                <a:latin typeface="Calibri"/>
                <a:ea typeface="Calibri"/>
                <a:cs typeface="Calibri"/>
              </a:rPr>
              <a:t>Open Source e </a:t>
            </a:r>
            <a:r>
              <a:rPr lang="en-US" sz="1800" err="1">
                <a:latin typeface="Calibri"/>
                <a:ea typeface="Calibri"/>
                <a:cs typeface="Calibri"/>
              </a:rPr>
              <a:t>Financiamento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err="1">
                <a:latin typeface="Calibri"/>
                <a:ea typeface="Calibri"/>
                <a:cs typeface="Calibri"/>
              </a:rPr>
              <a:t>Coletivo</a:t>
            </a:r>
          </a:p>
          <a:p>
            <a:pPr algn="just"/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063842"/>
            <a:ext cx="6189232" cy="24447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 algn="just"/>
            <a:r>
              <a:rPr lang="en-US" dirty="0">
                <a:latin typeface="Calibri"/>
                <a:ea typeface="Calibri"/>
                <a:cs typeface="Calibri"/>
              </a:rPr>
              <a:t>O </a:t>
            </a:r>
            <a:r>
              <a:rPr lang="en-US" dirty="0" err="1">
                <a:latin typeface="Calibri"/>
                <a:ea typeface="Calibri"/>
                <a:cs typeface="Calibri"/>
              </a:rPr>
              <a:t>Pytest</a:t>
            </a:r>
            <a:r>
              <a:rPr lang="en-US" dirty="0">
                <a:latin typeface="Calibri"/>
                <a:ea typeface="Calibri"/>
                <a:cs typeface="Calibri"/>
              </a:rPr>
              <a:t> é </a:t>
            </a:r>
            <a:r>
              <a:rPr lang="en-US" dirty="0" err="1">
                <a:latin typeface="Calibri"/>
                <a:ea typeface="Calibri"/>
                <a:cs typeface="Calibri"/>
              </a:rPr>
              <a:t>mantido</a:t>
            </a:r>
            <a:r>
              <a:rPr lang="en-US" dirty="0">
                <a:latin typeface="Calibri"/>
                <a:ea typeface="Calibri"/>
                <a:cs typeface="Calibri"/>
              </a:rPr>
              <a:t> pela </a:t>
            </a:r>
            <a:r>
              <a:rPr lang="en-US" dirty="0" err="1">
                <a:latin typeface="Calibri"/>
                <a:ea typeface="Calibri"/>
                <a:cs typeface="Calibri"/>
              </a:rPr>
              <a:t>comunidade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por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meio</a:t>
            </a:r>
            <a:r>
              <a:rPr lang="en-US" dirty="0">
                <a:latin typeface="Calibri"/>
                <a:ea typeface="Calibri"/>
                <a:cs typeface="Calibri"/>
              </a:rPr>
              <a:t> de </a:t>
            </a:r>
            <a:r>
              <a:rPr lang="en-US" dirty="0" err="1">
                <a:latin typeface="Calibri"/>
                <a:ea typeface="Calibri"/>
                <a:cs typeface="Calibri"/>
              </a:rPr>
              <a:t>doações</a:t>
            </a:r>
            <a:r>
              <a:rPr lang="en-US" dirty="0">
                <a:latin typeface="Calibri"/>
                <a:ea typeface="Calibri"/>
                <a:cs typeface="Calibri"/>
              </a:rPr>
              <a:t> no Open Collective, com </a:t>
            </a:r>
            <a:r>
              <a:rPr lang="en-US" dirty="0" err="1">
                <a:latin typeface="Calibri"/>
                <a:ea typeface="Calibri"/>
                <a:cs typeface="Calibri"/>
              </a:rPr>
              <a:t>contribuições</a:t>
            </a:r>
            <a:r>
              <a:rPr lang="en-US" dirty="0">
                <a:latin typeface="Calibri"/>
                <a:ea typeface="Calibri"/>
                <a:cs typeface="Calibri"/>
              </a:rPr>
              <a:t> de </a:t>
            </a:r>
            <a:r>
              <a:rPr lang="en-US" dirty="0" err="1">
                <a:latin typeface="Calibri"/>
                <a:ea typeface="Calibri"/>
                <a:cs typeface="Calibri"/>
              </a:rPr>
              <a:t>empresas</a:t>
            </a:r>
            <a:r>
              <a:rPr lang="en-US" dirty="0">
                <a:latin typeface="Calibri"/>
                <a:ea typeface="Calibri"/>
                <a:cs typeface="Calibri"/>
              </a:rPr>
              <a:t> e </a:t>
            </a:r>
            <a:r>
              <a:rPr lang="en-US" dirty="0" err="1">
                <a:latin typeface="Calibri"/>
                <a:ea typeface="Calibri"/>
                <a:cs typeface="Calibri"/>
              </a:rPr>
              <a:t>indivíduos</a:t>
            </a:r>
            <a:r>
              <a:rPr lang="en-US" dirty="0">
                <a:latin typeface="Calibri"/>
                <a:ea typeface="Calibri"/>
                <a:cs typeface="Calibri"/>
              </a:rPr>
              <a:t> para </a:t>
            </a:r>
            <a:r>
              <a:rPr lang="en-US" dirty="0" err="1">
                <a:latin typeface="Calibri"/>
                <a:ea typeface="Calibri"/>
                <a:cs typeface="Calibri"/>
              </a:rPr>
              <a:t>sustentar</a:t>
            </a:r>
            <a:r>
              <a:rPr lang="en-US" dirty="0">
                <a:latin typeface="Calibri"/>
                <a:ea typeface="Calibri"/>
                <a:cs typeface="Calibri"/>
              </a:rPr>
              <a:t> o </a:t>
            </a:r>
            <a:r>
              <a:rPr lang="en-US" dirty="0" err="1">
                <a:latin typeface="Calibri"/>
                <a:ea typeface="Calibri"/>
                <a:cs typeface="Calibri"/>
              </a:rPr>
              <a:t>desenvolvimento</a:t>
            </a:r>
            <a:r>
              <a:rPr lang="en-US" dirty="0">
                <a:latin typeface="Calibri"/>
                <a:ea typeface="Calibri"/>
                <a:cs typeface="Calibri"/>
              </a:rPr>
              <a:t>. </a:t>
            </a:r>
          </a:p>
          <a:p>
            <a:pPr marL="283210" indent="-283210" algn="just"/>
            <a:r>
              <a:rPr lang="en-US" dirty="0">
                <a:latin typeface="Calibri"/>
                <a:ea typeface="Calibri"/>
                <a:cs typeface="Calibri"/>
              </a:rPr>
              <a:t>A </a:t>
            </a:r>
            <a:r>
              <a:rPr lang="en-US" dirty="0" err="1">
                <a:latin typeface="Calibri"/>
                <a:ea typeface="Calibri"/>
                <a:cs typeface="Calibri"/>
              </a:rPr>
              <a:t>Tidelift</a:t>
            </a:r>
            <a:r>
              <a:rPr lang="en-US" dirty="0">
                <a:latin typeface="Calibri"/>
                <a:ea typeface="Calibri"/>
                <a:cs typeface="Calibri"/>
              </a:rPr>
              <a:t> Subscription </a:t>
            </a:r>
            <a:r>
              <a:rPr lang="en-US" dirty="0" err="1">
                <a:latin typeface="Calibri"/>
                <a:ea typeface="Calibri"/>
                <a:cs typeface="Calibri"/>
              </a:rPr>
              <a:t>oferece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suporte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comercial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dirty="0" err="1">
                <a:latin typeface="Calibri"/>
                <a:ea typeface="Calibri"/>
                <a:cs typeface="Calibri"/>
              </a:rPr>
              <a:t>garantindo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manutenção</a:t>
            </a:r>
            <a:r>
              <a:rPr lang="en-US" dirty="0">
                <a:latin typeface="Calibri"/>
                <a:ea typeface="Calibri"/>
                <a:cs typeface="Calibri"/>
              </a:rPr>
              <a:t> e </a:t>
            </a:r>
            <a:r>
              <a:rPr lang="en-US" dirty="0" err="1">
                <a:latin typeface="Calibri"/>
                <a:ea typeface="Calibri"/>
                <a:cs typeface="Calibri"/>
              </a:rPr>
              <a:t>suporte</a:t>
            </a:r>
            <a:r>
              <a:rPr lang="en-US" dirty="0">
                <a:latin typeface="Calibri"/>
                <a:ea typeface="Calibri"/>
                <a:cs typeface="Calibri"/>
              </a:rPr>
              <a:t> para </a:t>
            </a:r>
            <a:r>
              <a:rPr lang="en-US" dirty="0" err="1">
                <a:latin typeface="Calibri"/>
                <a:ea typeface="Calibri"/>
                <a:cs typeface="Calibri"/>
              </a:rPr>
              <a:t>dependências</a:t>
            </a:r>
            <a:r>
              <a:rPr lang="en-US" dirty="0">
                <a:latin typeface="Calibri"/>
                <a:ea typeface="Calibri"/>
                <a:cs typeface="Calibri"/>
              </a:rPr>
              <a:t> open source, </a:t>
            </a:r>
            <a:r>
              <a:rPr lang="en-US" dirty="0" err="1">
                <a:latin typeface="Calibri"/>
                <a:ea typeface="Calibri"/>
                <a:cs typeface="Calibri"/>
              </a:rPr>
              <a:t>como</a:t>
            </a:r>
            <a:r>
              <a:rPr lang="en-US" dirty="0">
                <a:latin typeface="Calibri"/>
                <a:ea typeface="Calibri"/>
                <a:cs typeface="Calibri"/>
              </a:rPr>
              <a:t> o </a:t>
            </a:r>
            <a:r>
              <a:rPr lang="en-US" dirty="0" err="1">
                <a:latin typeface="Calibri"/>
                <a:ea typeface="Calibri"/>
                <a:cs typeface="Calibri"/>
              </a:rPr>
              <a:t>Pytest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dirty="0" err="1">
                <a:latin typeface="Calibri"/>
                <a:ea typeface="Calibri"/>
                <a:cs typeface="Calibri"/>
              </a:rPr>
              <a:t>evidenciando</a:t>
            </a:r>
            <a:r>
              <a:rPr lang="en-US" dirty="0">
                <a:latin typeface="Calibri"/>
                <a:ea typeface="Calibri"/>
                <a:cs typeface="Calibri"/>
              </a:rPr>
              <a:t> a </a:t>
            </a:r>
            <a:r>
              <a:rPr lang="en-US" dirty="0" err="1">
                <a:latin typeface="Calibri"/>
                <a:ea typeface="Calibri"/>
                <a:cs typeface="Calibri"/>
              </a:rPr>
              <a:t>confiança</a:t>
            </a:r>
            <a:r>
              <a:rPr lang="en-US" dirty="0">
                <a:latin typeface="Calibri"/>
                <a:ea typeface="Calibri"/>
                <a:cs typeface="Calibri"/>
              </a:rPr>
              <a:t> da </a:t>
            </a:r>
            <a:r>
              <a:rPr lang="en-US" dirty="0" err="1">
                <a:latin typeface="Calibri"/>
                <a:ea typeface="Calibri"/>
                <a:cs typeface="Calibri"/>
              </a:rPr>
              <a:t>indústria</a:t>
            </a:r>
            <a:r>
              <a:rPr lang="en-US" dirty="0">
                <a:latin typeface="Calibri"/>
                <a:ea typeface="Calibri"/>
                <a:cs typeface="Calibri"/>
              </a:rPr>
              <a:t> no framework.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3870-8786-7090-C9CF-E1E30DC7B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87617" y="3502152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800" dirty="0" err="1">
                <a:latin typeface="Calibri"/>
                <a:ea typeface="Calibri"/>
                <a:cs typeface="Calibri"/>
              </a:rPr>
              <a:t>Contribuições</a:t>
            </a:r>
            <a:r>
              <a:rPr lang="en-US" sz="1800" dirty="0">
                <a:latin typeface="Calibri"/>
                <a:ea typeface="Calibri"/>
                <a:cs typeface="Calibri"/>
              </a:rPr>
              <a:t> e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Mantenedores</a:t>
            </a:r>
            <a:endParaRPr lang="en-US" dirty="0" err="1">
              <a:latin typeface="Calibri"/>
              <a:ea typeface="Calibri"/>
              <a:cs typeface="Calibri"/>
            </a:endParaRPr>
          </a:p>
          <a:p>
            <a:pPr algn="just"/>
            <a:endParaRPr lang="en-US"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85886"/>
            <a:ext cx="6189232" cy="24447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 algn="just"/>
            <a:r>
              <a:rPr lang="en-US" dirty="0">
                <a:latin typeface="Calibri"/>
                <a:ea typeface="Calibri"/>
                <a:cs typeface="Calibri"/>
              </a:rPr>
              <a:t>O </a:t>
            </a:r>
            <a:r>
              <a:rPr lang="en-US" dirty="0" err="1">
                <a:latin typeface="Calibri"/>
                <a:ea typeface="Calibri"/>
                <a:cs typeface="Calibri"/>
              </a:rPr>
              <a:t>Pytest</a:t>
            </a:r>
            <a:r>
              <a:rPr lang="en-US" dirty="0">
                <a:latin typeface="Calibri"/>
                <a:ea typeface="Calibri"/>
                <a:cs typeface="Calibri"/>
              </a:rPr>
              <a:t> é </a:t>
            </a:r>
            <a:r>
              <a:rPr lang="en-US" dirty="0" err="1">
                <a:latin typeface="Calibri"/>
                <a:ea typeface="Calibri"/>
                <a:cs typeface="Calibri"/>
              </a:rPr>
              <a:t>mantido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por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desenvolvedores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como</a:t>
            </a:r>
            <a:r>
              <a:rPr lang="en-US" dirty="0">
                <a:latin typeface="Calibri"/>
                <a:ea typeface="Calibri"/>
                <a:cs typeface="Calibri"/>
              </a:rPr>
              <a:t> Bruno Oliveira, Python Fellow Member </a:t>
            </a:r>
            <a:r>
              <a:rPr lang="en-US" dirty="0" err="1">
                <a:latin typeface="Calibri"/>
                <a:ea typeface="Calibri"/>
                <a:cs typeface="Calibri"/>
              </a:rPr>
              <a:t>desde</a:t>
            </a:r>
            <a:r>
              <a:rPr lang="en-US" dirty="0">
                <a:latin typeface="Calibri"/>
                <a:ea typeface="Calibri"/>
                <a:cs typeface="Calibri"/>
              </a:rPr>
              <a:t> 2019. A </a:t>
            </a:r>
            <a:r>
              <a:rPr lang="en-US" dirty="0" err="1">
                <a:latin typeface="Calibri"/>
                <a:ea typeface="Calibri"/>
                <a:cs typeface="Calibri"/>
              </a:rPr>
              <a:t>comunidade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contribui</a:t>
            </a:r>
            <a:r>
              <a:rPr lang="en-US" dirty="0">
                <a:latin typeface="Calibri"/>
                <a:ea typeface="Calibri"/>
                <a:cs typeface="Calibri"/>
              </a:rPr>
              <a:t> no GitHub, com </a:t>
            </a:r>
            <a:r>
              <a:rPr lang="en-US" dirty="0" err="1">
                <a:latin typeface="Calibri"/>
                <a:ea typeface="Calibri"/>
                <a:cs typeface="Calibri"/>
              </a:rPr>
              <a:t>mais</a:t>
            </a:r>
            <a:r>
              <a:rPr lang="en-US" dirty="0">
                <a:latin typeface="Calibri"/>
                <a:ea typeface="Calibri"/>
                <a:cs typeface="Calibri"/>
              </a:rPr>
              <a:t> de 1200 issues </a:t>
            </a:r>
            <a:r>
              <a:rPr lang="en-US" dirty="0" err="1">
                <a:latin typeface="Calibri"/>
                <a:ea typeface="Calibri"/>
                <a:cs typeface="Calibri"/>
              </a:rPr>
              <a:t>resolvidos</a:t>
            </a:r>
            <a:r>
              <a:rPr lang="en-US" dirty="0">
                <a:latin typeface="Calibri"/>
                <a:ea typeface="Calibri"/>
                <a:cs typeface="Calibri"/>
              </a:rPr>
              <a:t> e </a:t>
            </a:r>
            <a:r>
              <a:rPr lang="en-US" dirty="0" err="1">
                <a:latin typeface="Calibri"/>
                <a:ea typeface="Calibri"/>
                <a:cs typeface="Calibri"/>
              </a:rPr>
              <a:t>atualizações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frequentes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dirty="0" err="1">
                <a:latin typeface="Calibri"/>
                <a:ea typeface="Calibri"/>
                <a:cs typeface="Calibri"/>
              </a:rPr>
              <a:t>como</a:t>
            </a:r>
            <a:r>
              <a:rPr lang="en-US" dirty="0">
                <a:latin typeface="Calibri"/>
                <a:ea typeface="Calibri"/>
                <a:cs typeface="Calibri"/>
              </a:rPr>
              <a:t> a </a:t>
            </a:r>
            <a:r>
              <a:rPr lang="en-US" dirty="0" err="1">
                <a:latin typeface="Calibri"/>
                <a:ea typeface="Calibri"/>
                <a:cs typeface="Calibri"/>
              </a:rPr>
              <a:t>versão</a:t>
            </a:r>
            <a:r>
              <a:rPr lang="en-US" dirty="0">
                <a:latin typeface="Calibri"/>
                <a:ea typeface="Calibri"/>
                <a:cs typeface="Calibri"/>
              </a:rPr>
              <a:t> 8.3.5 (</a:t>
            </a:r>
            <a:r>
              <a:rPr lang="en-US" dirty="0" err="1">
                <a:latin typeface="Calibri"/>
                <a:ea typeface="Calibri"/>
                <a:cs typeface="Calibri"/>
              </a:rPr>
              <a:t>março</a:t>
            </a:r>
            <a:r>
              <a:rPr lang="en-US" dirty="0">
                <a:latin typeface="Calibri"/>
                <a:ea typeface="Calibri"/>
                <a:cs typeface="Calibri"/>
              </a:rPr>
              <a:t> de 2025). </a:t>
            </a:r>
            <a:r>
              <a:rPr lang="en-US" dirty="0" err="1">
                <a:latin typeface="Calibri"/>
                <a:ea typeface="Calibri"/>
                <a:cs typeface="Calibri"/>
              </a:rPr>
              <a:t>Melhorias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recentes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incluem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automação</a:t>
            </a:r>
            <a:r>
              <a:rPr lang="en-US" dirty="0">
                <a:latin typeface="Calibri"/>
                <a:ea typeface="Calibri"/>
                <a:cs typeface="Calibri"/>
              </a:rPr>
              <a:t> do GitHub e </a:t>
            </a:r>
            <a:r>
              <a:rPr lang="en-US" dirty="0" err="1">
                <a:latin typeface="Calibri"/>
                <a:ea typeface="Calibri"/>
                <a:cs typeface="Calibri"/>
              </a:rPr>
              <a:t>suporte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ao</a:t>
            </a:r>
            <a:r>
              <a:rPr lang="en-US" dirty="0">
                <a:latin typeface="Calibri"/>
                <a:ea typeface="Calibri"/>
                <a:cs typeface="Calibri"/>
              </a:rPr>
              <a:t> Python 3.13 (beta).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>
                <a:latin typeface="Calibri"/>
                <a:ea typeface="Calibri"/>
                <a:cs typeface="Calibri"/>
              </a:rPr>
              <a:pPr/>
              <a:t>4</a:t>
            </a:fld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A60F83-1967-AFEB-B107-024D2871D6A2}"/>
              </a:ext>
            </a:extLst>
          </p:cNvPr>
          <p:cNvSpPr txBox="1">
            <a:spLocks/>
          </p:cNvSpPr>
          <p:nvPr/>
        </p:nvSpPr>
        <p:spPr>
          <a:xfrm>
            <a:off x="77635" y="3531287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err="1">
                <a:latin typeface="Calibri"/>
                <a:ea typeface="Calibri"/>
                <a:cs typeface="Calibri"/>
              </a:rPr>
              <a:t>Ecossistema</a:t>
            </a:r>
            <a:r>
              <a:rPr lang="en-US" sz="1800" dirty="0">
                <a:latin typeface="Calibri"/>
                <a:ea typeface="Calibri"/>
                <a:cs typeface="Calibri"/>
              </a:rPr>
              <a:t> de Plugins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algn="just"/>
            <a:endParaRPr lang="en-US" sz="1800" dirty="0">
              <a:latin typeface="Calibri"/>
              <a:ea typeface="Calibri"/>
              <a:cs typeface="Calibri"/>
            </a:endParaRPr>
          </a:p>
          <a:p>
            <a:pPr algn="just"/>
            <a:endParaRPr lang="en-US"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52C0C2BB-22FA-38FE-6172-1C751280C92F}"/>
              </a:ext>
            </a:extLst>
          </p:cNvPr>
          <p:cNvSpPr txBox="1">
            <a:spLocks/>
          </p:cNvSpPr>
          <p:nvPr/>
        </p:nvSpPr>
        <p:spPr>
          <a:xfrm>
            <a:off x="56927" y="3992610"/>
            <a:ext cx="5460850" cy="28705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 algn="just"/>
            <a:r>
              <a:rPr lang="en-US" dirty="0">
                <a:latin typeface="Calibri"/>
                <a:ea typeface="Calibri"/>
                <a:cs typeface="Calibri"/>
              </a:rPr>
              <a:t>A </a:t>
            </a:r>
            <a:r>
              <a:rPr lang="en-US" dirty="0" err="1">
                <a:latin typeface="Calibri"/>
                <a:ea typeface="Calibri"/>
                <a:cs typeface="Calibri"/>
              </a:rPr>
              <a:t>comunidade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desenvolveu</a:t>
            </a:r>
            <a:r>
              <a:rPr lang="en-US" dirty="0">
                <a:latin typeface="Calibri"/>
                <a:ea typeface="Calibri"/>
                <a:cs typeface="Calibri"/>
              </a:rPr>
              <a:t> plugins </a:t>
            </a:r>
            <a:r>
              <a:rPr lang="en-US" dirty="0" err="1">
                <a:latin typeface="Calibri"/>
                <a:ea typeface="Calibri"/>
                <a:cs typeface="Calibri"/>
              </a:rPr>
              <a:t>como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pytest-cov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dirty="0" err="1">
                <a:latin typeface="Calibri"/>
                <a:ea typeface="Calibri"/>
                <a:cs typeface="Calibri"/>
              </a:rPr>
              <a:t>pytest-xdist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dirty="0" err="1">
                <a:latin typeface="Calibri"/>
                <a:ea typeface="Calibri"/>
                <a:cs typeface="Calibri"/>
              </a:rPr>
              <a:t>pytest-asyncio</a:t>
            </a:r>
            <a:r>
              <a:rPr lang="en-US" dirty="0">
                <a:latin typeface="Calibri"/>
                <a:ea typeface="Calibri"/>
                <a:cs typeface="Calibri"/>
              </a:rPr>
              <a:t> e </a:t>
            </a:r>
            <a:r>
              <a:rPr lang="en-US" dirty="0" err="1">
                <a:latin typeface="Calibri"/>
                <a:ea typeface="Calibri"/>
                <a:cs typeface="Calibri"/>
              </a:rPr>
              <a:t>pytest</a:t>
            </a:r>
            <a:r>
              <a:rPr lang="en-US" dirty="0">
                <a:latin typeface="Calibri"/>
                <a:ea typeface="Calibri"/>
                <a:cs typeface="Calibri"/>
              </a:rPr>
              <a:t>-html. Em </a:t>
            </a:r>
            <a:r>
              <a:rPr lang="en-US" dirty="0" err="1">
                <a:latin typeface="Calibri"/>
                <a:ea typeface="Calibri"/>
                <a:cs typeface="Calibri"/>
              </a:rPr>
              <a:t>abril</a:t>
            </a:r>
            <a:r>
              <a:rPr lang="en-US" dirty="0">
                <a:latin typeface="Calibri"/>
                <a:ea typeface="Calibri"/>
                <a:cs typeface="Calibri"/>
              </a:rPr>
              <a:t> de 2025, </a:t>
            </a:r>
            <a:r>
              <a:rPr lang="en-US" dirty="0" err="1">
                <a:latin typeface="Calibri"/>
                <a:ea typeface="Calibri"/>
                <a:cs typeface="Calibri"/>
              </a:rPr>
              <a:t>pytest-cov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teve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mais</a:t>
            </a:r>
            <a:r>
              <a:rPr lang="en-US" dirty="0">
                <a:latin typeface="Calibri"/>
                <a:ea typeface="Calibri"/>
                <a:cs typeface="Calibri"/>
              </a:rPr>
              <a:t> de 57 </a:t>
            </a:r>
            <a:r>
              <a:rPr lang="en-US" dirty="0" err="1">
                <a:latin typeface="Calibri"/>
                <a:ea typeface="Calibri"/>
                <a:cs typeface="Calibri"/>
              </a:rPr>
              <a:t>milhões</a:t>
            </a:r>
            <a:r>
              <a:rPr lang="en-US" dirty="0">
                <a:latin typeface="Calibri"/>
                <a:ea typeface="Calibri"/>
                <a:cs typeface="Calibri"/>
              </a:rPr>
              <a:t> de downloads </a:t>
            </a:r>
            <a:r>
              <a:rPr lang="en-US" dirty="0" err="1">
                <a:latin typeface="Calibri"/>
                <a:ea typeface="Calibri"/>
                <a:cs typeface="Calibri"/>
              </a:rPr>
              <a:t>em</a:t>
            </a:r>
            <a:r>
              <a:rPr lang="en-US" dirty="0">
                <a:latin typeface="Calibri"/>
                <a:ea typeface="Calibri"/>
                <a:cs typeface="Calibri"/>
              </a:rPr>
              <a:t> 30 </a:t>
            </a:r>
            <a:r>
              <a:rPr lang="en-US" dirty="0" err="1">
                <a:latin typeface="Calibri"/>
                <a:ea typeface="Calibri"/>
                <a:cs typeface="Calibri"/>
              </a:rPr>
              <a:t>dias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dirty="0" err="1">
                <a:latin typeface="Calibri"/>
                <a:ea typeface="Calibri"/>
                <a:cs typeface="Calibri"/>
              </a:rPr>
              <a:t>indicando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alta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adoção</a:t>
            </a:r>
            <a:r>
              <a:rPr lang="en-US" dirty="0">
                <a:latin typeface="Calibri"/>
                <a:ea typeface="Calibri"/>
                <a:cs typeface="Calibri"/>
              </a:rPr>
              <a:t>.</a:t>
            </a:r>
          </a:p>
          <a:p>
            <a:pPr marL="283210" indent="-283210" algn="just"/>
            <a:r>
              <a:rPr lang="en-US" dirty="0">
                <a:latin typeface="Calibri"/>
                <a:ea typeface="Calibri"/>
                <a:cs typeface="Calibri"/>
              </a:rPr>
              <a:t>Plugins </a:t>
            </a:r>
            <a:r>
              <a:rPr lang="en-US" dirty="0" err="1">
                <a:latin typeface="Calibri"/>
                <a:ea typeface="Calibri"/>
                <a:cs typeface="Calibri"/>
              </a:rPr>
              <a:t>permitem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personalizar</a:t>
            </a:r>
            <a:r>
              <a:rPr lang="en-US" dirty="0">
                <a:latin typeface="Calibri"/>
                <a:ea typeface="Calibri"/>
                <a:cs typeface="Calibri"/>
              </a:rPr>
              <a:t> o </a:t>
            </a:r>
            <a:r>
              <a:rPr lang="en-US" dirty="0" err="1">
                <a:latin typeface="Calibri"/>
                <a:ea typeface="Calibri"/>
                <a:cs typeface="Calibri"/>
              </a:rPr>
              <a:t>Pytest</a:t>
            </a:r>
            <a:r>
              <a:rPr lang="en-US" dirty="0">
                <a:latin typeface="Calibri"/>
                <a:ea typeface="Calibri"/>
                <a:cs typeface="Calibri"/>
              </a:rPr>
              <a:t> para frameworks </a:t>
            </a:r>
            <a:r>
              <a:rPr lang="en-US" dirty="0" err="1">
                <a:latin typeface="Calibri"/>
                <a:ea typeface="Calibri"/>
                <a:cs typeface="Calibri"/>
              </a:rPr>
              <a:t>específicos</a:t>
            </a:r>
            <a:r>
              <a:rPr lang="en-US" dirty="0">
                <a:latin typeface="Calibri"/>
                <a:ea typeface="Calibri"/>
                <a:cs typeface="Calibri"/>
              </a:rPr>
              <a:t> (</a:t>
            </a:r>
            <a:r>
              <a:rPr lang="en-US" dirty="0" err="1">
                <a:latin typeface="Calibri"/>
                <a:ea typeface="Calibri"/>
                <a:cs typeface="Calibri"/>
              </a:rPr>
              <a:t>como</a:t>
            </a:r>
            <a:r>
              <a:rPr lang="en-US" dirty="0">
                <a:latin typeface="Calibri"/>
                <a:ea typeface="Calibri"/>
                <a:cs typeface="Calibri"/>
              </a:rPr>
              <a:t> Django e Flask) </a:t>
            </a:r>
            <a:r>
              <a:rPr lang="en-US" dirty="0" err="1">
                <a:latin typeface="Calibri"/>
                <a:ea typeface="Calibri"/>
                <a:cs typeface="Calibri"/>
              </a:rPr>
              <a:t>ou</a:t>
            </a:r>
            <a:r>
              <a:rPr lang="en-US" dirty="0">
                <a:latin typeface="Calibri"/>
                <a:ea typeface="Calibri"/>
                <a:cs typeface="Calibri"/>
              </a:rPr>
              <a:t> para </a:t>
            </a:r>
            <a:r>
              <a:rPr lang="en-US" dirty="0" err="1">
                <a:latin typeface="Calibri"/>
                <a:ea typeface="Calibri"/>
                <a:cs typeface="Calibri"/>
              </a:rPr>
              <a:t>necessidades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gerais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dirty="0" err="1">
                <a:latin typeface="Calibri"/>
                <a:ea typeface="Calibri"/>
                <a:cs typeface="Calibri"/>
              </a:rPr>
              <a:t>como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relatórios</a:t>
            </a:r>
            <a:r>
              <a:rPr lang="en-US" dirty="0">
                <a:latin typeface="Calibri"/>
                <a:ea typeface="Calibri"/>
                <a:cs typeface="Calibri"/>
              </a:rPr>
              <a:t> e testes de performance.</a:t>
            </a:r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COMUNIDADE</a:t>
            </a:r>
            <a:br>
              <a:rPr lang="en-US" dirty="0">
                <a:latin typeface="Calibri"/>
                <a:ea typeface="Calibri"/>
                <a:cs typeface="Calibri"/>
              </a:rPr>
            </a:b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ea typeface="Calibri"/>
                <a:cs typeface="Calibri"/>
              </a:rPr>
              <a:t>Comunidade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959" y="3181305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err="1">
                <a:latin typeface="Calibri"/>
                <a:ea typeface="Calibri"/>
                <a:cs typeface="Calibri"/>
              </a:rPr>
              <a:t>Engajamento</a:t>
            </a:r>
            <a:r>
              <a:rPr lang="en-US" sz="1800">
                <a:latin typeface="Calibri"/>
                <a:ea typeface="Calibri"/>
                <a:cs typeface="Calibri"/>
              </a:rPr>
              <a:t> e </a:t>
            </a:r>
            <a:r>
              <a:rPr lang="en-US" sz="1800" err="1">
                <a:latin typeface="Calibri"/>
                <a:ea typeface="Calibri"/>
                <a:cs typeface="Calibri"/>
              </a:rPr>
              <a:t>Recursos</a:t>
            </a:r>
            <a:r>
              <a:rPr lang="en-US" sz="1800">
                <a:latin typeface="Calibri"/>
                <a:ea typeface="Calibri"/>
                <a:cs typeface="Calibri"/>
              </a:rPr>
              <a:t> Educacionais</a:t>
            </a:r>
            <a:endParaRPr lang="en-US">
              <a:latin typeface="Calibri"/>
              <a:ea typeface="Calibri"/>
              <a:cs typeface="Calibri"/>
            </a:endParaRPr>
          </a:p>
          <a:p>
            <a:endParaRPr lang="en-US" sz="1800" dirty="0">
              <a:latin typeface="Calibri"/>
              <a:ea typeface="Calibri"/>
              <a:cs typeface="Calibri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1643" y="3674185"/>
            <a:ext cx="5965115" cy="31955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 algn="just"/>
            <a:r>
              <a:rPr lang="en-US" dirty="0">
                <a:latin typeface="Calibri"/>
                <a:ea typeface="Calibri"/>
                <a:cs typeface="Calibri"/>
              </a:rPr>
              <a:t>A </a:t>
            </a:r>
            <a:r>
              <a:rPr lang="en-US" err="1">
                <a:latin typeface="Calibri"/>
                <a:ea typeface="Calibri"/>
                <a:cs typeface="Calibri"/>
              </a:rPr>
              <a:t>comunidade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oferece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cursos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como</a:t>
            </a:r>
            <a:r>
              <a:rPr lang="en-US" dirty="0">
                <a:latin typeface="Calibri"/>
                <a:ea typeface="Calibri"/>
                <a:cs typeface="Calibri"/>
              </a:rPr>
              <a:t> "The Complete </a:t>
            </a:r>
            <a:r>
              <a:rPr lang="en-US" err="1">
                <a:latin typeface="Calibri"/>
                <a:ea typeface="Calibri"/>
                <a:cs typeface="Calibri"/>
              </a:rPr>
              <a:t>pytest</a:t>
            </a:r>
            <a:r>
              <a:rPr lang="en-US" dirty="0">
                <a:latin typeface="Calibri"/>
                <a:ea typeface="Calibri"/>
                <a:cs typeface="Calibri"/>
              </a:rPr>
              <a:t> Course" e "Hello, </a:t>
            </a:r>
            <a:r>
              <a:rPr lang="en-US" err="1">
                <a:latin typeface="Calibri"/>
                <a:ea typeface="Calibri"/>
                <a:cs typeface="Calibri"/>
              </a:rPr>
              <a:t>pytest</a:t>
            </a:r>
            <a:r>
              <a:rPr lang="en-US" dirty="0">
                <a:latin typeface="Calibri"/>
                <a:ea typeface="Calibri"/>
                <a:cs typeface="Calibri"/>
              </a:rPr>
              <a:t>!" da </a:t>
            </a:r>
            <a:r>
              <a:rPr lang="en-US" err="1">
                <a:latin typeface="Calibri"/>
                <a:ea typeface="Calibri"/>
                <a:cs typeface="Calibri"/>
              </a:rPr>
              <a:t>PythonTest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latin typeface="Calibri"/>
                <a:ea typeface="Calibri"/>
                <a:cs typeface="Calibri"/>
              </a:rPr>
              <a:t>além</a:t>
            </a:r>
            <a:r>
              <a:rPr lang="en-US" dirty="0">
                <a:latin typeface="Calibri"/>
                <a:ea typeface="Calibri"/>
                <a:cs typeface="Calibri"/>
              </a:rPr>
              <a:t> de </a:t>
            </a:r>
            <a:r>
              <a:rPr lang="en-US" err="1">
                <a:latin typeface="Calibri"/>
                <a:ea typeface="Calibri"/>
                <a:cs typeface="Calibri"/>
              </a:rPr>
              <a:t>tutoriais</a:t>
            </a:r>
            <a:r>
              <a:rPr lang="en-US" dirty="0">
                <a:latin typeface="Calibri"/>
                <a:ea typeface="Calibri"/>
                <a:cs typeface="Calibri"/>
              </a:rPr>
              <a:t> da Real Python e </a:t>
            </a:r>
            <a:r>
              <a:rPr lang="en-US" err="1">
                <a:latin typeface="Calibri"/>
                <a:ea typeface="Calibri"/>
                <a:cs typeface="Calibri"/>
              </a:rPr>
              <a:t>freeCodeCamp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sobre</a:t>
            </a:r>
            <a:r>
              <a:rPr lang="en-US" dirty="0">
                <a:latin typeface="Calibri"/>
                <a:ea typeface="Calibri"/>
                <a:cs typeface="Calibri"/>
              </a:rPr>
              <a:t> testes, fixtures e mocking.</a:t>
            </a:r>
          </a:p>
          <a:p>
            <a:pPr marL="283210" indent="-283210" algn="just"/>
            <a:r>
              <a:rPr lang="en-US" err="1">
                <a:latin typeface="Calibri"/>
                <a:ea typeface="Calibri"/>
                <a:cs typeface="Calibri"/>
              </a:rPr>
              <a:t>Fóruns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como</a:t>
            </a:r>
            <a:r>
              <a:rPr lang="en-US" dirty="0">
                <a:latin typeface="Calibri"/>
                <a:ea typeface="Calibri"/>
                <a:cs typeface="Calibri"/>
              </a:rPr>
              <a:t> Stack Overflow </a:t>
            </a:r>
            <a:r>
              <a:rPr lang="en-US" err="1">
                <a:latin typeface="Calibri"/>
                <a:ea typeface="Calibri"/>
                <a:cs typeface="Calibri"/>
              </a:rPr>
              <a:t>discutem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Pytest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latin typeface="Calibri"/>
                <a:ea typeface="Calibri"/>
                <a:cs typeface="Calibri"/>
              </a:rPr>
              <a:t>incluindo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relatórios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personalizados</a:t>
            </a:r>
            <a:r>
              <a:rPr lang="en-US" dirty="0">
                <a:latin typeface="Calibri"/>
                <a:ea typeface="Calibri"/>
                <a:cs typeface="Calibri"/>
              </a:rPr>
              <a:t> e </a:t>
            </a:r>
            <a:r>
              <a:rPr lang="en-US" err="1">
                <a:latin typeface="Calibri"/>
                <a:ea typeface="Calibri"/>
                <a:cs typeface="Calibri"/>
              </a:rPr>
              <a:t>integração</a:t>
            </a:r>
            <a:r>
              <a:rPr lang="en-US" dirty="0">
                <a:latin typeface="Calibri"/>
                <a:ea typeface="Calibri"/>
                <a:cs typeface="Calibri"/>
              </a:rPr>
              <a:t> com Tox e GitLab CI. </a:t>
            </a:r>
            <a:r>
              <a:rPr lang="en-US" err="1">
                <a:latin typeface="Calibri"/>
                <a:ea typeface="Calibri"/>
                <a:cs typeface="Calibri"/>
              </a:rPr>
              <a:t>Eventos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como</a:t>
            </a:r>
            <a:r>
              <a:rPr lang="en-US" dirty="0">
                <a:latin typeface="Calibri"/>
                <a:ea typeface="Calibri"/>
                <a:cs typeface="Calibri"/>
              </a:rPr>
              <a:t> webinars da Cisco </a:t>
            </a:r>
            <a:r>
              <a:rPr lang="en-US" err="1">
                <a:latin typeface="Calibri"/>
                <a:ea typeface="Calibri"/>
                <a:cs typeface="Calibri"/>
              </a:rPr>
              <a:t>DevNet</a:t>
            </a:r>
            <a:r>
              <a:rPr lang="en-US" dirty="0">
                <a:latin typeface="Calibri"/>
                <a:ea typeface="Calibri"/>
                <a:cs typeface="Calibri"/>
              </a:rPr>
              <a:t> (2019) e a Python Developers Survey (2023) </a:t>
            </a:r>
            <a:r>
              <a:rPr lang="en-US" err="1">
                <a:latin typeface="Calibri"/>
                <a:ea typeface="Calibri"/>
                <a:cs typeface="Calibri"/>
              </a:rPr>
              <a:t>destacam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seu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uso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em</a:t>
            </a:r>
            <a:r>
              <a:rPr lang="en-US" dirty="0">
                <a:latin typeface="Calibri"/>
                <a:ea typeface="Calibri"/>
                <a:cs typeface="Calibri"/>
              </a:rPr>
              <a:t> testes de rede e </a:t>
            </a:r>
            <a:r>
              <a:rPr lang="en-US" err="1">
                <a:latin typeface="Calibri"/>
                <a:ea typeface="Calibri"/>
                <a:cs typeface="Calibri"/>
              </a:rPr>
              <a:t>popularidade</a:t>
            </a:r>
            <a:r>
              <a:rPr lang="en-US" dirty="0">
                <a:latin typeface="Calibri"/>
                <a:ea typeface="Calibri"/>
                <a:cs typeface="Calibri"/>
              </a:rPr>
              <a:t> entre </a:t>
            </a:r>
            <a:r>
              <a:rPr lang="en-US" err="1">
                <a:latin typeface="Calibri"/>
                <a:ea typeface="Calibri"/>
                <a:cs typeface="Calibri"/>
              </a:rPr>
              <a:t>desenvolvedores</a:t>
            </a:r>
            <a:r>
              <a:rPr lang="en-US" dirty="0"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>
                <a:latin typeface="Calibri"/>
                <a:ea typeface="Calibri"/>
                <a:cs typeface="Calibri"/>
              </a:rPr>
              <a:pPr/>
              <a:t>5</a:t>
            </a:fld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19F4346-C711-392E-D0F0-1428D746F93B}"/>
              </a:ext>
            </a:extLst>
          </p:cNvPr>
          <p:cNvSpPr txBox="1">
            <a:spLocks/>
          </p:cNvSpPr>
          <p:nvPr/>
        </p:nvSpPr>
        <p:spPr>
          <a:xfrm>
            <a:off x="6370947" y="3176823"/>
            <a:ext cx="4603915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err="1">
                <a:latin typeface="Calibri"/>
                <a:ea typeface="Calibri"/>
                <a:cs typeface="Calibri"/>
              </a:rPr>
              <a:t>Suporte</a:t>
            </a:r>
            <a:r>
              <a:rPr lang="en-US" sz="1800">
                <a:latin typeface="Calibri"/>
                <a:ea typeface="Calibri"/>
                <a:cs typeface="Calibri"/>
              </a:rPr>
              <a:t> </a:t>
            </a:r>
            <a:r>
              <a:rPr lang="en-US" sz="1800" err="1">
                <a:latin typeface="Calibri"/>
                <a:ea typeface="Calibri"/>
                <a:cs typeface="Calibri"/>
              </a:rPr>
              <a:t>Contínuo</a:t>
            </a:r>
            <a:endParaRPr lang="en-US" err="1">
              <a:latin typeface="Calibri"/>
              <a:ea typeface="Calibri"/>
              <a:cs typeface="Calibri"/>
            </a:endParaRPr>
          </a:p>
          <a:p>
            <a:endParaRPr lang="en-US" sz="1800" dirty="0">
              <a:latin typeface="Calibri"/>
              <a:ea typeface="Calibri"/>
              <a:cs typeface="Calibri"/>
            </a:endParaRPr>
          </a:p>
          <a:p>
            <a:endParaRPr lang="en-US" sz="1800" dirty="0">
              <a:latin typeface="Calibri"/>
              <a:ea typeface="Calibri"/>
              <a:cs typeface="Calibri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F9E36F4-0F74-FE68-DBF9-8649761B2CAC}"/>
              </a:ext>
            </a:extLst>
          </p:cNvPr>
          <p:cNvSpPr txBox="1">
            <a:spLocks/>
          </p:cNvSpPr>
          <p:nvPr/>
        </p:nvSpPr>
        <p:spPr>
          <a:xfrm>
            <a:off x="6367631" y="3669702"/>
            <a:ext cx="4586793" cy="3184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 algn="just"/>
            <a:r>
              <a:rPr lang="en-US" dirty="0">
                <a:latin typeface="Calibri"/>
                <a:ea typeface="Calibri"/>
                <a:cs typeface="Calibri"/>
              </a:rPr>
              <a:t>O </a:t>
            </a:r>
            <a:r>
              <a:rPr lang="en-US" err="1">
                <a:latin typeface="Calibri"/>
                <a:ea typeface="Calibri"/>
                <a:cs typeface="Calibri"/>
              </a:rPr>
              <a:t>Pytest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suporta</a:t>
            </a:r>
            <a:r>
              <a:rPr lang="en-US" dirty="0">
                <a:latin typeface="Calibri"/>
                <a:ea typeface="Calibri"/>
                <a:cs typeface="Calibri"/>
              </a:rPr>
              <a:t> Python 3.8+ e PyPy3, com </a:t>
            </a:r>
            <a:r>
              <a:rPr lang="en-US" err="1">
                <a:latin typeface="Calibri"/>
                <a:ea typeface="Calibri"/>
                <a:cs typeface="Calibri"/>
              </a:rPr>
              <a:t>atualizações</a:t>
            </a:r>
            <a:r>
              <a:rPr lang="en-US" dirty="0">
                <a:latin typeface="Calibri"/>
                <a:ea typeface="Calibri"/>
                <a:cs typeface="Calibri"/>
              </a:rPr>
              <a:t> para </a:t>
            </a:r>
            <a:r>
              <a:rPr lang="en-US" err="1">
                <a:latin typeface="Calibri"/>
                <a:ea typeface="Calibri"/>
                <a:cs typeface="Calibri"/>
              </a:rPr>
              <a:t>novas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versões</a:t>
            </a:r>
            <a:r>
              <a:rPr lang="en-US" dirty="0">
                <a:latin typeface="Calibri"/>
                <a:ea typeface="Calibri"/>
                <a:cs typeface="Calibri"/>
              </a:rPr>
              <a:t> (</a:t>
            </a:r>
            <a:r>
              <a:rPr lang="en-US" err="1">
                <a:latin typeface="Calibri"/>
                <a:ea typeface="Calibri"/>
                <a:cs typeface="Calibri"/>
              </a:rPr>
              <a:t>como</a:t>
            </a:r>
            <a:r>
              <a:rPr lang="en-US" dirty="0">
                <a:latin typeface="Calibri"/>
                <a:ea typeface="Calibri"/>
                <a:cs typeface="Calibri"/>
              </a:rPr>
              <a:t> Python 3.13 beta). </a:t>
            </a:r>
            <a:r>
              <a:rPr lang="en-US" err="1">
                <a:latin typeface="Calibri"/>
                <a:ea typeface="Calibri"/>
                <a:cs typeface="Calibri"/>
              </a:rPr>
              <a:t>Não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há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suporte</a:t>
            </a:r>
            <a:r>
              <a:rPr lang="en-US" dirty="0">
                <a:latin typeface="Calibri"/>
                <a:ea typeface="Calibri"/>
                <a:cs typeface="Calibri"/>
              </a:rPr>
              <a:t> para </a:t>
            </a:r>
            <a:r>
              <a:rPr lang="en-US" err="1">
                <a:latin typeface="Calibri"/>
                <a:ea typeface="Calibri"/>
                <a:cs typeface="Calibri"/>
              </a:rPr>
              <a:t>versões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antigas</a:t>
            </a:r>
            <a:r>
              <a:rPr lang="en-US" dirty="0">
                <a:latin typeface="Calibri"/>
                <a:ea typeface="Calibri"/>
                <a:cs typeface="Calibri"/>
              </a:rPr>
              <a:t>, mas a </a:t>
            </a:r>
            <a:r>
              <a:rPr lang="en-US" err="1">
                <a:latin typeface="Calibri"/>
                <a:ea typeface="Calibri"/>
                <a:cs typeface="Calibri"/>
              </a:rPr>
              <a:t>comunidade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mantém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compatibilidade</a:t>
            </a:r>
            <a:r>
              <a:rPr lang="en-US" dirty="0">
                <a:latin typeface="Calibri"/>
                <a:ea typeface="Calibri"/>
                <a:cs typeface="Calibri"/>
              </a:rPr>
              <a:t> com </a:t>
            </a:r>
            <a:r>
              <a:rPr lang="en-US" err="1">
                <a:latin typeface="Calibri"/>
                <a:ea typeface="Calibri"/>
                <a:cs typeface="Calibri"/>
              </a:rPr>
              <a:t>versões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recentes</a:t>
            </a:r>
            <a:r>
              <a:rPr lang="en-US" dirty="0">
                <a:latin typeface="Calibri"/>
                <a:ea typeface="Calibri"/>
                <a:cs typeface="Calibri"/>
              </a:rPr>
              <a:t>. </a:t>
            </a:r>
            <a:r>
              <a:rPr lang="en-US" err="1">
                <a:latin typeface="Calibri"/>
                <a:ea typeface="Calibri"/>
                <a:cs typeface="Calibri"/>
              </a:rPr>
              <a:t>Não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há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vulnerabilidades</a:t>
            </a:r>
            <a:r>
              <a:rPr lang="en-US" dirty="0">
                <a:latin typeface="Calibri"/>
                <a:ea typeface="Calibri"/>
                <a:cs typeface="Calibri"/>
              </a:rPr>
              <a:t> de </a:t>
            </a:r>
            <a:r>
              <a:rPr lang="en-US" err="1">
                <a:latin typeface="Calibri"/>
                <a:ea typeface="Calibri"/>
                <a:cs typeface="Calibri"/>
              </a:rPr>
              <a:t>segurança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conhecidas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latin typeface="Calibri"/>
                <a:ea typeface="Calibri"/>
                <a:cs typeface="Calibri"/>
              </a:rPr>
              <a:t>reforçando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sua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confiabilidade</a:t>
            </a:r>
            <a:r>
              <a:rPr lang="en-US" dirty="0">
                <a:latin typeface="Calibri"/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Calibri"/>
                <a:ea typeface="Calibri"/>
                <a:cs typeface="Calibri"/>
              </a:rPr>
              <a:t>APLICABILIDADE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9C9137C-4C2A-3985-8399-B6159A8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Calibri"/>
                <a:ea typeface="Calibri"/>
                <a:cs typeface="Calibri"/>
              </a:rPr>
              <a:t>Aplicabilidade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1757D-D960-563E-13D7-10BC6A041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4988" y="3778623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dirty="0">
                <a:latin typeface="Calibri"/>
                <a:ea typeface="Calibri"/>
                <a:cs typeface="Calibri"/>
              </a:rPr>
              <a:t>Testes </a:t>
            </a:r>
            <a:r>
              <a:rPr lang="en-US" dirty="0" err="1">
                <a:latin typeface="Calibri"/>
                <a:ea typeface="Calibri"/>
                <a:cs typeface="Calibri"/>
              </a:rPr>
              <a:t>Unitários</a:t>
            </a:r>
            <a:endParaRPr lang="en-US" dirty="0" err="1"/>
          </a:p>
          <a:p>
            <a:pPr algn="just"/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5BFCF61C-3B18-4C03-8326-CC3B32D710C9}" type="slidenum">
              <a:rPr lang="en-US" smtClean="0">
                <a:latin typeface="Calibri"/>
                <a:ea typeface="Calibri"/>
                <a:cs typeface="Calibri"/>
              </a:rPr>
              <a:pPr algn="just"/>
              <a:t>6</a:t>
            </a:fld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20C02-C441-4C31-EE31-4CCDA5FE55F2}"/>
              </a:ext>
            </a:extLst>
          </p:cNvPr>
          <p:cNvSpPr txBox="1"/>
          <p:nvPr/>
        </p:nvSpPr>
        <p:spPr>
          <a:xfrm>
            <a:off x="2346537" y="4276255"/>
            <a:ext cx="73924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1600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O </a:t>
            </a:r>
            <a:r>
              <a:rPr lang="en-US" sz="1600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Pytest</a:t>
            </a:r>
            <a:r>
              <a:rPr lang="en-US" sz="1600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é ideal para </a:t>
            </a:r>
            <a:r>
              <a:rPr lang="en-US" sz="1600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testar</a:t>
            </a:r>
            <a:r>
              <a:rPr lang="en-US" sz="1600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sz="1600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funções</a:t>
            </a:r>
            <a:r>
              <a:rPr lang="en-US" sz="1600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, </a:t>
            </a:r>
            <a:r>
              <a:rPr lang="en-US" sz="1600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métodos</a:t>
            </a:r>
            <a:r>
              <a:rPr lang="en-US" sz="1600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sz="1600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ou</a:t>
            </a:r>
            <a:r>
              <a:rPr lang="en-US" sz="1600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sz="1600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módulos</a:t>
            </a:r>
            <a:r>
              <a:rPr lang="en-US" sz="1600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sz="1600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isoladamente</a:t>
            </a:r>
            <a:r>
              <a:rPr lang="en-US" sz="1600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, </a:t>
            </a:r>
            <a:r>
              <a:rPr lang="en-US" sz="1600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verificando</a:t>
            </a:r>
            <a:r>
              <a:rPr lang="en-US" sz="1600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sz="1600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comportamentos</a:t>
            </a:r>
            <a:r>
              <a:rPr lang="en-US" sz="1600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sz="1600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específicos</a:t>
            </a:r>
            <a:r>
              <a:rPr lang="en-US" sz="1600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com </a:t>
            </a:r>
            <a:r>
              <a:rPr lang="en-US" sz="1600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sintaxe</a:t>
            </a:r>
            <a:r>
              <a:rPr lang="en-US" sz="1600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simples </a:t>
            </a:r>
            <a:r>
              <a:rPr lang="en-US" sz="1600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baseada</a:t>
            </a:r>
            <a:r>
              <a:rPr lang="en-US" sz="1600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sz="1600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em</a:t>
            </a:r>
            <a:r>
              <a:rPr lang="en-US" sz="1600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assert, </a:t>
            </a:r>
            <a:r>
              <a:rPr lang="en-US" sz="1600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sendo</a:t>
            </a:r>
            <a:r>
              <a:rPr lang="en-US" sz="1600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sz="1600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amplamente</a:t>
            </a:r>
            <a:r>
              <a:rPr lang="en-US" sz="1600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sz="1600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usado</a:t>
            </a:r>
            <a:r>
              <a:rPr lang="en-US" sz="1600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para </a:t>
            </a:r>
            <a:r>
              <a:rPr lang="en-US" sz="1600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garantir</a:t>
            </a:r>
            <a:r>
              <a:rPr lang="en-US" sz="1600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o </a:t>
            </a:r>
            <a:r>
              <a:rPr lang="en-US" sz="1600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funcionamento</a:t>
            </a:r>
            <a:r>
              <a:rPr lang="en-US" sz="1600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sz="1600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correto</a:t>
            </a:r>
            <a:r>
              <a:rPr lang="en-US" sz="1600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do </a:t>
            </a:r>
            <a:r>
              <a:rPr lang="en-US" sz="1600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código</a:t>
            </a:r>
            <a:r>
              <a:rPr lang="en-US" sz="1600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.</a:t>
            </a:r>
            <a:endParaRPr lang="en-US" sz="1600" dirty="0">
              <a:solidFill>
                <a:srgbClr val="3B4546"/>
              </a:solidFill>
              <a:latin typeface="Calibri"/>
              <a:ea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7D442-DD4C-61C5-1061-EBE94ED353FA}"/>
              </a:ext>
            </a:extLst>
          </p:cNvPr>
          <p:cNvSpPr txBox="1"/>
          <p:nvPr/>
        </p:nvSpPr>
        <p:spPr>
          <a:xfrm>
            <a:off x="2352128" y="2730204"/>
            <a:ext cx="739248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A </a:t>
            </a:r>
            <a:r>
              <a:rPr lang="en-US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aplicabilidade</a:t>
            </a:r>
            <a:r>
              <a:rPr lang="en-US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do </a:t>
            </a:r>
            <a:r>
              <a:rPr lang="en-US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Pytest</a:t>
            </a:r>
            <a:r>
              <a:rPr lang="en-US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se </a:t>
            </a:r>
            <a:r>
              <a:rPr lang="en-US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destaca</a:t>
            </a:r>
            <a:r>
              <a:rPr lang="en-US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pela </a:t>
            </a:r>
            <a:r>
              <a:rPr lang="en-US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sua</a:t>
            </a:r>
            <a:r>
              <a:rPr lang="en-US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flexibilidade</a:t>
            </a:r>
            <a:r>
              <a:rPr lang="en-US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, </a:t>
            </a:r>
            <a:r>
              <a:rPr lang="en-US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simplicidade</a:t>
            </a:r>
            <a:r>
              <a:rPr lang="en-US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e </a:t>
            </a:r>
            <a:r>
              <a:rPr lang="en-US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ecossistema</a:t>
            </a:r>
            <a:r>
              <a:rPr lang="en-US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robusto</a:t>
            </a:r>
            <a:r>
              <a:rPr lang="en-US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, </a:t>
            </a:r>
            <a:r>
              <a:rPr lang="en-US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permitindo</a:t>
            </a:r>
            <a:r>
              <a:rPr lang="en-US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ser </a:t>
            </a:r>
            <a:r>
              <a:rPr lang="en-US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usado</a:t>
            </a:r>
            <a:r>
              <a:rPr lang="en-US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em</a:t>
            </a:r>
            <a:r>
              <a:rPr lang="en-US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diversos</a:t>
            </a:r>
            <a:r>
              <a:rPr lang="en-US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cenários</a:t>
            </a:r>
            <a:r>
              <a:rPr lang="en-US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de teste </a:t>
            </a:r>
            <a:r>
              <a:rPr lang="en-US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em</a:t>
            </a:r>
            <a:r>
              <a:rPr lang="en-US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projetos</a:t>
            </a:r>
            <a:r>
              <a:rPr lang="en-US" dirty="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Python.</a:t>
            </a:r>
            <a:endParaRPr lang="en-US" dirty="0">
              <a:solidFill>
                <a:srgbClr val="3B4546"/>
              </a:solidFill>
              <a:latin typeface="Calibri"/>
              <a:ea typeface="Calibri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69777BD-0267-FC3E-87C1-645CB3C4C8FA}"/>
              </a:ext>
            </a:extLst>
          </p:cNvPr>
          <p:cNvSpPr txBox="1">
            <a:spLocks/>
          </p:cNvSpPr>
          <p:nvPr/>
        </p:nvSpPr>
        <p:spPr>
          <a:xfrm>
            <a:off x="2295683" y="5107640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>
                <a:latin typeface="Calibri"/>
                <a:ea typeface="Calibri"/>
                <a:cs typeface="Calibri"/>
              </a:rPr>
              <a:t>Testes de </a:t>
            </a:r>
            <a:r>
              <a:rPr lang="en-US" err="1">
                <a:latin typeface="Calibri"/>
                <a:ea typeface="Calibri"/>
                <a:cs typeface="Calibri"/>
              </a:rPr>
              <a:t>Integração</a:t>
            </a:r>
            <a:endParaRPr lang="en-US" err="1"/>
          </a:p>
          <a:p>
            <a:pPr algn="just"/>
            <a:endParaRPr lang="en-US" dirty="0">
              <a:latin typeface="Calibri"/>
              <a:ea typeface="Calibri"/>
              <a:cs typeface="Calibri"/>
            </a:endParaRPr>
          </a:p>
          <a:p>
            <a:pPr algn="just"/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CDC11-1AD9-C20B-7B71-83350EEBDEB9}"/>
              </a:ext>
            </a:extLst>
          </p:cNvPr>
          <p:cNvSpPr txBox="1"/>
          <p:nvPr/>
        </p:nvSpPr>
        <p:spPr>
          <a:xfrm>
            <a:off x="2346537" y="5598548"/>
            <a:ext cx="73924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160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O </a:t>
            </a:r>
            <a:r>
              <a:rPr lang="en-US" sz="1600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Pytest</a:t>
            </a:r>
            <a:r>
              <a:rPr lang="en-US" sz="160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sz="1600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permite</a:t>
            </a:r>
            <a:r>
              <a:rPr lang="en-US" sz="160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testar interações entre componentes, como APIs, bancos de dados e serviços externos, garantindo o funcionamento do sistema. Plugins como pytest-mock ajudam a </a:t>
            </a:r>
            <a:r>
              <a:rPr lang="en-US" sz="1600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simular</a:t>
            </a:r>
            <a:r>
              <a:rPr lang="en-US" sz="160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sz="1600" err="1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dependências</a:t>
            </a:r>
            <a:r>
              <a:rPr lang="en-US" sz="1600">
                <a:solidFill>
                  <a:srgbClr val="3B4546"/>
                </a:solidFill>
                <a:latin typeface="Calibri"/>
                <a:ea typeface="Calibri"/>
                <a:cs typeface="Arial"/>
              </a:rPr>
              <a:t>.</a:t>
            </a:r>
            <a:endParaRPr lang="en-US" sz="1600">
              <a:solidFill>
                <a:srgbClr val="3B4546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Calibri"/>
                <a:ea typeface="Calibri"/>
                <a:cs typeface="Calibri"/>
              </a:rPr>
              <a:t>APLICABILIDADE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Calibri"/>
                <a:ea typeface="Calibri"/>
                <a:cs typeface="Calibri"/>
              </a:rPr>
              <a:t>Aplicabilidade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6411" y="568900"/>
            <a:ext cx="4760797" cy="37848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800" dirty="0">
                <a:latin typeface="Calibri"/>
                <a:ea typeface="Calibri"/>
                <a:cs typeface="Calibri"/>
              </a:rPr>
              <a:t>Testes </a:t>
            </a:r>
            <a:r>
              <a:rPr lang="en-US" sz="1800" err="1">
                <a:latin typeface="Calibri"/>
                <a:ea typeface="Calibri"/>
                <a:cs typeface="Calibri"/>
              </a:rPr>
              <a:t>Funcionais</a:t>
            </a:r>
            <a:endParaRPr lang="en-US" sz="1800" err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951783"/>
            <a:ext cx="5830643" cy="11784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 algn="just"/>
            <a:r>
              <a:rPr lang="en-US" dirty="0">
                <a:latin typeface="Calibri"/>
                <a:ea typeface="Calibri"/>
                <a:cs typeface="Calibri"/>
              </a:rPr>
              <a:t>O </a:t>
            </a:r>
            <a:r>
              <a:rPr lang="en-US" dirty="0" err="1">
                <a:latin typeface="Calibri"/>
                <a:ea typeface="Calibri"/>
                <a:cs typeface="Calibri"/>
              </a:rPr>
              <a:t>Pytest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suporta</a:t>
            </a:r>
            <a:r>
              <a:rPr lang="en-US" dirty="0">
                <a:latin typeface="Calibri"/>
                <a:ea typeface="Calibri"/>
                <a:cs typeface="Calibri"/>
              </a:rPr>
              <a:t> testes de </a:t>
            </a:r>
            <a:r>
              <a:rPr lang="en-US" dirty="0" err="1">
                <a:latin typeface="Calibri"/>
                <a:ea typeface="Calibri"/>
                <a:cs typeface="Calibri"/>
              </a:rPr>
              <a:t>ponta</a:t>
            </a:r>
            <a:r>
              <a:rPr lang="en-US" dirty="0">
                <a:latin typeface="Calibri"/>
                <a:ea typeface="Calibri"/>
                <a:cs typeface="Calibri"/>
              </a:rPr>
              <a:t> a </a:t>
            </a:r>
            <a:r>
              <a:rPr lang="en-US" dirty="0" err="1">
                <a:latin typeface="Calibri"/>
                <a:ea typeface="Calibri"/>
                <a:cs typeface="Calibri"/>
              </a:rPr>
              <a:t>ponta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dirty="0" err="1">
                <a:latin typeface="Calibri"/>
                <a:ea typeface="Calibri"/>
                <a:cs typeface="Calibri"/>
              </a:rPr>
              <a:t>verificando</a:t>
            </a:r>
            <a:r>
              <a:rPr lang="en-US" dirty="0">
                <a:latin typeface="Calibri"/>
                <a:ea typeface="Calibri"/>
                <a:cs typeface="Calibri"/>
              </a:rPr>
              <a:t> o </a:t>
            </a:r>
            <a:r>
              <a:rPr lang="en-US" dirty="0" err="1">
                <a:latin typeface="Calibri"/>
                <a:ea typeface="Calibri"/>
                <a:cs typeface="Calibri"/>
              </a:rPr>
              <a:t>comportamento</a:t>
            </a:r>
            <a:r>
              <a:rPr lang="en-US" dirty="0">
                <a:latin typeface="Calibri"/>
                <a:ea typeface="Calibri"/>
                <a:cs typeface="Calibri"/>
              </a:rPr>
              <a:t> do </a:t>
            </a:r>
            <a:r>
              <a:rPr lang="en-US" dirty="0" err="1">
                <a:latin typeface="Calibri"/>
                <a:ea typeface="Calibri"/>
                <a:cs typeface="Calibri"/>
              </a:rPr>
              <a:t>sistema</a:t>
            </a:r>
            <a:r>
              <a:rPr lang="en-US" dirty="0">
                <a:latin typeface="Calibri"/>
                <a:ea typeface="Calibri"/>
                <a:cs typeface="Calibri"/>
              </a:rPr>
              <a:t> do </a:t>
            </a:r>
            <a:r>
              <a:rPr lang="en-US" dirty="0" err="1">
                <a:latin typeface="Calibri"/>
                <a:ea typeface="Calibri"/>
                <a:cs typeface="Calibri"/>
              </a:rPr>
              <a:t>ponto</a:t>
            </a:r>
            <a:r>
              <a:rPr lang="en-US" dirty="0">
                <a:latin typeface="Calibri"/>
                <a:ea typeface="Calibri"/>
                <a:cs typeface="Calibri"/>
              </a:rPr>
              <a:t> de vista do </a:t>
            </a:r>
            <a:r>
              <a:rPr lang="en-US" dirty="0" err="1">
                <a:latin typeface="Calibri"/>
                <a:ea typeface="Calibri"/>
                <a:cs typeface="Calibri"/>
              </a:rPr>
              <a:t>usuário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dirty="0" err="1">
                <a:latin typeface="Calibri"/>
                <a:ea typeface="Calibri"/>
                <a:cs typeface="Calibri"/>
              </a:rPr>
              <a:t>como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fluxos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em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aplicações</a:t>
            </a:r>
            <a:r>
              <a:rPr lang="en-US" dirty="0">
                <a:latin typeface="Calibri"/>
                <a:ea typeface="Calibri"/>
                <a:cs typeface="Calibri"/>
              </a:rPr>
              <a:t> web </a:t>
            </a:r>
            <a:r>
              <a:rPr lang="en-US" dirty="0" err="1">
                <a:latin typeface="Calibri"/>
                <a:ea typeface="Calibri"/>
                <a:cs typeface="Calibri"/>
              </a:rPr>
              <a:t>ou</a:t>
            </a:r>
            <a:r>
              <a:rPr lang="en-US" dirty="0">
                <a:latin typeface="Calibri"/>
                <a:ea typeface="Calibri"/>
                <a:cs typeface="Calibri"/>
              </a:rPr>
              <a:t> interfaces </a:t>
            </a:r>
            <a:r>
              <a:rPr lang="en-US" dirty="0" err="1">
                <a:latin typeface="Calibri"/>
                <a:ea typeface="Calibri"/>
                <a:cs typeface="Calibri"/>
              </a:rPr>
              <a:t>gráficas</a:t>
            </a:r>
            <a:r>
              <a:rPr lang="en-US" dirty="0">
                <a:latin typeface="Calibri"/>
                <a:ea typeface="Calibri"/>
                <a:cs typeface="Calibri"/>
              </a:rPr>
              <a:t>.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5BFCF61C-3B18-4C03-8326-CC3B32D710C9}" type="slidenum">
              <a:rPr lang="en-US" smtClean="0">
                <a:latin typeface="Calibri"/>
                <a:ea typeface="Calibri"/>
                <a:cs typeface="Calibri"/>
              </a:rPr>
              <a:pPr algn="just"/>
              <a:t>7</a:t>
            </a:fld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36ADB0D-E9D2-CE81-9228-64F31148D50A}"/>
              </a:ext>
            </a:extLst>
          </p:cNvPr>
          <p:cNvSpPr txBox="1">
            <a:spLocks/>
          </p:cNvSpPr>
          <p:nvPr/>
        </p:nvSpPr>
        <p:spPr>
          <a:xfrm>
            <a:off x="5971929" y="2133241"/>
            <a:ext cx="4760797" cy="3784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Calibri"/>
                <a:ea typeface="Calibri"/>
                <a:cs typeface="Calibri"/>
              </a:rPr>
              <a:t>Testes </a:t>
            </a:r>
            <a:r>
              <a:rPr lang="en-US" sz="1800" err="1">
                <a:latin typeface="Calibri"/>
                <a:ea typeface="Calibri"/>
                <a:cs typeface="Calibri"/>
              </a:rPr>
              <a:t>Parametrizados</a:t>
            </a:r>
            <a:endParaRPr lang="en-US" sz="1800" err="1"/>
          </a:p>
          <a:p>
            <a:pPr algn="just"/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0F2F78B-5DC1-57A1-B963-85D32B011E6D}"/>
              </a:ext>
            </a:extLst>
          </p:cNvPr>
          <p:cNvSpPr txBox="1">
            <a:spLocks/>
          </p:cNvSpPr>
          <p:nvPr/>
        </p:nvSpPr>
        <p:spPr>
          <a:xfrm>
            <a:off x="5977756" y="2516124"/>
            <a:ext cx="5830643" cy="11784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 algn="just"/>
            <a:r>
              <a:rPr lang="en-US">
                <a:latin typeface="Calibri"/>
                <a:ea typeface="Calibri"/>
                <a:cs typeface="Calibri"/>
              </a:rPr>
              <a:t>O @pytest.mark.parametrize </a:t>
            </a:r>
            <a:r>
              <a:rPr lang="en-US" err="1">
                <a:latin typeface="Calibri"/>
                <a:ea typeface="Calibri"/>
                <a:cs typeface="Calibri"/>
              </a:rPr>
              <a:t>executa</a:t>
            </a:r>
            <a:r>
              <a:rPr lang="en-US">
                <a:latin typeface="Calibri"/>
                <a:ea typeface="Calibri"/>
                <a:cs typeface="Calibri"/>
              </a:rPr>
              <a:t> o mesmo teste com múltiplos conjuntos de dados, garantindo ampla cobertura com </a:t>
            </a:r>
            <a:r>
              <a:rPr lang="en-US" err="1">
                <a:latin typeface="Calibri"/>
                <a:ea typeface="Calibri"/>
                <a:cs typeface="Calibri"/>
              </a:rPr>
              <a:t>menos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código</a:t>
            </a:r>
            <a:r>
              <a:rPr lang="en-US">
                <a:latin typeface="Calibri"/>
                <a:ea typeface="Calibri"/>
                <a:cs typeface="Calibri"/>
              </a:rPr>
              <a:t>.</a:t>
            </a:r>
            <a:endParaRPr lang="en-US">
              <a:latin typeface="Calibri"/>
              <a:ea typeface="Calibri"/>
              <a:cs typeface="Arial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C3C7313-07C0-963E-E4B3-454676C16E6E}"/>
              </a:ext>
            </a:extLst>
          </p:cNvPr>
          <p:cNvSpPr txBox="1">
            <a:spLocks/>
          </p:cNvSpPr>
          <p:nvPr/>
        </p:nvSpPr>
        <p:spPr>
          <a:xfrm>
            <a:off x="5971929" y="3791711"/>
            <a:ext cx="4760797" cy="378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Calibri"/>
                <a:ea typeface="Calibri"/>
                <a:cs typeface="Calibri"/>
              </a:rPr>
              <a:t>Fixtures para </a:t>
            </a:r>
            <a:r>
              <a:rPr lang="en-US" sz="1800" err="1">
                <a:latin typeface="Calibri"/>
                <a:ea typeface="Calibri"/>
                <a:cs typeface="Calibri"/>
              </a:rPr>
              <a:t>Configuração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err="1">
                <a:latin typeface="Calibri"/>
                <a:ea typeface="Calibri"/>
                <a:cs typeface="Calibri"/>
              </a:rPr>
              <a:t>Reutilizável</a:t>
            </a:r>
            <a:endParaRPr lang="en-US" sz="1800">
              <a:cs typeface="Arial"/>
            </a:endParaRPr>
          </a:p>
          <a:p>
            <a:pPr algn="just"/>
            <a:endParaRPr lang="en-US" dirty="0">
              <a:latin typeface="Calibri"/>
              <a:ea typeface="Calibri"/>
              <a:cs typeface="Calibri"/>
            </a:endParaRPr>
          </a:p>
          <a:p>
            <a:pPr algn="just"/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32F372B-53EC-0F3E-3C8F-DD13A4357A33}"/>
              </a:ext>
            </a:extLst>
          </p:cNvPr>
          <p:cNvSpPr txBox="1">
            <a:spLocks/>
          </p:cNvSpPr>
          <p:nvPr/>
        </p:nvSpPr>
        <p:spPr>
          <a:xfrm>
            <a:off x="5977756" y="4174594"/>
            <a:ext cx="5830643" cy="11784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 algn="just"/>
            <a:r>
              <a:rPr lang="en-US">
                <a:latin typeface="Calibri"/>
                <a:ea typeface="Calibri"/>
                <a:cs typeface="Calibri"/>
              </a:rPr>
              <a:t>Fixtures (@pytest.fixture) </a:t>
            </a:r>
            <a:r>
              <a:rPr lang="en-US" err="1">
                <a:latin typeface="Calibri"/>
                <a:ea typeface="Calibri"/>
                <a:cs typeface="Calibri"/>
              </a:rPr>
              <a:t>fornecem</a:t>
            </a:r>
            <a:r>
              <a:rPr lang="en-US">
                <a:latin typeface="Calibri"/>
                <a:ea typeface="Calibri"/>
                <a:cs typeface="Calibri"/>
              </a:rPr>
              <a:t> dados ou objetos reutilizáveis, como conexões ou mocks, com escopos configuráveis (function, module, session) para </a:t>
            </a:r>
            <a:r>
              <a:rPr lang="en-US" err="1">
                <a:latin typeface="Calibri"/>
                <a:ea typeface="Calibri"/>
                <a:cs typeface="Calibri"/>
              </a:rPr>
              <a:t>maior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eficiência</a:t>
            </a:r>
            <a:r>
              <a:rPr lang="en-US">
                <a:latin typeface="Calibri"/>
                <a:ea typeface="Calibri"/>
                <a:cs typeface="Calibri"/>
              </a:rPr>
              <a:t>.</a:t>
            </a:r>
            <a:endParaRPr lang="en-US">
              <a:latin typeface="Calibri"/>
              <a:ea typeface="Calibri"/>
              <a:cs typeface="Arial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CDA117D-DB7F-83CC-D4D2-B730D3B7EB0F}"/>
              </a:ext>
            </a:extLst>
          </p:cNvPr>
          <p:cNvSpPr txBox="1">
            <a:spLocks/>
          </p:cNvSpPr>
          <p:nvPr/>
        </p:nvSpPr>
        <p:spPr>
          <a:xfrm>
            <a:off x="5971929" y="5349328"/>
            <a:ext cx="4760797" cy="378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err="1">
                <a:latin typeface="Calibri"/>
                <a:ea typeface="Calibri"/>
                <a:cs typeface="Calibri"/>
              </a:rPr>
              <a:t>Integração</a:t>
            </a:r>
            <a:r>
              <a:rPr lang="en-US" sz="1800">
                <a:latin typeface="Calibri"/>
                <a:ea typeface="Calibri"/>
                <a:cs typeface="Calibri"/>
              </a:rPr>
              <a:t> com Frameworks e Bibliotecas</a:t>
            </a:r>
            <a:endParaRPr lang="en-US"/>
          </a:p>
          <a:p>
            <a:pPr algn="just"/>
            <a:endParaRPr lang="en-US" sz="1800" dirty="0">
              <a:latin typeface="Calibri"/>
              <a:ea typeface="Calibri"/>
              <a:cs typeface="Calibri"/>
            </a:endParaRPr>
          </a:p>
          <a:p>
            <a:pPr algn="just"/>
            <a:endParaRPr lang="en-US" dirty="0">
              <a:latin typeface="Calibri"/>
              <a:ea typeface="Calibri"/>
              <a:cs typeface="Calibri"/>
            </a:endParaRPr>
          </a:p>
          <a:p>
            <a:pPr algn="just"/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D2F4BF3E-A782-D6BE-9F13-BBF8E138A30B}"/>
              </a:ext>
            </a:extLst>
          </p:cNvPr>
          <p:cNvSpPr txBox="1">
            <a:spLocks/>
          </p:cNvSpPr>
          <p:nvPr/>
        </p:nvSpPr>
        <p:spPr>
          <a:xfrm>
            <a:off x="5977755" y="5676182"/>
            <a:ext cx="5830643" cy="11784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 algn="just"/>
            <a:r>
              <a:rPr lang="en-US" dirty="0">
                <a:latin typeface="Calibri"/>
                <a:ea typeface="Calibri"/>
                <a:cs typeface="Calibri"/>
              </a:rPr>
              <a:t>Plugins </a:t>
            </a:r>
            <a:r>
              <a:rPr lang="en-US" dirty="0" err="1">
                <a:latin typeface="Calibri"/>
                <a:ea typeface="Calibri"/>
                <a:cs typeface="Calibri"/>
              </a:rPr>
              <a:t>como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pytest-django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dirty="0" err="1">
                <a:latin typeface="Calibri"/>
                <a:ea typeface="Calibri"/>
                <a:cs typeface="Calibri"/>
              </a:rPr>
              <a:t>pytest</a:t>
            </a:r>
            <a:r>
              <a:rPr lang="en-US" dirty="0">
                <a:latin typeface="Calibri"/>
                <a:ea typeface="Calibri"/>
                <a:cs typeface="Calibri"/>
              </a:rPr>
              <a:t>-flask e </a:t>
            </a:r>
            <a:r>
              <a:rPr lang="en-US" dirty="0" err="1">
                <a:latin typeface="Calibri"/>
                <a:ea typeface="Calibri"/>
                <a:cs typeface="Calibri"/>
              </a:rPr>
              <a:t>pytest-asyncio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permitem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testar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aplicações</a:t>
            </a:r>
            <a:r>
              <a:rPr lang="en-US" dirty="0">
                <a:latin typeface="Calibri"/>
                <a:ea typeface="Calibri"/>
                <a:cs typeface="Calibri"/>
              </a:rPr>
              <a:t> web, APIs REST e </a:t>
            </a:r>
            <a:r>
              <a:rPr lang="en-US" dirty="0" err="1">
                <a:latin typeface="Calibri"/>
                <a:ea typeface="Calibri"/>
                <a:cs typeface="Calibri"/>
              </a:rPr>
              <a:t>código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assíncrono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dirty="0" err="1">
                <a:latin typeface="Calibri"/>
                <a:ea typeface="Calibri"/>
                <a:cs typeface="Calibri"/>
              </a:rPr>
              <a:t>integrando</a:t>
            </a:r>
            <a:r>
              <a:rPr lang="en-US" dirty="0">
                <a:latin typeface="Calibri"/>
                <a:ea typeface="Calibri"/>
                <a:cs typeface="Calibri"/>
              </a:rPr>
              <a:t>-se a frameworks </a:t>
            </a:r>
            <a:r>
              <a:rPr lang="en-US" dirty="0" err="1">
                <a:latin typeface="Calibri"/>
                <a:ea typeface="Calibri"/>
                <a:cs typeface="Calibri"/>
              </a:rPr>
              <a:t>populares</a:t>
            </a:r>
            <a:r>
              <a:rPr lang="en-US" dirty="0">
                <a:latin typeface="Calibri"/>
                <a:ea typeface="Calibri"/>
                <a:cs typeface="Calibri"/>
              </a:rPr>
              <a:t>.</a:t>
            </a:r>
            <a:endParaRPr lang="en-US" dirty="0"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Calibri"/>
                <a:ea typeface="Calibri"/>
                <a:cs typeface="Calibri"/>
              </a:rPr>
              <a:t>APLICABILIDADE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ea typeface="Calibri"/>
                <a:cs typeface="Calibri"/>
              </a:rPr>
              <a:t>Aplicabilidade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>
                <a:latin typeface="Calibri"/>
                <a:ea typeface="Calibri"/>
                <a:cs typeface="Calibri"/>
              </a:rPr>
              <a:t>8</a:t>
            </a:fld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607" y="2980944"/>
            <a:ext cx="3282696" cy="44527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800">
                <a:latin typeface="Calibri"/>
                <a:ea typeface="Calibri"/>
                <a:cs typeface="Calibri"/>
              </a:rPr>
              <a:t>Testes de Sistemas Específicos</a:t>
            </a:r>
            <a:endParaRPr lang="en-US"/>
          </a:p>
          <a:p>
            <a:pPr algn="just"/>
            <a:endParaRPr lang="en-US" sz="1800" b="1" dirty="0">
              <a:latin typeface="Calibri"/>
              <a:ea typeface="Calibri"/>
              <a:cs typeface="Calibri"/>
            </a:endParaRPr>
          </a:p>
          <a:p>
            <a:pPr algn="just"/>
            <a:endParaRPr lang="en-US"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1084" y="3532094"/>
            <a:ext cx="3282696" cy="3306083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342900" indent="-342900" algn="just"/>
            <a:r>
              <a:rPr lang="en-US">
                <a:latin typeface="Calibri"/>
                <a:ea typeface="Calibri"/>
                <a:cs typeface="Calibri"/>
              </a:rPr>
              <a:t>O </a:t>
            </a:r>
            <a:r>
              <a:rPr lang="en-US" err="1">
                <a:latin typeface="Calibri"/>
                <a:ea typeface="Calibri"/>
                <a:cs typeface="Calibri"/>
              </a:rPr>
              <a:t>Pytest</a:t>
            </a:r>
            <a:r>
              <a:rPr lang="en-US">
                <a:latin typeface="Calibri"/>
                <a:ea typeface="Calibri"/>
                <a:cs typeface="Calibri"/>
              </a:rPr>
              <a:t> é usado em domínios como redes (ex.: pyATS para infraestrutura), machine learning (testando pipelines de dados) e jogos (verificando </a:t>
            </a:r>
            <a:r>
              <a:rPr lang="en-US" err="1">
                <a:latin typeface="Calibri"/>
                <a:ea typeface="Calibri"/>
                <a:cs typeface="Calibri"/>
              </a:rPr>
              <a:t>lógica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ou</a:t>
            </a:r>
            <a:r>
              <a:rPr lang="en-US">
                <a:latin typeface="Calibri"/>
                <a:ea typeface="Calibri"/>
                <a:cs typeface="Calibri"/>
              </a:rPr>
              <a:t> performance).</a:t>
            </a:r>
            <a:endParaRPr lang="en-US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E60F725-B496-876B-9252-5C26EE232952}"/>
              </a:ext>
            </a:extLst>
          </p:cNvPr>
          <p:cNvSpPr txBox="1">
            <a:spLocks/>
          </p:cNvSpPr>
          <p:nvPr/>
        </p:nvSpPr>
        <p:spPr>
          <a:xfrm>
            <a:off x="4163389" y="2987668"/>
            <a:ext cx="3282696" cy="4452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Calibri"/>
                <a:ea typeface="Calibri"/>
                <a:cs typeface="Calibri"/>
              </a:rPr>
              <a:t>Pipelines de CI/CD</a:t>
            </a:r>
            <a:endParaRPr lang="en-US" dirty="0"/>
          </a:p>
          <a:p>
            <a:pPr algn="just"/>
            <a:endParaRPr lang="en-US" sz="1800" dirty="0">
              <a:latin typeface="Calibri"/>
              <a:ea typeface="Calibri"/>
              <a:cs typeface="Calibri"/>
            </a:endParaRPr>
          </a:p>
          <a:p>
            <a:pPr algn="just"/>
            <a:endParaRPr lang="en-US" sz="1800" dirty="0">
              <a:latin typeface="Calibri"/>
              <a:ea typeface="Calibri"/>
              <a:cs typeface="Calibri"/>
            </a:endParaRPr>
          </a:p>
          <a:p>
            <a:pPr algn="just"/>
            <a:endParaRPr lang="en-US"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2F682B22-ADF9-F340-D72D-B79F21F57797}"/>
              </a:ext>
            </a:extLst>
          </p:cNvPr>
          <p:cNvSpPr txBox="1">
            <a:spLocks/>
          </p:cNvSpPr>
          <p:nvPr/>
        </p:nvSpPr>
        <p:spPr>
          <a:xfrm>
            <a:off x="4160072" y="3527612"/>
            <a:ext cx="3282696" cy="3306083"/>
          </a:xfrm>
          <a:prstGeom prst="rect">
            <a:avLst/>
          </a:prstGeom>
        </p:spPr>
        <p:txBody>
          <a:bodyPr vert="horz" lIns="91440" tIns="45720" rIns="91440" bIns="45720" numCol="1" spcCol="9144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dirty="0">
                <a:latin typeface="Calibri"/>
                <a:ea typeface="Calibri"/>
                <a:cs typeface="Calibri"/>
              </a:rPr>
              <a:t>O </a:t>
            </a:r>
            <a:r>
              <a:rPr lang="en-US" dirty="0" err="1">
                <a:latin typeface="Calibri"/>
                <a:ea typeface="Calibri"/>
                <a:cs typeface="Calibri"/>
              </a:rPr>
              <a:t>Pytest</a:t>
            </a:r>
            <a:r>
              <a:rPr lang="en-US" dirty="0">
                <a:latin typeface="Calibri"/>
                <a:ea typeface="Calibri"/>
                <a:cs typeface="Calibri"/>
              </a:rPr>
              <a:t> integra-se com ferramentas </a:t>
            </a:r>
            <a:r>
              <a:rPr lang="en-US" dirty="0" err="1">
                <a:latin typeface="Calibri"/>
                <a:ea typeface="Calibri"/>
                <a:cs typeface="Calibri"/>
              </a:rPr>
              <a:t>como</a:t>
            </a:r>
            <a:r>
              <a:rPr lang="en-US" dirty="0">
                <a:latin typeface="Calibri"/>
                <a:ea typeface="Calibri"/>
                <a:cs typeface="Calibri"/>
              </a:rPr>
              <a:t> GitHub Actions, GitLab CI e Jenkins, </a:t>
            </a:r>
            <a:r>
              <a:rPr lang="en-US" dirty="0" err="1">
                <a:latin typeface="Calibri"/>
                <a:ea typeface="Calibri"/>
                <a:cs typeface="Calibri"/>
              </a:rPr>
              <a:t>permitindo</a:t>
            </a:r>
            <a:r>
              <a:rPr lang="en-US" dirty="0">
                <a:latin typeface="Calibri"/>
                <a:ea typeface="Calibri"/>
                <a:cs typeface="Calibri"/>
              </a:rPr>
              <a:t> testes </a:t>
            </a:r>
            <a:r>
              <a:rPr lang="en-US" dirty="0" err="1">
                <a:latin typeface="Calibri"/>
                <a:ea typeface="Calibri"/>
                <a:cs typeface="Calibri"/>
              </a:rPr>
              <a:t>automatizados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em</a:t>
            </a:r>
            <a:r>
              <a:rPr lang="en-US" dirty="0">
                <a:latin typeface="Calibri"/>
                <a:ea typeface="Calibri"/>
                <a:cs typeface="Calibri"/>
              </a:rPr>
              <a:t> pipelines, com plugins </a:t>
            </a:r>
            <a:r>
              <a:rPr lang="en-US" dirty="0" err="1">
                <a:latin typeface="Calibri"/>
                <a:ea typeface="Calibri"/>
                <a:cs typeface="Calibri"/>
              </a:rPr>
              <a:t>como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pytest-cov</a:t>
            </a:r>
            <a:r>
              <a:rPr lang="en-US" dirty="0">
                <a:latin typeface="Calibri"/>
                <a:ea typeface="Calibri"/>
                <a:cs typeface="Calibri"/>
              </a:rPr>
              <a:t> (</a:t>
            </a:r>
            <a:r>
              <a:rPr lang="en-US" dirty="0" err="1">
                <a:latin typeface="Calibri"/>
                <a:ea typeface="Calibri"/>
                <a:cs typeface="Calibri"/>
              </a:rPr>
              <a:t>cobertura</a:t>
            </a:r>
            <a:r>
              <a:rPr lang="en-US" dirty="0">
                <a:latin typeface="Calibri"/>
                <a:ea typeface="Calibri"/>
                <a:cs typeface="Calibri"/>
              </a:rPr>
              <a:t>) e </a:t>
            </a:r>
            <a:r>
              <a:rPr lang="en-US" dirty="0" err="1">
                <a:latin typeface="Calibri"/>
                <a:ea typeface="Calibri"/>
                <a:cs typeface="Calibri"/>
              </a:rPr>
              <a:t>pytest</a:t>
            </a:r>
            <a:r>
              <a:rPr lang="en-US" dirty="0">
                <a:latin typeface="Calibri"/>
                <a:ea typeface="Calibri"/>
                <a:cs typeface="Calibri"/>
              </a:rPr>
              <a:t>-html (</a:t>
            </a:r>
            <a:r>
              <a:rPr lang="en-US" dirty="0" err="1">
                <a:latin typeface="Calibri"/>
                <a:ea typeface="Calibri"/>
                <a:cs typeface="Calibri"/>
              </a:rPr>
              <a:t>relatórios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visuais</a:t>
            </a:r>
            <a:r>
              <a:rPr lang="en-US" dirty="0">
                <a:latin typeface="Calibri"/>
                <a:ea typeface="Calibri"/>
                <a:cs typeface="Calibri"/>
              </a:rPr>
              <a:t>).</a:t>
            </a:r>
            <a:endParaRPr lang="en-US" dirty="0">
              <a:cs typeface="Arial"/>
            </a:endParaRP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241FB846-F377-F516-44FF-E2CD5340929D}"/>
              </a:ext>
            </a:extLst>
          </p:cNvPr>
          <p:cNvSpPr txBox="1">
            <a:spLocks/>
          </p:cNvSpPr>
          <p:nvPr/>
        </p:nvSpPr>
        <p:spPr>
          <a:xfrm>
            <a:off x="7962183" y="2987667"/>
            <a:ext cx="3282696" cy="4452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Calibri"/>
                <a:ea typeface="Calibri"/>
                <a:cs typeface="Calibri"/>
              </a:rPr>
              <a:t>Testes de Ponto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Flutuante</a:t>
            </a:r>
            <a:endParaRPr lang="en-US" dirty="0" err="1"/>
          </a:p>
          <a:p>
            <a:pPr algn="just"/>
            <a:endParaRPr lang="en-US" sz="1800" dirty="0">
              <a:latin typeface="Calibri"/>
              <a:ea typeface="Calibri"/>
              <a:cs typeface="Calibri"/>
            </a:endParaRPr>
          </a:p>
          <a:p>
            <a:pPr algn="just"/>
            <a:endParaRPr lang="en-US" sz="1800" dirty="0">
              <a:latin typeface="Calibri"/>
              <a:ea typeface="Calibri"/>
              <a:cs typeface="Calibri"/>
            </a:endParaRPr>
          </a:p>
          <a:p>
            <a:pPr algn="just"/>
            <a:endParaRPr lang="en-US" sz="1800" dirty="0">
              <a:latin typeface="Calibri"/>
              <a:ea typeface="Calibri"/>
              <a:cs typeface="Calibri"/>
            </a:endParaRPr>
          </a:p>
          <a:p>
            <a:pPr algn="just"/>
            <a:endParaRPr lang="en-US"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AE6E38CD-3FCC-4FB1-6E62-EB484C78DC58}"/>
              </a:ext>
            </a:extLst>
          </p:cNvPr>
          <p:cNvSpPr txBox="1">
            <a:spLocks/>
          </p:cNvSpPr>
          <p:nvPr/>
        </p:nvSpPr>
        <p:spPr>
          <a:xfrm>
            <a:off x="7958866" y="3527611"/>
            <a:ext cx="3282696" cy="3306083"/>
          </a:xfrm>
          <a:prstGeom prst="rect">
            <a:avLst/>
          </a:prstGeom>
        </p:spPr>
        <p:txBody>
          <a:bodyPr vert="horz" lIns="91440" tIns="45720" rIns="91440" bIns="45720" numCol="1" spcCol="9144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dirty="0">
                <a:latin typeface="Calibri"/>
                <a:ea typeface="Calibri"/>
                <a:cs typeface="Calibri"/>
              </a:rPr>
              <a:t>A </a:t>
            </a:r>
            <a:r>
              <a:rPr lang="en-US" dirty="0" err="1">
                <a:latin typeface="Calibri"/>
                <a:ea typeface="Calibri"/>
                <a:cs typeface="Calibri"/>
              </a:rPr>
              <a:t>classe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pytest.approx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facilita</a:t>
            </a:r>
            <a:r>
              <a:rPr lang="en-US" dirty="0">
                <a:latin typeface="Calibri"/>
                <a:ea typeface="Calibri"/>
                <a:cs typeface="Calibri"/>
              </a:rPr>
              <a:t> a </a:t>
            </a:r>
            <a:r>
              <a:rPr lang="en-US" dirty="0" err="1">
                <a:latin typeface="Calibri"/>
                <a:ea typeface="Calibri"/>
                <a:cs typeface="Calibri"/>
              </a:rPr>
              <a:t>comparação</a:t>
            </a:r>
            <a:r>
              <a:rPr lang="en-US" dirty="0">
                <a:latin typeface="Calibri"/>
                <a:ea typeface="Calibri"/>
                <a:cs typeface="Calibri"/>
              </a:rPr>
              <a:t> de </a:t>
            </a:r>
            <a:r>
              <a:rPr lang="en-US" dirty="0" err="1">
                <a:latin typeface="Calibri"/>
                <a:ea typeface="Calibri"/>
                <a:cs typeface="Calibri"/>
              </a:rPr>
              <a:t>números</a:t>
            </a:r>
            <a:r>
              <a:rPr lang="en-US" dirty="0">
                <a:latin typeface="Calibri"/>
                <a:ea typeface="Calibri"/>
                <a:cs typeface="Calibri"/>
              </a:rPr>
              <a:t> de </a:t>
            </a:r>
            <a:r>
              <a:rPr lang="en-US" dirty="0" err="1">
                <a:latin typeface="Calibri"/>
                <a:ea typeface="Calibri"/>
                <a:cs typeface="Calibri"/>
              </a:rPr>
              <a:t>ponto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flutuante</a:t>
            </a:r>
            <a:r>
              <a:rPr lang="en-US" dirty="0">
                <a:latin typeface="Calibri"/>
                <a:ea typeface="Calibri"/>
                <a:cs typeface="Calibri"/>
              </a:rPr>
              <a:t> com </a:t>
            </a:r>
            <a:r>
              <a:rPr lang="en-US" dirty="0" err="1">
                <a:latin typeface="Calibri"/>
                <a:ea typeface="Calibri"/>
                <a:cs typeface="Calibri"/>
              </a:rPr>
              <a:t>tolerância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dirty="0" err="1">
                <a:latin typeface="Calibri"/>
                <a:ea typeface="Calibri"/>
                <a:cs typeface="Calibri"/>
              </a:rPr>
              <a:t>sendo</a:t>
            </a:r>
            <a:r>
              <a:rPr lang="en-US" dirty="0">
                <a:latin typeface="Calibri"/>
                <a:ea typeface="Calibri"/>
                <a:cs typeface="Calibri"/>
              </a:rPr>
              <a:t> ideal para </a:t>
            </a:r>
            <a:r>
              <a:rPr lang="en-US" dirty="0" err="1">
                <a:latin typeface="Calibri"/>
                <a:ea typeface="Calibri"/>
                <a:cs typeface="Calibri"/>
              </a:rPr>
              <a:t>cálculos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numéricos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ou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científicos</a:t>
            </a:r>
            <a:r>
              <a:rPr lang="en-US" dirty="0">
                <a:latin typeface="Calibri"/>
                <a:ea typeface="Calibri"/>
                <a:cs typeface="Calibri"/>
              </a:rPr>
              <a:t>.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Calibri"/>
                <a:ea typeface="Calibri"/>
                <a:cs typeface="Calibri"/>
              </a:rPr>
              <a:t>APLICABILIDADE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Calibri"/>
                <a:ea typeface="Calibri"/>
                <a:cs typeface="Calibri"/>
              </a:rPr>
              <a:t>Aplicablidade</a:t>
            </a:r>
            <a:endParaRPr lang="en-US" dirty="0" err="1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5BFCF61C-3B18-4C03-8326-CC3B32D710C9}" type="slidenum">
              <a:rPr lang="en-US" smtClean="0">
                <a:latin typeface="Calibri"/>
                <a:ea typeface="Calibri"/>
                <a:cs typeface="Calibri"/>
              </a:rPr>
              <a:pPr algn="just"/>
              <a:t>9</a:t>
            </a:fld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3" y="2758888"/>
            <a:ext cx="3752267" cy="45692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800" err="1">
                <a:latin typeface="Calibri"/>
                <a:ea typeface="Calibri"/>
                <a:cs typeface="Calibri"/>
              </a:rPr>
              <a:t>Depuração</a:t>
            </a:r>
            <a:r>
              <a:rPr lang="en-US" sz="1800">
                <a:latin typeface="Calibri"/>
                <a:ea typeface="Calibri"/>
                <a:cs typeface="Calibri"/>
              </a:rPr>
              <a:t> e </a:t>
            </a:r>
            <a:r>
              <a:rPr lang="en-US" sz="1800" err="1">
                <a:latin typeface="Calibri"/>
                <a:ea typeface="Calibri"/>
                <a:cs typeface="Calibri"/>
              </a:rPr>
              <a:t>Relatórios</a:t>
            </a:r>
            <a:endParaRPr lang="en-US" err="1"/>
          </a:p>
          <a:p>
            <a:pPr algn="just"/>
            <a:endParaRPr lang="en-US"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463" y="3211067"/>
            <a:ext cx="3946087" cy="29153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 algn="just"/>
            <a:r>
              <a:rPr lang="en-US" dirty="0">
                <a:latin typeface="Calibri"/>
                <a:ea typeface="Calibri"/>
                <a:cs typeface="Calibri"/>
              </a:rPr>
              <a:t>O </a:t>
            </a:r>
            <a:r>
              <a:rPr lang="en-US" dirty="0" err="1">
                <a:latin typeface="Calibri"/>
                <a:ea typeface="Calibri"/>
                <a:cs typeface="Calibri"/>
              </a:rPr>
              <a:t>Pytest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oferece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relatórios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detalhados</a:t>
            </a:r>
            <a:r>
              <a:rPr lang="en-US" dirty="0">
                <a:latin typeface="Calibri"/>
                <a:ea typeface="Calibri"/>
                <a:cs typeface="Calibri"/>
              </a:rPr>
              <a:t> de </a:t>
            </a:r>
            <a:r>
              <a:rPr lang="en-US" dirty="0" err="1">
                <a:latin typeface="Calibri"/>
                <a:ea typeface="Calibri"/>
                <a:cs typeface="Calibri"/>
              </a:rPr>
              <a:t>falhas</a:t>
            </a:r>
            <a:r>
              <a:rPr lang="en-US" dirty="0">
                <a:latin typeface="Calibri"/>
                <a:ea typeface="Calibri"/>
                <a:cs typeface="Calibri"/>
              </a:rPr>
              <a:t> e </a:t>
            </a:r>
            <a:r>
              <a:rPr lang="en-US" dirty="0" err="1">
                <a:latin typeface="Calibri"/>
                <a:ea typeface="Calibri"/>
                <a:cs typeface="Calibri"/>
              </a:rPr>
              <a:t>opções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como</a:t>
            </a:r>
            <a:r>
              <a:rPr lang="en-US" dirty="0">
                <a:latin typeface="Calibri"/>
                <a:ea typeface="Calibri"/>
                <a:cs typeface="Calibri"/>
              </a:rPr>
              <a:t> --</a:t>
            </a:r>
            <a:r>
              <a:rPr lang="en-US" dirty="0" err="1">
                <a:latin typeface="Calibri"/>
                <a:ea typeface="Calibri"/>
                <a:cs typeface="Calibri"/>
              </a:rPr>
              <a:t>pdb</a:t>
            </a:r>
            <a:r>
              <a:rPr lang="en-US" dirty="0">
                <a:latin typeface="Calibri"/>
                <a:ea typeface="Calibri"/>
                <a:cs typeface="Calibri"/>
              </a:rPr>
              <a:t> (</a:t>
            </a:r>
            <a:r>
              <a:rPr lang="en-US" dirty="0" err="1">
                <a:latin typeface="Calibri"/>
                <a:ea typeface="Calibri"/>
                <a:cs typeface="Calibri"/>
              </a:rPr>
              <a:t>depuração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interativa</a:t>
            </a:r>
            <a:r>
              <a:rPr lang="en-US" dirty="0">
                <a:latin typeface="Calibri"/>
                <a:ea typeface="Calibri"/>
                <a:cs typeface="Calibri"/>
              </a:rPr>
              <a:t>), --durations (tempo de </a:t>
            </a:r>
            <a:r>
              <a:rPr lang="en-US" dirty="0" err="1">
                <a:latin typeface="Calibri"/>
                <a:ea typeface="Calibri"/>
                <a:cs typeface="Calibri"/>
              </a:rPr>
              <a:t>execução</a:t>
            </a:r>
            <a:r>
              <a:rPr lang="en-US" dirty="0">
                <a:latin typeface="Calibri"/>
                <a:ea typeface="Calibri"/>
                <a:cs typeface="Calibri"/>
              </a:rPr>
              <a:t>) e plugins para </a:t>
            </a:r>
            <a:r>
              <a:rPr lang="en-US" dirty="0" err="1">
                <a:latin typeface="Calibri"/>
                <a:ea typeface="Calibri"/>
                <a:cs typeface="Calibri"/>
              </a:rPr>
              <a:t>relatórios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personalizados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dirty="0" err="1">
                <a:latin typeface="Calibri"/>
                <a:ea typeface="Calibri"/>
                <a:cs typeface="Calibri"/>
              </a:rPr>
              <a:t>facilitando</a:t>
            </a:r>
            <a:r>
              <a:rPr lang="en-US" dirty="0">
                <a:latin typeface="Calibri"/>
                <a:ea typeface="Calibri"/>
                <a:cs typeface="Calibri"/>
              </a:rPr>
              <a:t> a </a:t>
            </a:r>
            <a:r>
              <a:rPr lang="en-US" dirty="0" err="1">
                <a:latin typeface="Calibri"/>
                <a:ea typeface="Calibri"/>
                <a:cs typeface="Calibri"/>
              </a:rPr>
              <a:t>análise</a:t>
            </a:r>
            <a:r>
              <a:rPr lang="en-US" dirty="0">
                <a:latin typeface="Calibri"/>
                <a:ea typeface="Calibri"/>
                <a:cs typeface="Calibri"/>
              </a:rPr>
              <a:t> e </a:t>
            </a:r>
            <a:r>
              <a:rPr lang="en-US" dirty="0" err="1">
                <a:latin typeface="Calibri"/>
                <a:ea typeface="Calibri"/>
                <a:cs typeface="Calibri"/>
              </a:rPr>
              <a:t>manutenção</a:t>
            </a:r>
            <a:r>
              <a:rPr lang="en-US" dirty="0">
                <a:latin typeface="Calibri"/>
                <a:ea typeface="Calibri"/>
                <a:cs typeface="Calibri"/>
              </a:rPr>
              <a:t>.</a:t>
            </a:r>
          </a:p>
          <a:p>
            <a:pPr marL="283210" indent="-283210" algn="just"/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C975382-A7FD-16C9-BF49-223827E296FA}"/>
              </a:ext>
            </a:extLst>
          </p:cNvPr>
          <p:cNvSpPr txBox="1">
            <a:spLocks/>
          </p:cNvSpPr>
          <p:nvPr/>
        </p:nvSpPr>
        <p:spPr>
          <a:xfrm>
            <a:off x="4129771" y="2765612"/>
            <a:ext cx="3752267" cy="4569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err="1">
                <a:latin typeface="Calibri"/>
                <a:ea typeface="Calibri"/>
                <a:cs typeface="Calibri"/>
              </a:rPr>
              <a:t>Escalabilidade</a:t>
            </a:r>
            <a:r>
              <a:rPr lang="en-US" sz="1800">
                <a:latin typeface="Calibri"/>
                <a:ea typeface="Calibri"/>
                <a:cs typeface="Calibri"/>
              </a:rPr>
              <a:t> com Plugins</a:t>
            </a:r>
            <a:endParaRPr lang="en-US"/>
          </a:p>
          <a:p>
            <a:pPr algn="just"/>
            <a:endParaRPr lang="en-US" sz="1800" dirty="0">
              <a:latin typeface="Calibri"/>
              <a:ea typeface="Calibri"/>
              <a:cs typeface="Calibri"/>
            </a:endParaRPr>
          </a:p>
          <a:p>
            <a:pPr algn="just"/>
            <a:endParaRPr lang="en-US"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643D104-428F-1A41-04E9-7E04F06D80AD}"/>
              </a:ext>
            </a:extLst>
          </p:cNvPr>
          <p:cNvSpPr txBox="1">
            <a:spLocks/>
          </p:cNvSpPr>
          <p:nvPr/>
        </p:nvSpPr>
        <p:spPr>
          <a:xfrm>
            <a:off x="4126451" y="3206585"/>
            <a:ext cx="3946087" cy="29153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 algn="just"/>
            <a:r>
              <a:rPr lang="en-US">
                <a:latin typeface="Calibri"/>
                <a:ea typeface="Calibri"/>
                <a:cs typeface="Calibri"/>
              </a:rPr>
              <a:t>O </a:t>
            </a:r>
            <a:r>
              <a:rPr lang="en-US" err="1">
                <a:latin typeface="Calibri"/>
                <a:ea typeface="Calibri"/>
                <a:cs typeface="Calibri"/>
              </a:rPr>
              <a:t>ecossistema</a:t>
            </a:r>
            <a:r>
              <a:rPr lang="en-US">
                <a:latin typeface="Calibri"/>
                <a:ea typeface="Calibri"/>
                <a:cs typeface="Calibri"/>
              </a:rPr>
              <a:t> de plugins, como pytest-xdist (testes paralelos) e pytest-bdd (testes orientados a comportamento), expande a aplicabilidade do Pytest para projetos de qualquer tamanho, de scripts simples a </a:t>
            </a:r>
            <a:r>
              <a:rPr lang="en-US" err="1">
                <a:latin typeface="Calibri"/>
                <a:ea typeface="Calibri"/>
                <a:cs typeface="Calibri"/>
              </a:rPr>
              <a:t>sistemas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complexos</a:t>
            </a:r>
            <a:r>
              <a:rPr lang="en-US">
                <a:latin typeface="Calibri"/>
                <a:ea typeface="Calibri"/>
                <a:cs typeface="Calibri"/>
              </a:rPr>
              <a:t>.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F058543-2645-076F-F01F-269B4746F654}"/>
              </a:ext>
            </a:extLst>
          </p:cNvPr>
          <p:cNvSpPr txBox="1">
            <a:spLocks/>
          </p:cNvSpPr>
          <p:nvPr/>
        </p:nvSpPr>
        <p:spPr>
          <a:xfrm>
            <a:off x="8074241" y="2754405"/>
            <a:ext cx="3752267" cy="4569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err="1">
                <a:latin typeface="Calibri"/>
                <a:ea typeface="Calibri"/>
                <a:cs typeface="Calibri"/>
              </a:rPr>
              <a:t>Prototipagem</a:t>
            </a:r>
            <a:r>
              <a:rPr lang="en-US" sz="1800">
                <a:latin typeface="Calibri"/>
                <a:ea typeface="Calibri"/>
                <a:cs typeface="Calibri"/>
              </a:rPr>
              <a:t> e TDD</a:t>
            </a:r>
            <a:endParaRPr lang="en-US"/>
          </a:p>
          <a:p>
            <a:pPr algn="just"/>
            <a:endParaRPr lang="en-US" sz="1800" dirty="0">
              <a:latin typeface="Calibri"/>
              <a:ea typeface="Calibri"/>
              <a:cs typeface="Calibri"/>
            </a:endParaRPr>
          </a:p>
          <a:p>
            <a:pPr algn="just"/>
            <a:endParaRPr lang="en-US" sz="1800" dirty="0">
              <a:latin typeface="Calibri"/>
              <a:ea typeface="Calibri"/>
              <a:cs typeface="Calibri"/>
            </a:endParaRPr>
          </a:p>
          <a:p>
            <a:pPr algn="just"/>
            <a:endParaRPr lang="en-US"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61898B1-4FEA-5DC9-45CC-356F308C530D}"/>
              </a:ext>
            </a:extLst>
          </p:cNvPr>
          <p:cNvSpPr txBox="1">
            <a:spLocks/>
          </p:cNvSpPr>
          <p:nvPr/>
        </p:nvSpPr>
        <p:spPr>
          <a:xfrm>
            <a:off x="8070921" y="3206584"/>
            <a:ext cx="3934881" cy="29153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 algn="just"/>
            <a:r>
              <a:rPr lang="en-US" dirty="0" err="1">
                <a:latin typeface="Calibri"/>
                <a:ea typeface="Calibri"/>
                <a:cs typeface="Calibri"/>
              </a:rPr>
              <a:t>Suporta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desenvolvimento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orientado</a:t>
            </a:r>
            <a:r>
              <a:rPr lang="en-US" dirty="0">
                <a:latin typeface="Calibri"/>
                <a:ea typeface="Calibri"/>
                <a:cs typeface="Calibri"/>
              </a:rPr>
              <a:t> a testes (TDD), </a:t>
            </a:r>
            <a:r>
              <a:rPr lang="en-US" dirty="0" err="1">
                <a:latin typeface="Calibri"/>
                <a:ea typeface="Calibri"/>
                <a:cs typeface="Calibri"/>
              </a:rPr>
              <a:t>permitindo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escrever</a:t>
            </a:r>
            <a:r>
              <a:rPr lang="en-US" dirty="0">
                <a:latin typeface="Calibri"/>
                <a:ea typeface="Calibri"/>
                <a:cs typeface="Calibri"/>
              </a:rPr>
              <a:t> testes antes do </a:t>
            </a:r>
            <a:r>
              <a:rPr lang="en-US" dirty="0" err="1">
                <a:latin typeface="Calibri"/>
                <a:ea typeface="Calibri"/>
                <a:cs typeface="Calibri"/>
              </a:rPr>
              <a:t>código</a:t>
            </a:r>
            <a:r>
              <a:rPr lang="en-US" dirty="0">
                <a:latin typeface="Calibri"/>
                <a:ea typeface="Calibri"/>
                <a:cs typeface="Calibri"/>
              </a:rPr>
              <a:t> de </a:t>
            </a:r>
            <a:r>
              <a:rPr lang="en-US" dirty="0" err="1">
                <a:latin typeface="Calibri"/>
                <a:ea typeface="Calibri"/>
                <a:cs typeface="Calibri"/>
              </a:rPr>
              <a:t>produção</a:t>
            </a:r>
            <a:r>
              <a:rPr lang="en-US" dirty="0">
                <a:latin typeface="Calibri"/>
                <a:ea typeface="Calibri"/>
                <a:cs typeface="Calibri"/>
              </a:rPr>
              <a:t>, com </a:t>
            </a:r>
            <a:r>
              <a:rPr lang="en-US" dirty="0" err="1">
                <a:latin typeface="Calibri"/>
                <a:ea typeface="Calibri"/>
                <a:cs typeface="Calibri"/>
              </a:rPr>
              <a:t>marcadores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como</a:t>
            </a:r>
            <a:r>
              <a:rPr lang="en-US" dirty="0">
                <a:latin typeface="Calibri"/>
                <a:ea typeface="Calibri"/>
                <a:cs typeface="Calibri"/>
              </a:rPr>
              <a:t> @pytest.mark.xfail para </a:t>
            </a:r>
            <a:r>
              <a:rPr lang="en-US" dirty="0" err="1">
                <a:latin typeface="Calibri"/>
                <a:ea typeface="Calibri"/>
                <a:cs typeface="Calibri"/>
              </a:rPr>
              <a:t>funcionalidades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pendentes</a:t>
            </a:r>
            <a:r>
              <a:rPr lang="en-US" dirty="0">
                <a:latin typeface="Calibri"/>
                <a:ea typeface="Calibri"/>
                <a:cs typeface="Calibri"/>
              </a:rPr>
              <a:t>.</a:t>
            </a:r>
            <a:endParaRPr lang="en-US" dirty="0">
              <a:latin typeface="Arial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421</Words>
  <Application>Microsoft Office PowerPoint</Application>
  <PresentationFormat>Widescreen</PresentationFormat>
  <Paragraphs>95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pytest</vt:lpstr>
      <vt:lpstr>Documentação</vt:lpstr>
      <vt:lpstr>PONTOS DE ÊNFASE</vt:lpstr>
      <vt:lpstr>Comunidade </vt:lpstr>
      <vt:lpstr>COMUNIDADE </vt:lpstr>
      <vt:lpstr>APLICABILIDADE</vt:lpstr>
      <vt:lpstr>APLICABILIDADE</vt:lpstr>
      <vt:lpstr>APLICABILIDADE</vt:lpstr>
      <vt:lpstr>APLICABILIDADE</vt:lpstr>
      <vt:lpstr>CONSIDERAÇõES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318</cp:revision>
  <dcterms:created xsi:type="dcterms:W3CDTF">2025-04-27T18:57:18Z</dcterms:created>
  <dcterms:modified xsi:type="dcterms:W3CDTF">2025-04-27T20:08:11Z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