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4878-174E-44F4-9602-0CD25069D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045B2-F354-4F72-8EEC-8552E99D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3E4B6-21C2-4E0C-B425-1F512E5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D1B7D-E251-42DD-8BE8-6D41C89B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AC050-17B9-4452-80AD-F2C0FF56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61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9B7C4-4429-4786-A79E-5DBB910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6E6FC-DCAD-476F-B323-BF7358AD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E8087-9070-4CDA-A119-B9E828FB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E82AB-31F0-42B5-80FF-7D2613DA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F1DA73-7F57-4892-9AFB-91D81F64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9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88CBC7-917E-400C-ACEC-F8910B6A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6443D1-EE1C-4743-8DBC-1B83C3E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AC235-E53F-48A3-A897-C24F1C0C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9386C-F666-4058-AB86-31596984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00427-FB58-4E45-9CB4-6521F25D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84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EE9F5-7018-4FC0-A166-76FB5337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C94EC-5F43-4A2F-8C4D-B1EA96A7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658FB-EE39-4C21-BF6B-67943B24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7F46A-341F-46B6-B6ED-996C6230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2EC8B-C809-45B7-A939-F9D0B95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0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AF4CB-5326-4F69-8C3A-A3F81C92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5810E4-3443-4094-AE27-E77B268E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F617A2-7623-4226-8620-23F0BE51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05A1A-F3FD-4B5B-B896-E7EA59BF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9F045-8742-4BF9-AA1C-8D9B82BA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07C0C-7449-4540-B57F-D074B2C9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D659B-80BA-40D7-ACBF-02F7A742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0120B5-9FB4-470A-8F5E-5B7013AE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6B057-A7F8-46FF-A0E8-490CFF50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995EE2-A790-4A7A-ACD3-8FDDFE4C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D9360A-CFA4-4ECB-992C-3FBEFAAD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43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24CCA-9451-4CC9-9786-6188129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14D39-7362-43A4-B156-A954D6DC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56525-DB21-4071-9591-2B8BE0F20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83ACC8-3732-4FEE-8FD9-395EBC63A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C8C752-54EF-4F0E-B1F3-91912DE3A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E59D8D-3BBB-4307-B31B-0804D09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BB3322-F2C8-49D0-86E9-99E8F32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59C1FE-F13D-48A8-B711-40DABA1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76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BDCC4-8A1F-4119-B461-8555E471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EBB761-DC37-491C-B38D-452851AE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414D11-2DBF-411B-B73F-823A4960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A17563-23E3-4D7D-8805-F1E14571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93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E1579B-DE1A-4EC5-A2E0-E7FC01DA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C1AA4B-20A9-4771-8B80-8FBF4ED8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0F5A0C-CFEA-4BFF-9A12-E650EFD4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4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08BA1-96C9-4B39-B71F-5F120256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4CC107-AA35-4C70-9697-DC6E64917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D08CC7-AB2E-4903-A5F9-22343D59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675C3-3D23-4D95-AE5F-1EF552EC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ED63A-D2B7-4FF5-86C1-B62BC466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544EF6-492F-4069-8681-E8636A27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6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FD709-3C65-4553-81A1-777DBEA5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9F80F2-714A-4FAC-9257-A95E4E58F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6B023-51E3-418D-BF09-967B3B9B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F0248F-67E6-4F6E-A3A3-25019681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385911-1C7C-4EBB-A3F2-0878BF0D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CBE481-B6D7-4A51-900C-8A9D4DFD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EE05DA-429F-4579-8996-6D9B069D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FAB40-4C68-49F1-8148-A57CFD53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C79D8-C151-41FF-9115-85C6BFCB2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905C-8EAE-4B49-9EAB-9A1BD191309F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1CAE90-50D0-4B22-9A00-06CB3D23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41B40-4F2E-4BBC-8952-C08DDD33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F1F7-C2B2-47EF-B56E-5FCAAF69B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2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D208-81DA-47F8-A82C-7EADA8044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ACADEM TRILHO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3EBDE-6F75-4300-9F6B-FA9AEC1EC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CARLOS – CHIARA – GIOVANI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4199C7-49AF-446C-8F49-7CF2474BC290}"/>
              </a:ext>
            </a:extLst>
          </p:cNvPr>
          <p:cNvCxnSpPr>
            <a:cxnSpLocks/>
          </p:cNvCxnSpPr>
          <p:nvPr/>
        </p:nvCxnSpPr>
        <p:spPr>
          <a:xfrm>
            <a:off x="691978" y="135927"/>
            <a:ext cx="0" cy="685800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ED5D0D-5ECA-4A1F-A94B-77CB66A81D27}"/>
              </a:ext>
            </a:extLst>
          </p:cNvPr>
          <p:cNvCxnSpPr>
            <a:cxnSpLocks/>
          </p:cNvCxnSpPr>
          <p:nvPr/>
        </p:nvCxnSpPr>
        <p:spPr>
          <a:xfrm>
            <a:off x="11430000" y="135927"/>
            <a:ext cx="0" cy="7475838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D208-81DA-47F8-A82C-7EADA804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5928" y="1735428"/>
            <a:ext cx="6860143" cy="3387144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Bahnschrift Condensed" panose="020B0502040204020203" pitchFamily="34" charset="0"/>
              </a:rPr>
              <a:t>Diante dos desafios frequentemente encontrados por alunos ao iniciar um novo período letivo na escola, como a dificuldade de se familiarizar com o campus e encontrar as salas de aula, propomos a criação de uma página web educacional. </a:t>
            </a:r>
            <a:br>
              <a:rPr lang="pt-BR" sz="2400" dirty="0">
                <a:latin typeface="Bahnschrift Condensed" panose="020B0502040204020203" pitchFamily="34" charset="0"/>
              </a:rPr>
            </a:br>
            <a:br>
              <a:rPr lang="pt-BR" sz="2400" dirty="0">
                <a:latin typeface="Bahnschrift Condensed" panose="020B0502040204020203" pitchFamily="34" charset="0"/>
              </a:rPr>
            </a:br>
            <a:r>
              <a:rPr lang="pt-BR" sz="2400" dirty="0">
                <a:latin typeface="Bahnschrift Condensed" panose="020B0502040204020203" pitchFamily="34" charset="0"/>
              </a:rPr>
              <a:t>Este aplicativo não apenas orientará os alunos na navegação pelo ambiente escolar, mas também fornecerá acesso rápido e intuitivo à sua grade curricular. Assim, visamos facilitar a adaptação e o planejamento acadêmico dos estudantes, tornando a experiência escolar mais fluida e produtiva.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4199C7-49AF-446C-8F49-7CF2474BC290}"/>
              </a:ext>
            </a:extLst>
          </p:cNvPr>
          <p:cNvCxnSpPr>
            <a:cxnSpLocks/>
          </p:cNvCxnSpPr>
          <p:nvPr/>
        </p:nvCxnSpPr>
        <p:spPr>
          <a:xfrm>
            <a:off x="691978" y="135927"/>
            <a:ext cx="0" cy="685800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ED5D0D-5ECA-4A1F-A94B-77CB66A81D27}"/>
              </a:ext>
            </a:extLst>
          </p:cNvPr>
          <p:cNvCxnSpPr>
            <a:cxnSpLocks/>
          </p:cNvCxnSpPr>
          <p:nvPr/>
        </p:nvCxnSpPr>
        <p:spPr>
          <a:xfrm>
            <a:off x="11430000" y="135927"/>
            <a:ext cx="0" cy="7475838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D208-81DA-47F8-A82C-7EADA804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849"/>
            <a:ext cx="9144000" cy="952114"/>
          </a:xfrm>
        </p:spPr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LOGO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4199C7-49AF-446C-8F49-7CF2474BC290}"/>
              </a:ext>
            </a:extLst>
          </p:cNvPr>
          <p:cNvCxnSpPr>
            <a:cxnSpLocks/>
          </p:cNvCxnSpPr>
          <p:nvPr/>
        </p:nvCxnSpPr>
        <p:spPr>
          <a:xfrm>
            <a:off x="691978" y="135927"/>
            <a:ext cx="0" cy="685800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ED5D0D-5ECA-4A1F-A94B-77CB66A81D27}"/>
              </a:ext>
            </a:extLst>
          </p:cNvPr>
          <p:cNvCxnSpPr>
            <a:cxnSpLocks/>
          </p:cNvCxnSpPr>
          <p:nvPr/>
        </p:nvCxnSpPr>
        <p:spPr>
          <a:xfrm>
            <a:off x="11430000" y="135927"/>
            <a:ext cx="0" cy="7475838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10C2DE7-F1C5-4063-BFF7-8751BD82F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r="4465"/>
          <a:stretch/>
        </p:blipFill>
        <p:spPr>
          <a:xfrm>
            <a:off x="3995353" y="1765978"/>
            <a:ext cx="4201294" cy="42157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27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D208-81DA-47F8-A82C-7EADA804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849"/>
            <a:ext cx="9144000" cy="952114"/>
          </a:xfrm>
        </p:spPr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ESBOÇO DAS TELAS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4199C7-49AF-446C-8F49-7CF2474BC290}"/>
              </a:ext>
            </a:extLst>
          </p:cNvPr>
          <p:cNvCxnSpPr>
            <a:cxnSpLocks/>
          </p:cNvCxnSpPr>
          <p:nvPr/>
        </p:nvCxnSpPr>
        <p:spPr>
          <a:xfrm>
            <a:off x="691978" y="135927"/>
            <a:ext cx="0" cy="685800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ED5D0D-5ECA-4A1F-A94B-77CB66A81D27}"/>
              </a:ext>
            </a:extLst>
          </p:cNvPr>
          <p:cNvCxnSpPr>
            <a:cxnSpLocks/>
          </p:cNvCxnSpPr>
          <p:nvPr/>
        </p:nvCxnSpPr>
        <p:spPr>
          <a:xfrm>
            <a:off x="11430000" y="135927"/>
            <a:ext cx="0" cy="7475838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6AA105E-5AE9-4964-B7C7-4761A6F8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1859027"/>
            <a:ext cx="5992061" cy="40296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968E96B-15A0-4AE1-96DF-6EC94F7AF34C}"/>
              </a:ext>
            </a:extLst>
          </p:cNvPr>
          <p:cNvSpPr txBox="1">
            <a:spLocks/>
          </p:cNvSpPr>
          <p:nvPr/>
        </p:nvSpPr>
        <p:spPr>
          <a:xfrm>
            <a:off x="3029949" y="6189456"/>
            <a:ext cx="6426102" cy="334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Bahnschrift Condensed" panose="020B0502040204020203" pitchFamily="34" charset="0"/>
              </a:rPr>
              <a:t>O ALUNO COLOCA SEU CURSO E O SEMESTRE APENAS UMA VEZ, DEPOIS FICA SAVO POR CONTA DOS COOKIES.</a:t>
            </a:r>
          </a:p>
        </p:txBody>
      </p:sp>
    </p:spTree>
    <p:extLst>
      <p:ext uri="{BB962C8B-B14F-4D97-AF65-F5344CB8AC3E}">
        <p14:creationId xmlns:p14="http://schemas.microsoft.com/office/powerpoint/2010/main" val="40887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D208-81DA-47F8-A82C-7EADA804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849"/>
            <a:ext cx="9144000" cy="952114"/>
          </a:xfrm>
        </p:spPr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ESBOÇO DAS TELAS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4199C7-49AF-446C-8F49-7CF2474BC290}"/>
              </a:ext>
            </a:extLst>
          </p:cNvPr>
          <p:cNvCxnSpPr>
            <a:cxnSpLocks/>
          </p:cNvCxnSpPr>
          <p:nvPr/>
        </p:nvCxnSpPr>
        <p:spPr>
          <a:xfrm>
            <a:off x="691978" y="135927"/>
            <a:ext cx="0" cy="685800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ED5D0D-5ECA-4A1F-A94B-77CB66A81D27}"/>
              </a:ext>
            </a:extLst>
          </p:cNvPr>
          <p:cNvCxnSpPr>
            <a:cxnSpLocks/>
          </p:cNvCxnSpPr>
          <p:nvPr/>
        </p:nvCxnSpPr>
        <p:spPr>
          <a:xfrm>
            <a:off x="11430000" y="135927"/>
            <a:ext cx="0" cy="7475838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984207B-462A-47CE-9631-68442184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1868553"/>
            <a:ext cx="5896798" cy="40105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D208-81DA-47F8-A82C-7EADA804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849"/>
            <a:ext cx="9144000" cy="952114"/>
          </a:xfrm>
        </p:spPr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ESBOÇO DAS TELAS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4199C7-49AF-446C-8F49-7CF2474BC290}"/>
              </a:ext>
            </a:extLst>
          </p:cNvPr>
          <p:cNvCxnSpPr>
            <a:cxnSpLocks/>
          </p:cNvCxnSpPr>
          <p:nvPr/>
        </p:nvCxnSpPr>
        <p:spPr>
          <a:xfrm>
            <a:off x="691978" y="135927"/>
            <a:ext cx="0" cy="685800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ED5D0D-5ECA-4A1F-A94B-77CB66A81D27}"/>
              </a:ext>
            </a:extLst>
          </p:cNvPr>
          <p:cNvCxnSpPr>
            <a:cxnSpLocks/>
          </p:cNvCxnSpPr>
          <p:nvPr/>
        </p:nvCxnSpPr>
        <p:spPr>
          <a:xfrm>
            <a:off x="11430000" y="135927"/>
            <a:ext cx="0" cy="7475838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C607FAE-0AE1-4937-A080-7D05FDE3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1778740"/>
            <a:ext cx="5906324" cy="35723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81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D208-81DA-47F8-A82C-7EADA804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849"/>
            <a:ext cx="9144000" cy="952114"/>
          </a:xfrm>
        </p:spPr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LINGUAGEM UTILIZADA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4199C7-49AF-446C-8F49-7CF2474BC290}"/>
              </a:ext>
            </a:extLst>
          </p:cNvPr>
          <p:cNvCxnSpPr>
            <a:cxnSpLocks/>
          </p:cNvCxnSpPr>
          <p:nvPr/>
        </p:nvCxnSpPr>
        <p:spPr>
          <a:xfrm>
            <a:off x="691978" y="135927"/>
            <a:ext cx="0" cy="6858000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ED5D0D-5ECA-4A1F-A94B-77CB66A81D27}"/>
              </a:ext>
            </a:extLst>
          </p:cNvPr>
          <p:cNvCxnSpPr>
            <a:cxnSpLocks/>
          </p:cNvCxnSpPr>
          <p:nvPr/>
        </p:nvCxnSpPr>
        <p:spPr>
          <a:xfrm>
            <a:off x="11430000" y="135927"/>
            <a:ext cx="0" cy="7475838"/>
          </a:xfrm>
          <a:prstGeom prst="line">
            <a:avLst/>
          </a:prstGeom>
          <a:ln w="1270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6E3F0880-C72D-4506-82D1-12993094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139" y="1568167"/>
            <a:ext cx="5273861" cy="2228834"/>
          </a:xfrm>
          <a:prstGeom prst="rect">
            <a:avLst/>
          </a:prstGeom>
        </p:spPr>
      </p:pic>
      <p:pic>
        <p:nvPicPr>
          <p:cNvPr id="1028" name="Picture 4" descr="SQLite – Wikipédia, a enciclopédia livre">
            <a:extLst>
              <a:ext uri="{FF2B5EF4-FFF2-40B4-BE49-F238E27FC236}">
                <a16:creationId xmlns:a16="http://schemas.microsoft.com/office/drawing/2014/main" id="{F9F6204F-74E5-4C8F-980B-C02626B36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39" y="4327823"/>
            <a:ext cx="3886638" cy="184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131BDBAD-F6BB-4954-A5DE-C3F05DDF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32" y="3429000"/>
            <a:ext cx="3930957" cy="303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Tema do Office</vt:lpstr>
      <vt:lpstr>ACADEM TRILHO</vt:lpstr>
      <vt:lpstr>Diante dos desafios frequentemente encontrados por alunos ao iniciar um novo período letivo na escola, como a dificuldade de se familiarizar com o campus e encontrar as salas de aula, propomos a criação de uma página web educacional.   Este aplicativo não apenas orientará os alunos na navegação pelo ambiente escolar, mas também fornecerá acesso rápido e intuitivo à sua grade curricular. Assim, visamos facilitar a adaptação e o planejamento acadêmico dos estudantes, tornando a experiência escolar mais fluida e produtiva.</vt:lpstr>
      <vt:lpstr>LOGO</vt:lpstr>
      <vt:lpstr>ESBOÇO DAS TELAS</vt:lpstr>
      <vt:lpstr>ESBOÇO DAS TELAS</vt:lpstr>
      <vt:lpstr>ESBOÇO DAS TELAS</vt:lpstr>
      <vt:lpstr>LINGUAGEM UTILIZADA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 TRILHO</dc:title>
  <dc:creator>CHIARA MANEO</dc:creator>
  <cp:lastModifiedBy>CHIARA MANEO</cp:lastModifiedBy>
  <cp:revision>4</cp:revision>
  <dcterms:created xsi:type="dcterms:W3CDTF">2024-04-17T22:40:48Z</dcterms:created>
  <dcterms:modified xsi:type="dcterms:W3CDTF">2024-04-18T00:25:15Z</dcterms:modified>
</cp:coreProperties>
</file>