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1" r:id="rId2"/>
    <p:sldMasterId id="2147483656" r:id="rId3"/>
    <p:sldMasterId id="2147483659" r:id="rId4"/>
    <p:sldMasterId id="2147483668" r:id="rId5"/>
    <p:sldMasterId id="2147483662" r:id="rId6"/>
    <p:sldMasterId id="2147483674" r:id="rId7"/>
    <p:sldMasterId id="2147483905" r:id="rId8"/>
    <p:sldMasterId id="2147483909" r:id="rId9"/>
    <p:sldMasterId id="2147483901" r:id="rId10"/>
    <p:sldMasterId id="2147483958" r:id="rId11"/>
  </p:sldMasterIdLst>
  <p:notesMasterIdLst>
    <p:notesMasterId r:id="rId24"/>
  </p:notesMasterIdLst>
  <p:sldIdLst>
    <p:sldId id="2041" r:id="rId12"/>
    <p:sldId id="2043" r:id="rId13"/>
    <p:sldId id="2046" r:id="rId14"/>
    <p:sldId id="2045" r:id="rId15"/>
    <p:sldId id="2049" r:id="rId16"/>
    <p:sldId id="2050" r:id="rId17"/>
    <p:sldId id="2051" r:id="rId18"/>
    <p:sldId id="2053" r:id="rId19"/>
    <p:sldId id="2054" r:id="rId20"/>
    <p:sldId id="2055" r:id="rId21"/>
    <p:sldId id="2056" r:id="rId22"/>
    <p:sldId id="2057" r:id="rId23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9"/>
    <a:srgbClr val="50BBB5"/>
    <a:srgbClr val="000000"/>
    <a:srgbClr val="008B3A"/>
    <a:srgbClr val="63B32E"/>
    <a:srgbClr val="FDFDFD"/>
    <a:srgbClr val="F9F9F9"/>
    <a:srgbClr val="006EB9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9C7E6-B05F-4905-AF11-A8739D231666}" v="12" dt="2022-09-28T18:43:46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84173" autoAdjust="0"/>
  </p:normalViewPr>
  <p:slideViewPr>
    <p:cSldViewPr snapToGrid="0">
      <p:cViewPr varScale="1">
        <p:scale>
          <a:sx n="75" d="100"/>
          <a:sy n="75" d="100"/>
        </p:scale>
        <p:origin x="1140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Ferreira Gomes da Silva" userId="3662c915-7cea-4502-a996-905adb5970c2" providerId="ADAL" clId="{8119C7E6-B05F-4905-AF11-A8739D231666}"/>
    <pc:docChg chg="undo custSel addSld delSld modSld">
      <pc:chgData name="Gabriel Ferreira Gomes da Silva" userId="3662c915-7cea-4502-a996-905adb5970c2" providerId="ADAL" clId="{8119C7E6-B05F-4905-AF11-A8739D231666}" dt="2022-09-28T18:44:31.717" v="804" actId="20577"/>
      <pc:docMkLst>
        <pc:docMk/>
      </pc:docMkLst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1823646079" sldId="2032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231553293" sldId="2037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739816784" sldId="2038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2595856649" sldId="2039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1566726633" sldId="2040"/>
        </pc:sldMkLst>
      </pc:sldChg>
      <pc:sldChg chg="modSp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4166982822" sldId="2041"/>
        </pc:sldMkLst>
        <pc:spChg chg="mod">
          <ac:chgData name="Gabriel Ferreira Gomes da Silva" userId="3662c915-7cea-4502-a996-905adb5970c2" providerId="ADAL" clId="{8119C7E6-B05F-4905-AF11-A8739D231666}" dt="2022-09-28T17:33:42.224" v="23" actId="404"/>
          <ac:spMkLst>
            <pc:docMk/>
            <pc:sldMk cId="4166982822" sldId="2041"/>
            <ac:spMk id="2" creationId="{995B52FC-4FA8-2427-5041-CDB7D2CA60C9}"/>
          </ac:spMkLst>
        </pc:spChg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2574873027" sldId="2042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911467653" sldId="2043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1512919669" sldId="2045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1570180444" sldId="2046"/>
        </pc:sldMkLst>
      </pc:sldChg>
      <pc:sldChg chg="modSp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857751949" sldId="2049"/>
        </pc:sldMkLst>
        <pc:spChg chg="mod">
          <ac:chgData name="Gabriel Ferreira Gomes da Silva" userId="3662c915-7cea-4502-a996-905adb5970c2" providerId="ADAL" clId="{8119C7E6-B05F-4905-AF11-A8739D231666}" dt="2022-09-28T18:43:02.601" v="798" actId="20577"/>
          <ac:spMkLst>
            <pc:docMk/>
            <pc:sldMk cId="857751949" sldId="2049"/>
            <ac:spMk id="76" creationId="{8AD2D335-362C-D073-4F49-9736488DECBE}"/>
          </ac:spMkLst>
        </pc:spChg>
      </pc:sldChg>
      <pc:sldChg chg="modSp mod modTransition">
        <pc:chgData name="Gabriel Ferreira Gomes da Silva" userId="3662c915-7cea-4502-a996-905adb5970c2" providerId="ADAL" clId="{8119C7E6-B05F-4905-AF11-A8739D231666}" dt="2022-09-28T18:44:31.717" v="804" actId="20577"/>
        <pc:sldMkLst>
          <pc:docMk/>
          <pc:sldMk cId="4215920689" sldId="2050"/>
        </pc:sldMkLst>
        <pc:spChg chg="mod">
          <ac:chgData name="Gabriel Ferreira Gomes da Silva" userId="3662c915-7cea-4502-a996-905adb5970c2" providerId="ADAL" clId="{8119C7E6-B05F-4905-AF11-A8739D231666}" dt="2022-09-28T18:44:31.717" v="804" actId="20577"/>
          <ac:spMkLst>
            <pc:docMk/>
            <pc:sldMk cId="4215920689" sldId="2050"/>
            <ac:spMk id="76" creationId="{8AD2D335-362C-D073-4F49-9736488DECBE}"/>
          </ac:spMkLst>
        </pc:spChg>
      </pc:sldChg>
      <pc:sldChg chg="addSp modSp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1081532754" sldId="2051"/>
        </pc:sldMkLst>
        <pc:spChg chg="add mod">
          <ac:chgData name="Gabriel Ferreira Gomes da Silva" userId="3662c915-7cea-4502-a996-905adb5970c2" providerId="ADAL" clId="{8119C7E6-B05F-4905-AF11-A8739D231666}" dt="2022-09-28T18:40:22.335" v="797" actId="20577"/>
          <ac:spMkLst>
            <pc:docMk/>
            <pc:sldMk cId="1081532754" sldId="2051"/>
            <ac:spMk id="4" creationId="{E0FF3C5C-18F9-F203-9BF9-C92AAF9CA1EB}"/>
          </ac:spMkLst>
        </pc:spChg>
      </pc:sldChg>
      <pc:sldChg chg="addSp delSp modSp del mod">
        <pc:chgData name="Gabriel Ferreira Gomes da Silva" userId="3662c915-7cea-4502-a996-905adb5970c2" providerId="ADAL" clId="{8119C7E6-B05F-4905-AF11-A8739D231666}" dt="2022-09-28T18:05:53.056" v="440" actId="47"/>
        <pc:sldMkLst>
          <pc:docMk/>
          <pc:sldMk cId="3919144755" sldId="2052"/>
        </pc:sldMkLst>
        <pc:spChg chg="add del">
          <ac:chgData name="Gabriel Ferreira Gomes da Silva" userId="3662c915-7cea-4502-a996-905adb5970c2" providerId="ADAL" clId="{8119C7E6-B05F-4905-AF11-A8739D231666}" dt="2022-09-28T17:56:57.682" v="288"/>
          <ac:spMkLst>
            <pc:docMk/>
            <pc:sldMk cId="3919144755" sldId="2052"/>
            <ac:spMk id="2" creationId="{96712ABF-CD37-B712-EFF7-94D4ECADF79F}"/>
          </ac:spMkLst>
        </pc:spChg>
        <pc:spChg chg="add del">
          <ac:chgData name="Gabriel Ferreira Gomes da Silva" userId="3662c915-7cea-4502-a996-905adb5970c2" providerId="ADAL" clId="{8119C7E6-B05F-4905-AF11-A8739D231666}" dt="2022-09-28T17:57:14.659" v="290"/>
          <ac:spMkLst>
            <pc:docMk/>
            <pc:sldMk cId="3919144755" sldId="2052"/>
            <ac:spMk id="3" creationId="{E0A9AB9D-594C-A41A-B8D9-813640A4FE6A}"/>
          </ac:spMkLst>
        </pc:spChg>
        <pc:spChg chg="mod">
          <ac:chgData name="Gabriel Ferreira Gomes da Silva" userId="3662c915-7cea-4502-a996-905adb5970c2" providerId="ADAL" clId="{8119C7E6-B05F-4905-AF11-A8739D231666}" dt="2022-09-28T18:01:17.776" v="386" actId="20577"/>
          <ac:spMkLst>
            <pc:docMk/>
            <pc:sldMk cId="3919144755" sldId="2052"/>
            <ac:spMk id="42" creationId="{00000000-0000-0000-0000-000000000000}"/>
          </ac:spMkLst>
        </pc:spChg>
      </pc:sldChg>
      <pc:sldChg chg="modSp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4191086051" sldId="2053"/>
        </pc:sldMkLst>
        <pc:spChg chg="mod">
          <ac:chgData name="Gabriel Ferreira Gomes da Silva" userId="3662c915-7cea-4502-a996-905adb5970c2" providerId="ADAL" clId="{8119C7E6-B05F-4905-AF11-A8739D231666}" dt="2022-09-28T18:38:26.484" v="712" actId="20577"/>
          <ac:spMkLst>
            <pc:docMk/>
            <pc:sldMk cId="4191086051" sldId="2053"/>
            <ac:spMk id="6" creationId="{AE1BDE08-6F02-7728-EF9D-EBD0A51626AE}"/>
          </ac:spMkLst>
        </pc:spChg>
      </pc:sldChg>
      <pc:sldChg chg="modSp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2017890073" sldId="2054"/>
        </pc:sldMkLst>
        <pc:spChg chg="mod">
          <ac:chgData name="Gabriel Ferreira Gomes da Silva" userId="3662c915-7cea-4502-a996-905adb5970c2" providerId="ADAL" clId="{8119C7E6-B05F-4905-AF11-A8739D231666}" dt="2022-09-28T18:39:39.861" v="729" actId="113"/>
          <ac:spMkLst>
            <pc:docMk/>
            <pc:sldMk cId="2017890073" sldId="2054"/>
            <ac:spMk id="6" creationId="{AE1BDE08-6F02-7728-EF9D-EBD0A51626AE}"/>
          </ac:spMkLst>
        </pc:spChg>
      </pc:sldChg>
      <pc:sldChg chg="modSp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2358793947" sldId="2055"/>
        </pc:sldMkLst>
        <pc:spChg chg="mod">
          <ac:chgData name="Gabriel Ferreira Gomes da Silva" userId="3662c915-7cea-4502-a996-905adb5970c2" providerId="ADAL" clId="{8119C7E6-B05F-4905-AF11-A8739D231666}" dt="2022-09-28T18:39:19.507" v="727" actId="113"/>
          <ac:spMkLst>
            <pc:docMk/>
            <pc:sldMk cId="2358793947" sldId="2055"/>
            <ac:spMk id="6" creationId="{AE1BDE08-6F02-7728-EF9D-EBD0A51626AE}"/>
          </ac:spMkLst>
        </pc:spChg>
      </pc:sldChg>
      <pc:sldChg chg="addSp modSp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1895865165" sldId="2056"/>
        </pc:sldMkLst>
        <pc:spChg chg="add mod">
          <ac:chgData name="Gabriel Ferreira Gomes da Silva" userId="3662c915-7cea-4502-a996-905adb5970c2" providerId="ADAL" clId="{8119C7E6-B05F-4905-AF11-A8739D231666}" dt="2022-09-28T18:40:01.881" v="764" actId="20577"/>
          <ac:spMkLst>
            <pc:docMk/>
            <pc:sldMk cId="1895865165" sldId="2056"/>
            <ac:spMk id="4" creationId="{83ADEA76-FB92-7FEA-BFBC-7FDC2A9903F4}"/>
          </ac:spMkLst>
        </pc:spChg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2864722741" sldId="2057"/>
        </pc:sldMkLst>
      </pc:sldChg>
      <pc:sldChg chg="modSp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1552942444" sldId="2058"/>
        </pc:sldMkLst>
        <pc:spChg chg="mod">
          <ac:chgData name="Gabriel Ferreira Gomes da Silva" userId="3662c915-7cea-4502-a996-905adb5970c2" providerId="ADAL" clId="{8119C7E6-B05F-4905-AF11-A8739D231666}" dt="2022-09-27T21:58:46.778" v="3" actId="20577"/>
          <ac:spMkLst>
            <pc:docMk/>
            <pc:sldMk cId="1552942444" sldId="2058"/>
            <ac:spMk id="7" creationId="{467D0787-028E-282C-D63C-FE274C89725E}"/>
          </ac:spMkLst>
        </pc:spChg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2803827931" sldId="2059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2264810004" sldId="2060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1057878020" sldId="2061"/>
        </pc:sldMkLst>
      </pc:sldChg>
      <pc:sldChg chg="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151728468" sldId="2062"/>
        </pc:sldMkLst>
      </pc:sldChg>
      <pc:sldChg chg="modSp add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2478646665" sldId="2063"/>
        </pc:sldMkLst>
        <pc:spChg chg="mod">
          <ac:chgData name="Gabriel Ferreira Gomes da Silva" userId="3662c915-7cea-4502-a996-905adb5970c2" providerId="ADAL" clId="{8119C7E6-B05F-4905-AF11-A8739D231666}" dt="2022-09-28T18:43:08.223" v="799" actId="20577"/>
          <ac:spMkLst>
            <pc:docMk/>
            <pc:sldMk cId="2478646665" sldId="2063"/>
            <ac:spMk id="42" creationId="{00000000-0000-0000-0000-000000000000}"/>
          </ac:spMkLst>
        </pc:spChg>
      </pc:sldChg>
      <pc:sldChg chg="addSp delSp modSp add del mod">
        <pc:chgData name="Gabriel Ferreira Gomes da Silva" userId="3662c915-7cea-4502-a996-905adb5970c2" providerId="ADAL" clId="{8119C7E6-B05F-4905-AF11-A8739D231666}" dt="2022-09-28T18:13:45.061" v="611" actId="47"/>
        <pc:sldMkLst>
          <pc:docMk/>
          <pc:sldMk cId="2534115293" sldId="2064"/>
        </pc:sldMkLst>
        <pc:spChg chg="add del mod">
          <ac:chgData name="Gabriel Ferreira Gomes da Silva" userId="3662c915-7cea-4502-a996-905adb5970c2" providerId="ADAL" clId="{8119C7E6-B05F-4905-AF11-A8739D231666}" dt="2022-09-28T18:06:33.578" v="465" actId="478"/>
          <ac:spMkLst>
            <pc:docMk/>
            <pc:sldMk cId="2534115293" sldId="2064"/>
            <ac:spMk id="2" creationId="{7674B089-E97E-16D5-129E-897F14F0FED7}"/>
          </ac:spMkLst>
        </pc:spChg>
        <pc:spChg chg="mod">
          <ac:chgData name="Gabriel Ferreira Gomes da Silva" userId="3662c915-7cea-4502-a996-905adb5970c2" providerId="ADAL" clId="{8119C7E6-B05F-4905-AF11-A8739D231666}" dt="2022-09-28T18:08:14.015" v="489" actId="12"/>
          <ac:spMkLst>
            <pc:docMk/>
            <pc:sldMk cId="2534115293" sldId="2064"/>
            <ac:spMk id="42" creationId="{00000000-0000-0000-0000-000000000000}"/>
          </ac:spMkLst>
        </pc:spChg>
      </pc:sldChg>
      <pc:sldChg chg="modSp add mod modTransition">
        <pc:chgData name="Gabriel Ferreira Gomes da Silva" userId="3662c915-7cea-4502-a996-905adb5970c2" providerId="ADAL" clId="{8119C7E6-B05F-4905-AF11-A8739D231666}" dt="2022-09-28T18:43:46.678" v="803"/>
        <pc:sldMkLst>
          <pc:docMk/>
          <pc:sldMk cId="4044607027" sldId="2064"/>
        </pc:sldMkLst>
        <pc:spChg chg="mod">
          <ac:chgData name="Gabriel Ferreira Gomes da Silva" userId="3662c915-7cea-4502-a996-905adb5970c2" providerId="ADAL" clId="{8119C7E6-B05F-4905-AF11-A8739D231666}" dt="2022-09-28T18:43:10.902" v="800" actId="20577"/>
          <ac:spMkLst>
            <pc:docMk/>
            <pc:sldMk cId="4044607027" sldId="2064"/>
            <ac:spMk id="42" creationId="{00000000-0000-0000-0000-000000000000}"/>
          </ac:spMkLst>
        </pc:spChg>
      </pc:sldChg>
      <pc:sldChg chg="modSp add del mod">
        <pc:chgData name="Gabriel Ferreira Gomes da Silva" userId="3662c915-7cea-4502-a996-905adb5970c2" providerId="ADAL" clId="{8119C7E6-B05F-4905-AF11-A8739D231666}" dt="2022-09-28T18:19:20.113" v="697" actId="2696"/>
        <pc:sldMkLst>
          <pc:docMk/>
          <pc:sldMk cId="982631032" sldId="2065"/>
        </pc:sldMkLst>
        <pc:spChg chg="mod">
          <ac:chgData name="Gabriel Ferreira Gomes da Silva" userId="3662c915-7cea-4502-a996-905adb5970c2" providerId="ADAL" clId="{8119C7E6-B05F-4905-AF11-A8739D231666}" dt="2022-09-28T18:15:36.806" v="696" actId="20577"/>
          <ac:spMkLst>
            <pc:docMk/>
            <pc:sldMk cId="982631032" sldId="2065"/>
            <ac:spMk id="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35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17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0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4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58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36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9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6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0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84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34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72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8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03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7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50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477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993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904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463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033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11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37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436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248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495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00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077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" descr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4227"/>
            <a:ext cx="12217402" cy="684377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tângulo 4"/>
          <p:cNvSpPr/>
          <p:nvPr/>
        </p:nvSpPr>
        <p:spPr>
          <a:xfrm>
            <a:off x="0" y="2095"/>
            <a:ext cx="12217400" cy="6860025"/>
          </a:xfrm>
          <a:prstGeom prst="rect">
            <a:avLst/>
          </a:prstGeom>
          <a:solidFill>
            <a:srgbClr val="AFABAB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lide Number"/>
          <p:cNvSpPr>
            <a:spLocks noGrp="1"/>
          </p:cNvSpPr>
          <p:nvPr>
            <p:ph type="sldNum" sz="quarter" idx="2"/>
          </p:nvPr>
        </p:nvSpPr>
        <p:spPr>
          <a:xfrm>
            <a:off x="10488489" y="6310652"/>
            <a:ext cx="1259738" cy="358708"/>
          </a:xfrm>
          <a:prstGeom prst="rect">
            <a:avLst/>
          </a:prstGeom>
          <a:solidFill>
            <a:srgbClr val="009933"/>
          </a:solidFill>
        </p:spPr>
        <p:txBody>
          <a:bodyPr wrap="square" anchor="t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04664"/>
            <a:ext cx="1259738" cy="2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8616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668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95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573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86709F65-99D9-4F2C-A33C-1421BCFEACF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3606197B-5556-4985-9FC8-22ABAD9FA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004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851" y="308048"/>
            <a:ext cx="9519138" cy="36933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 algn="l">
              <a:defRPr kumimoji="1" lang="pt-BR"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3108" y="1320800"/>
            <a:ext cx="10269415" cy="4895850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9815" y="6400800"/>
            <a:ext cx="253218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459135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517A-5E66-8B4A-B3DA-AF9277080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28756-B735-5646-8AA5-79AE7558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406EEC-A05F-2240-B866-6D69F90B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2891A0-A89D-654B-B513-FEA5462C9C07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119CF-DEE4-0D4D-94A4-3C2F80B6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38798-33A6-964E-9C28-12E9F2D1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34A92E-2A0A-4D43-8E2B-7C57BCAD1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8706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" descr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4227"/>
            <a:ext cx="12217402" cy="684377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tângulo 4"/>
          <p:cNvSpPr/>
          <p:nvPr/>
        </p:nvSpPr>
        <p:spPr>
          <a:xfrm>
            <a:off x="0" y="2095"/>
            <a:ext cx="12217400" cy="6860025"/>
          </a:xfrm>
          <a:prstGeom prst="rect">
            <a:avLst/>
          </a:prstGeom>
          <a:solidFill>
            <a:srgbClr val="AFABAB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Slide Number"/>
          <p:cNvSpPr>
            <a:spLocks noGrp="1"/>
          </p:cNvSpPr>
          <p:nvPr>
            <p:ph type="sldNum" sz="quarter" idx="2"/>
          </p:nvPr>
        </p:nvSpPr>
        <p:spPr>
          <a:xfrm>
            <a:off x="10488489" y="6300028"/>
            <a:ext cx="1259738" cy="369332"/>
          </a:xfrm>
          <a:prstGeom prst="rect">
            <a:avLst/>
          </a:prstGeom>
          <a:solidFill>
            <a:srgbClr val="65B32E"/>
          </a:solidFill>
          <a:ln w="12700">
            <a:miter lim="400000"/>
          </a:ln>
        </p:spPr>
        <p:txBody>
          <a:bodyPr wrap="square" lIns="45719" rIns="45719" anchor="t">
            <a:spAutoFit/>
          </a:bodyPr>
          <a:lstStyle>
            <a:lvl1pPr>
              <a:defRPr lang="pt-BR" sz="1800" smtClean="0">
                <a:solidFill>
                  <a:srgbClr val="FFFFFF"/>
                </a:solidFill>
              </a:defRPr>
            </a:lvl1pPr>
          </a:lstStyle>
          <a:p>
            <a:pPr algn="ctr"/>
            <a:fld id="{86CB4B4D-7CA3-9044-876B-883B54F8677D}" type="slidenum">
              <a:rPr lang="pt-BR" smtClean="0"/>
              <a:pPr algn="ctr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04664"/>
            <a:ext cx="1259738" cy="2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2210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9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43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03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88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jp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3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6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jp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.jpeg"/><Relationship Id="rId5" Type="http://schemas.openxmlformats.org/officeDocument/2006/relationships/image" Target="../media/image8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675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77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89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rgbClr val="AFABA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8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 userDrawn="1"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  <p:grpSp>
        <p:nvGrpSpPr>
          <p:cNvPr id="6" name="Agrupar 3">
            <a:extLst>
              <a:ext uri="{FF2B5EF4-FFF2-40B4-BE49-F238E27FC236}">
                <a16:creationId xmlns:a16="http://schemas.microsoft.com/office/drawing/2014/main" id="{61E2BAEE-1886-6347-AC45-9A5599B47AB9}"/>
              </a:ext>
            </a:extLst>
          </p:cNvPr>
          <p:cNvGrpSpPr/>
          <p:nvPr userDrawn="1"/>
        </p:nvGrpSpPr>
        <p:grpSpPr>
          <a:xfrm>
            <a:off x="8972601" y="372813"/>
            <a:ext cx="1314399" cy="698473"/>
            <a:chOff x="2933430" y="559689"/>
            <a:chExt cx="1686702" cy="896315"/>
          </a:xfrm>
        </p:grpSpPr>
        <p:sp>
          <p:nvSpPr>
            <p:cNvPr id="7" name="Retângulo 4">
              <a:extLst>
                <a:ext uri="{FF2B5EF4-FFF2-40B4-BE49-F238E27FC236}">
                  <a16:creationId xmlns:a16="http://schemas.microsoft.com/office/drawing/2014/main" id="{C16953E9-375F-A646-A2C4-6CFBD21FD31B}"/>
                </a:ext>
              </a:extLst>
            </p:cNvPr>
            <p:cNvSpPr/>
            <p:nvPr/>
          </p:nvSpPr>
          <p:spPr>
            <a:xfrm>
              <a:off x="2933430" y="559689"/>
              <a:ext cx="713284" cy="611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8804BCC-2D69-3543-8044-945F535C0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430" y="559689"/>
              <a:ext cx="1686702" cy="89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645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953" r:id="rId3"/>
    <p:sldLayoutId id="21474839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6347"/>
            <a:ext cx="1804416" cy="725424"/>
          </a:xfrm>
          <a:prstGeom prst="rect">
            <a:avLst/>
          </a:prstGeom>
        </p:spPr>
      </p:pic>
      <p:sp>
        <p:nvSpPr>
          <p:cNvPr id="17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65B22E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8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5424"/>
          </a:xfrm>
          <a:prstGeom prst="rect">
            <a:avLst/>
          </a:prstGeom>
        </p:spPr>
      </p:pic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5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896" r:id="rId2"/>
    <p:sldLayoutId id="21474838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4389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7748"/>
            <a:ext cx="1804416" cy="7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89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  <p:sp>
        <p:nvSpPr>
          <p:cNvPr id="8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5689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4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89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95" y="5782"/>
            <a:ext cx="12198096" cy="686314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8466" y="0"/>
            <a:ext cx="12206687" cy="687470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3209"/>
            <a:ext cx="12207241" cy="686828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119209" y="1"/>
            <a:ext cx="12206687" cy="6874707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2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7584" y="365125"/>
            <a:ext cx="180441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su.hyperledger.org/en/stable/private-networks/how-to/use-permissioning/loca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lacchain/besu-pro-testnet/blob/master/TOPOLOGY_AND_ARCHITECTURE.md" TargetMode="External"/><Relationship Id="rId4" Type="http://schemas.openxmlformats.org/officeDocument/2006/relationships/hyperlink" Target="https://besu.hyperledger.org/en/stable/public-networks/how-to/use-besu-api/authentica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95B52FC-4FA8-2427-5041-CDB7D2CA60C9}"/>
              </a:ext>
            </a:extLst>
          </p:cNvPr>
          <p:cNvSpPr txBox="1"/>
          <p:nvPr/>
        </p:nvSpPr>
        <p:spPr>
          <a:xfrm>
            <a:off x="0" y="29083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cs typeface="Arial" panose="020B0604020202020204" pitchFamily="34" charset="0"/>
              </a:rPr>
              <a:t>Observer</a:t>
            </a:r>
            <a:r>
              <a:rPr lang="pt-BR" sz="4800" dirty="0">
                <a:cs typeface="Arial" panose="020B0604020202020204" pitchFamily="34" charset="0"/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41669828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3825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Topologia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5C65BCD-C43C-402F-A837-65B3AAE74535}"/>
              </a:ext>
            </a:extLst>
          </p:cNvPr>
          <p:cNvSpPr/>
          <p:nvPr/>
        </p:nvSpPr>
        <p:spPr>
          <a:xfrm>
            <a:off x="3543300" y="2228298"/>
            <a:ext cx="1803400" cy="16637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B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385B294-92C5-F091-387B-C15F28C3B3D3}"/>
              </a:ext>
            </a:extLst>
          </p:cNvPr>
          <p:cNvSpPr/>
          <p:nvPr/>
        </p:nvSpPr>
        <p:spPr>
          <a:xfrm>
            <a:off x="9372600" y="4392444"/>
            <a:ext cx="2555876" cy="2190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Legenda: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B: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Boot Node</a:t>
            </a:r>
          </a:p>
          <a:p>
            <a:r>
              <a:rPr lang="pt-BR" dirty="0">
                <a:solidFill>
                  <a:srgbClr val="000000"/>
                </a:solidFill>
              </a:rPr>
              <a:t>O: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V: </a:t>
            </a:r>
            <a:r>
              <a:rPr lang="pt-BR" dirty="0" err="1">
                <a:solidFill>
                  <a:srgbClr val="000000"/>
                </a:solidFill>
              </a:rPr>
              <a:t>Validator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LP: Local </a:t>
            </a:r>
            <a:r>
              <a:rPr lang="pt-BR" dirty="0" err="1">
                <a:solidFill>
                  <a:srgbClr val="000000"/>
                </a:solidFill>
              </a:rPr>
              <a:t>Permissioning</a:t>
            </a:r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6CDB16-2F2B-A87A-96E9-B8A0005501B4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>
            <a:off x="4724400" y="2422412"/>
            <a:ext cx="2286000" cy="1970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2EEAA04E-9105-D689-EE21-67854820A649}"/>
              </a:ext>
            </a:extLst>
          </p:cNvPr>
          <p:cNvSpPr/>
          <p:nvPr/>
        </p:nvSpPr>
        <p:spPr>
          <a:xfrm>
            <a:off x="416560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1F290D1-E244-1A33-8573-F757F82ED514}"/>
              </a:ext>
            </a:extLst>
          </p:cNvPr>
          <p:cNvSpPr/>
          <p:nvPr/>
        </p:nvSpPr>
        <p:spPr>
          <a:xfrm>
            <a:off x="6997700" y="3560594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4A582BB-E726-6DE0-D13A-2B7976CBD308}"/>
              </a:ext>
            </a:extLst>
          </p:cNvPr>
          <p:cNvSpPr/>
          <p:nvPr/>
        </p:nvSpPr>
        <p:spPr>
          <a:xfrm>
            <a:off x="6997700" y="1264303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F1A6F98-0C2F-FCEB-563B-E88F4AFE3CEB}"/>
              </a:ext>
            </a:extLst>
          </p:cNvPr>
          <p:cNvSpPr/>
          <p:nvPr/>
        </p:nvSpPr>
        <p:spPr>
          <a:xfrm>
            <a:off x="7010400" y="4238523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988DFE9-A0A6-139D-5AEC-6D7A11F95E0C}"/>
              </a:ext>
            </a:extLst>
          </p:cNvPr>
          <p:cNvSpPr/>
          <p:nvPr/>
        </p:nvSpPr>
        <p:spPr>
          <a:xfrm>
            <a:off x="7010400" y="1942232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34D3F5BE-DA58-D158-D80A-364FF8B55D7D}"/>
              </a:ext>
            </a:extLst>
          </p:cNvPr>
          <p:cNvSpPr/>
          <p:nvPr/>
        </p:nvSpPr>
        <p:spPr>
          <a:xfrm>
            <a:off x="902335" y="2223236"/>
            <a:ext cx="1803400" cy="1663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V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E9B94B6-05DF-A062-8D40-5722C16F247D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2127250" y="2422412"/>
            <a:ext cx="21145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5D1DBB75-765B-7E93-8C81-5755BAF010DE}"/>
              </a:ext>
            </a:extLst>
          </p:cNvPr>
          <p:cNvSpPr/>
          <p:nvPr/>
        </p:nvSpPr>
        <p:spPr>
          <a:xfrm>
            <a:off x="156845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42689A6-F432-6808-AF41-02896BEEAFCE}"/>
              </a:ext>
            </a:extLst>
          </p:cNvPr>
          <p:cNvCxnSpPr>
            <a:cxnSpLocks/>
            <a:stCxn id="74" idx="1"/>
            <a:endCxn id="80" idx="2"/>
          </p:cNvCxnSpPr>
          <p:nvPr/>
        </p:nvCxnSpPr>
        <p:spPr>
          <a:xfrm flipH="1" flipV="1">
            <a:off x="1305333" y="1845221"/>
            <a:ext cx="263117" cy="577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C69F626-3BCF-9DBB-075A-750B26DA7729}"/>
              </a:ext>
            </a:extLst>
          </p:cNvPr>
          <p:cNvSpPr txBox="1"/>
          <p:nvPr/>
        </p:nvSpPr>
        <p:spPr>
          <a:xfrm>
            <a:off x="178631" y="1475889"/>
            <a:ext cx="225340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43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Outros </a:t>
            </a:r>
            <a:r>
              <a:rPr lang="pt-BR" dirty="0" err="1">
                <a:solidFill>
                  <a:schemeClr val="bg1"/>
                </a:solidFill>
              </a:rPr>
              <a:t>validators</a:t>
            </a:r>
            <a:r>
              <a:rPr lang="pt-BR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E29794F-1F00-00D6-A9BD-72F3DF0DF46B}"/>
              </a:ext>
            </a:extLst>
          </p:cNvPr>
          <p:cNvSpPr/>
          <p:nvPr/>
        </p:nvSpPr>
        <p:spPr>
          <a:xfrm>
            <a:off x="3568700" y="2861667"/>
            <a:ext cx="660400" cy="644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1BDE08-6F02-7728-EF9D-EBD0A51626AE}"/>
              </a:ext>
            </a:extLst>
          </p:cNvPr>
          <p:cNvSpPr txBox="1"/>
          <p:nvPr/>
        </p:nvSpPr>
        <p:spPr>
          <a:xfrm>
            <a:off x="1305333" y="4478374"/>
            <a:ext cx="429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/>
              <a:t>boot</a:t>
            </a:r>
            <a:r>
              <a:rPr lang="pt-BR" dirty="0"/>
              <a:t> </a:t>
            </a:r>
            <a:r>
              <a:rPr lang="pt-BR" dirty="0" err="1"/>
              <a:t>observer</a:t>
            </a:r>
            <a:r>
              <a:rPr lang="pt-BR" dirty="0"/>
              <a:t> node recusa a transação.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22F6D75-8E2E-C396-6BF4-88F8B57747C0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 flipV="1">
            <a:off x="4724400" y="2096153"/>
            <a:ext cx="2286000" cy="3262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EC58E52-EB5B-EDB0-C951-DA98FF21E245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 flipH="1">
            <a:off x="3898900" y="2576333"/>
            <a:ext cx="546100" cy="285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Advanced Web Design_v1 – ClauStudio Design Co.">
            <a:extLst>
              <a:ext uri="{FF2B5EF4-FFF2-40B4-BE49-F238E27FC236}">
                <a16:creationId xmlns:a16="http://schemas.microsoft.com/office/drawing/2014/main" id="{AABF025E-B5ED-2D5C-EC9F-0EC6C395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21" y="2447812"/>
            <a:ext cx="309379" cy="30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39F1BE-3474-86AA-212F-F6A055A140D6}"/>
              </a:ext>
            </a:extLst>
          </p:cNvPr>
          <p:cNvSpPr txBox="1"/>
          <p:nvPr/>
        </p:nvSpPr>
        <p:spPr>
          <a:xfrm>
            <a:off x="3798072" y="2385693"/>
            <a:ext cx="52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X</a:t>
            </a:r>
            <a:endParaRPr lang="pt-BR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939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3825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Topologia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5C65BCD-C43C-402F-A837-65B3AAE74535}"/>
              </a:ext>
            </a:extLst>
          </p:cNvPr>
          <p:cNvSpPr/>
          <p:nvPr/>
        </p:nvSpPr>
        <p:spPr>
          <a:xfrm>
            <a:off x="3543300" y="2228298"/>
            <a:ext cx="1803400" cy="16637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B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385B294-92C5-F091-387B-C15F28C3B3D3}"/>
              </a:ext>
            </a:extLst>
          </p:cNvPr>
          <p:cNvSpPr/>
          <p:nvPr/>
        </p:nvSpPr>
        <p:spPr>
          <a:xfrm>
            <a:off x="9372600" y="4392444"/>
            <a:ext cx="2555876" cy="2190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Legenda: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B: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Boot Node</a:t>
            </a:r>
          </a:p>
          <a:p>
            <a:r>
              <a:rPr lang="pt-BR" dirty="0">
                <a:solidFill>
                  <a:srgbClr val="000000"/>
                </a:solidFill>
              </a:rPr>
              <a:t>O: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V: </a:t>
            </a:r>
            <a:r>
              <a:rPr lang="pt-BR" dirty="0" err="1">
                <a:solidFill>
                  <a:srgbClr val="000000"/>
                </a:solidFill>
              </a:rPr>
              <a:t>Validator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LP: Local </a:t>
            </a:r>
            <a:r>
              <a:rPr lang="pt-BR" dirty="0" err="1">
                <a:solidFill>
                  <a:srgbClr val="000000"/>
                </a:solidFill>
              </a:rPr>
              <a:t>Permissioning</a:t>
            </a:r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9333CB-8EFD-72F0-2CC1-681687C94C2F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 flipV="1">
            <a:off x="4724400" y="2096153"/>
            <a:ext cx="2286000" cy="3262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6CDB16-2F2B-A87A-96E9-B8A0005501B4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>
            <a:off x="4724400" y="2422412"/>
            <a:ext cx="2286000" cy="1970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2EEAA04E-9105-D689-EE21-67854820A649}"/>
              </a:ext>
            </a:extLst>
          </p:cNvPr>
          <p:cNvSpPr/>
          <p:nvPr/>
        </p:nvSpPr>
        <p:spPr>
          <a:xfrm>
            <a:off x="416560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1F290D1-E244-1A33-8573-F757F82ED514}"/>
              </a:ext>
            </a:extLst>
          </p:cNvPr>
          <p:cNvSpPr/>
          <p:nvPr/>
        </p:nvSpPr>
        <p:spPr>
          <a:xfrm>
            <a:off x="6997700" y="3560594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4A582BB-E726-6DE0-D13A-2B7976CBD308}"/>
              </a:ext>
            </a:extLst>
          </p:cNvPr>
          <p:cNvSpPr/>
          <p:nvPr/>
        </p:nvSpPr>
        <p:spPr>
          <a:xfrm>
            <a:off x="6997700" y="1264303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F1A6F98-0C2F-FCEB-563B-E88F4AFE3CEB}"/>
              </a:ext>
            </a:extLst>
          </p:cNvPr>
          <p:cNvSpPr/>
          <p:nvPr/>
        </p:nvSpPr>
        <p:spPr>
          <a:xfrm>
            <a:off x="7010400" y="4238523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988DFE9-A0A6-139D-5AEC-6D7A11F95E0C}"/>
              </a:ext>
            </a:extLst>
          </p:cNvPr>
          <p:cNvSpPr/>
          <p:nvPr/>
        </p:nvSpPr>
        <p:spPr>
          <a:xfrm>
            <a:off x="7010400" y="1942232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34D3F5BE-DA58-D158-D80A-364FF8B55D7D}"/>
              </a:ext>
            </a:extLst>
          </p:cNvPr>
          <p:cNvSpPr/>
          <p:nvPr/>
        </p:nvSpPr>
        <p:spPr>
          <a:xfrm>
            <a:off x="902335" y="2223236"/>
            <a:ext cx="1803400" cy="1663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V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E9B94B6-05DF-A062-8D40-5722C16F247D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2127250" y="2422412"/>
            <a:ext cx="21145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5D1DBB75-765B-7E93-8C81-5755BAF010DE}"/>
              </a:ext>
            </a:extLst>
          </p:cNvPr>
          <p:cNvSpPr/>
          <p:nvPr/>
        </p:nvSpPr>
        <p:spPr>
          <a:xfrm>
            <a:off x="156845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42689A6-F432-6808-AF41-02896BEEAFCE}"/>
              </a:ext>
            </a:extLst>
          </p:cNvPr>
          <p:cNvCxnSpPr>
            <a:cxnSpLocks/>
            <a:stCxn id="74" idx="1"/>
            <a:endCxn id="80" idx="2"/>
          </p:cNvCxnSpPr>
          <p:nvPr/>
        </p:nvCxnSpPr>
        <p:spPr>
          <a:xfrm flipH="1" flipV="1">
            <a:off x="1305333" y="1845221"/>
            <a:ext cx="263117" cy="577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C69F626-3BCF-9DBB-075A-750B26DA7729}"/>
              </a:ext>
            </a:extLst>
          </p:cNvPr>
          <p:cNvSpPr txBox="1"/>
          <p:nvPr/>
        </p:nvSpPr>
        <p:spPr>
          <a:xfrm>
            <a:off x="178631" y="1475889"/>
            <a:ext cx="225340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43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Outros </a:t>
            </a:r>
            <a:r>
              <a:rPr lang="pt-BR" dirty="0" err="1">
                <a:solidFill>
                  <a:schemeClr val="bg1"/>
                </a:solidFill>
              </a:rPr>
              <a:t>validators</a:t>
            </a:r>
            <a:r>
              <a:rPr lang="pt-BR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E29794F-1F00-00D6-A9BD-72F3DF0DF46B}"/>
              </a:ext>
            </a:extLst>
          </p:cNvPr>
          <p:cNvSpPr/>
          <p:nvPr/>
        </p:nvSpPr>
        <p:spPr>
          <a:xfrm>
            <a:off x="3568700" y="2861667"/>
            <a:ext cx="660400" cy="644470"/>
          </a:xfrm>
          <a:prstGeom prst="ellipse">
            <a:avLst/>
          </a:prstGeom>
          <a:solidFill>
            <a:srgbClr val="50BB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LP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AEEB58F-8109-1880-771F-7DAD3767611A}"/>
              </a:ext>
            </a:extLst>
          </p:cNvPr>
          <p:cNvCxnSpPr>
            <a:cxnSpLocks/>
            <a:stCxn id="3" idx="0"/>
            <a:endCxn id="26" idx="2"/>
          </p:cNvCxnSpPr>
          <p:nvPr/>
        </p:nvCxnSpPr>
        <p:spPr>
          <a:xfrm flipV="1">
            <a:off x="3898900" y="2576333"/>
            <a:ext cx="546100" cy="285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ADEA76-FB92-7FEA-BFBC-7FDC2A9903F4}"/>
              </a:ext>
            </a:extLst>
          </p:cNvPr>
          <p:cNvSpPr txBox="1"/>
          <p:nvPr/>
        </p:nvSpPr>
        <p:spPr>
          <a:xfrm>
            <a:off x="1305333" y="4478374"/>
            <a:ext cx="429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rede volta para o estado inicial.</a:t>
            </a:r>
          </a:p>
        </p:txBody>
      </p:sp>
    </p:spTree>
    <p:extLst>
      <p:ext uri="{BB962C8B-B14F-4D97-AF65-F5344CB8AC3E}">
        <p14:creationId xmlns:p14="http://schemas.microsoft.com/office/powerpoint/2010/main" val="18958651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136940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AD2D335-362C-D073-4F49-9736488DECBE}"/>
              </a:ext>
            </a:extLst>
          </p:cNvPr>
          <p:cNvSpPr txBox="1"/>
          <p:nvPr/>
        </p:nvSpPr>
        <p:spPr>
          <a:xfrm>
            <a:off x="546894" y="1697048"/>
            <a:ext cx="10082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 </a:t>
            </a:r>
            <a:r>
              <a:rPr lang="pt-BR" dirty="0" err="1"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Permissioning</a:t>
            </a:r>
            <a:r>
              <a:rPr lang="pt-BR" dirty="0"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https://besu.hyperledger.org/en/stable/private-networks/how-to/use-permissioning/local/</a:t>
            </a:r>
            <a:endParaRPr lang="pt-BR" dirty="0">
              <a:cs typeface="Times New Roman" panose="02020603050405020304" pitchFamily="18" charset="0"/>
            </a:endParaRP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cs typeface="Times New Roman" panose="02020603050405020304" pitchFamily="18" charset="0"/>
              </a:rPr>
              <a:t>Authenticate</a:t>
            </a:r>
            <a:r>
              <a:rPr lang="pt-BR" dirty="0">
                <a:cs typeface="Times New Roman" panose="02020603050405020304" pitchFamily="18" charset="0"/>
              </a:rPr>
              <a:t> </a:t>
            </a:r>
            <a:r>
              <a:rPr lang="pt-BR" dirty="0" err="1">
                <a:cs typeface="Times New Roman" panose="02020603050405020304" pitchFamily="18" charset="0"/>
              </a:rPr>
              <a:t>and</a:t>
            </a:r>
            <a:r>
              <a:rPr lang="pt-BR" dirty="0">
                <a:cs typeface="Times New Roman" panose="02020603050405020304" pitchFamily="18" charset="0"/>
              </a:rPr>
              <a:t> </a:t>
            </a:r>
            <a:r>
              <a:rPr lang="pt-BR" dirty="0" err="1">
                <a:cs typeface="Times New Roman" panose="02020603050405020304" pitchFamily="18" charset="0"/>
              </a:rPr>
              <a:t>authorize</a:t>
            </a:r>
            <a:r>
              <a:rPr lang="pt-BR" dirty="0">
                <a:cs typeface="Times New Roman" panose="02020603050405020304" pitchFamily="18" charset="0"/>
              </a:rPr>
              <a:t> JSON-RPC: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https://besu.hyperledger.org/en/stable/public-networks/how-to/use-besu-api/authenticate/</a:t>
            </a:r>
            <a:endParaRPr lang="pt-BR" dirty="0">
              <a:cs typeface="Times New Roman" panose="02020603050405020304" pitchFamily="18" charset="0"/>
            </a:endParaRP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cs typeface="Times New Roman" panose="02020603050405020304" pitchFamily="18" charset="0"/>
              </a:rPr>
              <a:t>Lacchain</a:t>
            </a:r>
            <a:r>
              <a:rPr lang="pt-BR" dirty="0">
                <a:cs typeface="Times New Roman" panose="02020603050405020304" pitchFamily="18" charset="0"/>
              </a:rPr>
              <a:t> </a:t>
            </a:r>
            <a:r>
              <a:rPr lang="pt-BR" dirty="0" err="1">
                <a:cs typeface="Times New Roman" panose="02020603050405020304" pitchFamily="18" charset="0"/>
              </a:rPr>
              <a:t>Topology</a:t>
            </a:r>
            <a:r>
              <a:rPr lang="pt-BR" dirty="0">
                <a:cs typeface="Times New Roman" panose="02020603050405020304" pitchFamily="18" charset="0"/>
              </a:rPr>
              <a:t> </a:t>
            </a:r>
            <a:r>
              <a:rPr lang="pt-BR" dirty="0" err="1">
                <a:cs typeface="Times New Roman" panose="02020603050405020304" pitchFamily="18" charset="0"/>
              </a:rPr>
              <a:t>and</a:t>
            </a:r>
            <a:r>
              <a:rPr lang="pt-BR" dirty="0">
                <a:cs typeface="Times New Roman" panose="02020603050405020304" pitchFamily="18" charset="0"/>
              </a:rPr>
              <a:t> </a:t>
            </a:r>
            <a:r>
              <a:rPr lang="pt-BR" dirty="0" err="1">
                <a:cs typeface="Times New Roman" panose="02020603050405020304" pitchFamily="18" charset="0"/>
              </a:rPr>
              <a:t>Architecture</a:t>
            </a:r>
            <a:r>
              <a:rPr lang="pt-BR" dirty="0"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https://github.com/lacchain/besu-pro-testnet/blob/master/TOPOLOGY_AND_ARCHITECTURE.md</a:t>
            </a:r>
            <a:endParaRPr lang="pt-B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227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3825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Topologia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DB039CA4-0AB5-68ED-E23D-B855BC03E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1264303"/>
            <a:ext cx="7751763" cy="54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676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3825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Topologia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5C65BCD-C43C-402F-A837-65B3AAE74535}"/>
              </a:ext>
            </a:extLst>
          </p:cNvPr>
          <p:cNvSpPr/>
          <p:nvPr/>
        </p:nvSpPr>
        <p:spPr>
          <a:xfrm>
            <a:off x="3543300" y="2228298"/>
            <a:ext cx="1803400" cy="16637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B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385B294-92C5-F091-387B-C15F28C3B3D3}"/>
              </a:ext>
            </a:extLst>
          </p:cNvPr>
          <p:cNvSpPr/>
          <p:nvPr/>
        </p:nvSpPr>
        <p:spPr>
          <a:xfrm>
            <a:off x="9372600" y="4546364"/>
            <a:ext cx="2555876" cy="203686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Legenda: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B: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Boot Node</a:t>
            </a:r>
          </a:p>
          <a:p>
            <a:r>
              <a:rPr lang="pt-BR" dirty="0">
                <a:solidFill>
                  <a:srgbClr val="000000"/>
                </a:solidFill>
              </a:rPr>
              <a:t>O: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V: </a:t>
            </a:r>
            <a:r>
              <a:rPr lang="pt-BR" dirty="0" err="1">
                <a:solidFill>
                  <a:srgbClr val="000000"/>
                </a:solidFill>
              </a:rPr>
              <a:t>Validator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9333CB-8EFD-72F0-2CC1-681687C94C2F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 flipV="1">
            <a:off x="4724400" y="2096153"/>
            <a:ext cx="2286000" cy="3262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6CDB16-2F2B-A87A-96E9-B8A0005501B4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>
            <a:off x="4724400" y="2422412"/>
            <a:ext cx="2286000" cy="1970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2EEAA04E-9105-D689-EE21-67854820A649}"/>
              </a:ext>
            </a:extLst>
          </p:cNvPr>
          <p:cNvSpPr/>
          <p:nvPr/>
        </p:nvSpPr>
        <p:spPr>
          <a:xfrm>
            <a:off x="416560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1F290D1-E244-1A33-8573-F757F82ED514}"/>
              </a:ext>
            </a:extLst>
          </p:cNvPr>
          <p:cNvSpPr/>
          <p:nvPr/>
        </p:nvSpPr>
        <p:spPr>
          <a:xfrm>
            <a:off x="6997700" y="3560594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4A582BB-E726-6DE0-D13A-2B7976CBD308}"/>
              </a:ext>
            </a:extLst>
          </p:cNvPr>
          <p:cNvSpPr/>
          <p:nvPr/>
        </p:nvSpPr>
        <p:spPr>
          <a:xfrm>
            <a:off x="6997700" y="1264303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F1A6F98-0C2F-FCEB-563B-E88F4AFE3CEB}"/>
              </a:ext>
            </a:extLst>
          </p:cNvPr>
          <p:cNvSpPr/>
          <p:nvPr/>
        </p:nvSpPr>
        <p:spPr>
          <a:xfrm>
            <a:off x="7010400" y="4238523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988DFE9-A0A6-139D-5AEC-6D7A11F95E0C}"/>
              </a:ext>
            </a:extLst>
          </p:cNvPr>
          <p:cNvSpPr/>
          <p:nvPr/>
        </p:nvSpPr>
        <p:spPr>
          <a:xfrm>
            <a:off x="7010400" y="1942232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34D3F5BE-DA58-D158-D80A-364FF8B55D7D}"/>
              </a:ext>
            </a:extLst>
          </p:cNvPr>
          <p:cNvSpPr/>
          <p:nvPr/>
        </p:nvSpPr>
        <p:spPr>
          <a:xfrm>
            <a:off x="902335" y="2223236"/>
            <a:ext cx="1803400" cy="1663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V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E9B94B6-05DF-A062-8D40-5722C16F247D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2127250" y="2422412"/>
            <a:ext cx="21145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5D1DBB75-765B-7E93-8C81-5755BAF010DE}"/>
              </a:ext>
            </a:extLst>
          </p:cNvPr>
          <p:cNvSpPr/>
          <p:nvPr/>
        </p:nvSpPr>
        <p:spPr>
          <a:xfrm>
            <a:off x="156845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42689A6-F432-6808-AF41-02896BEEAFCE}"/>
              </a:ext>
            </a:extLst>
          </p:cNvPr>
          <p:cNvCxnSpPr>
            <a:cxnSpLocks/>
            <a:stCxn id="74" idx="1"/>
            <a:endCxn id="80" idx="2"/>
          </p:cNvCxnSpPr>
          <p:nvPr/>
        </p:nvCxnSpPr>
        <p:spPr>
          <a:xfrm flipH="1" flipV="1">
            <a:off x="1305333" y="1845221"/>
            <a:ext cx="263117" cy="577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C69F626-3BCF-9DBB-075A-750B26DA7729}"/>
              </a:ext>
            </a:extLst>
          </p:cNvPr>
          <p:cNvSpPr txBox="1"/>
          <p:nvPr/>
        </p:nvSpPr>
        <p:spPr>
          <a:xfrm>
            <a:off x="178631" y="1475889"/>
            <a:ext cx="225340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43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Outros </a:t>
            </a:r>
            <a:r>
              <a:rPr lang="pt-BR" dirty="0" err="1">
                <a:solidFill>
                  <a:schemeClr val="bg1"/>
                </a:solidFill>
              </a:rPr>
              <a:t>validators</a:t>
            </a:r>
            <a:r>
              <a:rPr lang="pt-BR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701804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3825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Topologia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5C65BCD-C43C-402F-A837-65B3AAE74535}"/>
              </a:ext>
            </a:extLst>
          </p:cNvPr>
          <p:cNvSpPr/>
          <p:nvPr/>
        </p:nvSpPr>
        <p:spPr>
          <a:xfrm>
            <a:off x="3543300" y="2228298"/>
            <a:ext cx="1803400" cy="16637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B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385B294-92C5-F091-387B-C15F28C3B3D3}"/>
              </a:ext>
            </a:extLst>
          </p:cNvPr>
          <p:cNvSpPr/>
          <p:nvPr/>
        </p:nvSpPr>
        <p:spPr>
          <a:xfrm>
            <a:off x="9372600" y="4546364"/>
            <a:ext cx="2555876" cy="203686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Legenda: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B: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Boot Node</a:t>
            </a:r>
          </a:p>
          <a:p>
            <a:r>
              <a:rPr lang="pt-BR" dirty="0">
                <a:solidFill>
                  <a:srgbClr val="000000"/>
                </a:solidFill>
              </a:rPr>
              <a:t>O: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V: </a:t>
            </a:r>
            <a:r>
              <a:rPr lang="pt-BR" dirty="0" err="1">
                <a:solidFill>
                  <a:srgbClr val="000000"/>
                </a:solidFill>
              </a:rPr>
              <a:t>Validator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9333CB-8EFD-72F0-2CC1-681687C94C2F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 flipV="1">
            <a:off x="4724400" y="2096153"/>
            <a:ext cx="2286000" cy="3262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6CDB16-2F2B-A87A-96E9-B8A0005501B4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>
            <a:off x="4724400" y="2422412"/>
            <a:ext cx="2286000" cy="1970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D7CF0108-DC2D-B6CE-E2A2-74FFA8E1D995}"/>
              </a:ext>
            </a:extLst>
          </p:cNvPr>
          <p:cNvSpPr/>
          <p:nvPr/>
        </p:nvSpPr>
        <p:spPr>
          <a:xfrm>
            <a:off x="4165600" y="3528696"/>
            <a:ext cx="558800" cy="3078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RPC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EEAA04E-9105-D689-EE21-67854820A649}"/>
              </a:ext>
            </a:extLst>
          </p:cNvPr>
          <p:cNvSpPr/>
          <p:nvPr/>
        </p:nvSpPr>
        <p:spPr>
          <a:xfrm>
            <a:off x="416560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D22483C4-E7FF-DD5E-F102-7D0AE0EFF802}"/>
              </a:ext>
            </a:extLst>
          </p:cNvPr>
          <p:cNvSpPr/>
          <p:nvPr/>
        </p:nvSpPr>
        <p:spPr>
          <a:xfrm>
            <a:off x="4127500" y="4253632"/>
            <a:ext cx="635000" cy="6477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1F290D1-E244-1A33-8573-F757F82ED514}"/>
              </a:ext>
            </a:extLst>
          </p:cNvPr>
          <p:cNvSpPr/>
          <p:nvPr/>
        </p:nvSpPr>
        <p:spPr>
          <a:xfrm>
            <a:off x="6997700" y="3560594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4A582BB-E726-6DE0-D13A-2B7976CBD308}"/>
              </a:ext>
            </a:extLst>
          </p:cNvPr>
          <p:cNvSpPr/>
          <p:nvPr/>
        </p:nvSpPr>
        <p:spPr>
          <a:xfrm>
            <a:off x="6997700" y="1264303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F1A6F98-0C2F-FCEB-563B-E88F4AFE3CEB}"/>
              </a:ext>
            </a:extLst>
          </p:cNvPr>
          <p:cNvSpPr/>
          <p:nvPr/>
        </p:nvSpPr>
        <p:spPr>
          <a:xfrm>
            <a:off x="7010400" y="4238523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988DFE9-A0A6-139D-5AEC-6D7A11F95E0C}"/>
              </a:ext>
            </a:extLst>
          </p:cNvPr>
          <p:cNvSpPr/>
          <p:nvPr/>
        </p:nvSpPr>
        <p:spPr>
          <a:xfrm>
            <a:off x="7010400" y="1942232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0B8D032-4684-D721-F5F5-231D0F55DAD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445000" y="3836538"/>
            <a:ext cx="0" cy="7409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34D3F5BE-DA58-D158-D80A-364FF8B55D7D}"/>
              </a:ext>
            </a:extLst>
          </p:cNvPr>
          <p:cNvSpPr/>
          <p:nvPr/>
        </p:nvSpPr>
        <p:spPr>
          <a:xfrm>
            <a:off x="902335" y="2223236"/>
            <a:ext cx="1803400" cy="1663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V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E9B94B6-05DF-A062-8D40-5722C16F247D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2127250" y="2422412"/>
            <a:ext cx="21145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5D1DBB75-765B-7E93-8C81-5755BAF010DE}"/>
              </a:ext>
            </a:extLst>
          </p:cNvPr>
          <p:cNvSpPr/>
          <p:nvPr/>
        </p:nvSpPr>
        <p:spPr>
          <a:xfrm>
            <a:off x="156845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AD2D335-362C-D073-4F49-9736488DECBE}"/>
              </a:ext>
            </a:extLst>
          </p:cNvPr>
          <p:cNvSpPr txBox="1"/>
          <p:nvPr/>
        </p:nvSpPr>
        <p:spPr>
          <a:xfrm>
            <a:off x="1924050" y="4883835"/>
            <a:ext cx="5035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C00000"/>
                </a:solidFill>
              </a:rPr>
              <a:t>A porta RPC deve estar protegida e JAMAIS acessível de forma pública. Configure a autenticação dessa porta para garantir maior segurança. Caso esta porta esteja vulnerável, um </a:t>
            </a:r>
            <a:r>
              <a:rPr lang="pt-BR" dirty="0" err="1">
                <a:solidFill>
                  <a:srgbClr val="C00000"/>
                </a:solidFill>
              </a:rPr>
              <a:t>observer</a:t>
            </a:r>
            <a:r>
              <a:rPr lang="pt-BR" dirty="0">
                <a:solidFill>
                  <a:srgbClr val="C00000"/>
                </a:solidFill>
              </a:rPr>
              <a:t> node pode alterar o permissionamento local e passar a se comportar como um </a:t>
            </a:r>
            <a:r>
              <a:rPr lang="pt-BR" dirty="0" err="1">
                <a:solidFill>
                  <a:srgbClr val="C00000"/>
                </a:solidFill>
              </a:rPr>
              <a:t>writer</a:t>
            </a:r>
            <a:r>
              <a:rPr lang="pt-BR" dirty="0">
                <a:solidFill>
                  <a:srgbClr val="C00000"/>
                </a:solidFill>
              </a:rPr>
              <a:t> node.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42689A6-F432-6808-AF41-02896BEEAFCE}"/>
              </a:ext>
            </a:extLst>
          </p:cNvPr>
          <p:cNvCxnSpPr>
            <a:cxnSpLocks/>
            <a:stCxn id="74" idx="1"/>
            <a:endCxn id="80" idx="2"/>
          </p:cNvCxnSpPr>
          <p:nvPr/>
        </p:nvCxnSpPr>
        <p:spPr>
          <a:xfrm flipH="1" flipV="1">
            <a:off x="1305333" y="1845221"/>
            <a:ext cx="263117" cy="577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C69F626-3BCF-9DBB-075A-750B26DA7729}"/>
              </a:ext>
            </a:extLst>
          </p:cNvPr>
          <p:cNvSpPr txBox="1"/>
          <p:nvPr/>
        </p:nvSpPr>
        <p:spPr>
          <a:xfrm>
            <a:off x="178631" y="1475889"/>
            <a:ext cx="225340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43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Outros </a:t>
            </a:r>
            <a:r>
              <a:rPr lang="pt-BR" dirty="0" err="1">
                <a:solidFill>
                  <a:schemeClr val="bg1"/>
                </a:solidFill>
              </a:rPr>
              <a:t>validators</a:t>
            </a:r>
            <a:r>
              <a:rPr lang="pt-BR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129196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97285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Implementação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AD2D335-362C-D073-4F49-9736488DECBE}"/>
              </a:ext>
            </a:extLst>
          </p:cNvPr>
          <p:cNvSpPr txBox="1"/>
          <p:nvPr/>
        </p:nvSpPr>
        <p:spPr>
          <a:xfrm>
            <a:off x="546894" y="1697048"/>
            <a:ext cx="1008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implementação de um </a:t>
            </a: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node se dá através da configuração do </a:t>
            </a: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boot node de modo a aceitar qualquer node de se conectar na rede sem que este node envie transações para a rede. Para isto, é necessário configurar o permissionamento </a:t>
            </a:r>
            <a:r>
              <a:rPr lang="pt-BR" sz="1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boot node 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 seguinte forma:</a:t>
            </a:r>
          </a:p>
        </p:txBody>
      </p:sp>
    </p:spTree>
    <p:extLst>
      <p:ext uri="{BB962C8B-B14F-4D97-AF65-F5344CB8AC3E}">
        <p14:creationId xmlns:p14="http://schemas.microsoft.com/office/powerpoint/2010/main" val="8577519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97285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Implementação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AD2D335-362C-D073-4F49-9736488DECBE}"/>
              </a:ext>
            </a:extLst>
          </p:cNvPr>
          <p:cNvSpPr txBox="1"/>
          <p:nvPr/>
        </p:nvSpPr>
        <p:spPr>
          <a:xfrm>
            <a:off x="546894" y="1697048"/>
            <a:ext cx="1008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implementação de um </a:t>
            </a:r>
            <a:r>
              <a:rPr lang="pt-BR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node se dá através da configuração do </a:t>
            </a:r>
            <a:r>
              <a:rPr lang="pt-BR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boot node de modo a aceitar qualquer node de se conectar na rede sem que este node envie transações para a rede. Para isto, é necessário configurar o permissionamento </a:t>
            </a:r>
            <a:r>
              <a:rPr lang="pt-BR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boot node </a:t>
            </a:r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 seguinte forma: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8B4E6C0A-0E88-29B7-A2DE-421F30F3569E}"/>
              </a:ext>
            </a:extLst>
          </p:cNvPr>
          <p:cNvSpPr txBox="1"/>
          <p:nvPr/>
        </p:nvSpPr>
        <p:spPr>
          <a:xfrm>
            <a:off x="546894" y="3068867"/>
            <a:ext cx="10082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r>
              <a:rPr lang="pt-BR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deve estar com a seguinte variável de ambiente configurada: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cs typeface="Times New Roman" panose="02020603050405020304" pitchFamily="18" charset="0"/>
              </a:rPr>
              <a:t>BESU_PERMISSIONS_ACCOUNTS_CONFIG_FILE_ENABLED=true</a:t>
            </a:r>
            <a:endParaRPr lang="pt-BR" b="1" dirty="0">
              <a:cs typeface="Times New Roman" panose="02020603050405020304" pitchFamily="18" charset="0"/>
            </a:endParaRPr>
          </a:p>
          <a:p>
            <a:pPr algn="ctr"/>
            <a:endParaRPr lang="pt-BR" b="1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cs typeface="Times New Roman" panose="02020603050405020304" pitchFamily="18" charset="0"/>
              </a:rPr>
              <a:t>Além disso, é necessário criar um arquivo “</a:t>
            </a:r>
            <a:r>
              <a:rPr lang="pt-BR" dirty="0" err="1">
                <a:cs typeface="Times New Roman" panose="02020603050405020304" pitchFamily="18" charset="0"/>
              </a:rPr>
              <a:t>permissions_config.toml</a:t>
            </a:r>
            <a:r>
              <a:rPr lang="pt-BR" dirty="0">
                <a:cs typeface="Times New Roman" panose="02020603050405020304" pitchFamily="18" charset="0"/>
              </a:rPr>
              <a:t>” (conforme está escrito) no diretório “data” do </a:t>
            </a:r>
            <a:r>
              <a:rPr lang="pt-BR" b="1" dirty="0">
                <a:cs typeface="Times New Roman" panose="02020603050405020304" pitchFamily="18" charset="0"/>
              </a:rPr>
              <a:t>boot </a:t>
            </a:r>
            <a:r>
              <a:rPr lang="pt-BR" b="1" dirty="0" err="1">
                <a:cs typeface="Times New Roman" panose="02020603050405020304" pitchFamily="18" charset="0"/>
              </a:rPr>
              <a:t>observer</a:t>
            </a:r>
            <a:r>
              <a:rPr lang="pt-BR" b="1" dirty="0">
                <a:cs typeface="Times New Roman" panose="02020603050405020304" pitchFamily="18" charset="0"/>
              </a:rPr>
              <a:t> node </a:t>
            </a:r>
            <a:r>
              <a:rPr lang="pt-BR" dirty="0">
                <a:cs typeface="Times New Roman" panose="02020603050405020304" pitchFamily="18" charset="0"/>
              </a:rPr>
              <a:t>e adicionar a seguinte linha: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b="1" dirty="0" err="1">
                <a:cs typeface="Times New Roman" panose="02020603050405020304" pitchFamily="18" charset="0"/>
              </a:rPr>
              <a:t>accounts-allowlist</a:t>
            </a:r>
            <a:r>
              <a:rPr lang="pt-BR" b="1" dirty="0">
                <a:cs typeface="Times New Roman" panose="02020603050405020304" pitchFamily="18" charset="0"/>
              </a:rPr>
              <a:t>=[]</a:t>
            </a:r>
            <a:endParaRPr lang="pt-BR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cs typeface="Times New Roman" panose="02020603050405020304" pitchFamily="18" charset="0"/>
              </a:rPr>
              <a:t>Desta forma, um </a:t>
            </a:r>
            <a:r>
              <a:rPr lang="pt-BR" b="1" dirty="0" err="1">
                <a:cs typeface="Times New Roman" panose="02020603050405020304" pitchFamily="18" charset="0"/>
              </a:rPr>
              <a:t>observer</a:t>
            </a:r>
            <a:r>
              <a:rPr lang="pt-BR" b="1" dirty="0">
                <a:cs typeface="Times New Roman" panose="02020603050405020304" pitchFamily="18" charset="0"/>
              </a:rPr>
              <a:t> node </a:t>
            </a:r>
            <a:r>
              <a:rPr lang="pt-BR" dirty="0">
                <a:cs typeface="Times New Roman" panose="02020603050405020304" pitchFamily="18" charset="0"/>
              </a:rPr>
              <a:t>se conectará a um </a:t>
            </a:r>
            <a:r>
              <a:rPr lang="pt-BR" b="1" dirty="0">
                <a:cs typeface="Times New Roman" panose="02020603050405020304" pitchFamily="18" charset="0"/>
              </a:rPr>
              <a:t>boot </a:t>
            </a:r>
            <a:r>
              <a:rPr lang="pt-BR" b="1" dirty="0" err="1">
                <a:cs typeface="Times New Roman" panose="02020603050405020304" pitchFamily="18" charset="0"/>
              </a:rPr>
              <a:t>observer</a:t>
            </a:r>
            <a:r>
              <a:rPr lang="pt-BR" b="1" dirty="0">
                <a:cs typeface="Times New Roman" panose="02020603050405020304" pitchFamily="18" charset="0"/>
              </a:rPr>
              <a:t> node</a:t>
            </a:r>
            <a:r>
              <a:rPr lang="pt-BR" dirty="0">
                <a:cs typeface="Times New Roman" panose="02020603050405020304" pitchFamily="18" charset="0"/>
              </a:rPr>
              <a:t>, porém não poderá enviar transações para a rede, pois nenhuma conta está autorizada para enviar transação pelo </a:t>
            </a:r>
            <a:r>
              <a:rPr lang="pt-BR" b="1" dirty="0">
                <a:cs typeface="Times New Roman" panose="02020603050405020304" pitchFamily="18" charset="0"/>
              </a:rPr>
              <a:t>boot </a:t>
            </a:r>
            <a:r>
              <a:rPr lang="pt-BR" b="1" dirty="0" err="1">
                <a:cs typeface="Times New Roman" panose="02020603050405020304" pitchFamily="18" charset="0"/>
              </a:rPr>
              <a:t>observer</a:t>
            </a:r>
            <a:r>
              <a:rPr lang="pt-BR" b="1" dirty="0">
                <a:cs typeface="Times New Roman" panose="02020603050405020304" pitchFamily="18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42159206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3825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Topologia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5C65BCD-C43C-402F-A837-65B3AAE74535}"/>
              </a:ext>
            </a:extLst>
          </p:cNvPr>
          <p:cNvSpPr/>
          <p:nvPr/>
        </p:nvSpPr>
        <p:spPr>
          <a:xfrm>
            <a:off x="3543300" y="2228298"/>
            <a:ext cx="1803400" cy="16637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B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385B294-92C5-F091-387B-C15F28C3B3D3}"/>
              </a:ext>
            </a:extLst>
          </p:cNvPr>
          <p:cNvSpPr/>
          <p:nvPr/>
        </p:nvSpPr>
        <p:spPr>
          <a:xfrm>
            <a:off x="9372600" y="4392444"/>
            <a:ext cx="2555876" cy="2190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Legenda: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B: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Boot Node</a:t>
            </a:r>
          </a:p>
          <a:p>
            <a:r>
              <a:rPr lang="pt-BR" dirty="0">
                <a:solidFill>
                  <a:srgbClr val="000000"/>
                </a:solidFill>
              </a:rPr>
              <a:t>O: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V: </a:t>
            </a:r>
            <a:r>
              <a:rPr lang="pt-BR" dirty="0" err="1">
                <a:solidFill>
                  <a:srgbClr val="000000"/>
                </a:solidFill>
              </a:rPr>
              <a:t>Validator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LP: Local </a:t>
            </a:r>
            <a:r>
              <a:rPr lang="pt-BR" dirty="0" err="1">
                <a:solidFill>
                  <a:srgbClr val="000000"/>
                </a:solidFill>
              </a:rPr>
              <a:t>Permissioning</a:t>
            </a:r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9333CB-8EFD-72F0-2CC1-681687C94C2F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 flipV="1">
            <a:off x="4724400" y="2096153"/>
            <a:ext cx="2286000" cy="3262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6CDB16-2F2B-A87A-96E9-B8A0005501B4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>
            <a:off x="4724400" y="2422412"/>
            <a:ext cx="2286000" cy="1970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2EEAA04E-9105-D689-EE21-67854820A649}"/>
              </a:ext>
            </a:extLst>
          </p:cNvPr>
          <p:cNvSpPr/>
          <p:nvPr/>
        </p:nvSpPr>
        <p:spPr>
          <a:xfrm>
            <a:off x="416560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1F290D1-E244-1A33-8573-F757F82ED514}"/>
              </a:ext>
            </a:extLst>
          </p:cNvPr>
          <p:cNvSpPr/>
          <p:nvPr/>
        </p:nvSpPr>
        <p:spPr>
          <a:xfrm>
            <a:off x="6997700" y="3560594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4A582BB-E726-6DE0-D13A-2B7976CBD308}"/>
              </a:ext>
            </a:extLst>
          </p:cNvPr>
          <p:cNvSpPr/>
          <p:nvPr/>
        </p:nvSpPr>
        <p:spPr>
          <a:xfrm>
            <a:off x="6997700" y="1264303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F1A6F98-0C2F-FCEB-563B-E88F4AFE3CEB}"/>
              </a:ext>
            </a:extLst>
          </p:cNvPr>
          <p:cNvSpPr/>
          <p:nvPr/>
        </p:nvSpPr>
        <p:spPr>
          <a:xfrm>
            <a:off x="7010400" y="4238523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988DFE9-A0A6-139D-5AEC-6D7A11F95E0C}"/>
              </a:ext>
            </a:extLst>
          </p:cNvPr>
          <p:cNvSpPr/>
          <p:nvPr/>
        </p:nvSpPr>
        <p:spPr>
          <a:xfrm>
            <a:off x="7010400" y="1942232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34D3F5BE-DA58-D158-D80A-364FF8B55D7D}"/>
              </a:ext>
            </a:extLst>
          </p:cNvPr>
          <p:cNvSpPr/>
          <p:nvPr/>
        </p:nvSpPr>
        <p:spPr>
          <a:xfrm>
            <a:off x="902335" y="2223236"/>
            <a:ext cx="1803400" cy="1663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V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E9B94B6-05DF-A062-8D40-5722C16F247D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2127250" y="2422412"/>
            <a:ext cx="21145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5D1DBB75-765B-7E93-8C81-5755BAF010DE}"/>
              </a:ext>
            </a:extLst>
          </p:cNvPr>
          <p:cNvSpPr/>
          <p:nvPr/>
        </p:nvSpPr>
        <p:spPr>
          <a:xfrm>
            <a:off x="156845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42689A6-F432-6808-AF41-02896BEEAFCE}"/>
              </a:ext>
            </a:extLst>
          </p:cNvPr>
          <p:cNvCxnSpPr>
            <a:cxnSpLocks/>
            <a:stCxn id="74" idx="1"/>
            <a:endCxn id="80" idx="2"/>
          </p:cNvCxnSpPr>
          <p:nvPr/>
        </p:nvCxnSpPr>
        <p:spPr>
          <a:xfrm flipH="1" flipV="1">
            <a:off x="1305333" y="1845221"/>
            <a:ext cx="263117" cy="577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C69F626-3BCF-9DBB-075A-750B26DA7729}"/>
              </a:ext>
            </a:extLst>
          </p:cNvPr>
          <p:cNvSpPr txBox="1"/>
          <p:nvPr/>
        </p:nvSpPr>
        <p:spPr>
          <a:xfrm>
            <a:off x="178631" y="1475889"/>
            <a:ext cx="225340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43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Outros </a:t>
            </a:r>
            <a:r>
              <a:rPr lang="pt-BR" dirty="0" err="1">
                <a:solidFill>
                  <a:schemeClr val="bg1"/>
                </a:solidFill>
              </a:rPr>
              <a:t>validators</a:t>
            </a:r>
            <a:r>
              <a:rPr lang="pt-BR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E29794F-1F00-00D6-A9BD-72F3DF0DF46B}"/>
              </a:ext>
            </a:extLst>
          </p:cNvPr>
          <p:cNvSpPr/>
          <p:nvPr/>
        </p:nvSpPr>
        <p:spPr>
          <a:xfrm>
            <a:off x="3568700" y="2861667"/>
            <a:ext cx="660400" cy="644470"/>
          </a:xfrm>
          <a:prstGeom prst="ellipse">
            <a:avLst/>
          </a:prstGeom>
          <a:solidFill>
            <a:srgbClr val="50BB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LP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AEEB58F-8109-1880-771F-7DAD3767611A}"/>
              </a:ext>
            </a:extLst>
          </p:cNvPr>
          <p:cNvCxnSpPr>
            <a:cxnSpLocks/>
            <a:stCxn id="3" idx="0"/>
            <a:endCxn id="26" idx="2"/>
          </p:cNvCxnSpPr>
          <p:nvPr/>
        </p:nvCxnSpPr>
        <p:spPr>
          <a:xfrm flipV="1">
            <a:off x="3898900" y="2576333"/>
            <a:ext cx="546100" cy="285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FF3C5C-18F9-F203-9BF9-C92AAF9CA1EB}"/>
              </a:ext>
            </a:extLst>
          </p:cNvPr>
          <p:cNvSpPr txBox="1"/>
          <p:nvPr/>
        </p:nvSpPr>
        <p:spPr>
          <a:xfrm>
            <a:off x="1305333" y="4478374"/>
            <a:ext cx="429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Estado inicial da rede.</a:t>
            </a:r>
          </a:p>
        </p:txBody>
      </p:sp>
    </p:spTree>
    <p:extLst>
      <p:ext uri="{BB962C8B-B14F-4D97-AF65-F5344CB8AC3E}">
        <p14:creationId xmlns:p14="http://schemas.microsoft.com/office/powerpoint/2010/main" val="10815327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3825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Topologia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5C65BCD-C43C-402F-A837-65B3AAE74535}"/>
              </a:ext>
            </a:extLst>
          </p:cNvPr>
          <p:cNvSpPr/>
          <p:nvPr/>
        </p:nvSpPr>
        <p:spPr>
          <a:xfrm>
            <a:off x="3543300" y="2228298"/>
            <a:ext cx="1803400" cy="16637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B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385B294-92C5-F091-387B-C15F28C3B3D3}"/>
              </a:ext>
            </a:extLst>
          </p:cNvPr>
          <p:cNvSpPr/>
          <p:nvPr/>
        </p:nvSpPr>
        <p:spPr>
          <a:xfrm>
            <a:off x="9372600" y="4392444"/>
            <a:ext cx="2555876" cy="2190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Legenda: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B: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Boot Node</a:t>
            </a:r>
          </a:p>
          <a:p>
            <a:r>
              <a:rPr lang="pt-BR" dirty="0">
                <a:solidFill>
                  <a:srgbClr val="000000"/>
                </a:solidFill>
              </a:rPr>
              <a:t>O: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V: </a:t>
            </a:r>
            <a:r>
              <a:rPr lang="pt-BR" dirty="0" err="1">
                <a:solidFill>
                  <a:srgbClr val="000000"/>
                </a:solidFill>
              </a:rPr>
              <a:t>Validator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LP: Local </a:t>
            </a:r>
            <a:r>
              <a:rPr lang="pt-BR" dirty="0" err="1">
                <a:solidFill>
                  <a:srgbClr val="000000"/>
                </a:solidFill>
              </a:rPr>
              <a:t>Permissioning</a:t>
            </a:r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6CDB16-2F2B-A87A-96E9-B8A0005501B4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>
            <a:off x="4724400" y="2422412"/>
            <a:ext cx="2286000" cy="1970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2EEAA04E-9105-D689-EE21-67854820A649}"/>
              </a:ext>
            </a:extLst>
          </p:cNvPr>
          <p:cNvSpPr/>
          <p:nvPr/>
        </p:nvSpPr>
        <p:spPr>
          <a:xfrm>
            <a:off x="416560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1F290D1-E244-1A33-8573-F757F82ED514}"/>
              </a:ext>
            </a:extLst>
          </p:cNvPr>
          <p:cNvSpPr/>
          <p:nvPr/>
        </p:nvSpPr>
        <p:spPr>
          <a:xfrm>
            <a:off x="6997700" y="3560594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4A582BB-E726-6DE0-D13A-2B7976CBD308}"/>
              </a:ext>
            </a:extLst>
          </p:cNvPr>
          <p:cNvSpPr/>
          <p:nvPr/>
        </p:nvSpPr>
        <p:spPr>
          <a:xfrm>
            <a:off x="6997700" y="1264303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F1A6F98-0C2F-FCEB-563B-E88F4AFE3CEB}"/>
              </a:ext>
            </a:extLst>
          </p:cNvPr>
          <p:cNvSpPr/>
          <p:nvPr/>
        </p:nvSpPr>
        <p:spPr>
          <a:xfrm>
            <a:off x="7010400" y="4238523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988DFE9-A0A6-139D-5AEC-6D7A11F95E0C}"/>
              </a:ext>
            </a:extLst>
          </p:cNvPr>
          <p:cNvSpPr/>
          <p:nvPr/>
        </p:nvSpPr>
        <p:spPr>
          <a:xfrm>
            <a:off x="7010400" y="1942232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34D3F5BE-DA58-D158-D80A-364FF8B55D7D}"/>
              </a:ext>
            </a:extLst>
          </p:cNvPr>
          <p:cNvSpPr/>
          <p:nvPr/>
        </p:nvSpPr>
        <p:spPr>
          <a:xfrm>
            <a:off x="902335" y="2223236"/>
            <a:ext cx="1803400" cy="1663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V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E9B94B6-05DF-A062-8D40-5722C16F247D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2127250" y="2422412"/>
            <a:ext cx="21145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5D1DBB75-765B-7E93-8C81-5755BAF010DE}"/>
              </a:ext>
            </a:extLst>
          </p:cNvPr>
          <p:cNvSpPr/>
          <p:nvPr/>
        </p:nvSpPr>
        <p:spPr>
          <a:xfrm>
            <a:off x="156845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42689A6-F432-6808-AF41-02896BEEAFCE}"/>
              </a:ext>
            </a:extLst>
          </p:cNvPr>
          <p:cNvCxnSpPr>
            <a:cxnSpLocks/>
            <a:stCxn id="74" idx="1"/>
            <a:endCxn id="80" idx="2"/>
          </p:cNvCxnSpPr>
          <p:nvPr/>
        </p:nvCxnSpPr>
        <p:spPr>
          <a:xfrm flipH="1" flipV="1">
            <a:off x="1305333" y="1845221"/>
            <a:ext cx="263117" cy="577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C69F626-3BCF-9DBB-075A-750B26DA7729}"/>
              </a:ext>
            </a:extLst>
          </p:cNvPr>
          <p:cNvSpPr txBox="1"/>
          <p:nvPr/>
        </p:nvSpPr>
        <p:spPr>
          <a:xfrm>
            <a:off x="178631" y="1475889"/>
            <a:ext cx="225340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43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Outros </a:t>
            </a:r>
            <a:r>
              <a:rPr lang="pt-BR" dirty="0" err="1">
                <a:solidFill>
                  <a:schemeClr val="bg1"/>
                </a:solidFill>
              </a:rPr>
              <a:t>validators</a:t>
            </a:r>
            <a:r>
              <a:rPr lang="pt-BR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E29794F-1F00-00D6-A9BD-72F3DF0DF46B}"/>
              </a:ext>
            </a:extLst>
          </p:cNvPr>
          <p:cNvSpPr/>
          <p:nvPr/>
        </p:nvSpPr>
        <p:spPr>
          <a:xfrm>
            <a:off x="3568700" y="2861667"/>
            <a:ext cx="660400" cy="644470"/>
          </a:xfrm>
          <a:prstGeom prst="ellipse">
            <a:avLst/>
          </a:prstGeom>
          <a:solidFill>
            <a:srgbClr val="50BB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LP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466FE6E-8353-D0E0-D2DD-9DD3783B3C37}"/>
              </a:ext>
            </a:extLst>
          </p:cNvPr>
          <p:cNvCxnSpPr>
            <a:stCxn id="43" idx="1"/>
            <a:endCxn id="26" idx="3"/>
          </p:cNvCxnSpPr>
          <p:nvPr/>
        </p:nvCxnSpPr>
        <p:spPr>
          <a:xfrm flipH="1">
            <a:off x="4724400" y="2096153"/>
            <a:ext cx="2286000" cy="326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dvanced Web Design_v1 – ClauStudio Design Co.">
            <a:extLst>
              <a:ext uri="{FF2B5EF4-FFF2-40B4-BE49-F238E27FC236}">
                <a16:creationId xmlns:a16="http://schemas.microsoft.com/office/drawing/2014/main" id="{B3898AB2-147B-AFC1-44A6-9B9864FA8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46" y="1342807"/>
            <a:ext cx="791009" cy="79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1BDE08-6F02-7728-EF9D-EBD0A51626AE}"/>
              </a:ext>
            </a:extLst>
          </p:cNvPr>
          <p:cNvSpPr txBox="1"/>
          <p:nvPr/>
        </p:nvSpPr>
        <p:spPr>
          <a:xfrm>
            <a:off x="1305333" y="4478374"/>
            <a:ext cx="429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Uma transação assinada por uma conta é enviada para o </a:t>
            </a:r>
            <a:r>
              <a:rPr lang="pt-BR" b="1" dirty="0"/>
              <a:t>boot</a:t>
            </a:r>
            <a:r>
              <a:rPr lang="pt-BR" dirty="0"/>
              <a:t> </a:t>
            </a:r>
            <a:r>
              <a:rPr lang="pt-BR" dirty="0" err="1"/>
              <a:t>observer</a:t>
            </a:r>
            <a:r>
              <a:rPr lang="pt-BR" dirty="0"/>
              <a:t> node, por meio de um </a:t>
            </a:r>
            <a:r>
              <a:rPr lang="pt-BR" dirty="0" err="1"/>
              <a:t>observer</a:t>
            </a:r>
            <a:r>
              <a:rPr lang="pt-BR" dirty="0"/>
              <a:t> node.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B62448F-F563-6E8E-1CBF-B22A0726EAD0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 flipH="1">
            <a:off x="3898900" y="2576333"/>
            <a:ext cx="546100" cy="285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860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3825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Observer</a:t>
            </a:r>
            <a:r>
              <a:rPr lang="pt-BR" altLang="pt-BR" sz="2000" b="1" dirty="0">
                <a:solidFill>
                  <a:schemeClr val="bg1"/>
                </a:solidFill>
                <a:cs typeface="Arial" panose="020B0604020202020204" pitchFamily="34" charset="0"/>
              </a:rPr>
              <a:t> - Topologia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5C65BCD-C43C-402F-A837-65B3AAE74535}"/>
              </a:ext>
            </a:extLst>
          </p:cNvPr>
          <p:cNvSpPr/>
          <p:nvPr/>
        </p:nvSpPr>
        <p:spPr>
          <a:xfrm>
            <a:off x="3543300" y="2228298"/>
            <a:ext cx="1803400" cy="16637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B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385B294-92C5-F091-387B-C15F28C3B3D3}"/>
              </a:ext>
            </a:extLst>
          </p:cNvPr>
          <p:cNvSpPr/>
          <p:nvPr/>
        </p:nvSpPr>
        <p:spPr>
          <a:xfrm>
            <a:off x="9372600" y="4392444"/>
            <a:ext cx="2555876" cy="2190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Legenda: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B: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Boot Node</a:t>
            </a:r>
          </a:p>
          <a:p>
            <a:r>
              <a:rPr lang="pt-BR" dirty="0">
                <a:solidFill>
                  <a:srgbClr val="000000"/>
                </a:solidFill>
              </a:rPr>
              <a:t>O: </a:t>
            </a:r>
            <a:r>
              <a:rPr lang="pt-BR" dirty="0" err="1">
                <a:solidFill>
                  <a:srgbClr val="000000"/>
                </a:solidFill>
              </a:rPr>
              <a:t>Observer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V: </a:t>
            </a:r>
            <a:r>
              <a:rPr lang="pt-BR" dirty="0" err="1">
                <a:solidFill>
                  <a:srgbClr val="000000"/>
                </a:solidFill>
              </a:rPr>
              <a:t>Validator</a:t>
            </a:r>
            <a:r>
              <a:rPr lang="pt-BR" dirty="0">
                <a:solidFill>
                  <a:srgbClr val="000000"/>
                </a:solidFill>
              </a:rPr>
              <a:t> Node</a:t>
            </a:r>
          </a:p>
          <a:p>
            <a:r>
              <a:rPr lang="pt-BR" dirty="0">
                <a:solidFill>
                  <a:srgbClr val="000000"/>
                </a:solidFill>
              </a:rPr>
              <a:t>LP: Local </a:t>
            </a:r>
            <a:r>
              <a:rPr lang="pt-BR" dirty="0" err="1">
                <a:solidFill>
                  <a:srgbClr val="000000"/>
                </a:solidFill>
              </a:rPr>
              <a:t>Permissioning</a:t>
            </a:r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F6CDB16-2F2B-A87A-96E9-B8A0005501B4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>
            <a:off x="4724400" y="2422412"/>
            <a:ext cx="2286000" cy="1970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2EEAA04E-9105-D689-EE21-67854820A649}"/>
              </a:ext>
            </a:extLst>
          </p:cNvPr>
          <p:cNvSpPr/>
          <p:nvPr/>
        </p:nvSpPr>
        <p:spPr>
          <a:xfrm>
            <a:off x="416560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1F290D1-E244-1A33-8573-F757F82ED514}"/>
              </a:ext>
            </a:extLst>
          </p:cNvPr>
          <p:cNvSpPr/>
          <p:nvPr/>
        </p:nvSpPr>
        <p:spPr>
          <a:xfrm>
            <a:off x="6997700" y="3560594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4A582BB-E726-6DE0-D13A-2B7976CBD308}"/>
              </a:ext>
            </a:extLst>
          </p:cNvPr>
          <p:cNvSpPr/>
          <p:nvPr/>
        </p:nvSpPr>
        <p:spPr>
          <a:xfrm>
            <a:off x="6997700" y="1264303"/>
            <a:ext cx="1803400" cy="1663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F1A6F98-0C2F-FCEB-563B-E88F4AFE3CEB}"/>
              </a:ext>
            </a:extLst>
          </p:cNvPr>
          <p:cNvSpPr/>
          <p:nvPr/>
        </p:nvSpPr>
        <p:spPr>
          <a:xfrm>
            <a:off x="7010400" y="4238523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988DFE9-A0A6-139D-5AEC-6D7A11F95E0C}"/>
              </a:ext>
            </a:extLst>
          </p:cNvPr>
          <p:cNvSpPr/>
          <p:nvPr/>
        </p:nvSpPr>
        <p:spPr>
          <a:xfrm>
            <a:off x="7010400" y="1942232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34D3F5BE-DA58-D158-D80A-364FF8B55D7D}"/>
              </a:ext>
            </a:extLst>
          </p:cNvPr>
          <p:cNvSpPr/>
          <p:nvPr/>
        </p:nvSpPr>
        <p:spPr>
          <a:xfrm>
            <a:off x="902335" y="2223236"/>
            <a:ext cx="1803400" cy="16637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V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E9B94B6-05DF-A062-8D40-5722C16F247D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2127250" y="2422412"/>
            <a:ext cx="21145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5D1DBB75-765B-7E93-8C81-5755BAF010DE}"/>
              </a:ext>
            </a:extLst>
          </p:cNvPr>
          <p:cNvSpPr/>
          <p:nvPr/>
        </p:nvSpPr>
        <p:spPr>
          <a:xfrm>
            <a:off x="1568450" y="2268491"/>
            <a:ext cx="558800" cy="30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P2P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42689A6-F432-6808-AF41-02896BEEAFCE}"/>
              </a:ext>
            </a:extLst>
          </p:cNvPr>
          <p:cNvCxnSpPr>
            <a:cxnSpLocks/>
            <a:stCxn id="74" idx="1"/>
            <a:endCxn id="80" idx="2"/>
          </p:cNvCxnSpPr>
          <p:nvPr/>
        </p:nvCxnSpPr>
        <p:spPr>
          <a:xfrm flipH="1" flipV="1">
            <a:off x="1305333" y="1845221"/>
            <a:ext cx="263117" cy="5771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C69F626-3BCF-9DBB-075A-750B26DA7729}"/>
              </a:ext>
            </a:extLst>
          </p:cNvPr>
          <p:cNvSpPr txBox="1"/>
          <p:nvPr/>
        </p:nvSpPr>
        <p:spPr>
          <a:xfrm>
            <a:off x="178631" y="1475889"/>
            <a:ext cx="225340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438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Outros </a:t>
            </a:r>
            <a:r>
              <a:rPr lang="pt-BR" dirty="0" err="1">
                <a:solidFill>
                  <a:schemeClr val="bg1"/>
                </a:solidFill>
              </a:rPr>
              <a:t>validators</a:t>
            </a:r>
            <a:r>
              <a:rPr lang="pt-BR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E29794F-1F00-00D6-A9BD-72F3DF0DF46B}"/>
              </a:ext>
            </a:extLst>
          </p:cNvPr>
          <p:cNvSpPr/>
          <p:nvPr/>
        </p:nvSpPr>
        <p:spPr>
          <a:xfrm>
            <a:off x="3568700" y="2861667"/>
            <a:ext cx="660400" cy="644470"/>
          </a:xfrm>
          <a:prstGeom prst="ellipse">
            <a:avLst/>
          </a:prstGeom>
          <a:solidFill>
            <a:srgbClr val="50BB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1BDE08-6F02-7728-EF9D-EBD0A51626AE}"/>
              </a:ext>
            </a:extLst>
          </p:cNvPr>
          <p:cNvSpPr txBox="1"/>
          <p:nvPr/>
        </p:nvSpPr>
        <p:spPr>
          <a:xfrm>
            <a:off x="1305333" y="4478374"/>
            <a:ext cx="4291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/>
              <a:t>boot</a:t>
            </a:r>
            <a:r>
              <a:rPr lang="pt-BR" dirty="0"/>
              <a:t> </a:t>
            </a:r>
            <a:r>
              <a:rPr lang="pt-BR" dirty="0" err="1"/>
              <a:t>observer</a:t>
            </a:r>
            <a:r>
              <a:rPr lang="pt-BR" dirty="0"/>
              <a:t> node utiliza o permissionamento local para verificar se a conta está autorizada, ou seja, se está na lista de contas autorizadas (nenhuma conta está autorizada, portanto a lista está vazia).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22F6D75-8E2E-C396-6BF4-88F8B57747C0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 flipV="1">
            <a:off x="4724400" y="2096153"/>
            <a:ext cx="2286000" cy="3262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E4AC3E5-E358-DCF7-3005-CD0684AFA493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 flipH="1">
            <a:off x="3898900" y="2576333"/>
            <a:ext cx="546100" cy="2853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dvanced Web Design_v1 – ClauStudio Design Co.">
            <a:extLst>
              <a:ext uri="{FF2B5EF4-FFF2-40B4-BE49-F238E27FC236}">
                <a16:creationId xmlns:a16="http://schemas.microsoft.com/office/drawing/2014/main" id="{B3898AB2-147B-AFC1-44A6-9B9864FA8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21" y="2447812"/>
            <a:ext cx="309379" cy="30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8900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Tema do Office">
  <a:themeElements>
    <a:clrScheme name="BNDES_PALETA 1B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FFD500"/>
      </a:accent3>
      <a:accent4>
        <a:srgbClr val="52BBB5"/>
      </a:accent4>
      <a:accent5>
        <a:srgbClr val="759CB8"/>
      </a:accent5>
      <a:accent6>
        <a:srgbClr val="E753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e2324c6-6925-427e-b56d-4e6eda16752a}" enabled="0" method="" siteId="{7e2324c6-6925-427e-b56d-4e6eda16752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63364</TotalTime>
  <Words>660</Words>
  <Application>Microsoft Office PowerPoint</Application>
  <PresentationFormat>Widescreen</PresentationFormat>
  <Paragraphs>165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4_Tema do Office</vt:lpstr>
      <vt:lpstr>6_Tema do Office</vt:lpstr>
      <vt:lpstr>1_Tema do Office</vt:lpstr>
      <vt:lpstr>2_Tema do Office</vt:lpstr>
      <vt:lpstr>5_Tema do Office</vt:lpstr>
      <vt:lpstr>3_Tema do Office</vt:lpstr>
      <vt:lpstr>7_Tema do Office</vt:lpstr>
      <vt:lpstr>9_Tema do Office</vt:lpstr>
      <vt:lpstr>10_Tema do Office</vt:lpstr>
      <vt:lpstr>8_Tema do Office</vt:lpstr>
      <vt:lpstr>11_Tema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Gabriel Ferreira Gomes da Silva</cp:lastModifiedBy>
  <cp:revision>1959</cp:revision>
  <cp:lastPrinted>2021-06-27T03:10:38Z</cp:lastPrinted>
  <dcterms:created xsi:type="dcterms:W3CDTF">2017-01-27T15:57:15Z</dcterms:created>
  <dcterms:modified xsi:type="dcterms:W3CDTF">2023-02-02T17:31:01Z</dcterms:modified>
</cp:coreProperties>
</file>