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66" r:id="rId2"/>
    <p:sldId id="262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29"/>
    <p:restoredTop sz="95781"/>
  </p:normalViewPr>
  <p:slideViewPr>
    <p:cSldViewPr snapToGrid="0">
      <p:cViewPr>
        <p:scale>
          <a:sx n="100" d="100"/>
          <a:sy n="100" d="100"/>
        </p:scale>
        <p:origin x="31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32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8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3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62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66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8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98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09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091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3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4/2/25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7373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green gradient&#10;&#10;Description automatically generated">
            <a:extLst>
              <a:ext uri="{FF2B5EF4-FFF2-40B4-BE49-F238E27FC236}">
                <a16:creationId xmlns:a16="http://schemas.microsoft.com/office/drawing/2014/main" id="{AD721566-F764-A7EE-90EC-96A7E3C23A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9" r="9091" b="34363"/>
          <a:stretch/>
        </p:blipFill>
        <p:spPr>
          <a:xfrm>
            <a:off x="-2132" y="0"/>
            <a:ext cx="12191675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7E95E2F-46AB-4CC1-B3EC-E895B8364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48DAB23-6C4D-4138-8D67-DC09574BC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7F7FCF9-9DC8-4809-ABA1-9E838A2C2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DABCB5-7B43-4F1E-A92D-40B7FC42C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68540E-7885-4861-BD0F-31569004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5891209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35FB1-BE3C-2135-9B65-FAB3263B06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996" y="1931965"/>
            <a:ext cx="4128142" cy="2268559"/>
          </a:xfrm>
        </p:spPr>
        <p:txBody>
          <a:bodyPr>
            <a:normAutofit/>
          </a:bodyPr>
          <a:lstStyle/>
          <a:p>
            <a:r>
              <a:rPr lang="en-US" sz="5100" dirty="0"/>
              <a:t>Data Mining for Credit Risk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2B688-D103-D385-B119-30CF821E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6863" y="4110127"/>
            <a:ext cx="3967275" cy="371474"/>
          </a:xfrm>
        </p:spPr>
        <p:txBody>
          <a:bodyPr>
            <a:normAutofit/>
          </a:bodyPr>
          <a:lstStyle/>
          <a:p>
            <a:r>
              <a:rPr lang="en-US" dirty="0"/>
              <a:t>Giovanna Cardenas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A8740-FDD5-4A54-851E-CEC119ED8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98742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01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799D7-0669-9288-971D-52D82398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743" y="761208"/>
            <a:ext cx="4066557" cy="1610517"/>
          </a:xfrm>
        </p:spPr>
        <p:txBody>
          <a:bodyPr/>
          <a:lstStyle/>
          <a:p>
            <a:r>
              <a:rPr lang="en-US" dirty="0"/>
              <a:t>Data Mining Technique used: Association Rule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BFDBDE-6806-52A4-61C6-309DBE744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198071"/>
            <a:ext cx="4933677" cy="176768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C8F25-105D-5C93-CDAF-258A3C9F7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99872" y="2786062"/>
            <a:ext cx="4243691" cy="352681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onsists of evaluating series of if-then logical statements to find patterns and make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Support: Proportion of all transactions that an itemset appears in, how often the if-then hypothesis shows up in the dataset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Confidence: Probability of an antecedent leading to the consequent.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Ex: if consumer buys bread and eggs, then they will likely also buy milk.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13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46C1E1E-A4A5-E4CC-30F3-0F821C8D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65248"/>
            <a:ext cx="7958331" cy="1077229"/>
          </a:xfrm>
        </p:spPr>
        <p:txBody>
          <a:bodyPr/>
          <a:lstStyle/>
          <a:p>
            <a:r>
              <a:rPr lang="en-US" dirty="0"/>
              <a:t>Credit Standing Pattern #1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EF1F8-EC12-B202-9D86-48D17E61E3A4}"/>
              </a:ext>
            </a:extLst>
          </p:cNvPr>
          <p:cNvSpPr txBox="1"/>
          <p:nvPr/>
        </p:nvSpPr>
        <p:spPr>
          <a:xfrm>
            <a:off x="874707" y="3330215"/>
            <a:ext cx="4821731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Clients accounted for: 44/425 = 10.35%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Support: 39/425 = 9.18%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Confidence: 39/44 = 88.64%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r>
              <a:rPr lang="en-US" b="1" i="1" dirty="0"/>
              <a:t>But if they are also a woman: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Clients accounted for: 18/425 = 4.24%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Support: 17/425 = 4.00%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Confidence: 17/18 = 94.44%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7D184-29AC-1BFC-175B-CB34ABD2C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55" y="2030613"/>
            <a:ext cx="9763125" cy="11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8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46C1E1E-A4A5-E4CC-30F3-0F821C8D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65248"/>
            <a:ext cx="7958331" cy="1077229"/>
          </a:xfrm>
        </p:spPr>
        <p:txBody>
          <a:bodyPr/>
          <a:lstStyle/>
          <a:p>
            <a:r>
              <a:rPr lang="en-US" dirty="0"/>
              <a:t>Credit Standing Pattern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EF1F8-EC12-B202-9D86-48D17E61E3A4}"/>
              </a:ext>
            </a:extLst>
          </p:cNvPr>
          <p:cNvSpPr txBox="1"/>
          <p:nvPr/>
        </p:nvSpPr>
        <p:spPr>
          <a:xfrm>
            <a:off x="1274269" y="3429000"/>
            <a:ext cx="4821731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Clients accounted for: 96/425 = 22.59%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Support: 81/425 = 19.06%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Confidence: 81/96 = 84.38%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CA8EF1-0BFD-D98E-AD74-A29F8D284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484" y="2266774"/>
            <a:ext cx="10003031" cy="7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8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46C1E1E-A4A5-E4CC-30F3-0F821C8D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765248"/>
            <a:ext cx="7958331" cy="1077229"/>
          </a:xfrm>
        </p:spPr>
        <p:txBody>
          <a:bodyPr/>
          <a:lstStyle/>
          <a:p>
            <a:r>
              <a:rPr lang="en-US" dirty="0"/>
              <a:t>Credit Standing Pattern #2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7EF1F8-EC12-B202-9D86-48D17E61E3A4}"/>
              </a:ext>
            </a:extLst>
          </p:cNvPr>
          <p:cNvSpPr txBox="1"/>
          <p:nvPr/>
        </p:nvSpPr>
        <p:spPr>
          <a:xfrm>
            <a:off x="1213339" y="3175000"/>
            <a:ext cx="43551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dirty="0"/>
              <a:t>Clients accounted for: 66/425 = 15.53%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Support: 49/425 = 11.53%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Confidence: 49/66 = 74.24%</a:t>
            </a:r>
          </a:p>
          <a:p>
            <a:pPr algn="r">
              <a:lnSpc>
                <a:spcPct val="150000"/>
              </a:lnSpc>
            </a:pPr>
            <a:endParaRPr lang="en-US" dirty="0"/>
          </a:p>
          <a:p>
            <a:pPr algn="r">
              <a:lnSpc>
                <a:spcPct val="150000"/>
              </a:lnSpc>
            </a:pPr>
            <a:r>
              <a:rPr lang="en-US" b="1" i="1" dirty="0"/>
              <a:t>But if they also rent: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Clients accounted for: 27/425 = 6.35%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Support: 23/425 = 5.4%</a:t>
            </a:r>
          </a:p>
          <a:p>
            <a:pPr algn="r">
              <a:lnSpc>
                <a:spcPct val="150000"/>
              </a:lnSpc>
            </a:pPr>
            <a:r>
              <a:rPr lang="en-US" dirty="0"/>
              <a:t>Confidence: 23/27 = 85.18%</a:t>
            </a:r>
          </a:p>
          <a:p>
            <a:pPr algn="r"/>
            <a:endParaRPr lang="en-US" dirty="0"/>
          </a:p>
          <a:p>
            <a:pPr algn="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985E7-4062-1706-E551-DEC0195CF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3339" y="1842477"/>
            <a:ext cx="9981017" cy="11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61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346C1E1E-A4A5-E4CC-30F3-0F821C8D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Call to Action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4446A-484A-E279-783C-237C3C1F9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031" y="1623516"/>
            <a:ext cx="9005108" cy="39978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Investing in the continuance of Association Rule analysis will allow us to discover hidden patterns within our clientele to help us better understand their circumstances.</a:t>
            </a:r>
          </a:p>
          <a:p>
            <a:r>
              <a:rPr lang="en-US" dirty="0"/>
              <a:t>Using these patterns, we can implement a system to flag clients as possible business prospects or as possible risks to the company.</a:t>
            </a:r>
          </a:p>
          <a:p>
            <a:r>
              <a:rPr lang="en-US" dirty="0"/>
              <a:t>This system will not only support the maximization of profits and minimization of costs but will also allow banking loan requests to be accepted or denied faster.</a:t>
            </a:r>
          </a:p>
          <a:p>
            <a:r>
              <a:rPr lang="en-US" dirty="0"/>
              <a:t>Faster decision making could reduce labor costs and/or allow more time from productivity in other areas.</a:t>
            </a:r>
          </a:p>
        </p:txBody>
      </p:sp>
    </p:spTree>
    <p:extLst>
      <p:ext uri="{BB962C8B-B14F-4D97-AF65-F5344CB8AC3E}">
        <p14:creationId xmlns:p14="http://schemas.microsoft.com/office/powerpoint/2010/main" val="186515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{56867629-477A-5E4E-8BB7-00A627D4408F}tf16401378</Template>
  <TotalTime>453</TotalTime>
  <Words>310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MS Shell Dlg 2</vt:lpstr>
      <vt:lpstr>Wingdings</vt:lpstr>
      <vt:lpstr>Wingdings 3</vt:lpstr>
      <vt:lpstr>Madison</vt:lpstr>
      <vt:lpstr>Data Mining for Credit Risk Patterns</vt:lpstr>
      <vt:lpstr>Data Mining Technique used: Association Rule Analysis</vt:lpstr>
      <vt:lpstr>Credit Standing Pattern #1</vt:lpstr>
      <vt:lpstr>Credit Standing Pattern #2</vt:lpstr>
      <vt:lpstr>Credit Standing Pattern #2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Credit Risk Patterns</dc:title>
  <dc:creator>Cardenas, Giovanna</dc:creator>
  <cp:lastModifiedBy>Giovanna Cardenas</cp:lastModifiedBy>
  <cp:revision>2</cp:revision>
  <dcterms:created xsi:type="dcterms:W3CDTF">2023-10-31T13:44:50Z</dcterms:created>
  <dcterms:modified xsi:type="dcterms:W3CDTF">2025-04-02T21:46:54Z</dcterms:modified>
</cp:coreProperties>
</file>