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58" r:id="rId5"/>
    <p:sldId id="257" r:id="rId6"/>
    <p:sldId id="263" r:id="rId7"/>
    <p:sldId id="259" r:id="rId8"/>
    <p:sldId id="260" r:id="rId9"/>
    <p:sldId id="264"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7501"/>
    <a:srgbClr val="FFC1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AA6389-CD34-43B6-8AF3-2A3889BA2CD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D10C4E2-24EE-4B8B-B947-85FC80AFB0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3BF4307-3E98-436C-9712-B611CC9D5CF6}"/>
              </a:ext>
            </a:extLst>
          </p:cNvPr>
          <p:cNvSpPr>
            <a:spLocks noGrp="1"/>
          </p:cNvSpPr>
          <p:nvPr>
            <p:ph type="dt" sz="half" idx="10"/>
          </p:nvPr>
        </p:nvSpPr>
        <p:spPr/>
        <p:txBody>
          <a:bodyPr/>
          <a:lstStyle/>
          <a:p>
            <a:fld id="{B1E53140-BE99-4C00-89CE-DB07290AE6A6}" type="datetimeFigureOut">
              <a:rPr lang="pt-BR" smtClean="0"/>
              <a:t>31/05/2021</a:t>
            </a:fld>
            <a:endParaRPr lang="pt-BR"/>
          </a:p>
        </p:txBody>
      </p:sp>
      <p:sp>
        <p:nvSpPr>
          <p:cNvPr id="5" name="Espaço Reservado para Rodapé 4">
            <a:extLst>
              <a:ext uri="{FF2B5EF4-FFF2-40B4-BE49-F238E27FC236}">
                <a16:creationId xmlns:a16="http://schemas.microsoft.com/office/drawing/2014/main" id="{A47E8118-F86E-4853-AED5-5C3DB265B69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5426366-1D44-4AC9-B374-801DD6CAE106}"/>
              </a:ext>
            </a:extLst>
          </p:cNvPr>
          <p:cNvSpPr>
            <a:spLocks noGrp="1"/>
          </p:cNvSpPr>
          <p:nvPr>
            <p:ph type="sldNum" sz="quarter" idx="12"/>
          </p:nvPr>
        </p:nvSpPr>
        <p:spPr/>
        <p:txBody>
          <a:bodyPr/>
          <a:lstStyle/>
          <a:p>
            <a:fld id="{F6DC0216-C6F8-4CEA-BAF8-A5A2608028E8}" type="slidenum">
              <a:rPr lang="pt-BR" smtClean="0"/>
              <a:t>‹nº›</a:t>
            </a:fld>
            <a:endParaRPr lang="pt-BR"/>
          </a:p>
        </p:txBody>
      </p:sp>
    </p:spTree>
    <p:extLst>
      <p:ext uri="{BB962C8B-B14F-4D97-AF65-F5344CB8AC3E}">
        <p14:creationId xmlns:p14="http://schemas.microsoft.com/office/powerpoint/2010/main" val="1032895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5A3AD9-5A41-487E-A91F-8C98F022F6A5}"/>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81A46738-1979-49FE-9F29-F4A8028AB1F0}"/>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7F6D4A8-3FAF-4D08-9540-9CCD3CA8EFF9}"/>
              </a:ext>
            </a:extLst>
          </p:cNvPr>
          <p:cNvSpPr>
            <a:spLocks noGrp="1"/>
          </p:cNvSpPr>
          <p:nvPr>
            <p:ph type="dt" sz="half" idx="10"/>
          </p:nvPr>
        </p:nvSpPr>
        <p:spPr/>
        <p:txBody>
          <a:bodyPr/>
          <a:lstStyle/>
          <a:p>
            <a:fld id="{B1E53140-BE99-4C00-89CE-DB07290AE6A6}" type="datetimeFigureOut">
              <a:rPr lang="pt-BR" smtClean="0"/>
              <a:t>31/05/2021</a:t>
            </a:fld>
            <a:endParaRPr lang="pt-BR"/>
          </a:p>
        </p:txBody>
      </p:sp>
      <p:sp>
        <p:nvSpPr>
          <p:cNvPr id="5" name="Espaço Reservado para Rodapé 4">
            <a:extLst>
              <a:ext uri="{FF2B5EF4-FFF2-40B4-BE49-F238E27FC236}">
                <a16:creationId xmlns:a16="http://schemas.microsoft.com/office/drawing/2014/main" id="{1F4F699D-046A-42A9-B7C0-3A732700A1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94D19DA-260C-42F4-9AC4-0C5F8A8B40EA}"/>
              </a:ext>
            </a:extLst>
          </p:cNvPr>
          <p:cNvSpPr>
            <a:spLocks noGrp="1"/>
          </p:cNvSpPr>
          <p:nvPr>
            <p:ph type="sldNum" sz="quarter" idx="12"/>
          </p:nvPr>
        </p:nvSpPr>
        <p:spPr/>
        <p:txBody>
          <a:bodyPr/>
          <a:lstStyle/>
          <a:p>
            <a:fld id="{F6DC0216-C6F8-4CEA-BAF8-A5A2608028E8}" type="slidenum">
              <a:rPr lang="pt-BR" smtClean="0"/>
              <a:t>‹nº›</a:t>
            </a:fld>
            <a:endParaRPr lang="pt-BR"/>
          </a:p>
        </p:txBody>
      </p:sp>
    </p:spTree>
    <p:extLst>
      <p:ext uri="{BB962C8B-B14F-4D97-AF65-F5344CB8AC3E}">
        <p14:creationId xmlns:p14="http://schemas.microsoft.com/office/powerpoint/2010/main" val="3433035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C531719-7CD5-4414-B527-2BAC9080735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CD9F6B8-ABD5-4CC9-BF04-E87B7D36CD88}"/>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2906EA2-4617-4BE9-8DC0-66915074509E}"/>
              </a:ext>
            </a:extLst>
          </p:cNvPr>
          <p:cNvSpPr>
            <a:spLocks noGrp="1"/>
          </p:cNvSpPr>
          <p:nvPr>
            <p:ph type="dt" sz="half" idx="10"/>
          </p:nvPr>
        </p:nvSpPr>
        <p:spPr/>
        <p:txBody>
          <a:bodyPr/>
          <a:lstStyle/>
          <a:p>
            <a:fld id="{B1E53140-BE99-4C00-89CE-DB07290AE6A6}" type="datetimeFigureOut">
              <a:rPr lang="pt-BR" smtClean="0"/>
              <a:t>31/05/2021</a:t>
            </a:fld>
            <a:endParaRPr lang="pt-BR"/>
          </a:p>
        </p:txBody>
      </p:sp>
      <p:sp>
        <p:nvSpPr>
          <p:cNvPr id="5" name="Espaço Reservado para Rodapé 4">
            <a:extLst>
              <a:ext uri="{FF2B5EF4-FFF2-40B4-BE49-F238E27FC236}">
                <a16:creationId xmlns:a16="http://schemas.microsoft.com/office/drawing/2014/main" id="{B748E3E8-1AA0-4A25-A110-8470288B0F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53B2817-C686-4E8C-BEF7-C3A5AFD30CC5}"/>
              </a:ext>
            </a:extLst>
          </p:cNvPr>
          <p:cNvSpPr>
            <a:spLocks noGrp="1"/>
          </p:cNvSpPr>
          <p:nvPr>
            <p:ph type="sldNum" sz="quarter" idx="12"/>
          </p:nvPr>
        </p:nvSpPr>
        <p:spPr/>
        <p:txBody>
          <a:bodyPr/>
          <a:lstStyle/>
          <a:p>
            <a:fld id="{F6DC0216-C6F8-4CEA-BAF8-A5A2608028E8}" type="slidenum">
              <a:rPr lang="pt-BR" smtClean="0"/>
              <a:t>‹nº›</a:t>
            </a:fld>
            <a:endParaRPr lang="pt-BR"/>
          </a:p>
        </p:txBody>
      </p:sp>
    </p:spTree>
    <p:extLst>
      <p:ext uri="{BB962C8B-B14F-4D97-AF65-F5344CB8AC3E}">
        <p14:creationId xmlns:p14="http://schemas.microsoft.com/office/powerpoint/2010/main" val="1080665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938653-9093-429F-BA6D-C8DC3196837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A4A2CE9-1244-451F-A0EE-787886657EE6}"/>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4792D6D-4BF3-4227-9449-D811EADB6442}"/>
              </a:ext>
            </a:extLst>
          </p:cNvPr>
          <p:cNvSpPr>
            <a:spLocks noGrp="1"/>
          </p:cNvSpPr>
          <p:nvPr>
            <p:ph type="dt" sz="half" idx="10"/>
          </p:nvPr>
        </p:nvSpPr>
        <p:spPr/>
        <p:txBody>
          <a:bodyPr/>
          <a:lstStyle/>
          <a:p>
            <a:fld id="{B1E53140-BE99-4C00-89CE-DB07290AE6A6}" type="datetimeFigureOut">
              <a:rPr lang="pt-BR" smtClean="0"/>
              <a:t>31/05/2021</a:t>
            </a:fld>
            <a:endParaRPr lang="pt-BR"/>
          </a:p>
        </p:txBody>
      </p:sp>
      <p:sp>
        <p:nvSpPr>
          <p:cNvPr id="5" name="Espaço Reservado para Rodapé 4">
            <a:extLst>
              <a:ext uri="{FF2B5EF4-FFF2-40B4-BE49-F238E27FC236}">
                <a16:creationId xmlns:a16="http://schemas.microsoft.com/office/drawing/2014/main" id="{51C2E23E-917D-4116-9379-84BA88E7D9D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84E4D0D-2FAB-432C-BD89-4699BFDC8FF5}"/>
              </a:ext>
            </a:extLst>
          </p:cNvPr>
          <p:cNvSpPr>
            <a:spLocks noGrp="1"/>
          </p:cNvSpPr>
          <p:nvPr>
            <p:ph type="sldNum" sz="quarter" idx="12"/>
          </p:nvPr>
        </p:nvSpPr>
        <p:spPr/>
        <p:txBody>
          <a:bodyPr/>
          <a:lstStyle/>
          <a:p>
            <a:fld id="{F6DC0216-C6F8-4CEA-BAF8-A5A2608028E8}" type="slidenum">
              <a:rPr lang="pt-BR" smtClean="0"/>
              <a:t>‹nº›</a:t>
            </a:fld>
            <a:endParaRPr lang="pt-BR"/>
          </a:p>
        </p:txBody>
      </p:sp>
    </p:spTree>
    <p:extLst>
      <p:ext uri="{BB962C8B-B14F-4D97-AF65-F5344CB8AC3E}">
        <p14:creationId xmlns:p14="http://schemas.microsoft.com/office/powerpoint/2010/main" val="3418607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55DCFB-A4B6-444B-9062-0E5279F3AE15}"/>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3E820B59-36E1-4076-9CE6-FC3552403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601711E6-6280-47C2-8387-ED8C222BAB19}"/>
              </a:ext>
            </a:extLst>
          </p:cNvPr>
          <p:cNvSpPr>
            <a:spLocks noGrp="1"/>
          </p:cNvSpPr>
          <p:nvPr>
            <p:ph type="dt" sz="half" idx="10"/>
          </p:nvPr>
        </p:nvSpPr>
        <p:spPr/>
        <p:txBody>
          <a:bodyPr/>
          <a:lstStyle/>
          <a:p>
            <a:fld id="{B1E53140-BE99-4C00-89CE-DB07290AE6A6}" type="datetimeFigureOut">
              <a:rPr lang="pt-BR" smtClean="0"/>
              <a:t>31/05/2021</a:t>
            </a:fld>
            <a:endParaRPr lang="pt-BR"/>
          </a:p>
        </p:txBody>
      </p:sp>
      <p:sp>
        <p:nvSpPr>
          <p:cNvPr id="5" name="Espaço Reservado para Rodapé 4">
            <a:extLst>
              <a:ext uri="{FF2B5EF4-FFF2-40B4-BE49-F238E27FC236}">
                <a16:creationId xmlns:a16="http://schemas.microsoft.com/office/drawing/2014/main" id="{C5A6D715-A1D5-406E-B9FA-6D5F10BDD5B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EE7316A-DEC7-46D9-B9DB-EECEAB026656}"/>
              </a:ext>
            </a:extLst>
          </p:cNvPr>
          <p:cNvSpPr>
            <a:spLocks noGrp="1"/>
          </p:cNvSpPr>
          <p:nvPr>
            <p:ph type="sldNum" sz="quarter" idx="12"/>
          </p:nvPr>
        </p:nvSpPr>
        <p:spPr/>
        <p:txBody>
          <a:bodyPr/>
          <a:lstStyle/>
          <a:p>
            <a:fld id="{F6DC0216-C6F8-4CEA-BAF8-A5A2608028E8}" type="slidenum">
              <a:rPr lang="pt-BR" smtClean="0"/>
              <a:t>‹nº›</a:t>
            </a:fld>
            <a:endParaRPr lang="pt-BR"/>
          </a:p>
        </p:txBody>
      </p:sp>
    </p:spTree>
    <p:extLst>
      <p:ext uri="{BB962C8B-B14F-4D97-AF65-F5344CB8AC3E}">
        <p14:creationId xmlns:p14="http://schemas.microsoft.com/office/powerpoint/2010/main" val="2533206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66E4A0-F588-4D32-9BE7-FDA5ED9FA9D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879FC88-C597-4DB0-891C-3399E588AB6E}"/>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889F9E2-7BC2-46A3-9353-FE884A3153C8}"/>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C6BD99C-7218-4A1F-9B7C-63FE3CE0F76D}"/>
              </a:ext>
            </a:extLst>
          </p:cNvPr>
          <p:cNvSpPr>
            <a:spLocks noGrp="1"/>
          </p:cNvSpPr>
          <p:nvPr>
            <p:ph type="dt" sz="half" idx="10"/>
          </p:nvPr>
        </p:nvSpPr>
        <p:spPr/>
        <p:txBody>
          <a:bodyPr/>
          <a:lstStyle/>
          <a:p>
            <a:fld id="{B1E53140-BE99-4C00-89CE-DB07290AE6A6}" type="datetimeFigureOut">
              <a:rPr lang="pt-BR" smtClean="0"/>
              <a:t>31/05/2021</a:t>
            </a:fld>
            <a:endParaRPr lang="pt-BR"/>
          </a:p>
        </p:txBody>
      </p:sp>
      <p:sp>
        <p:nvSpPr>
          <p:cNvPr id="6" name="Espaço Reservado para Rodapé 5">
            <a:extLst>
              <a:ext uri="{FF2B5EF4-FFF2-40B4-BE49-F238E27FC236}">
                <a16:creationId xmlns:a16="http://schemas.microsoft.com/office/drawing/2014/main" id="{36A07B8F-EE08-49BE-9509-F855C7092E0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21E30BF-41CE-4B25-8044-29F2728F0667}"/>
              </a:ext>
            </a:extLst>
          </p:cNvPr>
          <p:cNvSpPr>
            <a:spLocks noGrp="1"/>
          </p:cNvSpPr>
          <p:nvPr>
            <p:ph type="sldNum" sz="quarter" idx="12"/>
          </p:nvPr>
        </p:nvSpPr>
        <p:spPr/>
        <p:txBody>
          <a:bodyPr/>
          <a:lstStyle/>
          <a:p>
            <a:fld id="{F6DC0216-C6F8-4CEA-BAF8-A5A2608028E8}" type="slidenum">
              <a:rPr lang="pt-BR" smtClean="0"/>
              <a:t>‹nº›</a:t>
            </a:fld>
            <a:endParaRPr lang="pt-BR"/>
          </a:p>
        </p:txBody>
      </p:sp>
    </p:spTree>
    <p:extLst>
      <p:ext uri="{BB962C8B-B14F-4D97-AF65-F5344CB8AC3E}">
        <p14:creationId xmlns:p14="http://schemas.microsoft.com/office/powerpoint/2010/main" val="389927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1F629-C4F1-424D-8CE7-307A41AD9C87}"/>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BE648E8-DC7A-4A1C-8E5A-A9A80650AC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BA8CA5C2-1CD8-4D30-9077-DBC80E5722FC}"/>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FE6C98F-4837-4109-839A-21FA66161F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7EFF1094-2B6B-4D3B-8706-74E0FB6C7BD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B5DFF929-74D8-47FF-BD21-66769FC7A5A1}"/>
              </a:ext>
            </a:extLst>
          </p:cNvPr>
          <p:cNvSpPr>
            <a:spLocks noGrp="1"/>
          </p:cNvSpPr>
          <p:nvPr>
            <p:ph type="dt" sz="half" idx="10"/>
          </p:nvPr>
        </p:nvSpPr>
        <p:spPr/>
        <p:txBody>
          <a:bodyPr/>
          <a:lstStyle/>
          <a:p>
            <a:fld id="{B1E53140-BE99-4C00-89CE-DB07290AE6A6}" type="datetimeFigureOut">
              <a:rPr lang="pt-BR" smtClean="0"/>
              <a:t>31/05/2021</a:t>
            </a:fld>
            <a:endParaRPr lang="pt-BR"/>
          </a:p>
        </p:txBody>
      </p:sp>
      <p:sp>
        <p:nvSpPr>
          <p:cNvPr id="8" name="Espaço Reservado para Rodapé 7">
            <a:extLst>
              <a:ext uri="{FF2B5EF4-FFF2-40B4-BE49-F238E27FC236}">
                <a16:creationId xmlns:a16="http://schemas.microsoft.com/office/drawing/2014/main" id="{A32B64EB-7933-4B90-AAA4-207792642C65}"/>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3B99CE4F-2C35-4DCE-B272-4C7BE6F5A813}"/>
              </a:ext>
            </a:extLst>
          </p:cNvPr>
          <p:cNvSpPr>
            <a:spLocks noGrp="1"/>
          </p:cNvSpPr>
          <p:nvPr>
            <p:ph type="sldNum" sz="quarter" idx="12"/>
          </p:nvPr>
        </p:nvSpPr>
        <p:spPr/>
        <p:txBody>
          <a:bodyPr/>
          <a:lstStyle/>
          <a:p>
            <a:fld id="{F6DC0216-C6F8-4CEA-BAF8-A5A2608028E8}" type="slidenum">
              <a:rPr lang="pt-BR" smtClean="0"/>
              <a:t>‹nº›</a:t>
            </a:fld>
            <a:endParaRPr lang="pt-BR"/>
          </a:p>
        </p:txBody>
      </p:sp>
    </p:spTree>
    <p:extLst>
      <p:ext uri="{BB962C8B-B14F-4D97-AF65-F5344CB8AC3E}">
        <p14:creationId xmlns:p14="http://schemas.microsoft.com/office/powerpoint/2010/main" val="351378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F57DED-C0B0-4F36-9AF9-215892839B0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B0770B78-E0FF-41A8-8082-CC5B25C83B62}"/>
              </a:ext>
            </a:extLst>
          </p:cNvPr>
          <p:cNvSpPr>
            <a:spLocks noGrp="1"/>
          </p:cNvSpPr>
          <p:nvPr>
            <p:ph type="dt" sz="half" idx="10"/>
          </p:nvPr>
        </p:nvSpPr>
        <p:spPr/>
        <p:txBody>
          <a:bodyPr/>
          <a:lstStyle/>
          <a:p>
            <a:fld id="{B1E53140-BE99-4C00-89CE-DB07290AE6A6}" type="datetimeFigureOut">
              <a:rPr lang="pt-BR" smtClean="0"/>
              <a:t>31/05/2021</a:t>
            </a:fld>
            <a:endParaRPr lang="pt-BR"/>
          </a:p>
        </p:txBody>
      </p:sp>
      <p:sp>
        <p:nvSpPr>
          <p:cNvPr id="4" name="Espaço Reservado para Rodapé 3">
            <a:extLst>
              <a:ext uri="{FF2B5EF4-FFF2-40B4-BE49-F238E27FC236}">
                <a16:creationId xmlns:a16="http://schemas.microsoft.com/office/drawing/2014/main" id="{A34F342B-D620-43E9-92D3-C558322D682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BA07C6E6-3349-424B-960B-0B9CC8CA2F1A}"/>
              </a:ext>
            </a:extLst>
          </p:cNvPr>
          <p:cNvSpPr>
            <a:spLocks noGrp="1"/>
          </p:cNvSpPr>
          <p:nvPr>
            <p:ph type="sldNum" sz="quarter" idx="12"/>
          </p:nvPr>
        </p:nvSpPr>
        <p:spPr/>
        <p:txBody>
          <a:bodyPr/>
          <a:lstStyle/>
          <a:p>
            <a:fld id="{F6DC0216-C6F8-4CEA-BAF8-A5A2608028E8}" type="slidenum">
              <a:rPr lang="pt-BR" smtClean="0"/>
              <a:t>‹nº›</a:t>
            </a:fld>
            <a:endParaRPr lang="pt-BR"/>
          </a:p>
        </p:txBody>
      </p:sp>
    </p:spTree>
    <p:extLst>
      <p:ext uri="{BB962C8B-B14F-4D97-AF65-F5344CB8AC3E}">
        <p14:creationId xmlns:p14="http://schemas.microsoft.com/office/powerpoint/2010/main" val="176758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645C509-E109-45C2-84A0-F374037C31AE}"/>
              </a:ext>
            </a:extLst>
          </p:cNvPr>
          <p:cNvSpPr>
            <a:spLocks noGrp="1"/>
          </p:cNvSpPr>
          <p:nvPr>
            <p:ph type="dt" sz="half" idx="10"/>
          </p:nvPr>
        </p:nvSpPr>
        <p:spPr/>
        <p:txBody>
          <a:bodyPr/>
          <a:lstStyle/>
          <a:p>
            <a:fld id="{B1E53140-BE99-4C00-89CE-DB07290AE6A6}" type="datetimeFigureOut">
              <a:rPr lang="pt-BR" smtClean="0"/>
              <a:t>31/05/2021</a:t>
            </a:fld>
            <a:endParaRPr lang="pt-BR"/>
          </a:p>
        </p:txBody>
      </p:sp>
      <p:sp>
        <p:nvSpPr>
          <p:cNvPr id="3" name="Espaço Reservado para Rodapé 2">
            <a:extLst>
              <a:ext uri="{FF2B5EF4-FFF2-40B4-BE49-F238E27FC236}">
                <a16:creationId xmlns:a16="http://schemas.microsoft.com/office/drawing/2014/main" id="{2F3B4088-C2E7-41A6-8662-52111F4114B7}"/>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D3B181D8-0B2E-482D-880D-588585935C1B}"/>
              </a:ext>
            </a:extLst>
          </p:cNvPr>
          <p:cNvSpPr>
            <a:spLocks noGrp="1"/>
          </p:cNvSpPr>
          <p:nvPr>
            <p:ph type="sldNum" sz="quarter" idx="12"/>
          </p:nvPr>
        </p:nvSpPr>
        <p:spPr/>
        <p:txBody>
          <a:bodyPr/>
          <a:lstStyle/>
          <a:p>
            <a:fld id="{F6DC0216-C6F8-4CEA-BAF8-A5A2608028E8}" type="slidenum">
              <a:rPr lang="pt-BR" smtClean="0"/>
              <a:t>‹nº›</a:t>
            </a:fld>
            <a:endParaRPr lang="pt-BR"/>
          </a:p>
        </p:txBody>
      </p:sp>
    </p:spTree>
    <p:extLst>
      <p:ext uri="{BB962C8B-B14F-4D97-AF65-F5344CB8AC3E}">
        <p14:creationId xmlns:p14="http://schemas.microsoft.com/office/powerpoint/2010/main" val="316370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5BCDCF-C864-4599-B038-55D9FA2F379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1DC26D6B-A4E5-44B3-8F91-4B67C3469B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9FC5F47-25FC-4258-A57B-E965D26471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6BED54C-9E54-40EB-B941-330E14D16DEA}"/>
              </a:ext>
            </a:extLst>
          </p:cNvPr>
          <p:cNvSpPr>
            <a:spLocks noGrp="1"/>
          </p:cNvSpPr>
          <p:nvPr>
            <p:ph type="dt" sz="half" idx="10"/>
          </p:nvPr>
        </p:nvSpPr>
        <p:spPr/>
        <p:txBody>
          <a:bodyPr/>
          <a:lstStyle/>
          <a:p>
            <a:fld id="{B1E53140-BE99-4C00-89CE-DB07290AE6A6}" type="datetimeFigureOut">
              <a:rPr lang="pt-BR" smtClean="0"/>
              <a:t>31/05/2021</a:t>
            </a:fld>
            <a:endParaRPr lang="pt-BR"/>
          </a:p>
        </p:txBody>
      </p:sp>
      <p:sp>
        <p:nvSpPr>
          <p:cNvPr id="6" name="Espaço Reservado para Rodapé 5">
            <a:extLst>
              <a:ext uri="{FF2B5EF4-FFF2-40B4-BE49-F238E27FC236}">
                <a16:creationId xmlns:a16="http://schemas.microsoft.com/office/drawing/2014/main" id="{4F08E1E1-21AF-410F-A9DC-525D3621E55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4C47BDF-9BED-4AE5-9E01-3D4399AC0282}"/>
              </a:ext>
            </a:extLst>
          </p:cNvPr>
          <p:cNvSpPr>
            <a:spLocks noGrp="1"/>
          </p:cNvSpPr>
          <p:nvPr>
            <p:ph type="sldNum" sz="quarter" idx="12"/>
          </p:nvPr>
        </p:nvSpPr>
        <p:spPr/>
        <p:txBody>
          <a:bodyPr/>
          <a:lstStyle/>
          <a:p>
            <a:fld id="{F6DC0216-C6F8-4CEA-BAF8-A5A2608028E8}" type="slidenum">
              <a:rPr lang="pt-BR" smtClean="0"/>
              <a:t>‹nº›</a:t>
            </a:fld>
            <a:endParaRPr lang="pt-BR"/>
          </a:p>
        </p:txBody>
      </p:sp>
    </p:spTree>
    <p:extLst>
      <p:ext uri="{BB962C8B-B14F-4D97-AF65-F5344CB8AC3E}">
        <p14:creationId xmlns:p14="http://schemas.microsoft.com/office/powerpoint/2010/main" val="2141689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9E3F1-0944-4D66-A27B-9E47C4BAC5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C5DFC64C-1D6B-4FAD-9C88-3A110123D8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B1DAEF6B-4934-47B9-9BC1-5C8EABFAA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51359AC-70DA-49D7-A55A-CE3DE47869BF}"/>
              </a:ext>
            </a:extLst>
          </p:cNvPr>
          <p:cNvSpPr>
            <a:spLocks noGrp="1"/>
          </p:cNvSpPr>
          <p:nvPr>
            <p:ph type="dt" sz="half" idx="10"/>
          </p:nvPr>
        </p:nvSpPr>
        <p:spPr/>
        <p:txBody>
          <a:bodyPr/>
          <a:lstStyle/>
          <a:p>
            <a:fld id="{B1E53140-BE99-4C00-89CE-DB07290AE6A6}" type="datetimeFigureOut">
              <a:rPr lang="pt-BR" smtClean="0"/>
              <a:t>31/05/2021</a:t>
            </a:fld>
            <a:endParaRPr lang="pt-BR"/>
          </a:p>
        </p:txBody>
      </p:sp>
      <p:sp>
        <p:nvSpPr>
          <p:cNvPr id="6" name="Espaço Reservado para Rodapé 5">
            <a:extLst>
              <a:ext uri="{FF2B5EF4-FFF2-40B4-BE49-F238E27FC236}">
                <a16:creationId xmlns:a16="http://schemas.microsoft.com/office/drawing/2014/main" id="{53387D76-1BB9-4681-A9FA-D4C34250202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B4370DB-4F65-4A28-9BC2-C1F10F028F81}"/>
              </a:ext>
            </a:extLst>
          </p:cNvPr>
          <p:cNvSpPr>
            <a:spLocks noGrp="1"/>
          </p:cNvSpPr>
          <p:nvPr>
            <p:ph type="sldNum" sz="quarter" idx="12"/>
          </p:nvPr>
        </p:nvSpPr>
        <p:spPr/>
        <p:txBody>
          <a:bodyPr/>
          <a:lstStyle/>
          <a:p>
            <a:fld id="{F6DC0216-C6F8-4CEA-BAF8-A5A2608028E8}" type="slidenum">
              <a:rPr lang="pt-BR" smtClean="0"/>
              <a:t>‹nº›</a:t>
            </a:fld>
            <a:endParaRPr lang="pt-BR"/>
          </a:p>
        </p:txBody>
      </p:sp>
    </p:spTree>
    <p:extLst>
      <p:ext uri="{BB962C8B-B14F-4D97-AF65-F5344CB8AC3E}">
        <p14:creationId xmlns:p14="http://schemas.microsoft.com/office/powerpoint/2010/main" val="72778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BED3B5B-C051-4E26-849F-4435ED13B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7356FA2B-B41A-404F-B65F-BB4E2C67D7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494E735-C0E6-4E53-B6D3-90534EF3E5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53140-BE99-4C00-89CE-DB07290AE6A6}" type="datetimeFigureOut">
              <a:rPr lang="pt-BR" smtClean="0"/>
              <a:t>31/05/2021</a:t>
            </a:fld>
            <a:endParaRPr lang="pt-BR"/>
          </a:p>
        </p:txBody>
      </p:sp>
      <p:sp>
        <p:nvSpPr>
          <p:cNvPr id="5" name="Espaço Reservado para Rodapé 4">
            <a:extLst>
              <a:ext uri="{FF2B5EF4-FFF2-40B4-BE49-F238E27FC236}">
                <a16:creationId xmlns:a16="http://schemas.microsoft.com/office/drawing/2014/main" id="{9A629B0F-BBF4-4512-B8DA-8EBC539EC5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F4BCCE3B-3B5E-4907-A216-3B983E884C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C0216-C6F8-4CEA-BAF8-A5A2608028E8}" type="slidenum">
              <a:rPr lang="pt-BR" smtClean="0"/>
              <a:t>‹nº›</a:t>
            </a:fld>
            <a:endParaRPr lang="pt-BR"/>
          </a:p>
        </p:txBody>
      </p:sp>
    </p:spTree>
    <p:extLst>
      <p:ext uri="{BB962C8B-B14F-4D97-AF65-F5344CB8AC3E}">
        <p14:creationId xmlns:p14="http://schemas.microsoft.com/office/powerpoint/2010/main" val="1177338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8750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B72EA6-1D91-4A71-B310-94B4632DA761}"/>
              </a:ext>
            </a:extLst>
          </p:cNvPr>
          <p:cNvSpPr>
            <a:spLocks noGrp="1"/>
          </p:cNvSpPr>
          <p:nvPr>
            <p:ph type="ctrTitle"/>
          </p:nvPr>
        </p:nvSpPr>
        <p:spPr>
          <a:xfrm>
            <a:off x="3950676" y="3241892"/>
            <a:ext cx="6489561" cy="1903864"/>
          </a:xfrm>
        </p:spPr>
        <p:txBody>
          <a:bodyPr>
            <a:noAutofit/>
          </a:bodyPr>
          <a:lstStyle/>
          <a:p>
            <a:r>
              <a:rPr lang="pt-BR" sz="15000" dirty="0">
                <a:solidFill>
                  <a:schemeClr val="bg1"/>
                </a:solidFill>
              </a:rPr>
              <a:t>YUUMI</a:t>
            </a:r>
          </a:p>
        </p:txBody>
      </p:sp>
      <p:pic>
        <p:nvPicPr>
          <p:cNvPr id="5" name="Imagem 4" descr="Desenho de uma flor&#10;&#10;Descrição gerada automaticamente com confiança média">
            <a:extLst>
              <a:ext uri="{FF2B5EF4-FFF2-40B4-BE49-F238E27FC236}">
                <a16:creationId xmlns:a16="http://schemas.microsoft.com/office/drawing/2014/main" id="{A2C8154F-29CC-458F-82A5-F4C7906DA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065" y="704183"/>
            <a:ext cx="4090679" cy="4090679"/>
          </a:xfrm>
          <a:prstGeom prst="rect">
            <a:avLst/>
          </a:prstGeom>
        </p:spPr>
      </p:pic>
    </p:spTree>
    <p:extLst>
      <p:ext uri="{BB962C8B-B14F-4D97-AF65-F5344CB8AC3E}">
        <p14:creationId xmlns:p14="http://schemas.microsoft.com/office/powerpoint/2010/main" val="2603086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Desenho de uma flor&#10;&#10;Descrição gerada automaticamente com confiança média">
            <a:extLst>
              <a:ext uri="{FF2B5EF4-FFF2-40B4-BE49-F238E27FC236}">
                <a16:creationId xmlns:a16="http://schemas.microsoft.com/office/drawing/2014/main" id="{F4F51BB6-11DB-4553-8166-C31920B15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860" y="1464130"/>
            <a:ext cx="3616509" cy="3616509"/>
          </a:xfrm>
          <a:prstGeom prst="rect">
            <a:avLst/>
          </a:prstGeom>
        </p:spPr>
      </p:pic>
      <p:cxnSp>
        <p:nvCxnSpPr>
          <p:cNvPr id="4" name="Conector de Seta Reta 3">
            <a:extLst>
              <a:ext uri="{FF2B5EF4-FFF2-40B4-BE49-F238E27FC236}">
                <a16:creationId xmlns:a16="http://schemas.microsoft.com/office/drawing/2014/main" id="{472D992E-8AE6-44D5-AEE2-9609BEB733D2}"/>
              </a:ext>
            </a:extLst>
          </p:cNvPr>
          <p:cNvCxnSpPr>
            <a:cxnSpLocks/>
          </p:cNvCxnSpPr>
          <p:nvPr/>
        </p:nvCxnSpPr>
        <p:spPr>
          <a:xfrm>
            <a:off x="4826000" y="2194711"/>
            <a:ext cx="1901371" cy="0"/>
          </a:xfrm>
          <a:prstGeom prst="straightConnector1">
            <a:avLst/>
          </a:prstGeom>
          <a:ln w="15875">
            <a:solidFill>
              <a:srgbClr val="D87501"/>
            </a:solidFill>
            <a:tailEnd type="triangle"/>
          </a:ln>
        </p:spPr>
        <p:style>
          <a:lnRef idx="1">
            <a:schemeClr val="accent1"/>
          </a:lnRef>
          <a:fillRef idx="0">
            <a:schemeClr val="accent1"/>
          </a:fillRef>
          <a:effectRef idx="0">
            <a:schemeClr val="accent1"/>
          </a:effectRef>
          <a:fontRef idx="minor">
            <a:schemeClr val="tx1"/>
          </a:fontRef>
        </p:style>
      </p:cxnSp>
      <p:sp>
        <p:nvSpPr>
          <p:cNvPr id="6" name="Elipse 5">
            <a:extLst>
              <a:ext uri="{FF2B5EF4-FFF2-40B4-BE49-F238E27FC236}">
                <a16:creationId xmlns:a16="http://schemas.microsoft.com/office/drawing/2014/main" id="{52C910EC-73E6-461A-AB27-B5B57FBADB5C}"/>
              </a:ext>
            </a:extLst>
          </p:cNvPr>
          <p:cNvSpPr/>
          <p:nvPr/>
        </p:nvSpPr>
        <p:spPr>
          <a:xfrm>
            <a:off x="4383315" y="4082143"/>
            <a:ext cx="1016000" cy="986969"/>
          </a:xfrm>
          <a:prstGeom prst="ellipse">
            <a:avLst/>
          </a:prstGeom>
          <a:solidFill>
            <a:srgbClr val="D87501"/>
          </a:solidFill>
          <a:ln>
            <a:solidFill>
              <a:srgbClr val="D87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lipse 6">
            <a:extLst>
              <a:ext uri="{FF2B5EF4-FFF2-40B4-BE49-F238E27FC236}">
                <a16:creationId xmlns:a16="http://schemas.microsoft.com/office/drawing/2014/main" id="{B7F2D0EA-9CD7-4982-8D5C-961D22257BC2}"/>
              </a:ext>
            </a:extLst>
          </p:cNvPr>
          <p:cNvSpPr/>
          <p:nvPr/>
        </p:nvSpPr>
        <p:spPr>
          <a:xfrm>
            <a:off x="4361317" y="5405397"/>
            <a:ext cx="1016000" cy="986969"/>
          </a:xfrm>
          <a:prstGeom prst="ellipse">
            <a:avLst/>
          </a:prstGeom>
          <a:solidFill>
            <a:srgbClr val="FFC13C"/>
          </a:solidFill>
          <a:ln>
            <a:solidFill>
              <a:srgbClr val="FFC1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Cantos Arredondados 7">
            <a:extLst>
              <a:ext uri="{FF2B5EF4-FFF2-40B4-BE49-F238E27FC236}">
                <a16:creationId xmlns:a16="http://schemas.microsoft.com/office/drawing/2014/main" id="{B7650F14-BCFE-415F-BBEA-657453F9A016}"/>
              </a:ext>
            </a:extLst>
          </p:cNvPr>
          <p:cNvSpPr/>
          <p:nvPr/>
        </p:nvSpPr>
        <p:spPr>
          <a:xfrm>
            <a:off x="3657600" y="544287"/>
            <a:ext cx="5399314" cy="595086"/>
          </a:xfrm>
          <a:prstGeom prst="roundRect">
            <a:avLst/>
          </a:prstGeom>
          <a:solidFill>
            <a:srgbClr val="D875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600" b="1" dirty="0">
                <a:solidFill>
                  <a:schemeClr val="bg1"/>
                </a:solidFill>
              </a:rPr>
              <a:t>IDENTIDADE VISUAL</a:t>
            </a:r>
          </a:p>
        </p:txBody>
      </p:sp>
      <p:sp>
        <p:nvSpPr>
          <p:cNvPr id="10" name="CaixaDeTexto 9">
            <a:extLst>
              <a:ext uri="{FF2B5EF4-FFF2-40B4-BE49-F238E27FC236}">
                <a16:creationId xmlns:a16="http://schemas.microsoft.com/office/drawing/2014/main" id="{B1A76901-01B9-420B-8708-D6325F045FB3}"/>
              </a:ext>
            </a:extLst>
          </p:cNvPr>
          <p:cNvSpPr txBox="1"/>
          <p:nvPr/>
        </p:nvSpPr>
        <p:spPr>
          <a:xfrm>
            <a:off x="7300687" y="1793597"/>
            <a:ext cx="3947886" cy="707886"/>
          </a:xfrm>
          <a:prstGeom prst="rect">
            <a:avLst/>
          </a:prstGeom>
          <a:noFill/>
        </p:spPr>
        <p:txBody>
          <a:bodyPr wrap="square">
            <a:spAutoFit/>
          </a:bodyPr>
          <a:lstStyle/>
          <a:p>
            <a:pPr algn="l" fontAlgn="base"/>
            <a:r>
              <a:rPr lang="pt-BR" sz="2000" b="0" i="0" dirty="0">
                <a:solidFill>
                  <a:schemeClr val="accent2"/>
                </a:solidFill>
                <a:effectLst/>
                <a:latin typeface="inherit"/>
              </a:rPr>
              <a:t>Resistir às provações da vida cotidiana</a:t>
            </a:r>
          </a:p>
        </p:txBody>
      </p:sp>
      <p:sp>
        <p:nvSpPr>
          <p:cNvPr id="12" name="CaixaDeTexto 11">
            <a:extLst>
              <a:ext uri="{FF2B5EF4-FFF2-40B4-BE49-F238E27FC236}">
                <a16:creationId xmlns:a16="http://schemas.microsoft.com/office/drawing/2014/main" id="{4F357796-0534-4601-84A1-E855B717A146}"/>
              </a:ext>
            </a:extLst>
          </p:cNvPr>
          <p:cNvSpPr txBox="1"/>
          <p:nvPr/>
        </p:nvSpPr>
        <p:spPr>
          <a:xfrm>
            <a:off x="7300687" y="2613352"/>
            <a:ext cx="4188599" cy="1015663"/>
          </a:xfrm>
          <a:prstGeom prst="rect">
            <a:avLst/>
          </a:prstGeom>
          <a:noFill/>
        </p:spPr>
        <p:txBody>
          <a:bodyPr wrap="square">
            <a:spAutoFit/>
          </a:bodyPr>
          <a:lstStyle/>
          <a:p>
            <a:pPr algn="just" fontAlgn="base"/>
            <a:r>
              <a:rPr lang="pt-BR" sz="2000" b="0" i="0" dirty="0">
                <a:solidFill>
                  <a:schemeClr val="accent2"/>
                </a:solidFill>
                <a:effectLst/>
                <a:latin typeface="inherit"/>
              </a:rPr>
              <a:t>Seguir seus sonhos e alcançar suas aspirações, tanto em um sentido material quanto espiritual.</a:t>
            </a:r>
          </a:p>
        </p:txBody>
      </p:sp>
      <p:cxnSp>
        <p:nvCxnSpPr>
          <p:cNvPr id="13" name="Conector de Seta Reta 12">
            <a:extLst>
              <a:ext uri="{FF2B5EF4-FFF2-40B4-BE49-F238E27FC236}">
                <a16:creationId xmlns:a16="http://schemas.microsoft.com/office/drawing/2014/main" id="{08683A47-2E59-47F5-8306-FE240F349726}"/>
              </a:ext>
            </a:extLst>
          </p:cNvPr>
          <p:cNvCxnSpPr>
            <a:cxnSpLocks/>
          </p:cNvCxnSpPr>
          <p:nvPr/>
        </p:nvCxnSpPr>
        <p:spPr>
          <a:xfrm>
            <a:off x="5638800" y="4575627"/>
            <a:ext cx="1901371" cy="0"/>
          </a:xfrm>
          <a:prstGeom prst="straightConnector1">
            <a:avLst/>
          </a:prstGeom>
          <a:ln w="15875">
            <a:solidFill>
              <a:srgbClr val="D87501"/>
            </a:solidFill>
            <a:tailEnd type="triangle"/>
          </a:ln>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D9086EF6-7028-4252-B80D-DE26BD9CDBA4}"/>
              </a:ext>
            </a:extLst>
          </p:cNvPr>
          <p:cNvSpPr txBox="1"/>
          <p:nvPr/>
        </p:nvSpPr>
        <p:spPr>
          <a:xfrm>
            <a:off x="7837717" y="4037018"/>
            <a:ext cx="4020454" cy="1200329"/>
          </a:xfrm>
          <a:prstGeom prst="rect">
            <a:avLst/>
          </a:prstGeom>
          <a:noFill/>
        </p:spPr>
        <p:txBody>
          <a:bodyPr wrap="square">
            <a:spAutoFit/>
          </a:bodyPr>
          <a:lstStyle/>
          <a:p>
            <a:pPr algn="just"/>
            <a:r>
              <a:rPr lang="pt-BR" i="0" dirty="0">
                <a:solidFill>
                  <a:schemeClr val="accent2"/>
                </a:solidFill>
                <a:effectLst/>
                <a:latin typeface="inherit"/>
              </a:rPr>
              <a:t>A </a:t>
            </a:r>
            <a:r>
              <a:rPr lang="pt-BR" b="1" i="0" dirty="0">
                <a:solidFill>
                  <a:schemeClr val="accent2"/>
                </a:solidFill>
                <a:effectLst/>
                <a:latin typeface="inherit"/>
              </a:rPr>
              <a:t>cor laranja</a:t>
            </a:r>
            <a:r>
              <a:rPr lang="pt-BR" i="0" dirty="0">
                <a:solidFill>
                  <a:schemeClr val="accent2"/>
                </a:solidFill>
                <a:effectLst/>
                <a:latin typeface="inherit"/>
              </a:rPr>
              <a:t> traz força, coragem, determinação e ousadia, tirando a gente do estado de medo e covardia. A cor estimula também a criatividade</a:t>
            </a:r>
            <a:endParaRPr lang="pt-BR" dirty="0">
              <a:solidFill>
                <a:schemeClr val="accent2"/>
              </a:solidFill>
              <a:latin typeface="inherit"/>
            </a:endParaRPr>
          </a:p>
        </p:txBody>
      </p:sp>
      <p:cxnSp>
        <p:nvCxnSpPr>
          <p:cNvPr id="16" name="Conector de Seta Reta 15">
            <a:extLst>
              <a:ext uri="{FF2B5EF4-FFF2-40B4-BE49-F238E27FC236}">
                <a16:creationId xmlns:a16="http://schemas.microsoft.com/office/drawing/2014/main" id="{7B91A3EC-AA3C-4BBB-B460-218FE5C0BC4A}"/>
              </a:ext>
            </a:extLst>
          </p:cNvPr>
          <p:cNvCxnSpPr>
            <a:cxnSpLocks/>
          </p:cNvCxnSpPr>
          <p:nvPr/>
        </p:nvCxnSpPr>
        <p:spPr>
          <a:xfrm>
            <a:off x="5776686" y="5918199"/>
            <a:ext cx="1901371" cy="0"/>
          </a:xfrm>
          <a:prstGeom prst="straightConnector1">
            <a:avLst/>
          </a:prstGeom>
          <a:ln w="15875">
            <a:solidFill>
              <a:srgbClr val="D87501"/>
            </a:solidFill>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97CCC116-B5EF-465D-BD14-F39DA01D6AB6}"/>
              </a:ext>
            </a:extLst>
          </p:cNvPr>
          <p:cNvSpPr txBox="1"/>
          <p:nvPr/>
        </p:nvSpPr>
        <p:spPr>
          <a:xfrm>
            <a:off x="7837717" y="5405397"/>
            <a:ext cx="4020454" cy="1200329"/>
          </a:xfrm>
          <a:prstGeom prst="rect">
            <a:avLst/>
          </a:prstGeom>
          <a:noFill/>
        </p:spPr>
        <p:txBody>
          <a:bodyPr wrap="square">
            <a:spAutoFit/>
          </a:bodyPr>
          <a:lstStyle/>
          <a:p>
            <a:pPr algn="just"/>
            <a:r>
              <a:rPr lang="pt-BR" i="0" dirty="0">
                <a:solidFill>
                  <a:schemeClr val="accent2"/>
                </a:solidFill>
                <a:effectLst/>
                <a:latin typeface="inherit"/>
              </a:rPr>
              <a:t>A</a:t>
            </a:r>
            <a:r>
              <a:rPr lang="pt-BR" b="1" i="0" dirty="0">
                <a:solidFill>
                  <a:schemeClr val="accent2"/>
                </a:solidFill>
                <a:effectLst/>
                <a:latin typeface="inherit"/>
              </a:rPr>
              <a:t> cor amarela</a:t>
            </a:r>
            <a:r>
              <a:rPr lang="pt-BR" b="0" i="0" dirty="0">
                <a:solidFill>
                  <a:schemeClr val="accent2"/>
                </a:solidFill>
                <a:effectLst/>
                <a:latin typeface="inherit"/>
              </a:rPr>
              <a:t> significa </a:t>
            </a:r>
            <a:r>
              <a:rPr lang="pt-BR" i="0" dirty="0">
                <a:solidFill>
                  <a:schemeClr val="accent2"/>
                </a:solidFill>
                <a:effectLst/>
                <a:latin typeface="inherit"/>
              </a:rPr>
              <a:t>luz, calor</a:t>
            </a:r>
            <a:r>
              <a:rPr lang="pt-BR" b="0" i="0" dirty="0">
                <a:solidFill>
                  <a:schemeClr val="accent2"/>
                </a:solidFill>
                <a:effectLst/>
                <a:latin typeface="inherit"/>
              </a:rPr>
              <a:t>, descontração, otimismo e alegria que desperta a criatividade. Estimula as atividades mentais e o raciocínio.</a:t>
            </a:r>
            <a:endParaRPr lang="pt-BR" dirty="0">
              <a:solidFill>
                <a:schemeClr val="accent2"/>
              </a:solidFill>
              <a:latin typeface="inherit"/>
            </a:endParaRPr>
          </a:p>
        </p:txBody>
      </p:sp>
      <p:cxnSp>
        <p:nvCxnSpPr>
          <p:cNvPr id="18" name="Conector de Seta Reta 17">
            <a:extLst>
              <a:ext uri="{FF2B5EF4-FFF2-40B4-BE49-F238E27FC236}">
                <a16:creationId xmlns:a16="http://schemas.microsoft.com/office/drawing/2014/main" id="{57A2088A-B3EF-493A-A144-044C3DE1183B}"/>
              </a:ext>
            </a:extLst>
          </p:cNvPr>
          <p:cNvCxnSpPr>
            <a:cxnSpLocks/>
          </p:cNvCxnSpPr>
          <p:nvPr/>
        </p:nvCxnSpPr>
        <p:spPr>
          <a:xfrm>
            <a:off x="4891315" y="3029894"/>
            <a:ext cx="1901371" cy="0"/>
          </a:xfrm>
          <a:prstGeom prst="straightConnector1">
            <a:avLst/>
          </a:prstGeom>
          <a:ln w="15875">
            <a:solidFill>
              <a:srgbClr val="D8750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995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87501"/>
        </a:solidFill>
        <a:effectLst/>
      </p:bgPr>
    </p:bg>
    <p:spTree>
      <p:nvGrpSpPr>
        <p:cNvPr id="1" name=""/>
        <p:cNvGrpSpPr/>
        <p:nvPr/>
      </p:nvGrpSpPr>
      <p:grpSpPr>
        <a:xfrm>
          <a:off x="0" y="0"/>
          <a:ext cx="0" cy="0"/>
          <a:chOff x="0" y="0"/>
          <a:chExt cx="0" cy="0"/>
        </a:xfrm>
      </p:grpSpPr>
      <p:pic>
        <p:nvPicPr>
          <p:cNvPr id="5" name="Imagem 4" descr="Desenho de uma flor&#10;&#10;Descrição gerada automaticamente com confiança média">
            <a:extLst>
              <a:ext uri="{FF2B5EF4-FFF2-40B4-BE49-F238E27FC236}">
                <a16:creationId xmlns:a16="http://schemas.microsoft.com/office/drawing/2014/main" id="{A2C8154F-29CC-458F-82A5-F4C7906DA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1" y="241543"/>
            <a:ext cx="1242364" cy="1242364"/>
          </a:xfrm>
          <a:prstGeom prst="rect">
            <a:avLst/>
          </a:prstGeom>
        </p:spPr>
      </p:pic>
      <p:pic>
        <p:nvPicPr>
          <p:cNvPr id="7" name="Imagem 6" descr="Desenho de uma pessoa&#10;&#10;Descrição gerada automaticamente com confiança média">
            <a:extLst>
              <a:ext uri="{FF2B5EF4-FFF2-40B4-BE49-F238E27FC236}">
                <a16:creationId xmlns:a16="http://schemas.microsoft.com/office/drawing/2014/main" id="{3843F679-53F6-49BC-B47E-C0E565543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7329" y="1011496"/>
            <a:ext cx="4000500" cy="5657850"/>
          </a:xfrm>
          <a:prstGeom prst="rect">
            <a:avLst/>
          </a:prstGeom>
        </p:spPr>
      </p:pic>
      <p:sp>
        <p:nvSpPr>
          <p:cNvPr id="8" name="Retângulo: Cantos Arredondados 7">
            <a:extLst>
              <a:ext uri="{FF2B5EF4-FFF2-40B4-BE49-F238E27FC236}">
                <a16:creationId xmlns:a16="http://schemas.microsoft.com/office/drawing/2014/main" id="{D3C7FFEF-FE7B-4501-9347-2A51B45B207A}"/>
              </a:ext>
            </a:extLst>
          </p:cNvPr>
          <p:cNvSpPr/>
          <p:nvPr/>
        </p:nvSpPr>
        <p:spPr>
          <a:xfrm>
            <a:off x="3236685" y="565182"/>
            <a:ext cx="5399314" cy="5950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600" b="1" dirty="0">
                <a:solidFill>
                  <a:srgbClr val="D87501"/>
                </a:solidFill>
              </a:rPr>
              <a:t>CONTEXTUALIZAÇÃO</a:t>
            </a:r>
          </a:p>
        </p:txBody>
      </p:sp>
      <p:sp>
        <p:nvSpPr>
          <p:cNvPr id="9" name="CaixaDeTexto 8">
            <a:extLst>
              <a:ext uri="{FF2B5EF4-FFF2-40B4-BE49-F238E27FC236}">
                <a16:creationId xmlns:a16="http://schemas.microsoft.com/office/drawing/2014/main" id="{D3D6FBFF-A8BC-4742-BD53-282B4C3747E3}"/>
              </a:ext>
            </a:extLst>
          </p:cNvPr>
          <p:cNvSpPr txBox="1"/>
          <p:nvPr/>
        </p:nvSpPr>
        <p:spPr>
          <a:xfrm>
            <a:off x="833453" y="2345146"/>
            <a:ext cx="6682437" cy="3139321"/>
          </a:xfrm>
          <a:prstGeom prst="rect">
            <a:avLst/>
          </a:prstGeom>
          <a:noFill/>
        </p:spPr>
        <p:txBody>
          <a:bodyPr wrap="square" rtlCol="0">
            <a:spAutoFit/>
          </a:bodyPr>
          <a:lstStyle/>
          <a:p>
            <a:pPr algn="just"/>
            <a:r>
              <a:rPr lang="pt-BR" sz="2200" dirty="0">
                <a:solidFill>
                  <a:schemeClr val="bg1"/>
                </a:solidFill>
              </a:rPr>
              <a:t>Sempre senti inseguranças em relação ao meu corpo, durante o meu curso de moda no Senai, sempre tentei passar para os desenhos um espelho do meu corpo, pois ali eu poderia modelar ele do jeito que eu achava bonito, um dia me </a:t>
            </a:r>
            <a:r>
              <a:rPr lang="pt-BR" sz="2200" dirty="0" err="1">
                <a:solidFill>
                  <a:schemeClr val="bg1"/>
                </a:solidFill>
              </a:rPr>
              <a:t>zuaram</a:t>
            </a:r>
            <a:r>
              <a:rPr lang="pt-BR" sz="2200" dirty="0">
                <a:solidFill>
                  <a:schemeClr val="bg1"/>
                </a:solidFill>
              </a:rPr>
              <a:t> por meus croquis terem as pernas e o quadris mais largos, isso me fez começar a esconder meus desenhos e não partilhar com ninguém que eu ainda fazia isso, vir por meio deste projeto um espaço de compartilhar isso.</a:t>
            </a:r>
          </a:p>
        </p:txBody>
      </p:sp>
    </p:spTree>
    <p:extLst>
      <p:ext uri="{BB962C8B-B14F-4D97-AF65-F5344CB8AC3E}">
        <p14:creationId xmlns:p14="http://schemas.microsoft.com/office/powerpoint/2010/main" val="3352394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Diagrama&#10;&#10;Descrição gerada automaticamente">
            <a:extLst>
              <a:ext uri="{FF2B5EF4-FFF2-40B4-BE49-F238E27FC236}">
                <a16:creationId xmlns:a16="http://schemas.microsoft.com/office/drawing/2014/main" id="{F010FB14-FB03-4514-A199-C52438196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907" y="290146"/>
            <a:ext cx="11676185" cy="6567854"/>
          </a:xfrm>
          <a:prstGeom prst="rect">
            <a:avLst/>
          </a:prstGeom>
        </p:spPr>
      </p:pic>
    </p:spTree>
    <p:extLst>
      <p:ext uri="{BB962C8B-B14F-4D97-AF65-F5344CB8AC3E}">
        <p14:creationId xmlns:p14="http://schemas.microsoft.com/office/powerpoint/2010/main" val="25052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Diagrama&#10;&#10;Descrição gerada automaticamente">
            <a:extLst>
              <a:ext uri="{FF2B5EF4-FFF2-40B4-BE49-F238E27FC236}">
                <a16:creationId xmlns:a16="http://schemas.microsoft.com/office/drawing/2014/main" id="{E968E55E-9BD5-41C6-8AE5-3D725CE91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73" y="210457"/>
            <a:ext cx="11817854" cy="6647543"/>
          </a:xfrm>
          <a:prstGeom prst="rect">
            <a:avLst/>
          </a:prstGeom>
        </p:spPr>
      </p:pic>
    </p:spTree>
    <p:extLst>
      <p:ext uri="{BB962C8B-B14F-4D97-AF65-F5344CB8AC3E}">
        <p14:creationId xmlns:p14="http://schemas.microsoft.com/office/powerpoint/2010/main" val="3132740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F81BD1AA-FB73-4DAC-A45C-4077D0509F1D}"/>
              </a:ext>
            </a:extLst>
          </p:cNvPr>
          <p:cNvSpPr/>
          <p:nvPr/>
        </p:nvSpPr>
        <p:spPr>
          <a:xfrm>
            <a:off x="2888343" y="474577"/>
            <a:ext cx="6705600" cy="595086"/>
          </a:xfrm>
          <a:prstGeom prst="roundRect">
            <a:avLst/>
          </a:prstGeom>
          <a:solidFill>
            <a:srgbClr val="D875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600" b="1" dirty="0">
                <a:solidFill>
                  <a:schemeClr val="bg1"/>
                </a:solidFill>
              </a:rPr>
              <a:t>MODELO DE ENTIDADE E RELACIONAMENTO</a:t>
            </a:r>
          </a:p>
        </p:txBody>
      </p:sp>
      <p:pic>
        <p:nvPicPr>
          <p:cNvPr id="3" name="Imagem 2" descr="Desenho de uma flor&#10;&#10;Descrição gerada automaticamente com confiança média">
            <a:extLst>
              <a:ext uri="{FF2B5EF4-FFF2-40B4-BE49-F238E27FC236}">
                <a16:creationId xmlns:a16="http://schemas.microsoft.com/office/drawing/2014/main" id="{4327B45D-3CCC-4C7B-B137-EC5933E51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44" y="267285"/>
            <a:ext cx="983019" cy="951615"/>
          </a:xfrm>
          <a:prstGeom prst="rect">
            <a:avLst/>
          </a:prstGeom>
        </p:spPr>
      </p:pic>
      <p:pic>
        <p:nvPicPr>
          <p:cNvPr id="5" name="Imagem 4">
            <a:extLst>
              <a:ext uri="{FF2B5EF4-FFF2-40B4-BE49-F238E27FC236}">
                <a16:creationId xmlns:a16="http://schemas.microsoft.com/office/drawing/2014/main" id="{8429666A-F1CA-4B20-8F92-23F6DD9BE56B}"/>
              </a:ext>
            </a:extLst>
          </p:cNvPr>
          <p:cNvPicPr>
            <a:picLocks noChangeAspect="1"/>
          </p:cNvPicPr>
          <p:nvPr/>
        </p:nvPicPr>
        <p:blipFill>
          <a:blip r:embed="rId3"/>
          <a:stretch>
            <a:fillRect/>
          </a:stretch>
        </p:blipFill>
        <p:spPr>
          <a:xfrm>
            <a:off x="976217" y="1867949"/>
            <a:ext cx="9654473" cy="3978813"/>
          </a:xfrm>
          <a:prstGeom prst="rect">
            <a:avLst/>
          </a:prstGeom>
        </p:spPr>
      </p:pic>
    </p:spTree>
    <p:extLst>
      <p:ext uri="{BB962C8B-B14F-4D97-AF65-F5344CB8AC3E}">
        <p14:creationId xmlns:p14="http://schemas.microsoft.com/office/powerpoint/2010/main" val="4069559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SoftwareReviews | Microsoft Planner | Make Better IT Decisions">
            <a:extLst>
              <a:ext uri="{FF2B5EF4-FFF2-40B4-BE49-F238E27FC236}">
                <a16:creationId xmlns:a16="http://schemas.microsoft.com/office/drawing/2014/main" id="{C4AA7BF9-BD37-400E-94CA-945657ED2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948" y="2163713"/>
            <a:ext cx="6770104" cy="2530573"/>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m 7" descr="Desenho de uma flor&#10;&#10;Descrição gerada automaticamente com confiança média">
            <a:extLst>
              <a:ext uri="{FF2B5EF4-FFF2-40B4-BE49-F238E27FC236}">
                <a16:creationId xmlns:a16="http://schemas.microsoft.com/office/drawing/2014/main" id="{86F958E0-A33B-4B7C-954F-C9C4CA817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44" y="267285"/>
            <a:ext cx="983019" cy="951615"/>
          </a:xfrm>
          <a:prstGeom prst="rect">
            <a:avLst/>
          </a:prstGeom>
        </p:spPr>
      </p:pic>
      <p:sp>
        <p:nvSpPr>
          <p:cNvPr id="9" name="Elipse 8">
            <a:extLst>
              <a:ext uri="{FF2B5EF4-FFF2-40B4-BE49-F238E27FC236}">
                <a16:creationId xmlns:a16="http://schemas.microsoft.com/office/drawing/2014/main" id="{7F3D9414-B33B-4960-A87C-281AA99BB0E3}"/>
              </a:ext>
            </a:extLst>
          </p:cNvPr>
          <p:cNvSpPr/>
          <p:nvPr/>
        </p:nvSpPr>
        <p:spPr>
          <a:xfrm>
            <a:off x="9777047" y="-950306"/>
            <a:ext cx="3981156" cy="3386796"/>
          </a:xfrm>
          <a:prstGeom prst="ellipse">
            <a:avLst/>
          </a:prstGeom>
          <a:solidFill>
            <a:srgbClr val="D87501"/>
          </a:solidFill>
          <a:ln>
            <a:solidFill>
              <a:srgbClr val="D87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lipse 10">
            <a:extLst>
              <a:ext uri="{FF2B5EF4-FFF2-40B4-BE49-F238E27FC236}">
                <a16:creationId xmlns:a16="http://schemas.microsoft.com/office/drawing/2014/main" id="{1A8D25D6-DD78-42A1-A66B-ACC1A53277C8}"/>
              </a:ext>
            </a:extLst>
          </p:cNvPr>
          <p:cNvSpPr/>
          <p:nvPr/>
        </p:nvSpPr>
        <p:spPr>
          <a:xfrm>
            <a:off x="-1566203" y="4694286"/>
            <a:ext cx="3981156" cy="3386796"/>
          </a:xfrm>
          <a:prstGeom prst="ellipse">
            <a:avLst/>
          </a:prstGeom>
          <a:solidFill>
            <a:srgbClr val="D87501"/>
          </a:solidFill>
          <a:ln>
            <a:solidFill>
              <a:srgbClr val="D87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29870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Imagem 7" descr="Desenho de uma flor&#10;&#10;Descrição gerada automaticamente com confiança média">
            <a:extLst>
              <a:ext uri="{FF2B5EF4-FFF2-40B4-BE49-F238E27FC236}">
                <a16:creationId xmlns:a16="http://schemas.microsoft.com/office/drawing/2014/main" id="{86F958E0-A33B-4B7C-954F-C9C4CA817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44" y="267285"/>
            <a:ext cx="983019" cy="951615"/>
          </a:xfrm>
          <a:prstGeom prst="rect">
            <a:avLst/>
          </a:prstGeom>
        </p:spPr>
      </p:pic>
      <p:sp>
        <p:nvSpPr>
          <p:cNvPr id="9" name="Elipse 8">
            <a:extLst>
              <a:ext uri="{FF2B5EF4-FFF2-40B4-BE49-F238E27FC236}">
                <a16:creationId xmlns:a16="http://schemas.microsoft.com/office/drawing/2014/main" id="{7F3D9414-B33B-4960-A87C-281AA99BB0E3}"/>
              </a:ext>
            </a:extLst>
          </p:cNvPr>
          <p:cNvSpPr/>
          <p:nvPr/>
        </p:nvSpPr>
        <p:spPr>
          <a:xfrm>
            <a:off x="9777047" y="-950306"/>
            <a:ext cx="3981156" cy="3386796"/>
          </a:xfrm>
          <a:prstGeom prst="ellipse">
            <a:avLst/>
          </a:prstGeom>
          <a:solidFill>
            <a:srgbClr val="D87501"/>
          </a:solidFill>
          <a:ln>
            <a:solidFill>
              <a:srgbClr val="D87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lipse 10">
            <a:extLst>
              <a:ext uri="{FF2B5EF4-FFF2-40B4-BE49-F238E27FC236}">
                <a16:creationId xmlns:a16="http://schemas.microsoft.com/office/drawing/2014/main" id="{1A8D25D6-DD78-42A1-A66B-ACC1A53277C8}"/>
              </a:ext>
            </a:extLst>
          </p:cNvPr>
          <p:cNvSpPr/>
          <p:nvPr/>
        </p:nvSpPr>
        <p:spPr>
          <a:xfrm>
            <a:off x="-1566203" y="4694286"/>
            <a:ext cx="3981156" cy="3386796"/>
          </a:xfrm>
          <a:prstGeom prst="ellipse">
            <a:avLst/>
          </a:prstGeom>
          <a:solidFill>
            <a:srgbClr val="D87501"/>
          </a:solidFill>
          <a:ln>
            <a:solidFill>
              <a:srgbClr val="D87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050" name="Picture 2" descr="Pipefy | Endeavor Brasil">
            <a:extLst>
              <a:ext uri="{FF2B5EF4-FFF2-40B4-BE49-F238E27FC236}">
                <a16:creationId xmlns:a16="http://schemas.microsoft.com/office/drawing/2014/main" id="{4C4A37C0-8108-47CE-A0B1-EFE98AB04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8289" y="2148114"/>
            <a:ext cx="7288758" cy="232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31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F81BD1AA-FB73-4DAC-A45C-4077D0509F1D}"/>
              </a:ext>
            </a:extLst>
          </p:cNvPr>
          <p:cNvSpPr/>
          <p:nvPr/>
        </p:nvSpPr>
        <p:spPr>
          <a:xfrm>
            <a:off x="3396343" y="445549"/>
            <a:ext cx="5399314" cy="595086"/>
          </a:xfrm>
          <a:prstGeom prst="roundRect">
            <a:avLst/>
          </a:prstGeom>
          <a:solidFill>
            <a:srgbClr val="D875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600" b="1" dirty="0">
                <a:solidFill>
                  <a:schemeClr val="bg1"/>
                </a:solidFill>
              </a:rPr>
              <a:t>AGRADECIMENTOS</a:t>
            </a:r>
          </a:p>
        </p:txBody>
      </p:sp>
      <p:pic>
        <p:nvPicPr>
          <p:cNvPr id="3" name="Imagem 2" descr="Desenho de uma flor&#10;&#10;Descrição gerada automaticamente com confiança média">
            <a:extLst>
              <a:ext uri="{FF2B5EF4-FFF2-40B4-BE49-F238E27FC236}">
                <a16:creationId xmlns:a16="http://schemas.microsoft.com/office/drawing/2014/main" id="{4327B45D-3CCC-4C7B-B137-EC5933E51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44" y="267285"/>
            <a:ext cx="983019" cy="951615"/>
          </a:xfrm>
          <a:prstGeom prst="rect">
            <a:avLst/>
          </a:prstGeom>
        </p:spPr>
      </p:pic>
    </p:spTree>
    <p:extLst>
      <p:ext uri="{BB962C8B-B14F-4D97-AF65-F5344CB8AC3E}">
        <p14:creationId xmlns:p14="http://schemas.microsoft.com/office/powerpoint/2010/main" val="339410664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175</Words>
  <Application>Microsoft Office PowerPoint</Application>
  <PresentationFormat>Widescreen</PresentationFormat>
  <Paragraphs>10</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Arial</vt:lpstr>
      <vt:lpstr>Calibri</vt:lpstr>
      <vt:lpstr>Calibri Light</vt:lpstr>
      <vt:lpstr>inherit</vt:lpstr>
      <vt:lpstr>Tema do Office</vt:lpstr>
      <vt:lpstr>YUUMI</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YUUMI</dc:title>
  <dc:creator>GIOVANNA DE MELO VALENTIN .</dc:creator>
  <cp:lastModifiedBy>GIOVANNA DE MELO VALENTIN .</cp:lastModifiedBy>
  <cp:revision>10</cp:revision>
  <dcterms:created xsi:type="dcterms:W3CDTF">2021-05-31T04:20:26Z</dcterms:created>
  <dcterms:modified xsi:type="dcterms:W3CDTF">2021-05-31T06:59:32Z</dcterms:modified>
</cp:coreProperties>
</file>