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2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1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1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C78DBC9-E7EF-4481-81DE-26596860EE61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D43BF0-1147-423C-A2C3-0EA46956688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6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1D18-24F4-4B9D-A32D-B8B53F837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Ponto forte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32DEC-A32A-46F5-A567-43A6131F7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 giovanne ribeiro Mika</a:t>
            </a:r>
          </a:p>
        </p:txBody>
      </p:sp>
    </p:spTree>
    <p:extLst>
      <p:ext uri="{BB962C8B-B14F-4D97-AF65-F5344CB8AC3E}">
        <p14:creationId xmlns:p14="http://schemas.microsoft.com/office/powerpoint/2010/main" val="29202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7562C-5A2B-4083-B650-DD13165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CE4B41-B4EC-4878-A68D-4067A07D88D1}"/>
              </a:ext>
            </a:extLst>
          </p:cNvPr>
          <p:cNvSpPr txBox="1"/>
          <p:nvPr/>
        </p:nvSpPr>
        <p:spPr>
          <a:xfrm>
            <a:off x="1" y="249585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ESTEIRA T900C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C25BD-B04D-43FB-AC50-5C7E6F319233}"/>
              </a:ext>
            </a:extLst>
          </p:cNvPr>
          <p:cNvSpPr txBox="1"/>
          <p:nvPr/>
        </p:nvSpPr>
        <p:spPr>
          <a:xfrm>
            <a:off x="3949861" y="248723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REMO ULTRACOMPACTO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C71B8-E78B-40A6-806E-975DDE418CC4}"/>
              </a:ext>
            </a:extLst>
          </p:cNvPr>
          <p:cNvSpPr txBox="1"/>
          <p:nvPr/>
        </p:nvSpPr>
        <p:spPr>
          <a:xfrm>
            <a:off x="7939537" y="247861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ELÍPTICO 100 DOMYOS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CA83B-8943-4BB7-AE47-6B101A322D48}"/>
              </a:ext>
            </a:extLst>
          </p:cNvPr>
          <p:cNvSpPr txBox="1"/>
          <p:nvPr/>
        </p:nvSpPr>
        <p:spPr>
          <a:xfrm>
            <a:off x="1161053" y="6229777"/>
            <a:ext cx="1462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R$ 8499.99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B15004-50E7-4965-AE2C-EDCC0B8C8760}"/>
              </a:ext>
            </a:extLst>
          </p:cNvPr>
          <p:cNvSpPr txBox="1"/>
          <p:nvPr/>
        </p:nvSpPr>
        <p:spPr>
          <a:xfrm>
            <a:off x="9324744" y="6229778"/>
            <a:ext cx="15552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R$ 1899.99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F4608-930A-44B8-A024-3C2A6EF5D46F}"/>
              </a:ext>
            </a:extLst>
          </p:cNvPr>
          <p:cNvSpPr txBox="1"/>
          <p:nvPr/>
        </p:nvSpPr>
        <p:spPr>
          <a:xfrm>
            <a:off x="5413513" y="6229778"/>
            <a:ext cx="1462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R$ 1599.99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BE7631-AE26-4EA4-9B1D-943617B7B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561" y="2992053"/>
            <a:ext cx="3209612" cy="30161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56ED8FA-3D7E-447B-A230-3604DCDA1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011" y="3293562"/>
            <a:ext cx="4447364" cy="254353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0D659F3-CFF5-4974-A791-209C591EB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824" y="2909497"/>
            <a:ext cx="3245084" cy="3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7562C-5A2B-4083-B650-DD13165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CE4B41-B4EC-4878-A68D-4067A07D88D1}"/>
              </a:ext>
            </a:extLst>
          </p:cNvPr>
          <p:cNvSpPr txBox="1"/>
          <p:nvPr/>
        </p:nvSpPr>
        <p:spPr>
          <a:xfrm>
            <a:off x="1" y="249585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CINTA LOMBAR COURO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C25BD-B04D-43FB-AC50-5C7E6F319233}"/>
              </a:ext>
            </a:extLst>
          </p:cNvPr>
          <p:cNvSpPr txBox="1"/>
          <p:nvPr/>
        </p:nvSpPr>
        <p:spPr>
          <a:xfrm>
            <a:off x="3949861" y="248723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CINTA PARA ANILHAS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C71B8-E78B-40A6-806E-975DDE418CC4}"/>
              </a:ext>
            </a:extLst>
          </p:cNvPr>
          <p:cNvSpPr txBox="1"/>
          <p:nvPr/>
        </p:nvSpPr>
        <p:spPr>
          <a:xfrm>
            <a:off x="7939537" y="247861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STRAP FITA PARA PUXADA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CA83B-8943-4BB7-AE47-6B101A322D48}"/>
              </a:ext>
            </a:extLst>
          </p:cNvPr>
          <p:cNvSpPr txBox="1"/>
          <p:nvPr/>
        </p:nvSpPr>
        <p:spPr>
          <a:xfrm>
            <a:off x="1161053" y="6229777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R$ 159.99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B15004-50E7-4965-AE2C-EDCC0B8C8760}"/>
              </a:ext>
            </a:extLst>
          </p:cNvPr>
          <p:cNvSpPr txBox="1"/>
          <p:nvPr/>
        </p:nvSpPr>
        <p:spPr>
          <a:xfrm>
            <a:off x="9324744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R$ 49.98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F4608-930A-44B8-A024-3C2A6EF5D46F}"/>
              </a:ext>
            </a:extLst>
          </p:cNvPr>
          <p:cNvSpPr txBox="1"/>
          <p:nvPr/>
        </p:nvSpPr>
        <p:spPr>
          <a:xfrm>
            <a:off x="5413513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R$ 179.99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5F89BB-7BC8-48C0-99EB-DF6847790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65" l="0" r="100000"/>
                    </a14:imgEffect>
                  </a14:imgLayer>
                </a14:imgProps>
              </a:ext>
            </a:extLst>
          </a:blip>
          <a:srcRect l="6204" t="3446" r="2812" b="5532"/>
          <a:stretch/>
        </p:blipFill>
        <p:spPr>
          <a:xfrm>
            <a:off x="238538" y="3207025"/>
            <a:ext cx="3498575" cy="23986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137CB9-1A39-4464-8A95-A03582383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2917" y1="11991" x2="49219" y2="10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8868" y="3068373"/>
            <a:ext cx="2902226" cy="30111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BA1016-0BC5-4DD8-9B90-F67B6711D2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409" y1="25292" x2="36913" y2="25681"/>
                        <a14:foregroundMark x1="62192" y1="29572" x2="82998" y2="25681"/>
                      </a14:backgroundRemoval>
                    </a14:imgEffect>
                  </a14:imgLayer>
                </a14:imgProps>
              </a:ext>
            </a:extLst>
          </a:blip>
          <a:srcRect t="13342" r="2886" b="30942"/>
          <a:stretch/>
        </p:blipFill>
        <p:spPr>
          <a:xfrm>
            <a:off x="7507356" y="3672151"/>
            <a:ext cx="4367302" cy="14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8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6CE5-7DFA-49A5-BB5F-28C4C63D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Ramo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F0794-D2BC-4384-A1B8-57C1BF84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Artigos e insumos esportivos</a:t>
            </a:r>
          </a:p>
        </p:txBody>
      </p:sp>
    </p:spTree>
    <p:extLst>
      <p:ext uri="{BB962C8B-B14F-4D97-AF65-F5344CB8AC3E}">
        <p14:creationId xmlns:p14="http://schemas.microsoft.com/office/powerpoint/2010/main" val="13580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312C-8BF6-4011-95A9-C785A2E5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slogan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4D52E-572F-4630-AED2-1D9E0DF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“Todo dia é um bom dia para se exercitar”</a:t>
            </a:r>
          </a:p>
        </p:txBody>
      </p:sp>
    </p:spTree>
    <p:extLst>
      <p:ext uri="{BB962C8B-B14F-4D97-AF65-F5344CB8AC3E}">
        <p14:creationId xmlns:p14="http://schemas.microsoft.com/office/powerpoint/2010/main" val="39394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B3C70-87D8-42A4-8DEC-33A9B314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Logomarca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C58EFF-03E1-493C-9E98-754C40FE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757"/>
            <a:ext cx="7609272" cy="35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020D-A71B-4FA1-BECA-E6ED44CC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missão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B2F94-D980-4B46-8DE6-EB4D9F2D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Nossa missão é suprir a experiência individual em fitness, diferenciando nossa marca com base em programas únicos. O crescimento das ofertas de condicionamento físico adaptado mostra que o consumidor de hoje busca variedade e singularidade na hora de praticar atividades físicas.</a:t>
            </a:r>
          </a:p>
        </p:txBody>
      </p:sp>
    </p:spTree>
    <p:extLst>
      <p:ext uri="{BB962C8B-B14F-4D97-AF65-F5344CB8AC3E}">
        <p14:creationId xmlns:p14="http://schemas.microsoft.com/office/powerpoint/2010/main" val="18549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B95F-B7DC-4A15-A0A9-DC8F6C59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visão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8E4B9-2222-4B15-91A4-22B3B67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Transformar a vida das pessoas proporcionando saúde, bem-estar e qualidade de vida, com equipamentos inovadores e aperfeiçoados para atender cada cliente de forma única.</a:t>
            </a:r>
          </a:p>
        </p:txBody>
      </p:sp>
    </p:spTree>
    <p:extLst>
      <p:ext uri="{BB962C8B-B14F-4D97-AF65-F5344CB8AC3E}">
        <p14:creationId xmlns:p14="http://schemas.microsoft.com/office/powerpoint/2010/main" val="40101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7562C-5A2B-4083-B650-DD13165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produtos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420B3E-D2A8-458D-943A-C358D64F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13876" r="13502"/>
          <a:stretch/>
        </p:blipFill>
        <p:spPr>
          <a:xfrm>
            <a:off x="213523" y="2926737"/>
            <a:ext cx="3260035" cy="322910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CE4B41-B4EC-4878-A68D-4067A07D88D1}"/>
              </a:ext>
            </a:extLst>
          </p:cNvPr>
          <p:cNvSpPr txBox="1"/>
          <p:nvPr/>
        </p:nvSpPr>
        <p:spPr>
          <a:xfrm>
            <a:off x="1" y="249585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ANILHA 5KG FERRO FUNDIDO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A6FD1A-D58C-451C-8E79-E5E8F71F5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8047" r="13121"/>
          <a:stretch/>
        </p:blipFill>
        <p:spPr>
          <a:xfrm>
            <a:off x="8377214" y="2926737"/>
            <a:ext cx="3260035" cy="322910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C25BD-B04D-43FB-AC50-5C7E6F319233}"/>
              </a:ext>
            </a:extLst>
          </p:cNvPr>
          <p:cNvSpPr txBox="1"/>
          <p:nvPr/>
        </p:nvSpPr>
        <p:spPr>
          <a:xfrm>
            <a:off x="3949861" y="248723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ANILHA 2KG FERRO FUNDIDO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D98336D-DDC5-4482-B9E7-2FC57A813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9579" t="1090" r="10367" b="2367"/>
          <a:stretch/>
        </p:blipFill>
        <p:spPr>
          <a:xfrm>
            <a:off x="4433920" y="2992053"/>
            <a:ext cx="3167270" cy="31637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C71B8-E78B-40A6-806E-975DDE418CC4}"/>
              </a:ext>
            </a:extLst>
          </p:cNvPr>
          <p:cNvSpPr txBox="1"/>
          <p:nvPr/>
        </p:nvSpPr>
        <p:spPr>
          <a:xfrm>
            <a:off x="7939537" y="247861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ANILHA 1KG FERRO FUNDIDO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CA83B-8943-4BB7-AE47-6B101A322D48}"/>
              </a:ext>
            </a:extLst>
          </p:cNvPr>
          <p:cNvSpPr txBox="1"/>
          <p:nvPr/>
        </p:nvSpPr>
        <p:spPr>
          <a:xfrm>
            <a:off x="1161053" y="6229777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R$ 89.99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B15004-50E7-4965-AE2C-EDCC0B8C8760}"/>
              </a:ext>
            </a:extLst>
          </p:cNvPr>
          <p:cNvSpPr txBox="1"/>
          <p:nvPr/>
        </p:nvSpPr>
        <p:spPr>
          <a:xfrm>
            <a:off x="9324744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R$ 19.99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F4608-930A-44B8-A024-3C2A6EF5D46F}"/>
              </a:ext>
            </a:extLst>
          </p:cNvPr>
          <p:cNvSpPr txBox="1"/>
          <p:nvPr/>
        </p:nvSpPr>
        <p:spPr>
          <a:xfrm>
            <a:off x="5413513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R$ 39.99</a:t>
            </a:r>
          </a:p>
        </p:txBody>
      </p:sp>
    </p:spTree>
    <p:extLst>
      <p:ext uri="{BB962C8B-B14F-4D97-AF65-F5344CB8AC3E}">
        <p14:creationId xmlns:p14="http://schemas.microsoft.com/office/powerpoint/2010/main" val="183900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B48BAFC-32DE-4ED4-9DDA-79D9C955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1400" y="3020399"/>
            <a:ext cx="3167270" cy="3209378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2201AA-6A04-478A-9D4B-A806B0F3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619" y="2935357"/>
            <a:ext cx="3269939" cy="32204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D7562C-5A2B-4083-B650-DD13165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CE4B41-B4EC-4878-A68D-4067A07D88D1}"/>
              </a:ext>
            </a:extLst>
          </p:cNvPr>
          <p:cNvSpPr txBox="1"/>
          <p:nvPr/>
        </p:nvSpPr>
        <p:spPr>
          <a:xfrm>
            <a:off x="1" y="249585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CORDA DE SALTAR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C25BD-B04D-43FB-AC50-5C7E6F319233}"/>
              </a:ext>
            </a:extLst>
          </p:cNvPr>
          <p:cNvSpPr txBox="1"/>
          <p:nvPr/>
        </p:nvSpPr>
        <p:spPr>
          <a:xfrm>
            <a:off x="3817341" y="248723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AB WHEEL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C71B8-E78B-40A6-806E-975DDE418CC4}"/>
              </a:ext>
            </a:extLst>
          </p:cNvPr>
          <p:cNvSpPr txBox="1"/>
          <p:nvPr/>
        </p:nvSpPr>
        <p:spPr>
          <a:xfrm>
            <a:off x="7939537" y="247861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LUVAS PARA MUSCULAÇÃO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CA83B-8943-4BB7-AE47-6B101A322D48}"/>
              </a:ext>
            </a:extLst>
          </p:cNvPr>
          <p:cNvSpPr txBox="1"/>
          <p:nvPr/>
        </p:nvSpPr>
        <p:spPr>
          <a:xfrm>
            <a:off x="1161053" y="6229777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R$ 39.99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B15004-50E7-4965-AE2C-EDCC0B8C8760}"/>
              </a:ext>
            </a:extLst>
          </p:cNvPr>
          <p:cNvSpPr txBox="1"/>
          <p:nvPr/>
        </p:nvSpPr>
        <p:spPr>
          <a:xfrm>
            <a:off x="9324744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R$ 39.99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F4608-930A-44B8-A024-3C2A6EF5D46F}"/>
              </a:ext>
            </a:extLst>
          </p:cNvPr>
          <p:cNvSpPr txBox="1"/>
          <p:nvPr/>
        </p:nvSpPr>
        <p:spPr>
          <a:xfrm>
            <a:off x="5413513" y="6229777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R$ 69.99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3905531-1EA5-4067-BDB4-5708E3841F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1835" y1="34734" x2="23381" y2="56583"/>
                        <a14:foregroundMark x1="21403" y1="62185" x2="20683" y2="68067"/>
                        <a14:foregroundMark x1="20324" y1="70308" x2="25180" y2="66667"/>
                      </a14:backgroundRemoval>
                    </a14:imgEffect>
                  </a14:imgLayer>
                </a14:imgProps>
              </a:ext>
            </a:extLst>
          </a:blip>
          <a:srcRect l="9353" t="10291" r="4340" b="6448"/>
          <a:stretch/>
        </p:blipFill>
        <p:spPr>
          <a:xfrm>
            <a:off x="7939537" y="3276329"/>
            <a:ext cx="4135387" cy="29620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77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C072D6-421F-4F86-A8D7-652CE6D02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396" y1="52094" x2="53550" y2="52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21" y="2926737"/>
            <a:ext cx="3260035" cy="3246346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D7562C-5A2B-4083-B650-DD13165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CE4B41-B4EC-4878-A68D-4067A07D88D1}"/>
              </a:ext>
            </a:extLst>
          </p:cNvPr>
          <p:cNvSpPr txBox="1"/>
          <p:nvPr/>
        </p:nvSpPr>
        <p:spPr>
          <a:xfrm>
            <a:off x="-132519" y="2177802"/>
            <a:ext cx="4135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CARB-UP GEL 30G SABOR MORANGO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3C25BD-B04D-43FB-AC50-5C7E6F319233}"/>
              </a:ext>
            </a:extLst>
          </p:cNvPr>
          <p:cNvSpPr txBox="1"/>
          <p:nvPr/>
        </p:nvSpPr>
        <p:spPr>
          <a:xfrm>
            <a:off x="3754052" y="2177802"/>
            <a:ext cx="4248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dirty="0"/>
              <a:t>WHEY 907G SABOR CHOCOLATE OPTIMUM NUTRITION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C71B8-E78B-40A6-806E-975DDE418CC4}"/>
              </a:ext>
            </a:extLst>
          </p:cNvPr>
          <p:cNvSpPr txBox="1"/>
          <p:nvPr/>
        </p:nvSpPr>
        <p:spPr>
          <a:xfrm>
            <a:off x="7979293" y="2478610"/>
            <a:ext cx="41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GALÃO DE HIDRATAÇÃO 2,2 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CA83B-8943-4BB7-AE47-6B101A322D48}"/>
              </a:ext>
            </a:extLst>
          </p:cNvPr>
          <p:cNvSpPr txBox="1"/>
          <p:nvPr/>
        </p:nvSpPr>
        <p:spPr>
          <a:xfrm>
            <a:off x="1161053" y="6229777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R$ 2.90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B15004-50E7-4965-AE2C-EDCC0B8C8760}"/>
              </a:ext>
            </a:extLst>
          </p:cNvPr>
          <p:cNvSpPr txBox="1"/>
          <p:nvPr/>
        </p:nvSpPr>
        <p:spPr>
          <a:xfrm>
            <a:off x="9377752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R$ 44.99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F4608-930A-44B8-A024-3C2A6EF5D46F}"/>
              </a:ext>
            </a:extLst>
          </p:cNvPr>
          <p:cNvSpPr txBox="1"/>
          <p:nvPr/>
        </p:nvSpPr>
        <p:spPr>
          <a:xfrm>
            <a:off x="5294245" y="6229778"/>
            <a:ext cx="1364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R$ 299.90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A40A5F-0231-4A8E-A8BA-7C6D866F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1141" r="80435"/>
                    </a14:imgEffect>
                  </a14:imgLayer>
                </a14:imgProps>
              </a:ext>
            </a:extLst>
          </a:blip>
          <a:srcRect l="10931" r="17905"/>
          <a:stretch/>
        </p:blipFill>
        <p:spPr>
          <a:xfrm>
            <a:off x="4896678" y="2884475"/>
            <a:ext cx="2160105" cy="32886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07796B-D4E3-4AB9-B68D-DD124D979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4534" y="2867235"/>
            <a:ext cx="2949652" cy="32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4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339</TotalTime>
  <Words>200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Dividendo</vt:lpstr>
      <vt:lpstr>Ponto forte</vt:lpstr>
      <vt:lpstr>Ramo</vt:lpstr>
      <vt:lpstr>slogan</vt:lpstr>
      <vt:lpstr>Logomarca</vt:lpstr>
      <vt:lpstr>missão</vt:lpstr>
      <vt:lpstr>visão</vt:lpstr>
      <vt:lpstr>produtos</vt:lpstr>
      <vt:lpstr>produtos</vt:lpstr>
      <vt:lpstr>produtos</vt:lpstr>
      <vt:lpstr>produtos</vt:lpstr>
      <vt:lpstr>produtos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Muscles</dc:title>
  <dc:creator>pcnov</dc:creator>
  <cp:lastModifiedBy>pcnov</cp:lastModifiedBy>
  <cp:revision>25</cp:revision>
  <dcterms:created xsi:type="dcterms:W3CDTF">2021-04-23T03:25:43Z</dcterms:created>
  <dcterms:modified xsi:type="dcterms:W3CDTF">2021-04-23T15:59:07Z</dcterms:modified>
</cp:coreProperties>
</file>