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9" r:id="rId6"/>
    <p:sldId id="299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ighteous" panose="020B0604020202020204" charset="0"/>
      <p:regular r:id="rId13"/>
    </p:embeddedFont>
    <p:embeddedFont>
      <p:font typeface="Roboto Condensed Light" panose="02000000000000000000" pitchFamily="2" charset="0"/>
      <p:regular r:id="rId14"/>
      <p:bold r:id="rId15"/>
      <p:italic r:id="rId16"/>
      <p:boldItalic r:id="rId17"/>
    </p:embeddedFont>
    <p:embeddedFont>
      <p:font typeface="Squad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5709524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5709524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79" b="16125"/>
          <a:stretch/>
        </p:blipFill>
        <p:spPr>
          <a:xfrm>
            <a:off x="75" y="-14696"/>
            <a:ext cx="9144000" cy="4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6936675" y="3007808"/>
            <a:ext cx="2207323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100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10BROAD36</a:t>
            </a:r>
            <a:endParaRPr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Giovanne Ribeiro Mika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3° INFO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SUMÁRIO</a:t>
            </a:r>
            <a:endParaRPr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DEFINIÇÃO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ORIGEM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DESENVOLVIMENTO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Um padrão de rede de computadores obsoleto na família Ethernet. </a:t>
            </a:r>
            <a:endParaRPr sz="1600"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DEFINIÇÃO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ORIGEM</a:t>
            </a:r>
            <a:endParaRPr dirty="0"/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Foi desenvolvido durante a década de 1980 e especificado no Instituto de Engenheiros Eletricistas e Eletrônicos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</a:t>
            </a:r>
            <a:endParaRPr dirty="0"/>
          </a:p>
        </p:txBody>
      </p:sp>
      <p:sp>
        <p:nvSpPr>
          <p:cNvPr id="525" name="Google Shape;525;p58"/>
          <p:cNvSpPr txBox="1">
            <a:spLocks noGrp="1"/>
          </p:cNvSpPr>
          <p:nvPr>
            <p:ph type="subTitle" idx="4294967295"/>
          </p:nvPr>
        </p:nvSpPr>
        <p:spPr>
          <a:xfrm>
            <a:off x="5014374" y="1788900"/>
            <a:ext cx="2068476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Em um cabo padrão de tv a cabo</a:t>
            </a:r>
            <a:endParaRPr sz="12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526" name="Google Shape;526;p58"/>
          <p:cNvSpPr txBox="1">
            <a:spLocks noGrp="1"/>
          </p:cNvSpPr>
          <p:nvPr>
            <p:ph type="subTitle" idx="4294967295"/>
          </p:nvPr>
        </p:nvSpPr>
        <p:spPr>
          <a:xfrm>
            <a:off x="4729790" y="3552824"/>
            <a:ext cx="2367960" cy="733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Teve menos sucesso que seus contemporâneos por conta destes dois fatores</a:t>
            </a:r>
            <a:endParaRPr sz="12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527" name="Google Shape;527;p58"/>
          <p:cNvSpPr txBox="1">
            <a:spLocks noGrp="1"/>
          </p:cNvSpPr>
          <p:nvPr>
            <p:ph type="ctrTitle" idx="4294967295"/>
          </p:nvPr>
        </p:nvSpPr>
        <p:spPr>
          <a:xfrm>
            <a:off x="1216119" y="2247223"/>
            <a:ext cx="1577521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Banda larga</a:t>
            </a:r>
            <a:endParaRPr sz="1800" dirty="0"/>
          </a:p>
        </p:txBody>
      </p:sp>
      <p:sp>
        <p:nvSpPr>
          <p:cNvPr id="528" name="Google Shape;528;p58"/>
          <p:cNvSpPr txBox="1">
            <a:spLocks noGrp="1"/>
          </p:cNvSpPr>
          <p:nvPr>
            <p:ph type="subTitle" idx="4294967295"/>
          </p:nvPr>
        </p:nvSpPr>
        <p:spPr>
          <a:xfrm>
            <a:off x="1216118" y="2694549"/>
            <a:ext cx="2796401" cy="10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Em contraste ao banda base de 10BASE5, alcança até 3600 metros e vários sinais podem passar pelo mesmo cabo (até mesmo compartilhar um cabo com canais de televisão padrão)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529" name="Google Shape;529;p58"/>
          <p:cNvSpPr txBox="1">
            <a:spLocks noGrp="1"/>
          </p:cNvSpPr>
          <p:nvPr>
            <p:ph type="ctrTitle" idx="4294967295"/>
          </p:nvPr>
        </p:nvSpPr>
        <p:spPr>
          <a:xfrm>
            <a:off x="4344042" y="1351118"/>
            <a:ext cx="3130646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Suporta sinais Ethernet de 10 mbps </a:t>
            </a:r>
            <a:endParaRPr sz="1800" dirty="0"/>
          </a:p>
        </p:txBody>
      </p:sp>
      <p:sp>
        <p:nvSpPr>
          <p:cNvPr id="530" name="Google Shape;530;p58"/>
          <p:cNvSpPr txBox="1">
            <a:spLocks noGrp="1"/>
          </p:cNvSpPr>
          <p:nvPr>
            <p:ph type="ctrTitle" idx="4294967295"/>
          </p:nvPr>
        </p:nvSpPr>
        <p:spPr>
          <a:xfrm>
            <a:off x="4762090" y="3137893"/>
            <a:ext cx="2505792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Alto custo e complexidade</a:t>
            </a:r>
            <a:endParaRPr sz="1800" dirty="0"/>
          </a:p>
        </p:txBody>
      </p:sp>
      <p:grpSp>
        <p:nvGrpSpPr>
          <p:cNvPr id="531" name="Google Shape;531;p58"/>
          <p:cNvGrpSpPr/>
          <p:nvPr/>
        </p:nvGrpSpPr>
        <p:grpSpPr>
          <a:xfrm>
            <a:off x="3563615" y="3334909"/>
            <a:ext cx="3555214" cy="1103532"/>
            <a:chOff x="3636333" y="3431130"/>
            <a:chExt cx="3021343" cy="937819"/>
          </a:xfrm>
        </p:grpSpPr>
        <p:sp>
          <p:nvSpPr>
            <p:cNvPr id="532" name="Google Shape;532;p58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8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4" name="Google Shape;534;p58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Google Shape;535;p58"/>
            <p:cNvSpPr/>
            <p:nvPr/>
          </p:nvSpPr>
          <p:spPr>
            <a:xfrm>
              <a:off x="3871413" y="3746358"/>
              <a:ext cx="327817" cy="307327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536" name="Google Shape;536;p58"/>
          <p:cNvGrpSpPr/>
          <p:nvPr/>
        </p:nvGrpSpPr>
        <p:grpSpPr>
          <a:xfrm>
            <a:off x="1224786" y="2400338"/>
            <a:ext cx="3789589" cy="1103532"/>
            <a:chOff x="1666788" y="2673044"/>
            <a:chExt cx="3220523" cy="937819"/>
          </a:xfrm>
        </p:grpSpPr>
        <p:sp>
          <p:nvSpPr>
            <p:cNvPr id="537" name="Google Shape;537;p58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58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0" name="Google Shape;540;p58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541" name="Google Shape;541;p58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8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8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8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8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8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58"/>
          <p:cNvGrpSpPr/>
          <p:nvPr/>
        </p:nvGrpSpPr>
        <p:grpSpPr>
          <a:xfrm>
            <a:off x="3534365" y="1505857"/>
            <a:ext cx="3547089" cy="1103532"/>
            <a:chOff x="3629547" y="1912884"/>
            <a:chExt cx="3014438" cy="937819"/>
          </a:xfrm>
        </p:grpSpPr>
        <p:sp>
          <p:nvSpPr>
            <p:cNvPr id="548" name="Google Shape;548;p58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8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58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name="adj1" fmla="val 10005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58"/>
            <p:cNvGrpSpPr/>
            <p:nvPr/>
          </p:nvGrpSpPr>
          <p:grpSpPr>
            <a:xfrm>
              <a:off x="3871403" y="2217441"/>
              <a:ext cx="327823" cy="328695"/>
              <a:chOff x="-1333200" y="2770450"/>
              <a:chExt cx="291450" cy="292225"/>
            </a:xfrm>
          </p:grpSpPr>
          <p:sp>
            <p:nvSpPr>
              <p:cNvPr id="552" name="Google Shape;552;p58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5389" extrusionOk="0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8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ctrTitle"/>
          </p:nvPr>
        </p:nvSpPr>
        <p:spPr>
          <a:xfrm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DESENVOLVIMENTO</a:t>
            </a:r>
            <a:endParaRPr dirty="0"/>
          </a:p>
        </p:txBody>
      </p:sp>
      <p:sp>
        <p:nvSpPr>
          <p:cNvPr id="525" name="Google Shape;525;p58"/>
          <p:cNvSpPr txBox="1">
            <a:spLocks noGrp="1"/>
          </p:cNvSpPr>
          <p:nvPr>
            <p:ph type="subTitle" idx="4294967295"/>
          </p:nvPr>
        </p:nvSpPr>
        <p:spPr>
          <a:xfrm>
            <a:off x="4572000" y="1788900"/>
            <a:ext cx="251085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Era provocada por conta de ser unidirecional. Os sinais só podem viajar em uma direção ao longo da linha</a:t>
            </a:r>
            <a:endParaRPr sz="12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526" name="Google Shape;526;p58"/>
          <p:cNvSpPr txBox="1">
            <a:spLocks noGrp="1"/>
          </p:cNvSpPr>
          <p:nvPr>
            <p:ph type="subTitle" idx="4294967295"/>
          </p:nvPr>
        </p:nvSpPr>
        <p:spPr>
          <a:xfrm>
            <a:off x="4497284" y="3552825"/>
            <a:ext cx="2600466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Em redes de longa distância (seu ponto forte) , não demorou a ser substituído por alternativas de comunicação de fibra óptica, como 100BASE-FX (que fornecia dez vezes a taxa de dados).</a:t>
            </a:r>
            <a:endParaRPr sz="1200" dirty="0"/>
          </a:p>
        </p:txBody>
      </p:sp>
      <p:sp>
        <p:nvSpPr>
          <p:cNvPr id="527" name="Google Shape;527;p58"/>
          <p:cNvSpPr txBox="1">
            <a:spLocks noGrp="1"/>
          </p:cNvSpPr>
          <p:nvPr>
            <p:ph type="ctrTitle" idx="4294967295"/>
          </p:nvPr>
        </p:nvSpPr>
        <p:spPr>
          <a:xfrm>
            <a:off x="1216119" y="2247223"/>
            <a:ext cx="1577521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Causa do custo</a:t>
            </a:r>
            <a:endParaRPr sz="1800" dirty="0"/>
          </a:p>
        </p:txBody>
      </p:sp>
      <p:sp>
        <p:nvSpPr>
          <p:cNvPr id="528" name="Google Shape;528;p58"/>
          <p:cNvSpPr txBox="1">
            <a:spLocks noGrp="1"/>
          </p:cNvSpPr>
          <p:nvPr>
            <p:ph type="subTitle" idx="4294967295"/>
          </p:nvPr>
        </p:nvSpPr>
        <p:spPr>
          <a:xfrm>
            <a:off x="1216119" y="2694550"/>
            <a:ext cx="22110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/>
              <a:t>As estações individuais eram muito mais caras devido ao circuito extra de radiofrequência</a:t>
            </a:r>
            <a:endParaRPr sz="1200" dirty="0"/>
          </a:p>
        </p:txBody>
      </p:sp>
      <p:sp>
        <p:nvSpPr>
          <p:cNvPr id="529" name="Google Shape;529;p58"/>
          <p:cNvSpPr txBox="1">
            <a:spLocks noGrp="1"/>
          </p:cNvSpPr>
          <p:nvPr>
            <p:ph type="ctrTitle" idx="4294967295"/>
          </p:nvPr>
        </p:nvSpPr>
        <p:spPr>
          <a:xfrm>
            <a:off x="4654703" y="1351118"/>
            <a:ext cx="2428156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Causa da complexidade</a:t>
            </a:r>
            <a:endParaRPr sz="1800" dirty="0"/>
          </a:p>
        </p:txBody>
      </p:sp>
      <p:sp>
        <p:nvSpPr>
          <p:cNvPr id="530" name="Google Shape;530;p58"/>
          <p:cNvSpPr txBox="1">
            <a:spLocks noGrp="1"/>
          </p:cNvSpPr>
          <p:nvPr>
            <p:ph type="ctrTitle" idx="4294967295"/>
          </p:nvPr>
        </p:nvSpPr>
        <p:spPr>
          <a:xfrm>
            <a:off x="4919414" y="3137893"/>
            <a:ext cx="2428156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</a:rPr>
              <a:t>Rapidamente ultrapassado </a:t>
            </a:r>
            <a:endParaRPr sz="1800" dirty="0"/>
          </a:p>
        </p:txBody>
      </p:sp>
      <p:grpSp>
        <p:nvGrpSpPr>
          <p:cNvPr id="531" name="Google Shape;531;p58"/>
          <p:cNvGrpSpPr/>
          <p:nvPr/>
        </p:nvGrpSpPr>
        <p:grpSpPr>
          <a:xfrm>
            <a:off x="3542350" y="3292377"/>
            <a:ext cx="3555214" cy="1103532"/>
            <a:chOff x="3636333" y="3431130"/>
            <a:chExt cx="3021343" cy="937819"/>
          </a:xfrm>
        </p:grpSpPr>
        <p:sp>
          <p:nvSpPr>
            <p:cNvPr id="532" name="Google Shape;532;p58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8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4" name="Google Shape;534;p58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Google Shape;535;p58"/>
            <p:cNvSpPr/>
            <p:nvPr/>
          </p:nvSpPr>
          <p:spPr>
            <a:xfrm>
              <a:off x="3871413" y="3746358"/>
              <a:ext cx="327817" cy="307327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536" name="Google Shape;536;p58"/>
          <p:cNvGrpSpPr/>
          <p:nvPr/>
        </p:nvGrpSpPr>
        <p:grpSpPr>
          <a:xfrm>
            <a:off x="1224786" y="2400338"/>
            <a:ext cx="3789589" cy="1103532"/>
            <a:chOff x="1666788" y="2673044"/>
            <a:chExt cx="3220523" cy="937819"/>
          </a:xfrm>
        </p:grpSpPr>
        <p:sp>
          <p:nvSpPr>
            <p:cNvPr id="537" name="Google Shape;537;p58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58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0" name="Google Shape;540;p58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541" name="Google Shape;541;p58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8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8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8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8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8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58"/>
          <p:cNvGrpSpPr/>
          <p:nvPr/>
        </p:nvGrpSpPr>
        <p:grpSpPr>
          <a:xfrm>
            <a:off x="3534365" y="1505857"/>
            <a:ext cx="3547089" cy="1103532"/>
            <a:chOff x="3629547" y="1912884"/>
            <a:chExt cx="3014438" cy="937819"/>
          </a:xfrm>
        </p:grpSpPr>
        <p:sp>
          <p:nvSpPr>
            <p:cNvPr id="548" name="Google Shape;548;p58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8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58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name="adj1" fmla="val 10005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58"/>
            <p:cNvGrpSpPr/>
            <p:nvPr/>
          </p:nvGrpSpPr>
          <p:grpSpPr>
            <a:xfrm>
              <a:off x="3871403" y="2217441"/>
              <a:ext cx="327823" cy="328695"/>
              <a:chOff x="-1333200" y="2770450"/>
              <a:chExt cx="291450" cy="292225"/>
            </a:xfrm>
          </p:grpSpPr>
          <p:sp>
            <p:nvSpPr>
              <p:cNvPr id="552" name="Google Shape;552;p58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5389" extrusionOk="0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8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7774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093FB"/>
      </a:dk1>
      <a:lt1>
        <a:srgbClr val="D22E4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093FB"/>
      </a:accent3>
      <a:accent4>
        <a:srgbClr val="D22E44"/>
      </a:accent4>
      <a:accent5>
        <a:srgbClr val="FF6EF8"/>
      </a:accent5>
      <a:accent6>
        <a:srgbClr val="D9D9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187</Words>
  <Application>Microsoft Office PowerPoint</Application>
  <PresentationFormat>Apresentação na tela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 Condensed Light</vt:lpstr>
      <vt:lpstr>Righteous</vt:lpstr>
      <vt:lpstr>Fira Sans Extra Condensed Medium</vt:lpstr>
      <vt:lpstr>Arial</vt:lpstr>
      <vt:lpstr>Squada One</vt:lpstr>
      <vt:lpstr>Tech Startup by Slidesgo</vt:lpstr>
      <vt:lpstr>10BROAD36</vt:lpstr>
      <vt:lpstr>SUMÁRIO</vt:lpstr>
      <vt:lpstr>DEFINIÇÃO</vt:lpstr>
      <vt:lpstr>ORIGEM</vt:lpstr>
      <vt:lpstr>CARACTERÍSTICAS</vt:lpstr>
      <vt:lpstr>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10BROAD36</dc:title>
  <cp:lastModifiedBy>pcnov</cp:lastModifiedBy>
  <cp:revision>4</cp:revision>
  <dcterms:modified xsi:type="dcterms:W3CDTF">2022-04-04T04:04:04Z</dcterms:modified>
</cp:coreProperties>
</file>