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66" r:id="rId2"/>
    <p:sldId id="450" r:id="rId3"/>
    <p:sldId id="451" r:id="rId4"/>
    <p:sldId id="457" r:id="rId5"/>
    <p:sldId id="458" r:id="rId6"/>
    <p:sldId id="449" r:id="rId7"/>
    <p:sldId id="435" r:id="rId8"/>
    <p:sldId id="436" r:id="rId9"/>
    <p:sldId id="434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52" r:id="rId23"/>
    <p:sldId id="453" r:id="rId24"/>
    <p:sldId id="454" r:id="rId25"/>
    <p:sldId id="455" r:id="rId26"/>
    <p:sldId id="456" r:id="rId2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1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4"/>
            <a:ext cx="7772400" cy="1470025"/>
          </a:xfrm>
        </p:spPr>
        <p:txBody>
          <a:bodyPr/>
          <a:lstStyle/>
          <a:p>
            <a:r>
              <a:rPr lang="pt-BR" sz="24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114425" y="353616"/>
            <a:ext cx="6886575" cy="210383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Miriam Fixed" panose="020B0509050101010101" pitchFamily="49" charset="-79"/>
              </a:rPr>
              <a:t>Desenvolvimento de Aplicações para WEB</a:t>
            </a:r>
            <a:endParaRPr lang="pt-BR" sz="40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512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Criptografia Simétrica - Hash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Criptografia que não permite descriptografar.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Exemplos: MD4, MD5, SHA-0, SHA-1, SHA-2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Uso: Validar se os dados não sofreram alteração. Exemplo: torrent, criptomoedas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</a:rPr>
              <a:t>Problema: </a:t>
            </a:r>
          </a:p>
          <a:p>
            <a:pPr algn="just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</a:rPr>
              <a:t>É possível que dois valores </a:t>
            </a:r>
          </a:p>
          <a:p>
            <a:pPr algn="just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</a:rPr>
              <a:t>gerem o mesmo hash.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53" y="3863181"/>
            <a:ext cx="3825464" cy="28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Criptografia Assimétrica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Criptografia que usa uma chave pública para critografar e uma chave privada para descriptografar.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Exemplos: RSA, ECC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Uso: HTTPS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Vantangem: difícil de quebrar (supercomputadores atuais levariam milênios) – quase impossível de obter a chave privada a partir da pública; por enquanto.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Desvantagem: lento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69" y="2239107"/>
            <a:ext cx="4753708" cy="237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WAIT A MINUTE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HTTPS usa criptografia simétrica ou assimétrica?</a:t>
            </a:r>
          </a:p>
        </p:txBody>
      </p:sp>
    </p:spTree>
    <p:extLst>
      <p:ext uri="{BB962C8B-B14F-4D97-AF65-F5344CB8AC3E}">
        <p14:creationId xmlns:p14="http://schemas.microsoft.com/office/powerpoint/2010/main" val="405927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WAIT A MINUTE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HTTPS usa criptografia simétrica ou assimétrica?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Ambos! Assimétrica para compartilhar a chave da simétrica, e criptografia simétrica para o resto.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8" y="3213588"/>
            <a:ext cx="77438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5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Criptografia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Qual usar para salvar uma senha no banco de dados? Essa senha será utilizada apenas para autenticar um usuário.</a:t>
            </a:r>
          </a:p>
        </p:txBody>
      </p:sp>
    </p:spTree>
    <p:extLst>
      <p:ext uri="{BB962C8B-B14F-4D97-AF65-F5344CB8AC3E}">
        <p14:creationId xmlns:p14="http://schemas.microsoft.com/office/powerpoint/2010/main" val="367027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Criptografia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Qual usar para salvar uma senha no banco de dados? Essa senha será utilizada apenas para autenticar um usuário.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Você precisa criptografar a senha?</a:t>
            </a:r>
          </a:p>
        </p:txBody>
      </p:sp>
    </p:spTree>
    <p:extLst>
      <p:ext uri="{BB962C8B-B14F-4D97-AF65-F5344CB8AC3E}">
        <p14:creationId xmlns:p14="http://schemas.microsoft.com/office/powerpoint/2010/main" val="211824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Criptografia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Qual usar para salvar uma senha no banco de dados? Essa senha será utilizada apenas para autenticar um usuário.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Você precisa criptografar a senha? Sim, dificulte a vida dos hackers.</a:t>
            </a:r>
          </a:p>
        </p:txBody>
      </p:sp>
    </p:spTree>
    <p:extLst>
      <p:ext uri="{BB962C8B-B14F-4D97-AF65-F5344CB8AC3E}">
        <p14:creationId xmlns:p14="http://schemas.microsoft.com/office/powerpoint/2010/main" val="193953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Criptografia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Qual usar para salvar uma senha no banco de dados? Essa senha será utilizada apenas para autenticar um usuário.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Você precisa criptografar a senha? Sim, dificulte a vida dos hackers.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Você realmente precisa conhecer a senha do usuário?</a:t>
            </a:r>
          </a:p>
        </p:txBody>
      </p:sp>
    </p:spTree>
    <p:extLst>
      <p:ext uri="{BB962C8B-B14F-4D97-AF65-F5344CB8AC3E}">
        <p14:creationId xmlns:p14="http://schemas.microsoft.com/office/powerpoint/2010/main" val="391621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Criptografia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Qual usar para salvar uma senha no banco de dados? Essa senha será utilizada apenas para autenticar um usuário.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Você precisa criptografar a senha? Sim, dificulte a vida dos hackers.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Você realmente precisa conhecer a senha do usuário? Talvez não.</a:t>
            </a:r>
          </a:p>
        </p:txBody>
      </p:sp>
    </p:spTree>
    <p:extLst>
      <p:ext uri="{BB962C8B-B14F-4D97-AF65-F5344CB8AC3E}">
        <p14:creationId xmlns:p14="http://schemas.microsoft.com/office/powerpoint/2010/main" val="98534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Criptografia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Qual usar para salvar uma senha no banco de dados? Essa senha será utilizada apenas para autenticar um usuário.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Você precisa criptografar a senha? Sim, dificulte a vida dos hackers.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Você realmente precisa conhecer a senha do usuário? Talvez não.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Que tal armazenar o hash da senha?</a:t>
            </a:r>
          </a:p>
        </p:txBody>
      </p:sp>
    </p:spTree>
    <p:extLst>
      <p:ext uri="{BB962C8B-B14F-4D97-AF65-F5344CB8AC3E}">
        <p14:creationId xmlns:p14="http://schemas.microsoft.com/office/powerpoint/2010/main" val="172551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Cookies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291556"/>
            <a:ext cx="4762500" cy="3143250"/>
          </a:xfrm>
        </p:spPr>
      </p:pic>
    </p:spTree>
    <p:extLst>
      <p:ext uri="{BB962C8B-B14F-4D97-AF65-F5344CB8AC3E}">
        <p14:creationId xmlns:p14="http://schemas.microsoft.com/office/powerpoint/2010/main" val="2455814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Criptografia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Qual usar para salvar uma senha no banco de dados? Essa senha será utilizada apenas para autenticar um usuário.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Você precisa criptografar a senha? Sim, dificulte a vida dos hackers.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Você realmente precisa conhecer a senha do usuário? Talvez não.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Que tal armazenar o hash da senha?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“Mas como eu vou comparar a senha digitada com o hash?????”</a:t>
            </a:r>
          </a:p>
        </p:txBody>
      </p:sp>
    </p:spTree>
    <p:extLst>
      <p:ext uri="{BB962C8B-B14F-4D97-AF65-F5344CB8AC3E}">
        <p14:creationId xmlns:p14="http://schemas.microsoft.com/office/powerpoint/2010/main" val="263089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Criptografia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Qual usar para salvar uma senha no banco de dados? Essa senha será utilizada apenas para autenticar um usuário.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Você precisa criptografar a senha? Sim, dificulte a vida dos hackers.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Você realmente precisa conhecer a senha do usuário? Talvez não.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Que tal armazenar o hash da senha?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“Mas como eu vou comparar a senha digitada com o hash?????” Basta obter o hash da senha digitada e comparar com o valor salvo; as chances das senhas serem diferentes e o hash ser o mesmo são MUITO pequenas.</a:t>
            </a:r>
          </a:p>
        </p:txBody>
      </p:sp>
    </p:spTree>
    <p:extLst>
      <p:ext uri="{BB962C8B-B14F-4D97-AF65-F5344CB8AC3E}">
        <p14:creationId xmlns:p14="http://schemas.microsoft.com/office/powerpoint/2010/main" val="325720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98988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SQL Injection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altLang="pt-BR" sz="4000" b="1" dirty="0">
                <a:solidFill>
                  <a:srgbClr val="FF0000"/>
                </a:solidFill>
              </a:rPr>
              <a:t>Injeção de SQL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15" y="2632667"/>
            <a:ext cx="4962769" cy="33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48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SQL Injection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altLang="pt-BR" sz="2000" dirty="0"/>
              <a:t>Injeção de SQL (do inglês SQL Injection) é um tipo de ameaça de segurança que se aproveita de falhas em sistemas que interagem com bases de dados através de comandos SQL, onde o atacante consegue inserir uma instrução SQL personalizada e indevida dentro de uma consulta (SQL query) através da entradas de dados de uma aplicação, como formulários ou URL de uma aplicação. (Wikipedia)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ctr">
              <a:lnSpc>
                <a:spcPct val="90000"/>
              </a:lnSpc>
            </a:pPr>
            <a:endParaRPr lang="pt-BR" altLang="pt-BR" sz="3000" dirty="0"/>
          </a:p>
          <a:p>
            <a:pPr algn="ctr">
              <a:lnSpc>
                <a:spcPct val="90000"/>
              </a:lnSpc>
            </a:pPr>
            <a:r>
              <a:rPr lang="pt-BR" altLang="pt-BR" sz="3000" dirty="0"/>
              <a:t>UAU!</a:t>
            </a:r>
          </a:p>
          <a:p>
            <a:pPr algn="ctr">
              <a:lnSpc>
                <a:spcPct val="90000"/>
              </a:lnSpc>
            </a:pPr>
            <a:endParaRPr lang="pt-BR" altLang="pt-BR" sz="3000" dirty="0"/>
          </a:p>
          <a:p>
            <a:pPr algn="ctr">
              <a:lnSpc>
                <a:spcPct val="90000"/>
              </a:lnSpc>
            </a:pPr>
            <a:r>
              <a:rPr lang="pt-BR" altLang="pt-BR" sz="3000" dirty="0"/>
              <a:t>QUE?!?</a:t>
            </a:r>
          </a:p>
        </p:txBody>
      </p:sp>
    </p:spTree>
    <p:extLst>
      <p:ext uri="{BB962C8B-B14F-4D97-AF65-F5344CB8AC3E}">
        <p14:creationId xmlns:p14="http://schemas.microsoft.com/office/powerpoint/2010/main" val="317198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SQL Injection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altLang="pt-BR" sz="2000" dirty="0"/>
              <a:t>Exemplo em PHP: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CADE A CRIPTOGRAFIA DA SENHA????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Se $senha = “ ’ or 1 = 1 --”, o usuário efetuará o login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79" y="1266091"/>
            <a:ext cx="862000" cy="847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96286"/>
            <a:ext cx="8271511" cy="97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75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SQL Injection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altLang="pt-BR" sz="2600" dirty="0"/>
              <a:t>Sempre pesquisar:</a:t>
            </a:r>
          </a:p>
          <a:p>
            <a:pPr algn="just">
              <a:lnSpc>
                <a:spcPct val="90000"/>
              </a:lnSpc>
            </a:pPr>
            <a:endParaRPr lang="pt-BR" altLang="pt-BR" sz="2600" dirty="0"/>
          </a:p>
          <a:p>
            <a:pPr algn="just">
              <a:lnSpc>
                <a:spcPct val="90000"/>
              </a:lnSpc>
            </a:pPr>
            <a:r>
              <a:rPr lang="pt-BR" altLang="pt-BR" sz="2600" dirty="0"/>
              <a:t>“How to avoid SQL injection in [INSERT LANGUAGE HERE]?”</a:t>
            </a:r>
          </a:p>
        </p:txBody>
      </p:sp>
    </p:spTree>
    <p:extLst>
      <p:ext uri="{BB962C8B-B14F-4D97-AF65-F5344CB8AC3E}">
        <p14:creationId xmlns:p14="http://schemas.microsoft.com/office/powerpoint/2010/main" val="402197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Cookies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altLang="pt-BR" sz="2000" dirty="0"/>
              <a:t>Informação enviada pelo sistema WEB e salva no computador do cliente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Criado para manter informações: carrinho de compras, histórico de acessos etc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Um uso bastante comum é o “Remember me / Keep me logged in”:</a:t>
            </a:r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Um valor gerado para o usuário é armazenado no Cookie;</a:t>
            </a:r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Quando o usuário entrar no site novamente, esse valor é enviado ao site;</a:t>
            </a:r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Se for um valor válido, o usuário será autenticado sem a necessidade de digitar usuário e senha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Problema?</a:t>
            </a:r>
          </a:p>
        </p:txBody>
      </p:sp>
    </p:spTree>
    <p:extLst>
      <p:ext uri="{BB962C8B-B14F-4D97-AF65-F5344CB8AC3E}">
        <p14:creationId xmlns:p14="http://schemas.microsoft.com/office/powerpoint/2010/main" val="126897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Cookies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pt-BR" altLang="pt-BR" sz="2000" dirty="0"/>
              <a:t>Informação enviada pelo sistema WEB e salva no computador do cliente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Criado para manter informações: carrinho de compras, histórico de acessos etc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Um uso bastante comum é o “Remember me / Keep me logged in”:</a:t>
            </a:r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Um valor gerado para o usuário é armazenado no Cookie;</a:t>
            </a:r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Quando o usuário entrar no site novamente, esse valor é enviado ao site;</a:t>
            </a:r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 - Se for um valor válido, o usuário será autenticado sem a necessidade de digitar usuário e senha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Problema?</a:t>
            </a:r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Se não expirar ou se alguém tiver acesso ao computador, aumentam as chances de outra pessoa acessar a conta do usuário.</a:t>
            </a:r>
          </a:p>
        </p:txBody>
      </p:sp>
    </p:spTree>
    <p:extLst>
      <p:ext uri="{BB962C8B-B14F-4D97-AF65-F5344CB8AC3E}">
        <p14:creationId xmlns:p14="http://schemas.microsoft.com/office/powerpoint/2010/main" val="200000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Cookies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altLang="pt-BR" sz="4000" b="1" dirty="0">
                <a:solidFill>
                  <a:srgbClr val="FF0000"/>
                </a:solidFill>
              </a:rPr>
              <a:t>NÃO SERVE PARA SALVAR INFORMAÇÕES IMPORTANTES COMO SENHAS!</a:t>
            </a:r>
          </a:p>
          <a:p>
            <a:pPr algn="ctr">
              <a:lnSpc>
                <a:spcPct val="90000"/>
              </a:lnSpc>
            </a:pPr>
            <a:endParaRPr lang="pt-BR" altLang="pt-BR" sz="4000" b="1" dirty="0"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</a:pPr>
            <a:endParaRPr lang="pt-BR" altLang="pt-B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0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Criptografia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Transformações matemáticas de dados para comunicação segura.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Originalmente era transformar um texto em algo aparentemente incompreensível.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Exemplo: “somar” um em todas as letras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Carro -&gt; Dbssp</a:t>
            </a:r>
          </a:p>
        </p:txBody>
      </p:sp>
    </p:spTree>
    <p:extLst>
      <p:ext uri="{BB962C8B-B14F-4D97-AF65-F5344CB8AC3E}">
        <p14:creationId xmlns:p14="http://schemas.microsoft.com/office/powerpoint/2010/main" val="309561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Criptografia - História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A história de criptografia é antiga, o primeiro registro é de 1900 A.C. ...</a:t>
            </a:r>
          </a:p>
        </p:txBody>
      </p:sp>
    </p:spTree>
    <p:extLst>
      <p:ext uri="{BB962C8B-B14F-4D97-AF65-F5344CB8AC3E}">
        <p14:creationId xmlns:p14="http://schemas.microsoft.com/office/powerpoint/2010/main" val="264031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Criptografia - História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A história de criptografia é antiga, o primeiro registro é de 1900 A.C. ...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ctr">
              <a:lnSpc>
                <a:spcPct val="90000"/>
              </a:lnSpc>
            </a:pPr>
            <a:r>
              <a:rPr lang="pt-BR" altLang="pt-BR" sz="3000" b="1" dirty="0">
                <a:solidFill>
                  <a:srgbClr val="FF0000"/>
                </a:solidFill>
              </a:rPr>
              <a:t>NÃO É HORA PRA HISTÓRIA</a:t>
            </a:r>
          </a:p>
          <a:p>
            <a:pPr>
              <a:lnSpc>
                <a:spcPct val="90000"/>
              </a:lnSpc>
            </a:pP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dirty="0"/>
              <a:t>Existem excelentes livros e sites para isso. 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É uma leitura muito prazerosa; mais ainda para quem gosta de estudar algoritmos.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Por enquanto, vamos focar nas técnicas mais recentes.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300181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7990B3-BDFC-4877-A1C2-6029E7C94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pt-BR" sz="2800" b="1" dirty="0">
                <a:solidFill>
                  <a:srgbClr val="00AEEF"/>
                </a:solidFill>
              </a:rPr>
              <a:t>Criptografia Simétrica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Criptografia que usa uma mesma chave para critografar e descriptografar uma mensagem.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Exemplos: DES e AES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Uso: HTTPS, Wi-Fi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Vantangem: rápido e difícil de quebrar (supercomputadores atuais levariam milênios)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  <a:p>
            <a:pPr algn="just">
              <a:lnSpc>
                <a:spcPct val="90000"/>
              </a:lnSpc>
            </a:pPr>
            <a:r>
              <a:rPr lang="pt-BR" altLang="pt-BR" sz="2000" dirty="0"/>
              <a:t>Desvantagem: se alguma entidade indesejada tiver acesso à chave, não haverá segurança na comunicação</a:t>
            </a:r>
          </a:p>
          <a:p>
            <a:pPr algn="just">
              <a:lnSpc>
                <a:spcPct val="90000"/>
              </a:lnSpc>
            </a:pPr>
            <a:endParaRPr lang="pt-BR" altLang="pt-B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54" y="2250830"/>
            <a:ext cx="4339507" cy="237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0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1097</Words>
  <Application>Microsoft Office PowerPoint</Application>
  <PresentationFormat>On-screen Show (4:3)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Desenvolvimento de Aplicações para WEB</vt:lpstr>
      <vt:lpstr>Cookies</vt:lpstr>
      <vt:lpstr>Cookies</vt:lpstr>
      <vt:lpstr>Cookies</vt:lpstr>
      <vt:lpstr>Cookies</vt:lpstr>
      <vt:lpstr>Criptografia</vt:lpstr>
      <vt:lpstr>Criptografia - História</vt:lpstr>
      <vt:lpstr>Criptografia - História</vt:lpstr>
      <vt:lpstr>Criptografia Simétrica</vt:lpstr>
      <vt:lpstr>Criptografia Simétrica - Hash</vt:lpstr>
      <vt:lpstr>Criptografia Assimétrica</vt:lpstr>
      <vt:lpstr>WAIT A MINUTE</vt:lpstr>
      <vt:lpstr>WAIT A MINUTE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Criptografia</vt:lpstr>
      <vt:lpstr>SQL Injection</vt:lpstr>
      <vt:lpstr>SQL Injection</vt:lpstr>
      <vt:lpstr>SQL Injection</vt:lpstr>
      <vt:lpstr>SQL Injection</vt:lpstr>
      <vt:lpstr>SQL Injection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André Breda Carneiro</cp:lastModifiedBy>
  <cp:revision>317</cp:revision>
  <cp:lastPrinted>2018-08-03T17:29:08Z</cp:lastPrinted>
  <dcterms:created xsi:type="dcterms:W3CDTF">2018-05-02T13:00:32Z</dcterms:created>
  <dcterms:modified xsi:type="dcterms:W3CDTF">2019-09-10T23:46:43Z</dcterms:modified>
</cp:coreProperties>
</file>