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9"/>
    <p:restoredTop sz="96208"/>
  </p:normalViewPr>
  <p:slideViewPr>
    <p:cSldViewPr snapToGrid="0" snapToObjects="1">
      <p:cViewPr>
        <p:scale>
          <a:sx n="84" d="100"/>
          <a:sy n="84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994A0-4656-804F-AFF5-1E93474FF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DF6EF-40B3-6847-A5D7-FF5D3B7B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5ACCD-747B-6D49-8EA9-4274F16C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6A310-E109-BC49-AF87-FF6BF1E5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1F2C3-7BE9-144D-842E-4E634264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3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5596E-07AA-8D49-97AF-EEAB6F0D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EFAD7-61F9-6942-89C1-7877E8624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0BFD4-A651-FD43-AEC3-6083D7A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75728-6E90-6849-895A-AFD0D68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4A29D-61E1-DC4E-91FC-836B8370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1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62FC0D-A248-8E47-A659-8AB3A034C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B8ED3-F07C-F149-BE07-213EDDECA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DCA4D-240A-7F46-8979-98061F17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2FFF7-3515-3F40-975C-C8E76379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2A777-DA46-7A4E-A5DD-042CB4C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7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58E92-B6EB-734B-A1AD-6B4012EA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34ABB-FE8F-924A-8293-F12F9C66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8D0C0-EE74-A74B-9D0B-7E7D44FB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24F94-37E0-2143-99EC-CB21C82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0C12B-74B1-854A-8726-8197A3C1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41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87D1C-78AC-B541-8DC9-6F35096D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A5D5C-80A7-F242-93DA-5F860F91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BFB25-6566-FD47-B67D-3667985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74779-5929-1047-9889-A0F7D9C6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9E606-74F0-8342-BDEA-5EA1020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86B2-DFE1-A941-BAF6-8E15A3FB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0F4D7-780C-0C41-A200-A5C66BEC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ADE229-0619-6646-9A9B-858706C8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74CCC5-5828-C84C-842B-677DA605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1C0B21-55AD-8746-AB2A-0B08A8AB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6250C3-3B2E-8040-AED9-AC1748A7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5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D452-9903-F44A-973E-F2BB9CE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5EF6A-0C27-0A47-B978-C3D5840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A3A0DC-0399-5348-B3A2-E22A4DB7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D9D6D5-0B56-FD43-BB41-BD1D1943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9DE39F-4B04-F24C-AC8C-2EC7C62AA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024541-DBF6-6842-8CC1-76637B2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4B480C-3A27-9543-9431-C354779B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722224-2BD7-B842-A7DD-B18EC60A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1025-7A0F-0A41-AE01-9879F199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C57884-FC1C-5E48-A5DE-E1D562C1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D9DE6D-687A-BB4E-B81F-97BEDD7F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31A954-E3E9-594B-A18E-A04E323E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8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2A278D-62FD-B64E-B99B-493BD7AF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8B03C-5D89-314F-AA62-D3858324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03A056-D098-7D43-B042-061199B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3E29-73C8-FE48-822B-30CB9C8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696D-B12F-C842-979D-695F6575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31A79F-8405-B44D-8493-31D5A896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14C8D-3AF1-D845-B7D5-D613B288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77DED-D9A3-0A4B-A616-1FE4C17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04C10-FE5D-DE48-8227-6C7E044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9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1964-B041-0D4A-9E91-C8EBA313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31C0FD-3993-8E42-BCA6-3979E0FF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9807D-CB55-BF45-9319-86C5F13A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87701-9D06-EE4A-8842-073CBDFE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BB4565-E21D-4447-9AF8-DC1E6514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387B3-28C9-844D-AE14-B3AF5ECB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7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6E46E-BC66-C142-95C5-3890F6D1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A53C6-AEF5-FE45-BA0A-7B9F2E87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A1400-6A0B-B741-802E-A2A1ECA3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AF23-A83A-9B4D-AA7E-742EDB674D9E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F60B5-292A-D54D-8328-4FF5B9B95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DB0-39D5-D84B-B076-349DB2AB0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F710-EEBC-9645-9411-FE06FFBE9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4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913B8C-E9F3-5848-92CD-91C4A056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87"/>
            <a:ext cx="6184900" cy="45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C3DE10-206B-FB44-B4C0-A37E2CEF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688"/>
            <a:ext cx="8917403" cy="3174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C21741-BE2D-DE4A-B403-784B1C29DAAC}"/>
              </a:ext>
            </a:extLst>
          </p:cNvPr>
          <p:cNvSpPr txBox="1"/>
          <p:nvPr/>
        </p:nvSpPr>
        <p:spPr>
          <a:xfrm>
            <a:off x="127347" y="558748"/>
            <a:ext cx="950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Unsigned char IHL = (T[14]&amp;15)*4; [bytes]  //IHL valor min 20  valor max 60</a:t>
            </a:r>
          </a:p>
          <a:p>
            <a:endParaRPr lang="es-MX" dirty="0"/>
          </a:p>
          <a:p>
            <a:r>
              <a:rPr lang="es-MX" dirty="0"/>
              <a:t>Si IP    IF(Tot==2048)</a:t>
            </a:r>
          </a:p>
          <a:p>
            <a:r>
              <a:rPr lang="es-MX" dirty="0"/>
              <a:t>   if(T[15]&amp;2)  “TTL= %d saltos”, t[22]</a:t>
            </a:r>
          </a:p>
          <a:p>
            <a:endParaRPr lang="es-MX" dirty="0"/>
          </a:p>
          <a:p>
            <a:r>
              <a:rPr lang="es-MX" dirty="0"/>
              <a:t>Si tiene opciones? If(IHL&gt;20)</a:t>
            </a:r>
          </a:p>
          <a:p>
            <a:r>
              <a:rPr lang="es-MX" dirty="0"/>
              <a:t>Si es ICMP  if(t[23]==1) “opciones %.2x %.2 %.2” t[34] …t[14+IHL-1]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Unsigned char IHL = (T[14]&amp;15)*4; [bytes]  //IHL valor min 20  valor max 60</a:t>
            </a:r>
          </a:p>
          <a:p>
            <a:endParaRPr lang="es-MX" dirty="0"/>
          </a:p>
          <a:p>
            <a:r>
              <a:rPr lang="es-MX" dirty="0"/>
              <a:t>2.- Una trama IP de Costo mínimo Imprimir TTL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1B814D-F66F-5046-896F-B62AF74418BC}"/>
              </a:ext>
            </a:extLst>
          </p:cNvPr>
          <p:cNvSpPr txBox="1"/>
          <p:nvPr/>
        </p:nvSpPr>
        <p:spPr>
          <a:xfrm>
            <a:off x="0" y="3811363"/>
            <a:ext cx="950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3.</a:t>
            </a:r>
            <a:r>
              <a:rPr lang="es-MX" b="1" dirty="0"/>
              <a:t>- Verificar </a:t>
            </a:r>
            <a:r>
              <a:rPr lang="es-MX" dirty="0"/>
              <a:t>el checksum de las tramas IP, en caso de que este correcto imprimir</a:t>
            </a:r>
            <a:r>
              <a:rPr lang="es-MX" b="1" dirty="0"/>
              <a:t> :) </a:t>
            </a:r>
            <a:r>
              <a:rPr lang="es-MX" dirty="0"/>
              <a:t>en caso de que sea incorrecto </a:t>
            </a:r>
            <a:r>
              <a:rPr lang="es-MX" b="1" dirty="0">
                <a:sym typeface="Wingdings" pitchFamily="2" charset="2"/>
              </a:rPr>
              <a:t></a:t>
            </a:r>
            <a:r>
              <a:rPr lang="es-MX" dirty="0">
                <a:sym typeface="Wingdings" pitchFamily="2" charset="2"/>
              </a:rPr>
              <a:t> e imprimir el </a:t>
            </a:r>
            <a:r>
              <a:rPr lang="es-MX" b="1" dirty="0">
                <a:sym typeface="Wingdings" pitchFamily="2" charset="2"/>
              </a:rPr>
              <a:t>checksum correcto</a:t>
            </a:r>
            <a:r>
              <a:rPr lang="es-MX" dirty="0">
                <a:sym typeface="Wingdings" pitchFamily="2" charset="2"/>
              </a:rPr>
              <a:t>. </a:t>
            </a:r>
          </a:p>
          <a:p>
            <a:r>
              <a:rPr lang="es-MX" dirty="0">
                <a:sym typeface="Wingdings" pitchFamily="2" charset="2"/>
              </a:rPr>
              <a:t>a).- llamar a su función checksum </a:t>
            </a:r>
          </a:p>
          <a:p>
            <a:r>
              <a:rPr lang="es-MX" dirty="0">
                <a:sym typeface="Wingdings" pitchFamily="2" charset="2"/>
              </a:rPr>
              <a:t>Checksum (cabecera IP que inicia en t[14] a T[14+IHL -1])</a:t>
            </a:r>
          </a:p>
          <a:p>
            <a:endParaRPr lang="es-MX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4784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45CBF9442A5D40B89F559649BDFE1E" ma:contentTypeVersion="7" ma:contentTypeDescription="Crear nuevo documento." ma:contentTypeScope="" ma:versionID="033bf333e262b798818698bf5c87bf31">
  <xsd:schema xmlns:xsd="http://www.w3.org/2001/XMLSchema" xmlns:xs="http://www.w3.org/2001/XMLSchema" xmlns:p="http://schemas.microsoft.com/office/2006/metadata/properties" xmlns:ns2="86c9f5a4-14f2-4472-bc0f-b843883ec118" xmlns:ns3="b9af562c-20fe-470d-93c7-3ece517489ba" targetNamespace="http://schemas.microsoft.com/office/2006/metadata/properties" ma:root="true" ma:fieldsID="4a801135c411f93e8f9edec8bf92e8e0" ns2:_="" ns3:_="">
    <xsd:import namespace="86c9f5a4-14f2-4472-bc0f-b843883ec118"/>
    <xsd:import namespace="b9af562c-20fe-470d-93c7-3ece51748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9f5a4-14f2-4472-bc0f-b843883ec1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f562c-20fe-470d-93c7-3ece51748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84FD6C-A87A-46A5-A1CE-D6312B87B03F}"/>
</file>

<file path=customXml/itemProps2.xml><?xml version="1.0" encoding="utf-8"?>
<ds:datastoreItem xmlns:ds="http://schemas.openxmlformats.org/officeDocument/2006/customXml" ds:itemID="{154C7B47-B1C9-4508-8897-AB84D635B456}"/>
</file>

<file path=customXml/itemProps3.xml><?xml version="1.0" encoding="utf-8"?>
<ds:datastoreItem xmlns:ds="http://schemas.openxmlformats.org/officeDocument/2006/customXml" ds:itemID="{659FD462-B83A-44B9-9237-76E333F4A5D0}"/>
</file>

<file path=docProps/app.xml><?xml version="1.0" encoding="utf-8"?>
<Properties xmlns="http://schemas.openxmlformats.org/officeDocument/2006/extended-properties" xmlns:vt="http://schemas.openxmlformats.org/officeDocument/2006/docPropsVTypes">
  <TotalTime>11033</TotalTime>
  <Words>185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Flavio Arturo Sanchez Garfias</dc:creator>
  <cp:lastModifiedBy>Flavio Arturo Sanchez Garfias</cp:lastModifiedBy>
  <cp:revision>7</cp:revision>
  <dcterms:created xsi:type="dcterms:W3CDTF">2021-01-14T15:00:32Z</dcterms:created>
  <dcterms:modified xsi:type="dcterms:W3CDTF">2021-11-23T19:29:32Z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0x0101004445CBF9442A5D40B89F559649BDFE1E</vt:lpwstr>
  </property>
</Properties>
</file>