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642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A1B63-4494-409F-8876-9F3B7385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02FF8-8A8D-4BDA-9892-92F8D83E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A6C44-D7AE-428C-B3A7-BE5B2A5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53714-9B6C-4E21-B702-E1F0996A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1D504-5AD4-4C42-AD8A-66B319C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7325-6920-4270-90DC-640FBE5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65AA45-3F97-47F3-8F28-746C6B22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2A607-2768-49FD-A170-3F99D97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8575E-4D39-4EC7-9EC2-FA17246C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087DE-3A9C-46FC-9F53-311F68F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8565D3-B65F-4F1A-A650-CFDBB20C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074DD6-A060-459E-9174-D437EAFC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727D5-FC9F-41D9-9A4B-C047B2D4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7B91B-164C-46F0-87E6-6F737861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742A-E727-45F4-95A3-AF9D850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11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7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8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7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6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9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01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1F25-04D7-406F-92C4-A30CE0EB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A6D81-A9A6-4AA7-A494-7D114C02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A2946-E50C-44DC-95A8-7D1767C7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1A06C-5577-4134-AC4C-7DDBC86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9BFE7-B479-4E8A-B342-6042C5AE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5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8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09AA-F93D-4DA4-BBA2-1BFD4B9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6BF7F-FAB5-461C-B102-A013EA4E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D58B7-5FF8-4E45-9127-C32E6F8A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3CB0D-2849-4DA6-AE9C-D8A0E36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46B25-2241-440C-8BC1-BCECA581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345D-5988-4653-B4F8-DE18505E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5B247-5B29-4DAA-9EDA-896064CC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C518BD-5925-4F46-8BD0-79CA5843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991CC-8F1A-41DF-A988-295448B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6E25A-4BB4-4342-B7F1-59FE57E3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E139C-569D-4A61-8FCA-B5527C25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C06B-9523-43E8-B6F9-4A7A7CA3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4C4EB-6B4B-422A-8D3B-527622E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509BCD-FC6E-42CE-9E12-4C6ACC22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83A87B-ABD3-4D43-9622-9252427DC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C980F1-BF31-4C56-A2AA-0370AE80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4CF56A-4074-4A82-830E-5EA851DE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503331-EF79-4526-B65C-BA23CE0A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EB2D3D-66C0-41D4-9CC5-9875E1F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5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9F4F8-D5E3-483D-8D8A-3AE243E4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821CEE-645D-4F82-859F-7DF7D70E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4BFFD2-EB17-4EA7-B2AA-81DEEA6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FE1B54-84BC-49A8-8043-4C36F4A5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43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F7DCB4-9900-4521-A659-0E544DA1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7517BB-2F32-4F89-B11D-33607BE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6110E6-0654-4664-9A82-7043B9FD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9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DF2B-AA96-4FC7-80AC-6CA9CEE4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4B87E-81FB-4DEE-86EC-CB66C4F0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203FB-883E-4C39-B08F-DF94D1D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6A76A7-6BB0-4740-B09A-A5A388CF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FCB3E-EE0B-4D62-AAEA-8E4A3A9F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16407-ECA7-4B2E-B424-B6F1E7E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53F71-B01A-4F7D-AA38-4AF4A25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428DA-B86F-447D-8E42-5A2D1932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19AA28-C699-4646-9960-859EAD13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F44D-12AE-4AED-A683-E96AA70E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9A884-3BE5-4DF0-B59B-853CA37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D6174-2E10-4C25-9A3E-DA812889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14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6F334B-0981-47CA-A155-7C0DD11B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A8513-989B-4688-845A-7C690CDC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9F5CB-3BC8-464A-A81D-80A1BBB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21E4-9FE2-4CE8-9F11-0050D535363C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10277-1122-4A5F-94E7-E0317DE12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B16DA-B66F-4A8D-9CC5-E69D2188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2510-FA8B-440C-B9ED-813362621B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98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5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Title Text Here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66CA4B-42DA-4959-9B8A-469B48627F07}"/>
              </a:ext>
            </a:extLst>
          </p:cNvPr>
          <p:cNvSpPr/>
          <p:nvPr/>
        </p:nvSpPr>
        <p:spPr>
          <a:xfrm>
            <a:off x="5886451" y="1676400"/>
            <a:ext cx="5063067" cy="4366683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15561-CD5A-46B2-B3BE-A7147D30D53C}"/>
              </a:ext>
            </a:extLst>
          </p:cNvPr>
          <p:cNvSpPr/>
          <p:nvPr/>
        </p:nvSpPr>
        <p:spPr>
          <a:xfrm>
            <a:off x="6535057" y="4959350"/>
            <a:ext cx="558800" cy="711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2D3C4A-78E2-4373-B130-8698F0E2E501}"/>
              </a:ext>
            </a:extLst>
          </p:cNvPr>
          <p:cNvSpPr/>
          <p:nvPr/>
        </p:nvSpPr>
        <p:spPr>
          <a:xfrm>
            <a:off x="9902673" y="2520951"/>
            <a:ext cx="558800" cy="3149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D8F7FC-6D94-4C71-A022-D74584B5FA4E}"/>
              </a:ext>
            </a:extLst>
          </p:cNvPr>
          <p:cNvSpPr/>
          <p:nvPr/>
        </p:nvSpPr>
        <p:spPr>
          <a:xfrm>
            <a:off x="7654773" y="3530600"/>
            <a:ext cx="558800" cy="21399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D7EFC-89C5-4174-B3B0-A54E8C2B9C0F}"/>
              </a:ext>
            </a:extLst>
          </p:cNvPr>
          <p:cNvSpPr/>
          <p:nvPr/>
        </p:nvSpPr>
        <p:spPr>
          <a:xfrm>
            <a:off x="8780841" y="4315883"/>
            <a:ext cx="558800" cy="135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E433C-F58D-4525-9ACF-018878857978}"/>
              </a:ext>
            </a:extLst>
          </p:cNvPr>
          <p:cNvSpPr txBox="1"/>
          <p:nvPr/>
        </p:nvSpPr>
        <p:spPr>
          <a:xfrm>
            <a:off x="6470546" y="4449685"/>
            <a:ext cx="72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15%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CEDB8-51ED-471A-930B-18E9D31A5AA6}"/>
              </a:ext>
            </a:extLst>
          </p:cNvPr>
          <p:cNvSpPr txBox="1"/>
          <p:nvPr/>
        </p:nvSpPr>
        <p:spPr>
          <a:xfrm>
            <a:off x="7486593" y="3028890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60%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0EF07-6FCD-4C23-BAD6-02348B4EA6E4}"/>
              </a:ext>
            </a:extLst>
          </p:cNvPr>
          <p:cNvSpPr txBox="1"/>
          <p:nvPr/>
        </p:nvSpPr>
        <p:spPr>
          <a:xfrm>
            <a:off x="8623243" y="3886140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40%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3B186-63A6-417B-9CE1-D0F074F1DC12}"/>
              </a:ext>
            </a:extLst>
          </p:cNvPr>
          <p:cNvSpPr txBox="1"/>
          <p:nvPr/>
        </p:nvSpPr>
        <p:spPr>
          <a:xfrm>
            <a:off x="9740843" y="2070040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85%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2447222" y="3084496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1583940" y="311490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1583940" y="49591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1583940" y="2209582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2447222" y="4849795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2486833" y="217150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7F91C-AEFD-4200-9864-38A9D3262DC2}"/>
              </a:ext>
            </a:extLst>
          </p:cNvPr>
          <p:cNvSpPr/>
          <p:nvPr/>
        </p:nvSpPr>
        <p:spPr>
          <a:xfrm>
            <a:off x="1583940" y="3965518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FD1C6-A0AF-4954-A044-7505806FC53B}"/>
              </a:ext>
            </a:extLst>
          </p:cNvPr>
          <p:cNvSpPr txBox="1"/>
          <p:nvPr/>
        </p:nvSpPr>
        <p:spPr>
          <a:xfrm>
            <a:off x="2486833" y="3927437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253AC-B56B-4073-98A8-8DDFCD0C10CF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02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27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Open Sans</vt:lpstr>
      <vt:lpstr>Tema de Office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Rivera</dc:creator>
  <cp:lastModifiedBy>Walter Rivera</cp:lastModifiedBy>
  <cp:revision>2</cp:revision>
  <dcterms:created xsi:type="dcterms:W3CDTF">2020-07-21T22:09:11Z</dcterms:created>
  <dcterms:modified xsi:type="dcterms:W3CDTF">2020-07-21T22:24:25Z</dcterms:modified>
</cp:coreProperties>
</file>