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50" r:id="rId2"/>
    <p:sldId id="652" r:id="rId3"/>
    <p:sldId id="644" r:id="rId4"/>
    <p:sldId id="645" r:id="rId5"/>
    <p:sldId id="655" r:id="rId6"/>
    <p:sldId id="658" r:id="rId7"/>
    <p:sldId id="648" r:id="rId8"/>
    <p:sldId id="659" r:id="rId9"/>
    <p:sldId id="661" r:id="rId10"/>
    <p:sldId id="584" r:id="rId11"/>
    <p:sldId id="67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7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8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1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8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2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66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89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70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3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939048" y="612844"/>
            <a:ext cx="6791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SISTEMA INFORMÁTICO</a:t>
            </a:r>
          </a:p>
          <a:p>
            <a:pPr>
              <a:lnSpc>
                <a:spcPct val="90000"/>
              </a:lnSpc>
              <a:defRPr/>
            </a:pPr>
            <a:r>
              <a:rPr lang="en-US" sz="3200" dirty="0">
                <a:solidFill>
                  <a:srgbClr val="C2C923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DE INVENTARIO</a:t>
            </a:r>
          </a:p>
          <a:p>
            <a:pPr>
              <a:lnSpc>
                <a:spcPct val="90000"/>
              </a:lnSpc>
              <a:defRPr/>
            </a:pPr>
            <a:r>
              <a:rPr lang="en-US" sz="3200" dirty="0">
                <a:solidFill>
                  <a:srgbClr val="42AFB6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PARA LA MEJORA EN PROCESOS </a:t>
            </a:r>
            <a:r>
              <a:rPr lang="en-US" sz="3200" dirty="0">
                <a:solidFill>
                  <a:srgbClr val="CB1B4A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DE APROVISIONAMIENTO</a:t>
            </a:r>
          </a:p>
          <a:p>
            <a:pPr>
              <a:lnSpc>
                <a:spcPct val="90000"/>
              </a:lnSpc>
              <a:defRPr/>
            </a:pPr>
            <a:endParaRPr lang="en-US" sz="3200" dirty="0">
              <a:solidFill>
                <a:srgbClr val="FCB414"/>
              </a:solidFill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2057400" y="5888638"/>
            <a:ext cx="96802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3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Walter Giovanni Rivera </a:t>
            </a:r>
            <a:r>
              <a:rPr lang="en-GB" sz="3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López</a:t>
            </a:r>
            <a:r>
              <a:rPr lang="en-GB" sz="3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5590-15-1366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846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5932EE11-02AD-4F32-AFE7-60A9CA8D033D}"/>
              </a:ext>
            </a:extLst>
          </p:cNvPr>
          <p:cNvGrpSpPr/>
          <p:nvPr/>
        </p:nvGrpSpPr>
        <p:grpSpPr>
          <a:xfrm flipH="1">
            <a:off x="6273312" y="1406448"/>
            <a:ext cx="5918688" cy="1305074"/>
            <a:chOff x="0" y="1409269"/>
            <a:chExt cx="5918688" cy="130507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FF263AE-A71F-40BE-9C15-E1E3C298DFE4}"/>
                </a:ext>
              </a:extLst>
            </p:cNvPr>
            <p:cNvSpPr/>
            <p:nvPr/>
          </p:nvSpPr>
          <p:spPr>
            <a:xfrm>
              <a:off x="0" y="1409269"/>
              <a:ext cx="4030249" cy="65437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rrow: Left 1">
              <a:extLst>
                <a:ext uri="{FF2B5EF4-FFF2-40B4-BE49-F238E27FC236}">
                  <a16:creationId xmlns:a16="http://schemas.microsoft.com/office/drawing/2014/main" id="{F74060A1-D5B7-4233-A836-12803CC5D519}"/>
                </a:ext>
              </a:extLst>
            </p:cNvPr>
            <p:cNvSpPr/>
            <p:nvPr/>
          </p:nvSpPr>
          <p:spPr>
            <a:xfrm rot="13391102">
              <a:off x="3010476" y="1616585"/>
              <a:ext cx="2908212" cy="1097758"/>
            </a:xfrm>
            <a:custGeom>
              <a:avLst/>
              <a:gdLst>
                <a:gd name="connsiteX0" fmla="*/ 0 w 2216226"/>
                <a:gd name="connsiteY0" fmla="*/ 548879 h 1097758"/>
                <a:gd name="connsiteX1" fmla="*/ 859007 w 2216226"/>
                <a:gd name="connsiteY1" fmla="*/ 0 h 1097758"/>
                <a:gd name="connsiteX2" fmla="*/ 859007 w 2216226"/>
                <a:gd name="connsiteY2" fmla="*/ 226725 h 1097758"/>
                <a:gd name="connsiteX3" fmla="*/ 2216226 w 2216226"/>
                <a:gd name="connsiteY3" fmla="*/ 226725 h 1097758"/>
                <a:gd name="connsiteX4" fmla="*/ 2216226 w 2216226"/>
                <a:gd name="connsiteY4" fmla="*/ 871033 h 1097758"/>
                <a:gd name="connsiteX5" fmla="*/ 859007 w 2216226"/>
                <a:gd name="connsiteY5" fmla="*/ 871033 h 1097758"/>
                <a:gd name="connsiteX6" fmla="*/ 859007 w 2216226"/>
                <a:gd name="connsiteY6" fmla="*/ 1097758 h 1097758"/>
                <a:gd name="connsiteX7" fmla="*/ 0 w 2216226"/>
                <a:gd name="connsiteY7" fmla="*/ 548879 h 1097758"/>
                <a:gd name="connsiteX0" fmla="*/ 0 w 2908212"/>
                <a:gd name="connsiteY0" fmla="*/ 548879 h 1097758"/>
                <a:gd name="connsiteX1" fmla="*/ 859007 w 2908212"/>
                <a:gd name="connsiteY1" fmla="*/ 0 h 1097758"/>
                <a:gd name="connsiteX2" fmla="*/ 859007 w 2908212"/>
                <a:gd name="connsiteY2" fmla="*/ 226725 h 1097758"/>
                <a:gd name="connsiteX3" fmla="*/ 2908212 w 2908212"/>
                <a:gd name="connsiteY3" fmla="*/ 221698 h 1097758"/>
                <a:gd name="connsiteX4" fmla="*/ 2216226 w 2908212"/>
                <a:gd name="connsiteY4" fmla="*/ 871033 h 1097758"/>
                <a:gd name="connsiteX5" fmla="*/ 859007 w 2908212"/>
                <a:gd name="connsiteY5" fmla="*/ 871033 h 1097758"/>
                <a:gd name="connsiteX6" fmla="*/ 859007 w 2908212"/>
                <a:gd name="connsiteY6" fmla="*/ 1097758 h 1097758"/>
                <a:gd name="connsiteX7" fmla="*/ 0 w 2908212"/>
                <a:gd name="connsiteY7" fmla="*/ 548879 h 10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212" h="1097758">
                  <a:moveTo>
                    <a:pt x="0" y="548879"/>
                  </a:moveTo>
                  <a:lnTo>
                    <a:pt x="859007" y="0"/>
                  </a:lnTo>
                  <a:lnTo>
                    <a:pt x="859007" y="226725"/>
                  </a:lnTo>
                  <a:lnTo>
                    <a:pt x="2908212" y="221698"/>
                  </a:lnTo>
                  <a:lnTo>
                    <a:pt x="2216226" y="871033"/>
                  </a:lnTo>
                  <a:lnTo>
                    <a:pt x="859007" y="871033"/>
                  </a:lnTo>
                  <a:lnTo>
                    <a:pt x="859007" y="1097758"/>
                  </a:lnTo>
                  <a:lnTo>
                    <a:pt x="0" y="548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12A70EF-8590-4BDE-AAEF-F3EF7967189C}"/>
              </a:ext>
            </a:extLst>
          </p:cNvPr>
          <p:cNvGrpSpPr/>
          <p:nvPr/>
        </p:nvGrpSpPr>
        <p:grpSpPr>
          <a:xfrm>
            <a:off x="0" y="1409269"/>
            <a:ext cx="5918688" cy="1303498"/>
            <a:chOff x="0" y="1409269"/>
            <a:chExt cx="5918688" cy="130349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ACFD9E7-A039-4DDE-9434-72D0120A2D25}"/>
                </a:ext>
              </a:extLst>
            </p:cNvPr>
            <p:cNvSpPr/>
            <p:nvPr/>
          </p:nvSpPr>
          <p:spPr>
            <a:xfrm>
              <a:off x="0" y="1409269"/>
              <a:ext cx="4030249" cy="65437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row: Left 1">
              <a:extLst>
                <a:ext uri="{FF2B5EF4-FFF2-40B4-BE49-F238E27FC236}">
                  <a16:creationId xmlns:a16="http://schemas.microsoft.com/office/drawing/2014/main" id="{1FFD48D9-B2F0-4E03-8C9F-51549E0478B5}"/>
                </a:ext>
              </a:extLst>
            </p:cNvPr>
            <p:cNvSpPr/>
            <p:nvPr/>
          </p:nvSpPr>
          <p:spPr>
            <a:xfrm rot="13391102">
              <a:off x="3010476" y="1615009"/>
              <a:ext cx="2908212" cy="1097758"/>
            </a:xfrm>
            <a:custGeom>
              <a:avLst/>
              <a:gdLst>
                <a:gd name="connsiteX0" fmla="*/ 0 w 2216226"/>
                <a:gd name="connsiteY0" fmla="*/ 548879 h 1097758"/>
                <a:gd name="connsiteX1" fmla="*/ 859007 w 2216226"/>
                <a:gd name="connsiteY1" fmla="*/ 0 h 1097758"/>
                <a:gd name="connsiteX2" fmla="*/ 859007 w 2216226"/>
                <a:gd name="connsiteY2" fmla="*/ 226725 h 1097758"/>
                <a:gd name="connsiteX3" fmla="*/ 2216226 w 2216226"/>
                <a:gd name="connsiteY3" fmla="*/ 226725 h 1097758"/>
                <a:gd name="connsiteX4" fmla="*/ 2216226 w 2216226"/>
                <a:gd name="connsiteY4" fmla="*/ 871033 h 1097758"/>
                <a:gd name="connsiteX5" fmla="*/ 859007 w 2216226"/>
                <a:gd name="connsiteY5" fmla="*/ 871033 h 1097758"/>
                <a:gd name="connsiteX6" fmla="*/ 859007 w 2216226"/>
                <a:gd name="connsiteY6" fmla="*/ 1097758 h 1097758"/>
                <a:gd name="connsiteX7" fmla="*/ 0 w 2216226"/>
                <a:gd name="connsiteY7" fmla="*/ 548879 h 1097758"/>
                <a:gd name="connsiteX0" fmla="*/ 0 w 2908212"/>
                <a:gd name="connsiteY0" fmla="*/ 548879 h 1097758"/>
                <a:gd name="connsiteX1" fmla="*/ 859007 w 2908212"/>
                <a:gd name="connsiteY1" fmla="*/ 0 h 1097758"/>
                <a:gd name="connsiteX2" fmla="*/ 859007 w 2908212"/>
                <a:gd name="connsiteY2" fmla="*/ 226725 h 1097758"/>
                <a:gd name="connsiteX3" fmla="*/ 2908212 w 2908212"/>
                <a:gd name="connsiteY3" fmla="*/ 221698 h 1097758"/>
                <a:gd name="connsiteX4" fmla="*/ 2216226 w 2908212"/>
                <a:gd name="connsiteY4" fmla="*/ 871033 h 1097758"/>
                <a:gd name="connsiteX5" fmla="*/ 859007 w 2908212"/>
                <a:gd name="connsiteY5" fmla="*/ 871033 h 1097758"/>
                <a:gd name="connsiteX6" fmla="*/ 859007 w 2908212"/>
                <a:gd name="connsiteY6" fmla="*/ 1097758 h 1097758"/>
                <a:gd name="connsiteX7" fmla="*/ 0 w 2908212"/>
                <a:gd name="connsiteY7" fmla="*/ 548879 h 10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212" h="1097758">
                  <a:moveTo>
                    <a:pt x="0" y="548879"/>
                  </a:moveTo>
                  <a:lnTo>
                    <a:pt x="859007" y="0"/>
                  </a:lnTo>
                  <a:lnTo>
                    <a:pt x="859007" y="226725"/>
                  </a:lnTo>
                  <a:lnTo>
                    <a:pt x="2908212" y="221698"/>
                  </a:lnTo>
                  <a:lnTo>
                    <a:pt x="2216226" y="871033"/>
                  </a:lnTo>
                  <a:lnTo>
                    <a:pt x="859007" y="871033"/>
                  </a:lnTo>
                  <a:lnTo>
                    <a:pt x="859007" y="1097758"/>
                  </a:lnTo>
                  <a:lnTo>
                    <a:pt x="0" y="548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7E5FBF5-5CC1-4FB7-B3B8-D5AC8C8CCA90}"/>
              </a:ext>
            </a:extLst>
          </p:cNvPr>
          <p:cNvSpPr txBox="1"/>
          <p:nvPr/>
        </p:nvSpPr>
        <p:spPr>
          <a:xfrm>
            <a:off x="0" y="332035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40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Proyección de Ahorro en Costos de Desarrollo e Implementación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E2E99AA-37DF-48E0-901A-994B93FF4AEC}"/>
              </a:ext>
            </a:extLst>
          </p:cNvPr>
          <p:cNvSpPr/>
          <p:nvPr/>
        </p:nvSpPr>
        <p:spPr>
          <a:xfrm>
            <a:off x="11740883" y="6406883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r>
              <a:rPr kumimoji="0" lang="es-G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Freeform 5">
            <a:extLst>
              <a:ext uri="{FF2B5EF4-FFF2-40B4-BE49-F238E27FC236}">
                <a16:creationId xmlns:a16="http://schemas.microsoft.com/office/drawing/2014/main" id="{365C297C-25F0-432F-A0D7-9C689FE5CC83}"/>
              </a:ext>
            </a:extLst>
          </p:cNvPr>
          <p:cNvSpPr>
            <a:spLocks noEditPoints="1"/>
          </p:cNvSpPr>
          <p:nvPr/>
        </p:nvSpPr>
        <p:spPr bwMode="auto">
          <a:xfrm>
            <a:off x="5196687" y="3221391"/>
            <a:ext cx="1926684" cy="1365612"/>
          </a:xfrm>
          <a:custGeom>
            <a:avLst/>
            <a:gdLst>
              <a:gd name="T0" fmla="*/ 1199 w 1231"/>
              <a:gd name="T1" fmla="*/ 196 h 872"/>
              <a:gd name="T2" fmla="*/ 1158 w 1231"/>
              <a:gd name="T3" fmla="*/ 217 h 872"/>
              <a:gd name="T4" fmla="*/ 1117 w 1231"/>
              <a:gd name="T5" fmla="*/ 131 h 872"/>
              <a:gd name="T6" fmla="*/ 1070 w 1231"/>
              <a:gd name="T7" fmla="*/ 213 h 872"/>
              <a:gd name="T8" fmla="*/ 1107 w 1231"/>
              <a:gd name="T9" fmla="*/ 246 h 872"/>
              <a:gd name="T10" fmla="*/ 1054 w 1231"/>
              <a:gd name="T11" fmla="*/ 271 h 872"/>
              <a:gd name="T12" fmla="*/ 1038 w 1231"/>
              <a:gd name="T13" fmla="*/ 241 h 872"/>
              <a:gd name="T14" fmla="*/ 667 w 1231"/>
              <a:gd name="T15" fmla="*/ 23 h 872"/>
              <a:gd name="T16" fmla="*/ 355 w 1231"/>
              <a:gd name="T17" fmla="*/ 65 h 872"/>
              <a:gd name="T18" fmla="*/ 196 w 1231"/>
              <a:gd name="T19" fmla="*/ 63 h 872"/>
              <a:gd name="T20" fmla="*/ 67 w 1231"/>
              <a:gd name="T21" fmla="*/ 106 h 872"/>
              <a:gd name="T22" fmla="*/ 101 w 1231"/>
              <a:gd name="T23" fmla="*/ 178 h 872"/>
              <a:gd name="T24" fmla="*/ 168 w 1231"/>
              <a:gd name="T25" fmla="*/ 227 h 872"/>
              <a:gd name="T26" fmla="*/ 122 w 1231"/>
              <a:gd name="T27" fmla="*/ 301 h 872"/>
              <a:gd name="T28" fmla="*/ 65 w 1231"/>
              <a:gd name="T29" fmla="*/ 407 h 872"/>
              <a:gd name="T30" fmla="*/ 3 w 1231"/>
              <a:gd name="T31" fmla="*/ 478 h 872"/>
              <a:gd name="T32" fmla="*/ 85 w 1231"/>
              <a:gd name="T33" fmla="*/ 625 h 872"/>
              <a:gd name="T34" fmla="*/ 163 w 1231"/>
              <a:gd name="T35" fmla="*/ 639 h 872"/>
              <a:gd name="T36" fmla="*/ 220 w 1231"/>
              <a:gd name="T37" fmla="*/ 711 h 872"/>
              <a:gd name="T38" fmla="*/ 283 w 1231"/>
              <a:gd name="T39" fmla="*/ 758 h 872"/>
              <a:gd name="T40" fmla="*/ 283 w 1231"/>
              <a:gd name="T41" fmla="*/ 872 h 872"/>
              <a:gd name="T42" fmla="*/ 429 w 1231"/>
              <a:gd name="T43" fmla="*/ 872 h 872"/>
              <a:gd name="T44" fmla="*/ 477 w 1231"/>
              <a:gd name="T45" fmla="*/ 798 h 872"/>
              <a:gd name="T46" fmla="*/ 576 w 1231"/>
              <a:gd name="T47" fmla="*/ 801 h 872"/>
              <a:gd name="T48" fmla="*/ 690 w 1231"/>
              <a:gd name="T49" fmla="*/ 796 h 872"/>
              <a:gd name="T50" fmla="*/ 685 w 1231"/>
              <a:gd name="T51" fmla="*/ 872 h 872"/>
              <a:gd name="T52" fmla="*/ 833 w 1231"/>
              <a:gd name="T53" fmla="*/ 872 h 872"/>
              <a:gd name="T54" fmla="*/ 1023 w 1231"/>
              <a:gd name="T55" fmla="*/ 634 h 872"/>
              <a:gd name="T56" fmla="*/ 1065 w 1231"/>
              <a:gd name="T57" fmla="*/ 302 h 872"/>
              <a:gd name="T58" fmla="*/ 1144 w 1231"/>
              <a:gd name="T59" fmla="*/ 250 h 872"/>
              <a:gd name="T60" fmla="*/ 1215 w 1231"/>
              <a:gd name="T61" fmla="*/ 224 h 872"/>
              <a:gd name="T62" fmla="*/ 1199 w 1231"/>
              <a:gd name="T63" fmla="*/ 196 h 872"/>
              <a:gd name="T64" fmla="*/ 706 w 1231"/>
              <a:gd name="T65" fmla="*/ 92 h 872"/>
              <a:gd name="T66" fmla="*/ 512 w 1231"/>
              <a:gd name="T67" fmla="*/ 87 h 872"/>
              <a:gd name="T68" fmla="*/ 504 w 1231"/>
              <a:gd name="T69" fmla="*/ 57 h 872"/>
              <a:gd name="T70" fmla="*/ 714 w 1231"/>
              <a:gd name="T71" fmla="*/ 61 h 872"/>
              <a:gd name="T72" fmla="*/ 706 w 1231"/>
              <a:gd name="T73" fmla="*/ 92 h 872"/>
              <a:gd name="T74" fmla="*/ 1092 w 1231"/>
              <a:gd name="T75" fmla="*/ 178 h 872"/>
              <a:gd name="T76" fmla="*/ 1111 w 1231"/>
              <a:gd name="T77" fmla="*/ 163 h 872"/>
              <a:gd name="T78" fmla="*/ 1122 w 1231"/>
              <a:gd name="T79" fmla="*/ 177 h 872"/>
              <a:gd name="T80" fmla="*/ 1127 w 1231"/>
              <a:gd name="T81" fmla="*/ 218 h 872"/>
              <a:gd name="T82" fmla="*/ 1125 w 1231"/>
              <a:gd name="T83" fmla="*/ 217 h 872"/>
              <a:gd name="T84" fmla="*/ 1092 w 1231"/>
              <a:gd name="T85" fmla="*/ 178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31" h="872">
                <a:moveTo>
                  <a:pt x="1199" y="196"/>
                </a:moveTo>
                <a:cubicBezTo>
                  <a:pt x="1186" y="206"/>
                  <a:pt x="1172" y="214"/>
                  <a:pt x="1158" y="217"/>
                </a:cubicBezTo>
                <a:cubicBezTo>
                  <a:pt x="1163" y="183"/>
                  <a:pt x="1152" y="141"/>
                  <a:pt x="1117" y="131"/>
                </a:cubicBezTo>
                <a:cubicBezTo>
                  <a:pt x="1063" y="115"/>
                  <a:pt x="1053" y="175"/>
                  <a:pt x="1070" y="213"/>
                </a:cubicBezTo>
                <a:cubicBezTo>
                  <a:pt x="1078" y="230"/>
                  <a:pt x="1091" y="241"/>
                  <a:pt x="1107" y="246"/>
                </a:cubicBezTo>
                <a:cubicBezTo>
                  <a:pt x="1092" y="259"/>
                  <a:pt x="1072" y="268"/>
                  <a:pt x="1054" y="271"/>
                </a:cubicBezTo>
                <a:cubicBezTo>
                  <a:pt x="1049" y="261"/>
                  <a:pt x="1044" y="251"/>
                  <a:pt x="1038" y="241"/>
                </a:cubicBezTo>
                <a:cubicBezTo>
                  <a:pt x="955" y="106"/>
                  <a:pt x="851" y="46"/>
                  <a:pt x="667" y="23"/>
                </a:cubicBezTo>
                <a:cubicBezTo>
                  <a:pt x="484" y="0"/>
                  <a:pt x="355" y="65"/>
                  <a:pt x="355" y="65"/>
                </a:cubicBezTo>
                <a:cubicBezTo>
                  <a:pt x="355" y="65"/>
                  <a:pt x="266" y="54"/>
                  <a:pt x="196" y="63"/>
                </a:cubicBezTo>
                <a:cubicBezTo>
                  <a:pt x="125" y="71"/>
                  <a:pt x="70" y="98"/>
                  <a:pt x="67" y="106"/>
                </a:cubicBezTo>
                <a:cubicBezTo>
                  <a:pt x="65" y="113"/>
                  <a:pt x="78" y="149"/>
                  <a:pt x="101" y="178"/>
                </a:cubicBezTo>
                <a:cubicBezTo>
                  <a:pt x="128" y="212"/>
                  <a:pt x="168" y="227"/>
                  <a:pt x="168" y="227"/>
                </a:cubicBezTo>
                <a:cubicBezTo>
                  <a:pt x="168" y="227"/>
                  <a:pt x="138" y="259"/>
                  <a:pt x="122" y="301"/>
                </a:cubicBezTo>
                <a:cubicBezTo>
                  <a:pt x="106" y="344"/>
                  <a:pt x="108" y="384"/>
                  <a:pt x="65" y="407"/>
                </a:cubicBezTo>
                <a:cubicBezTo>
                  <a:pt x="23" y="430"/>
                  <a:pt x="0" y="416"/>
                  <a:pt x="3" y="478"/>
                </a:cubicBezTo>
                <a:cubicBezTo>
                  <a:pt x="6" y="541"/>
                  <a:pt x="39" y="597"/>
                  <a:pt x="85" y="625"/>
                </a:cubicBezTo>
                <a:cubicBezTo>
                  <a:pt x="132" y="653"/>
                  <a:pt x="163" y="639"/>
                  <a:pt x="163" y="639"/>
                </a:cubicBezTo>
                <a:cubicBezTo>
                  <a:pt x="163" y="639"/>
                  <a:pt x="183" y="682"/>
                  <a:pt x="220" y="711"/>
                </a:cubicBezTo>
                <a:cubicBezTo>
                  <a:pt x="256" y="741"/>
                  <a:pt x="283" y="758"/>
                  <a:pt x="283" y="758"/>
                </a:cubicBezTo>
                <a:cubicBezTo>
                  <a:pt x="283" y="758"/>
                  <a:pt x="274" y="872"/>
                  <a:pt x="283" y="872"/>
                </a:cubicBezTo>
                <a:cubicBezTo>
                  <a:pt x="292" y="872"/>
                  <a:pt x="419" y="872"/>
                  <a:pt x="429" y="872"/>
                </a:cubicBezTo>
                <a:cubicBezTo>
                  <a:pt x="446" y="872"/>
                  <a:pt x="477" y="798"/>
                  <a:pt x="477" y="798"/>
                </a:cubicBezTo>
                <a:cubicBezTo>
                  <a:pt x="477" y="798"/>
                  <a:pt x="522" y="802"/>
                  <a:pt x="576" y="801"/>
                </a:cubicBezTo>
                <a:cubicBezTo>
                  <a:pt x="629" y="801"/>
                  <a:pt x="690" y="796"/>
                  <a:pt x="690" y="796"/>
                </a:cubicBezTo>
                <a:cubicBezTo>
                  <a:pt x="690" y="796"/>
                  <a:pt x="671" y="872"/>
                  <a:pt x="685" y="872"/>
                </a:cubicBezTo>
                <a:cubicBezTo>
                  <a:pt x="700" y="872"/>
                  <a:pt x="805" y="872"/>
                  <a:pt x="833" y="872"/>
                </a:cubicBezTo>
                <a:cubicBezTo>
                  <a:pt x="860" y="872"/>
                  <a:pt x="979" y="704"/>
                  <a:pt x="1023" y="634"/>
                </a:cubicBezTo>
                <a:cubicBezTo>
                  <a:pt x="1061" y="574"/>
                  <a:pt x="1105" y="427"/>
                  <a:pt x="1065" y="302"/>
                </a:cubicBezTo>
                <a:cubicBezTo>
                  <a:pt x="1097" y="295"/>
                  <a:pt x="1127" y="277"/>
                  <a:pt x="1144" y="250"/>
                </a:cubicBezTo>
                <a:cubicBezTo>
                  <a:pt x="1171" y="248"/>
                  <a:pt x="1197" y="238"/>
                  <a:pt x="1215" y="224"/>
                </a:cubicBezTo>
                <a:cubicBezTo>
                  <a:pt x="1231" y="212"/>
                  <a:pt x="1216" y="184"/>
                  <a:pt x="1199" y="196"/>
                </a:cubicBezTo>
                <a:close/>
                <a:moveTo>
                  <a:pt x="706" y="92"/>
                </a:moveTo>
                <a:cubicBezTo>
                  <a:pt x="638" y="66"/>
                  <a:pt x="581" y="64"/>
                  <a:pt x="512" y="87"/>
                </a:cubicBezTo>
                <a:cubicBezTo>
                  <a:pt x="493" y="94"/>
                  <a:pt x="484" y="63"/>
                  <a:pt x="504" y="57"/>
                </a:cubicBezTo>
                <a:cubicBezTo>
                  <a:pt x="577" y="32"/>
                  <a:pt x="642" y="33"/>
                  <a:pt x="714" y="61"/>
                </a:cubicBezTo>
                <a:cubicBezTo>
                  <a:pt x="733" y="69"/>
                  <a:pt x="725" y="99"/>
                  <a:pt x="706" y="92"/>
                </a:cubicBezTo>
                <a:close/>
                <a:moveTo>
                  <a:pt x="1092" y="178"/>
                </a:moveTo>
                <a:cubicBezTo>
                  <a:pt x="1090" y="167"/>
                  <a:pt x="1096" y="162"/>
                  <a:pt x="1111" y="163"/>
                </a:cubicBezTo>
                <a:cubicBezTo>
                  <a:pt x="1116" y="167"/>
                  <a:pt x="1120" y="171"/>
                  <a:pt x="1122" y="177"/>
                </a:cubicBezTo>
                <a:cubicBezTo>
                  <a:pt x="1131" y="192"/>
                  <a:pt x="1131" y="205"/>
                  <a:pt x="1127" y="218"/>
                </a:cubicBezTo>
                <a:cubicBezTo>
                  <a:pt x="1127" y="218"/>
                  <a:pt x="1126" y="217"/>
                  <a:pt x="1125" y="217"/>
                </a:cubicBezTo>
                <a:cubicBezTo>
                  <a:pt x="1106" y="213"/>
                  <a:pt x="1095" y="196"/>
                  <a:pt x="1092" y="178"/>
                </a:cubicBezTo>
                <a:close/>
              </a:path>
            </a:pathLst>
          </a:custGeom>
          <a:solidFill>
            <a:schemeClr val="bg1"/>
          </a:soli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rgbClr val="282F39"/>
                </a:solidFill>
                <a:latin typeface="Calibri" panose="020F0502020204030204"/>
              </a:rPr>
              <a:t>Total: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</a:rPr>
              <a:t>Q</a:t>
            </a:r>
            <a:r>
              <a:rPr kumimoji="0" lang="en-US" sz="1800" b="1" i="0" u="none" strike="noStrike" kern="1200" cap="none" spc="0" normalizeH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</a:rPr>
              <a:t> 24,500.00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E97044-92FC-4C41-9371-A632012217FC}"/>
              </a:ext>
            </a:extLst>
          </p:cNvPr>
          <p:cNvSpPr txBox="1"/>
          <p:nvPr/>
        </p:nvSpPr>
        <p:spPr>
          <a:xfrm>
            <a:off x="154662" y="2226320"/>
            <a:ext cx="3579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Q 5,000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9778D4-4664-4E37-8C8F-85F507F333AC}"/>
              </a:ext>
            </a:extLst>
          </p:cNvPr>
          <p:cNvSpPr txBox="1"/>
          <p:nvPr/>
        </p:nvSpPr>
        <p:spPr>
          <a:xfrm>
            <a:off x="165100" y="1477082"/>
            <a:ext cx="317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Toma y análisis de requerimientos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18D1F2-93A1-4F4D-B601-6AFEF38C1BF1}"/>
              </a:ext>
            </a:extLst>
          </p:cNvPr>
          <p:cNvSpPr txBox="1"/>
          <p:nvPr/>
        </p:nvSpPr>
        <p:spPr>
          <a:xfrm>
            <a:off x="8704020" y="1480749"/>
            <a:ext cx="348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GT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Desarrollo de software/Documentación</a:t>
            </a:r>
            <a:endParaRPr kumimoji="0" lang="es-GT" b="1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18BE05-9C2B-4766-A70D-FEF7BEAE69DD}"/>
              </a:ext>
            </a:extLst>
          </p:cNvPr>
          <p:cNvSpPr txBox="1"/>
          <p:nvPr/>
        </p:nvSpPr>
        <p:spPr>
          <a:xfrm>
            <a:off x="8447762" y="2226320"/>
            <a:ext cx="3579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Q 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18,000.00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F32468D-72E1-4F5B-A7B5-8AC3784A95E5}"/>
              </a:ext>
            </a:extLst>
          </p:cNvPr>
          <p:cNvGrpSpPr/>
          <p:nvPr/>
        </p:nvGrpSpPr>
        <p:grpSpPr>
          <a:xfrm rot="10800000" flipH="1">
            <a:off x="0" y="5083544"/>
            <a:ext cx="5918688" cy="1303498"/>
            <a:chOff x="0" y="1409269"/>
            <a:chExt cx="5918688" cy="130349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05E118E-F269-4FF5-815A-C317CA0CA6A2}"/>
                </a:ext>
              </a:extLst>
            </p:cNvPr>
            <p:cNvSpPr/>
            <p:nvPr/>
          </p:nvSpPr>
          <p:spPr>
            <a:xfrm>
              <a:off x="0" y="1409269"/>
              <a:ext cx="4030249" cy="6543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Arrow: Left 1">
              <a:extLst>
                <a:ext uri="{FF2B5EF4-FFF2-40B4-BE49-F238E27FC236}">
                  <a16:creationId xmlns:a16="http://schemas.microsoft.com/office/drawing/2014/main" id="{CE44892C-74C8-40ED-BE06-D3E59BBA2E40}"/>
                </a:ext>
              </a:extLst>
            </p:cNvPr>
            <p:cNvSpPr/>
            <p:nvPr/>
          </p:nvSpPr>
          <p:spPr>
            <a:xfrm rot="13391102">
              <a:off x="3010476" y="1615009"/>
              <a:ext cx="2908212" cy="1097758"/>
            </a:xfrm>
            <a:custGeom>
              <a:avLst/>
              <a:gdLst>
                <a:gd name="connsiteX0" fmla="*/ 0 w 2216226"/>
                <a:gd name="connsiteY0" fmla="*/ 548879 h 1097758"/>
                <a:gd name="connsiteX1" fmla="*/ 859007 w 2216226"/>
                <a:gd name="connsiteY1" fmla="*/ 0 h 1097758"/>
                <a:gd name="connsiteX2" fmla="*/ 859007 w 2216226"/>
                <a:gd name="connsiteY2" fmla="*/ 226725 h 1097758"/>
                <a:gd name="connsiteX3" fmla="*/ 2216226 w 2216226"/>
                <a:gd name="connsiteY3" fmla="*/ 226725 h 1097758"/>
                <a:gd name="connsiteX4" fmla="*/ 2216226 w 2216226"/>
                <a:gd name="connsiteY4" fmla="*/ 871033 h 1097758"/>
                <a:gd name="connsiteX5" fmla="*/ 859007 w 2216226"/>
                <a:gd name="connsiteY5" fmla="*/ 871033 h 1097758"/>
                <a:gd name="connsiteX6" fmla="*/ 859007 w 2216226"/>
                <a:gd name="connsiteY6" fmla="*/ 1097758 h 1097758"/>
                <a:gd name="connsiteX7" fmla="*/ 0 w 2216226"/>
                <a:gd name="connsiteY7" fmla="*/ 548879 h 1097758"/>
                <a:gd name="connsiteX0" fmla="*/ 0 w 2908212"/>
                <a:gd name="connsiteY0" fmla="*/ 548879 h 1097758"/>
                <a:gd name="connsiteX1" fmla="*/ 859007 w 2908212"/>
                <a:gd name="connsiteY1" fmla="*/ 0 h 1097758"/>
                <a:gd name="connsiteX2" fmla="*/ 859007 w 2908212"/>
                <a:gd name="connsiteY2" fmla="*/ 226725 h 1097758"/>
                <a:gd name="connsiteX3" fmla="*/ 2908212 w 2908212"/>
                <a:gd name="connsiteY3" fmla="*/ 221698 h 1097758"/>
                <a:gd name="connsiteX4" fmla="*/ 2216226 w 2908212"/>
                <a:gd name="connsiteY4" fmla="*/ 871033 h 1097758"/>
                <a:gd name="connsiteX5" fmla="*/ 859007 w 2908212"/>
                <a:gd name="connsiteY5" fmla="*/ 871033 h 1097758"/>
                <a:gd name="connsiteX6" fmla="*/ 859007 w 2908212"/>
                <a:gd name="connsiteY6" fmla="*/ 1097758 h 1097758"/>
                <a:gd name="connsiteX7" fmla="*/ 0 w 2908212"/>
                <a:gd name="connsiteY7" fmla="*/ 548879 h 10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212" h="1097758">
                  <a:moveTo>
                    <a:pt x="0" y="548879"/>
                  </a:moveTo>
                  <a:lnTo>
                    <a:pt x="859007" y="0"/>
                  </a:lnTo>
                  <a:lnTo>
                    <a:pt x="859007" y="226725"/>
                  </a:lnTo>
                  <a:lnTo>
                    <a:pt x="2908212" y="221698"/>
                  </a:lnTo>
                  <a:lnTo>
                    <a:pt x="2216226" y="871033"/>
                  </a:lnTo>
                  <a:lnTo>
                    <a:pt x="859007" y="871033"/>
                  </a:lnTo>
                  <a:lnTo>
                    <a:pt x="859007" y="1097758"/>
                  </a:lnTo>
                  <a:lnTo>
                    <a:pt x="0" y="5488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508680A2-E383-4318-940C-A4089794A951}"/>
              </a:ext>
            </a:extLst>
          </p:cNvPr>
          <p:cNvSpPr txBox="1"/>
          <p:nvPr/>
        </p:nvSpPr>
        <p:spPr>
          <a:xfrm>
            <a:off x="154662" y="5802873"/>
            <a:ext cx="318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Instalación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/</a:t>
            </a:r>
            <a:r>
              <a:rPr kumimoji="0" lang="en-GB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pruebas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197C301-FF7A-4025-8169-AF5DC5A1CB4A}"/>
              </a:ext>
            </a:extLst>
          </p:cNvPr>
          <p:cNvGrpSpPr/>
          <p:nvPr/>
        </p:nvGrpSpPr>
        <p:grpSpPr>
          <a:xfrm rot="10800000">
            <a:off x="6273312" y="5091025"/>
            <a:ext cx="5918688" cy="1303498"/>
            <a:chOff x="0" y="1409269"/>
            <a:chExt cx="5918688" cy="130349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6FFC449-D08F-43EE-8165-D14E2F874B32}"/>
                </a:ext>
              </a:extLst>
            </p:cNvPr>
            <p:cNvSpPr/>
            <p:nvPr/>
          </p:nvSpPr>
          <p:spPr>
            <a:xfrm>
              <a:off x="0" y="1409269"/>
              <a:ext cx="4030249" cy="65437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rrow: Left 1">
              <a:extLst>
                <a:ext uri="{FF2B5EF4-FFF2-40B4-BE49-F238E27FC236}">
                  <a16:creationId xmlns:a16="http://schemas.microsoft.com/office/drawing/2014/main" id="{96766690-0E85-409B-8817-FC123D55605A}"/>
                </a:ext>
              </a:extLst>
            </p:cNvPr>
            <p:cNvSpPr/>
            <p:nvPr/>
          </p:nvSpPr>
          <p:spPr>
            <a:xfrm rot="13391102">
              <a:off x="3010476" y="1615009"/>
              <a:ext cx="2908212" cy="1097758"/>
            </a:xfrm>
            <a:custGeom>
              <a:avLst/>
              <a:gdLst>
                <a:gd name="connsiteX0" fmla="*/ 0 w 2216226"/>
                <a:gd name="connsiteY0" fmla="*/ 548879 h 1097758"/>
                <a:gd name="connsiteX1" fmla="*/ 859007 w 2216226"/>
                <a:gd name="connsiteY1" fmla="*/ 0 h 1097758"/>
                <a:gd name="connsiteX2" fmla="*/ 859007 w 2216226"/>
                <a:gd name="connsiteY2" fmla="*/ 226725 h 1097758"/>
                <a:gd name="connsiteX3" fmla="*/ 2216226 w 2216226"/>
                <a:gd name="connsiteY3" fmla="*/ 226725 h 1097758"/>
                <a:gd name="connsiteX4" fmla="*/ 2216226 w 2216226"/>
                <a:gd name="connsiteY4" fmla="*/ 871033 h 1097758"/>
                <a:gd name="connsiteX5" fmla="*/ 859007 w 2216226"/>
                <a:gd name="connsiteY5" fmla="*/ 871033 h 1097758"/>
                <a:gd name="connsiteX6" fmla="*/ 859007 w 2216226"/>
                <a:gd name="connsiteY6" fmla="*/ 1097758 h 1097758"/>
                <a:gd name="connsiteX7" fmla="*/ 0 w 2216226"/>
                <a:gd name="connsiteY7" fmla="*/ 548879 h 1097758"/>
                <a:gd name="connsiteX0" fmla="*/ 0 w 2908212"/>
                <a:gd name="connsiteY0" fmla="*/ 548879 h 1097758"/>
                <a:gd name="connsiteX1" fmla="*/ 859007 w 2908212"/>
                <a:gd name="connsiteY1" fmla="*/ 0 h 1097758"/>
                <a:gd name="connsiteX2" fmla="*/ 859007 w 2908212"/>
                <a:gd name="connsiteY2" fmla="*/ 226725 h 1097758"/>
                <a:gd name="connsiteX3" fmla="*/ 2908212 w 2908212"/>
                <a:gd name="connsiteY3" fmla="*/ 221698 h 1097758"/>
                <a:gd name="connsiteX4" fmla="*/ 2216226 w 2908212"/>
                <a:gd name="connsiteY4" fmla="*/ 871033 h 1097758"/>
                <a:gd name="connsiteX5" fmla="*/ 859007 w 2908212"/>
                <a:gd name="connsiteY5" fmla="*/ 871033 h 1097758"/>
                <a:gd name="connsiteX6" fmla="*/ 859007 w 2908212"/>
                <a:gd name="connsiteY6" fmla="*/ 1097758 h 1097758"/>
                <a:gd name="connsiteX7" fmla="*/ 0 w 2908212"/>
                <a:gd name="connsiteY7" fmla="*/ 548879 h 10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212" h="1097758">
                  <a:moveTo>
                    <a:pt x="0" y="548879"/>
                  </a:moveTo>
                  <a:lnTo>
                    <a:pt x="859007" y="0"/>
                  </a:lnTo>
                  <a:lnTo>
                    <a:pt x="859007" y="226725"/>
                  </a:lnTo>
                  <a:lnTo>
                    <a:pt x="2908212" y="221698"/>
                  </a:lnTo>
                  <a:lnTo>
                    <a:pt x="2216226" y="871033"/>
                  </a:lnTo>
                  <a:lnTo>
                    <a:pt x="859007" y="871033"/>
                  </a:lnTo>
                  <a:lnTo>
                    <a:pt x="859007" y="1097758"/>
                  </a:lnTo>
                  <a:lnTo>
                    <a:pt x="0" y="54887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49DE3FA2-021E-4148-8B88-0BFAAF66E442}"/>
              </a:ext>
            </a:extLst>
          </p:cNvPr>
          <p:cNvSpPr txBox="1"/>
          <p:nvPr/>
        </p:nvSpPr>
        <p:spPr>
          <a:xfrm>
            <a:off x="8548577" y="5805099"/>
            <a:ext cx="364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Capacitación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2084B1A-B13E-4CC4-87F6-A7CB7F18E41D}"/>
              </a:ext>
            </a:extLst>
          </p:cNvPr>
          <p:cNvSpPr txBox="1"/>
          <p:nvPr/>
        </p:nvSpPr>
        <p:spPr>
          <a:xfrm>
            <a:off x="8447762" y="5109220"/>
            <a:ext cx="3579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Q 500.00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1672EBC-0F6D-420A-BD20-309509520510}"/>
              </a:ext>
            </a:extLst>
          </p:cNvPr>
          <p:cNvSpPr txBox="1"/>
          <p:nvPr/>
        </p:nvSpPr>
        <p:spPr>
          <a:xfrm>
            <a:off x="154662" y="5115570"/>
            <a:ext cx="3579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Q 1,000.00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400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1817652" y="2291224"/>
            <a:ext cx="8453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GT" sz="4800" b="1" dirty="0">
                <a:solidFill>
                  <a:srgbClr val="007A7D">
                    <a:lumMod val="60000"/>
                    <a:lumOff val="40000"/>
                  </a:srgb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¡GRACIAS POR SU ATENCIÓN!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007A7D">
                  <a:lumMod val="60000"/>
                  <a:lumOff val="40000"/>
                </a:srgb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615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GT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¿Dónde se realizará el Proyecto y quiénes serán beneficiados?</a:t>
            </a:r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ECA6B535-AD0E-4B82-A298-E81F7D964659}"/>
              </a:ext>
            </a:extLst>
          </p:cNvPr>
          <p:cNvSpPr>
            <a:spLocks/>
          </p:cNvSpPr>
          <p:nvPr/>
        </p:nvSpPr>
        <p:spPr bwMode="auto">
          <a:xfrm rot="16200000">
            <a:off x="6682971" y="2343136"/>
            <a:ext cx="1780813" cy="1357925"/>
          </a:xfrm>
          <a:custGeom>
            <a:avLst/>
            <a:gdLst>
              <a:gd name="T0" fmla="*/ 963 w 5936"/>
              <a:gd name="T1" fmla="*/ 30 h 4502"/>
              <a:gd name="T2" fmla="*/ 2570 w 5936"/>
              <a:gd name="T3" fmla="*/ 4 h 4502"/>
              <a:gd name="T4" fmla="*/ 2625 w 5936"/>
              <a:gd name="T5" fmla="*/ 157 h 4502"/>
              <a:gd name="T6" fmla="*/ 2534 w 5936"/>
              <a:gd name="T7" fmla="*/ 658 h 4502"/>
              <a:gd name="T8" fmla="*/ 3066 w 5936"/>
              <a:gd name="T9" fmla="*/ 940 h 4502"/>
              <a:gd name="T10" fmla="*/ 3428 w 5936"/>
              <a:gd name="T11" fmla="*/ 588 h 4502"/>
              <a:gd name="T12" fmla="*/ 3308 w 5936"/>
              <a:gd name="T13" fmla="*/ 150 h 4502"/>
              <a:gd name="T14" fmla="*/ 3369 w 5936"/>
              <a:gd name="T15" fmla="*/ 1 h 4502"/>
              <a:gd name="T16" fmla="*/ 3715 w 5936"/>
              <a:gd name="T17" fmla="*/ 1 h 4502"/>
              <a:gd name="T18" fmla="*/ 4958 w 5936"/>
              <a:gd name="T19" fmla="*/ 3 h 4502"/>
              <a:gd name="T20" fmla="*/ 4978 w 5936"/>
              <a:gd name="T21" fmla="*/ 54 h 4502"/>
              <a:gd name="T22" fmla="*/ 5045 w 5936"/>
              <a:gd name="T23" fmla="*/ 2008 h 4502"/>
              <a:gd name="T24" fmla="*/ 5317 w 5936"/>
              <a:gd name="T25" fmla="*/ 1990 h 4502"/>
              <a:gd name="T26" fmla="*/ 5883 w 5936"/>
              <a:gd name="T27" fmla="*/ 2086 h 4502"/>
              <a:gd name="T28" fmla="*/ 5761 w 5936"/>
              <a:gd name="T29" fmla="*/ 2554 h 4502"/>
              <a:gd name="T30" fmla="*/ 5298 w 5936"/>
              <a:gd name="T31" fmla="*/ 2496 h 4502"/>
              <a:gd name="T32" fmla="*/ 4978 w 5936"/>
              <a:gd name="T33" fmla="*/ 2648 h 4502"/>
              <a:gd name="T34" fmla="*/ 4950 w 5936"/>
              <a:gd name="T35" fmla="*/ 4501 h 4502"/>
              <a:gd name="T36" fmla="*/ 3299 w 5936"/>
              <a:gd name="T37" fmla="*/ 4471 h 4502"/>
              <a:gd name="T38" fmla="*/ 3423 w 5936"/>
              <a:gd name="T39" fmla="*/ 4161 h 4502"/>
              <a:gd name="T40" fmla="*/ 3297 w 5936"/>
              <a:gd name="T41" fmla="*/ 3687 h 4502"/>
              <a:gd name="T42" fmla="*/ 2829 w 5936"/>
              <a:gd name="T43" fmla="*/ 3576 h 4502"/>
              <a:gd name="T44" fmla="*/ 2504 w 5936"/>
              <a:gd name="T45" fmla="*/ 4096 h 4502"/>
              <a:gd name="T46" fmla="*/ 2652 w 5936"/>
              <a:gd name="T47" fmla="*/ 4454 h 4502"/>
              <a:gd name="T48" fmla="*/ 1983 w 5936"/>
              <a:gd name="T49" fmla="*/ 4501 h 4502"/>
              <a:gd name="T50" fmla="*/ 963 w 5936"/>
              <a:gd name="T51" fmla="*/ 4477 h 4502"/>
              <a:gd name="T52" fmla="*/ 869 w 5936"/>
              <a:gd name="T53" fmla="*/ 2477 h 4502"/>
              <a:gd name="T54" fmla="*/ 354 w 5936"/>
              <a:gd name="T55" fmla="*/ 2611 h 4502"/>
              <a:gd name="T56" fmla="*/ 31 w 5936"/>
              <a:gd name="T57" fmla="*/ 2154 h 4502"/>
              <a:gd name="T58" fmla="*/ 390 w 5936"/>
              <a:gd name="T59" fmla="*/ 1894 h 4502"/>
              <a:gd name="T60" fmla="*/ 715 w 5936"/>
              <a:gd name="T61" fmla="*/ 2049 h 4502"/>
              <a:gd name="T62" fmla="*/ 963 w 5936"/>
              <a:gd name="T63" fmla="*/ 1840 h 4502"/>
              <a:gd name="T64" fmla="*/ 963 w 5936"/>
              <a:gd name="T65" fmla="*/ 488 h 4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36" h="4502">
                <a:moveTo>
                  <a:pt x="963" y="488"/>
                </a:moveTo>
                <a:cubicBezTo>
                  <a:pt x="963" y="335"/>
                  <a:pt x="963" y="183"/>
                  <a:pt x="963" y="30"/>
                </a:cubicBezTo>
                <a:cubicBezTo>
                  <a:pt x="962" y="11"/>
                  <a:pt x="967" y="3"/>
                  <a:pt x="988" y="3"/>
                </a:cubicBezTo>
                <a:cubicBezTo>
                  <a:pt x="1288" y="4"/>
                  <a:pt x="2269" y="4"/>
                  <a:pt x="2570" y="4"/>
                </a:cubicBezTo>
                <a:cubicBezTo>
                  <a:pt x="2638" y="4"/>
                  <a:pt x="2677" y="59"/>
                  <a:pt x="2652" y="121"/>
                </a:cubicBezTo>
                <a:cubicBezTo>
                  <a:pt x="2647" y="135"/>
                  <a:pt x="2635" y="146"/>
                  <a:pt x="2625" y="157"/>
                </a:cubicBezTo>
                <a:cubicBezTo>
                  <a:pt x="2561" y="228"/>
                  <a:pt x="2520" y="309"/>
                  <a:pt x="2505" y="404"/>
                </a:cubicBezTo>
                <a:cubicBezTo>
                  <a:pt x="2490" y="492"/>
                  <a:pt x="2500" y="576"/>
                  <a:pt x="2534" y="658"/>
                </a:cubicBezTo>
                <a:cubicBezTo>
                  <a:pt x="2576" y="762"/>
                  <a:pt x="2648" y="841"/>
                  <a:pt x="2747" y="894"/>
                </a:cubicBezTo>
                <a:cubicBezTo>
                  <a:pt x="2847" y="947"/>
                  <a:pt x="2953" y="964"/>
                  <a:pt x="3066" y="940"/>
                </a:cubicBezTo>
                <a:cubicBezTo>
                  <a:pt x="3150" y="922"/>
                  <a:pt x="3224" y="885"/>
                  <a:pt x="3287" y="827"/>
                </a:cubicBezTo>
                <a:cubicBezTo>
                  <a:pt x="3358" y="762"/>
                  <a:pt x="3406" y="683"/>
                  <a:pt x="3428" y="588"/>
                </a:cubicBezTo>
                <a:cubicBezTo>
                  <a:pt x="3442" y="529"/>
                  <a:pt x="3446" y="471"/>
                  <a:pt x="3437" y="411"/>
                </a:cubicBezTo>
                <a:cubicBezTo>
                  <a:pt x="3422" y="310"/>
                  <a:pt x="3379" y="222"/>
                  <a:pt x="3308" y="150"/>
                </a:cubicBezTo>
                <a:cubicBezTo>
                  <a:pt x="3281" y="122"/>
                  <a:pt x="3275" y="92"/>
                  <a:pt x="3284" y="58"/>
                </a:cubicBezTo>
                <a:cubicBezTo>
                  <a:pt x="3293" y="27"/>
                  <a:pt x="3331" y="2"/>
                  <a:pt x="3369" y="1"/>
                </a:cubicBezTo>
                <a:cubicBezTo>
                  <a:pt x="3405" y="0"/>
                  <a:pt x="3442" y="1"/>
                  <a:pt x="3479" y="1"/>
                </a:cubicBezTo>
                <a:cubicBezTo>
                  <a:pt x="3557" y="1"/>
                  <a:pt x="3636" y="1"/>
                  <a:pt x="3715" y="1"/>
                </a:cubicBezTo>
                <a:cubicBezTo>
                  <a:pt x="3885" y="1"/>
                  <a:pt x="4735" y="1"/>
                  <a:pt x="4905" y="1"/>
                </a:cubicBezTo>
                <a:cubicBezTo>
                  <a:pt x="4923" y="1"/>
                  <a:pt x="4940" y="3"/>
                  <a:pt x="4958" y="3"/>
                </a:cubicBezTo>
                <a:cubicBezTo>
                  <a:pt x="4973" y="3"/>
                  <a:pt x="4979" y="9"/>
                  <a:pt x="4978" y="24"/>
                </a:cubicBezTo>
                <a:cubicBezTo>
                  <a:pt x="4977" y="34"/>
                  <a:pt x="4978" y="44"/>
                  <a:pt x="4978" y="54"/>
                </a:cubicBezTo>
                <a:cubicBezTo>
                  <a:pt x="4978" y="345"/>
                  <a:pt x="4978" y="1556"/>
                  <a:pt x="4978" y="1848"/>
                </a:cubicBezTo>
                <a:cubicBezTo>
                  <a:pt x="4977" y="1911"/>
                  <a:pt x="4998" y="1964"/>
                  <a:pt x="5045" y="2008"/>
                </a:cubicBezTo>
                <a:cubicBezTo>
                  <a:pt x="5093" y="2053"/>
                  <a:pt x="5183" y="2071"/>
                  <a:pt x="5243" y="2041"/>
                </a:cubicBezTo>
                <a:cubicBezTo>
                  <a:pt x="5269" y="2028"/>
                  <a:pt x="5295" y="2010"/>
                  <a:pt x="5317" y="1990"/>
                </a:cubicBezTo>
                <a:cubicBezTo>
                  <a:pt x="5418" y="1904"/>
                  <a:pt x="5530" y="1871"/>
                  <a:pt x="5660" y="1907"/>
                </a:cubicBezTo>
                <a:cubicBezTo>
                  <a:pt x="5760" y="1934"/>
                  <a:pt x="5835" y="1995"/>
                  <a:pt x="5883" y="2086"/>
                </a:cubicBezTo>
                <a:cubicBezTo>
                  <a:pt x="5926" y="2169"/>
                  <a:pt x="5936" y="2258"/>
                  <a:pt x="5910" y="2349"/>
                </a:cubicBezTo>
                <a:cubicBezTo>
                  <a:pt x="5886" y="2436"/>
                  <a:pt x="5836" y="2505"/>
                  <a:pt x="5761" y="2554"/>
                </a:cubicBezTo>
                <a:cubicBezTo>
                  <a:pt x="5671" y="2611"/>
                  <a:pt x="5574" y="2627"/>
                  <a:pt x="5470" y="2599"/>
                </a:cubicBezTo>
                <a:cubicBezTo>
                  <a:pt x="5403" y="2581"/>
                  <a:pt x="5349" y="2542"/>
                  <a:pt x="5298" y="2496"/>
                </a:cubicBezTo>
                <a:cubicBezTo>
                  <a:pt x="5240" y="2446"/>
                  <a:pt x="5172" y="2434"/>
                  <a:pt x="5100" y="2464"/>
                </a:cubicBezTo>
                <a:cubicBezTo>
                  <a:pt x="5019" y="2498"/>
                  <a:pt x="4979" y="2562"/>
                  <a:pt x="4978" y="2648"/>
                </a:cubicBezTo>
                <a:cubicBezTo>
                  <a:pt x="4977" y="2950"/>
                  <a:pt x="4978" y="4172"/>
                  <a:pt x="4978" y="4474"/>
                </a:cubicBezTo>
                <a:cubicBezTo>
                  <a:pt x="4978" y="4502"/>
                  <a:pt x="4978" y="4502"/>
                  <a:pt x="4950" y="4501"/>
                </a:cubicBezTo>
                <a:cubicBezTo>
                  <a:pt x="4651" y="4501"/>
                  <a:pt x="3672" y="4501"/>
                  <a:pt x="3372" y="4501"/>
                </a:cubicBezTo>
                <a:cubicBezTo>
                  <a:pt x="3344" y="4501"/>
                  <a:pt x="3318" y="4494"/>
                  <a:pt x="3299" y="4471"/>
                </a:cubicBezTo>
                <a:cubicBezTo>
                  <a:pt x="3272" y="4438"/>
                  <a:pt x="3274" y="4390"/>
                  <a:pt x="3304" y="4359"/>
                </a:cubicBezTo>
                <a:cubicBezTo>
                  <a:pt x="3360" y="4303"/>
                  <a:pt x="3401" y="4237"/>
                  <a:pt x="3423" y="4161"/>
                </a:cubicBezTo>
                <a:cubicBezTo>
                  <a:pt x="3445" y="4083"/>
                  <a:pt x="3449" y="4003"/>
                  <a:pt x="3430" y="3922"/>
                </a:cubicBezTo>
                <a:cubicBezTo>
                  <a:pt x="3408" y="3830"/>
                  <a:pt x="3364" y="3752"/>
                  <a:pt x="3297" y="3687"/>
                </a:cubicBezTo>
                <a:cubicBezTo>
                  <a:pt x="3233" y="3625"/>
                  <a:pt x="3157" y="3585"/>
                  <a:pt x="3069" y="3566"/>
                </a:cubicBezTo>
                <a:cubicBezTo>
                  <a:pt x="2988" y="3549"/>
                  <a:pt x="2908" y="3552"/>
                  <a:pt x="2829" y="3576"/>
                </a:cubicBezTo>
                <a:cubicBezTo>
                  <a:pt x="2737" y="3604"/>
                  <a:pt x="2661" y="3657"/>
                  <a:pt x="2602" y="3732"/>
                </a:cubicBezTo>
                <a:cubicBezTo>
                  <a:pt x="2518" y="3838"/>
                  <a:pt x="2484" y="3960"/>
                  <a:pt x="2504" y="4096"/>
                </a:cubicBezTo>
                <a:cubicBezTo>
                  <a:pt x="2519" y="4198"/>
                  <a:pt x="2564" y="4284"/>
                  <a:pt x="2635" y="4359"/>
                </a:cubicBezTo>
                <a:cubicBezTo>
                  <a:pt x="2661" y="4387"/>
                  <a:pt x="2667" y="4419"/>
                  <a:pt x="2652" y="4454"/>
                </a:cubicBezTo>
                <a:cubicBezTo>
                  <a:pt x="2637" y="4486"/>
                  <a:pt x="2609" y="4501"/>
                  <a:pt x="2575" y="4502"/>
                </a:cubicBezTo>
                <a:cubicBezTo>
                  <a:pt x="2378" y="4502"/>
                  <a:pt x="2180" y="4502"/>
                  <a:pt x="1983" y="4501"/>
                </a:cubicBezTo>
                <a:cubicBezTo>
                  <a:pt x="1878" y="4501"/>
                  <a:pt x="1092" y="4500"/>
                  <a:pt x="987" y="4501"/>
                </a:cubicBezTo>
                <a:cubicBezTo>
                  <a:pt x="967" y="4502"/>
                  <a:pt x="963" y="4495"/>
                  <a:pt x="963" y="4477"/>
                </a:cubicBezTo>
                <a:cubicBezTo>
                  <a:pt x="963" y="4175"/>
                  <a:pt x="963" y="2954"/>
                  <a:pt x="963" y="2653"/>
                </a:cubicBezTo>
                <a:cubicBezTo>
                  <a:pt x="963" y="2577"/>
                  <a:pt x="932" y="2517"/>
                  <a:pt x="869" y="2477"/>
                </a:cubicBezTo>
                <a:cubicBezTo>
                  <a:pt x="796" y="2432"/>
                  <a:pt x="701" y="2439"/>
                  <a:pt x="638" y="2499"/>
                </a:cubicBezTo>
                <a:cubicBezTo>
                  <a:pt x="559" y="2576"/>
                  <a:pt x="465" y="2618"/>
                  <a:pt x="354" y="2611"/>
                </a:cubicBezTo>
                <a:cubicBezTo>
                  <a:pt x="251" y="2604"/>
                  <a:pt x="165" y="2560"/>
                  <a:pt x="99" y="2480"/>
                </a:cubicBezTo>
                <a:cubicBezTo>
                  <a:pt x="20" y="2384"/>
                  <a:pt x="0" y="2273"/>
                  <a:pt x="31" y="2154"/>
                </a:cubicBezTo>
                <a:cubicBezTo>
                  <a:pt x="52" y="2075"/>
                  <a:pt x="98" y="2011"/>
                  <a:pt x="165" y="1962"/>
                </a:cubicBezTo>
                <a:cubicBezTo>
                  <a:pt x="233" y="1914"/>
                  <a:pt x="308" y="1890"/>
                  <a:pt x="390" y="1894"/>
                </a:cubicBezTo>
                <a:cubicBezTo>
                  <a:pt x="470" y="1897"/>
                  <a:pt x="543" y="1924"/>
                  <a:pt x="605" y="1977"/>
                </a:cubicBezTo>
                <a:cubicBezTo>
                  <a:pt x="639" y="2006"/>
                  <a:pt x="670" y="2038"/>
                  <a:pt x="715" y="2049"/>
                </a:cubicBezTo>
                <a:cubicBezTo>
                  <a:pt x="814" y="2075"/>
                  <a:pt x="912" y="2023"/>
                  <a:pt x="948" y="1933"/>
                </a:cubicBezTo>
                <a:cubicBezTo>
                  <a:pt x="960" y="1903"/>
                  <a:pt x="963" y="1872"/>
                  <a:pt x="963" y="1840"/>
                </a:cubicBezTo>
                <a:cubicBezTo>
                  <a:pt x="963" y="1696"/>
                  <a:pt x="963" y="632"/>
                  <a:pt x="963" y="488"/>
                </a:cubicBezTo>
                <a:cubicBezTo>
                  <a:pt x="963" y="488"/>
                  <a:pt x="963" y="488"/>
                  <a:pt x="963" y="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2D0E66-728B-4E8A-92D8-F070003283D3}"/>
              </a:ext>
            </a:extLst>
          </p:cNvPr>
          <p:cNvSpPr txBox="1"/>
          <p:nvPr/>
        </p:nvSpPr>
        <p:spPr>
          <a:xfrm>
            <a:off x="8500100" y="4327073"/>
            <a:ext cx="331267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Personal a cargo de la </a:t>
            </a: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Subsección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 de </a:t>
            </a: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Almacén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</a:p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Jefatura</a:t>
            </a: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de la </a:t>
            </a:r>
            <a:r>
              <a:rPr lang="es-ES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Unidad Pericial</a:t>
            </a: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 </a:t>
            </a:r>
            <a:r>
              <a:rPr lang="es-GT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en</a:t>
            </a: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s-GT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mención</a:t>
            </a: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Secciones</a:t>
            </a: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de :</a:t>
            </a:r>
          </a:p>
          <a:p>
            <a:pPr algn="just">
              <a:defRPr/>
            </a:pP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*</a:t>
            </a:r>
            <a:r>
              <a:rPr lang="es-GT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Medicina</a:t>
            </a: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s-GT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Forense</a:t>
            </a: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s-GT" sz="1300" dirty="0" err="1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Tanatológica</a:t>
            </a: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algn="just">
              <a:defRPr/>
            </a:pP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*</a:t>
            </a:r>
            <a:r>
              <a:rPr lang="es-GT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Histopatología</a:t>
            </a: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algn="just">
              <a:defRPr/>
            </a:pP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*</a:t>
            </a:r>
            <a:r>
              <a:rPr lang="es-GT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Necro-Odontología</a:t>
            </a: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algn="just">
              <a:defRPr/>
            </a:pP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*</a:t>
            </a:r>
            <a:r>
              <a:rPr lang="es-GT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Antropología</a:t>
            </a: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algn="just">
              <a:defRPr/>
            </a:pP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*</a:t>
            </a:r>
            <a:r>
              <a:rPr lang="es-ES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Arqueología</a:t>
            </a:r>
            <a:r>
              <a:rPr lang="en-GB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16A6FE-D4DD-4E54-A814-88446346296C}"/>
              </a:ext>
            </a:extLst>
          </p:cNvPr>
          <p:cNvSpPr txBox="1"/>
          <p:nvPr/>
        </p:nvSpPr>
        <p:spPr>
          <a:xfrm>
            <a:off x="8500101" y="2414162"/>
            <a:ext cx="346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GT" sz="1200" dirty="0">
                <a:solidFill>
                  <a:schemeClr val="bg1"/>
                </a:solidFill>
                <a:latin typeface="Open Sans" panose="020B0606030504020204" pitchFamily="34" charset="0"/>
              </a:rPr>
              <a:t>Subsección de Almacén, Unidad De Tanatología Forense Metropolitana, Del Instituto Nacional de Ciencias Forenses de Guatemala, -INACIF-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007784" y="2391959"/>
            <a:ext cx="4141671" cy="3685724"/>
            <a:chOff x="1007784" y="1726935"/>
            <a:chExt cx="4141671" cy="3685724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280E950-E703-4EAE-B646-FCFECA5506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477026" y="1367176"/>
              <a:ext cx="1204017" cy="1923536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  <a:gd name="connsiteX0" fmla="*/ 1228 w 10000"/>
                <a:gd name="connsiteY0" fmla="*/ 8491 h 9965"/>
                <a:gd name="connsiteX1" fmla="*/ 67 w 10000"/>
                <a:gd name="connsiteY1" fmla="*/ 8491 h 9965"/>
                <a:gd name="connsiteX2" fmla="*/ 0 w 10000"/>
                <a:gd name="connsiteY2" fmla="*/ 8447 h 9965"/>
                <a:gd name="connsiteX3" fmla="*/ 0 w 10000"/>
                <a:gd name="connsiteY3" fmla="*/ 5594 h 9965"/>
                <a:gd name="connsiteX4" fmla="*/ 132 w 10000"/>
                <a:gd name="connsiteY4" fmla="*/ 5467 h 9965"/>
                <a:gd name="connsiteX5" fmla="*/ 359 w 10000"/>
                <a:gd name="connsiteY5" fmla="*/ 5502 h 9965"/>
                <a:gd name="connsiteX6" fmla="*/ 1218 w 10000"/>
                <a:gd name="connsiteY6" fmla="*/ 5711 h 9965"/>
                <a:gd name="connsiteX7" fmla="*/ 1753 w 10000"/>
                <a:gd name="connsiteY7" fmla="*/ 5619 h 9965"/>
                <a:gd name="connsiteX8" fmla="*/ 2144 w 10000"/>
                <a:gd name="connsiteY8" fmla="*/ 5398 h 9965"/>
                <a:gd name="connsiteX9" fmla="*/ 2353 w 10000"/>
                <a:gd name="connsiteY9" fmla="*/ 4948 h 9965"/>
                <a:gd name="connsiteX10" fmla="*/ 2024 w 10000"/>
                <a:gd name="connsiteY10" fmla="*/ 4464 h 9965"/>
                <a:gd name="connsiteX11" fmla="*/ 1006 w 10000"/>
                <a:gd name="connsiteY11" fmla="*/ 4247 h 9965"/>
                <a:gd name="connsiteX12" fmla="*/ 356 w 10000"/>
                <a:gd name="connsiteY12" fmla="*/ 4452 h 9965"/>
                <a:gd name="connsiteX13" fmla="*/ 144 w 10000"/>
                <a:gd name="connsiteY13" fmla="*/ 4488 h 9965"/>
                <a:gd name="connsiteX14" fmla="*/ 0 w 10000"/>
                <a:gd name="connsiteY14" fmla="*/ 4363 h 9965"/>
                <a:gd name="connsiteX15" fmla="*/ 0 w 10000"/>
                <a:gd name="connsiteY15" fmla="*/ 3497 h 9965"/>
                <a:gd name="connsiteX16" fmla="*/ 0 w 10000"/>
                <a:gd name="connsiteY16" fmla="*/ 1506 h 9965"/>
                <a:gd name="connsiteX17" fmla="*/ 72 w 10000"/>
                <a:gd name="connsiteY17" fmla="*/ 1461 h 9965"/>
                <a:gd name="connsiteX18" fmla="*/ 3992 w 10000"/>
                <a:gd name="connsiteY18" fmla="*/ 1461 h 9965"/>
                <a:gd name="connsiteX19" fmla="*/ 4238 w 10000"/>
                <a:gd name="connsiteY19" fmla="*/ 1433 h 9965"/>
                <a:gd name="connsiteX20" fmla="*/ 4487 w 10000"/>
                <a:gd name="connsiteY20" fmla="*/ 1072 h 9965"/>
                <a:gd name="connsiteX21" fmla="*/ 4358 w 10000"/>
                <a:gd name="connsiteY21" fmla="*/ 936 h 9965"/>
                <a:gd name="connsiteX22" fmla="*/ 4151 w 10000"/>
                <a:gd name="connsiteY22" fmla="*/ 380 h 9965"/>
                <a:gd name="connsiteX23" fmla="*/ 4811 w 10000"/>
                <a:gd name="connsiteY23" fmla="*/ 19 h 9965"/>
                <a:gd name="connsiteX24" fmla="*/ 5642 w 10000"/>
                <a:gd name="connsiteY24" fmla="*/ 158 h 9965"/>
                <a:gd name="connsiteX25" fmla="*/ 5867 w 10000"/>
                <a:gd name="connsiteY25" fmla="*/ 686 h 9965"/>
                <a:gd name="connsiteX26" fmla="*/ 5625 w 10000"/>
                <a:gd name="connsiteY26" fmla="*/ 950 h 9965"/>
                <a:gd name="connsiteX27" fmla="*/ 5847 w 10000"/>
                <a:gd name="connsiteY27" fmla="*/ 1453 h 9965"/>
                <a:gd name="connsiteX28" fmla="*/ 6011 w 10000"/>
                <a:gd name="connsiteY28" fmla="*/ 1461 h 9965"/>
                <a:gd name="connsiteX29" fmla="*/ 9925 w 10000"/>
                <a:gd name="connsiteY29" fmla="*/ 1463 h 9965"/>
                <a:gd name="connsiteX30" fmla="*/ 10000 w 10000"/>
                <a:gd name="connsiteY30" fmla="*/ 1511 h 9965"/>
                <a:gd name="connsiteX31" fmla="*/ 10000 w 10000"/>
                <a:gd name="connsiteY31" fmla="*/ 4345 h 9965"/>
                <a:gd name="connsiteX32" fmla="*/ 9858 w 10000"/>
                <a:gd name="connsiteY32" fmla="*/ 4486 h 9965"/>
                <a:gd name="connsiteX33" fmla="*/ 9661 w 10000"/>
                <a:gd name="connsiteY33" fmla="*/ 4458 h 9965"/>
                <a:gd name="connsiteX34" fmla="*/ 9203 w 10000"/>
                <a:gd name="connsiteY34" fmla="*/ 4278 h 9965"/>
                <a:gd name="connsiteX35" fmla="*/ 8513 w 10000"/>
                <a:gd name="connsiteY35" fmla="*/ 4266 h 9965"/>
                <a:gd name="connsiteX36" fmla="*/ 7968 w 10000"/>
                <a:gd name="connsiteY36" fmla="*/ 4470 h 9965"/>
                <a:gd name="connsiteX37" fmla="*/ 7677 w 10000"/>
                <a:gd name="connsiteY37" fmla="*/ 4814 h 9965"/>
                <a:gd name="connsiteX38" fmla="*/ 8235 w 10000"/>
                <a:gd name="connsiteY38" fmla="*/ 5614 h 9965"/>
                <a:gd name="connsiteX39" fmla="*/ 8847 w 10000"/>
                <a:gd name="connsiteY39" fmla="*/ 5713 h 9965"/>
                <a:gd name="connsiteX40" fmla="*/ 9397 w 10000"/>
                <a:gd name="connsiteY40" fmla="*/ 5619 h 9965"/>
                <a:gd name="connsiteX41" fmla="*/ 9651 w 10000"/>
                <a:gd name="connsiteY41" fmla="*/ 5497 h 9965"/>
                <a:gd name="connsiteX42" fmla="*/ 9838 w 10000"/>
                <a:gd name="connsiteY42" fmla="*/ 5463 h 9965"/>
                <a:gd name="connsiteX43" fmla="*/ 9995 w 10000"/>
                <a:gd name="connsiteY43" fmla="*/ 5563 h 9965"/>
                <a:gd name="connsiteX44" fmla="*/ 10000 w 10000"/>
                <a:gd name="connsiteY44" fmla="*/ 5613 h 9965"/>
                <a:gd name="connsiteX45" fmla="*/ 10000 w 10000"/>
                <a:gd name="connsiteY45" fmla="*/ 8444 h 9965"/>
                <a:gd name="connsiteX46" fmla="*/ 9925 w 10000"/>
                <a:gd name="connsiteY46" fmla="*/ 8489 h 9965"/>
                <a:gd name="connsiteX47" fmla="*/ 6046 w 10000"/>
                <a:gd name="connsiteY47" fmla="*/ 8488 h 9965"/>
                <a:gd name="connsiteX48" fmla="*/ 5792 w 10000"/>
                <a:gd name="connsiteY48" fmla="*/ 8509 h 9965"/>
                <a:gd name="connsiteX49" fmla="*/ 5498 w 10000"/>
                <a:gd name="connsiteY49" fmla="*/ 8747 h 9965"/>
                <a:gd name="connsiteX50" fmla="*/ 5580 w 10000"/>
                <a:gd name="connsiteY50" fmla="*/ 8972 h 9965"/>
                <a:gd name="connsiteX51" fmla="*/ 5695 w 10000"/>
                <a:gd name="connsiteY51" fmla="*/ 9052 h 9965"/>
                <a:gd name="connsiteX52" fmla="*/ 5869 w 10000"/>
                <a:gd name="connsiteY52" fmla="*/ 9539 h 9965"/>
                <a:gd name="connsiteX53" fmla="*/ 5578 w 10000"/>
                <a:gd name="connsiteY53" fmla="*/ 9834 h 9965"/>
                <a:gd name="connsiteX54" fmla="*/ 4920 w 10000"/>
                <a:gd name="connsiteY54" fmla="*/ 9963 h 9965"/>
                <a:gd name="connsiteX55" fmla="*/ 4303 w 10000"/>
                <a:gd name="connsiteY55" fmla="*/ 9758 h 9965"/>
                <a:gd name="connsiteX56" fmla="*/ 4141 w 10000"/>
                <a:gd name="connsiteY56" fmla="*/ 9252 h 9965"/>
                <a:gd name="connsiteX57" fmla="*/ 4370 w 10000"/>
                <a:gd name="connsiteY57" fmla="*/ 9005 h 9965"/>
                <a:gd name="connsiteX58" fmla="*/ 4420 w 10000"/>
                <a:gd name="connsiteY58" fmla="*/ 8614 h 9965"/>
                <a:gd name="connsiteX59" fmla="*/ 4071 w 10000"/>
                <a:gd name="connsiteY59" fmla="*/ 8492 h 9965"/>
                <a:gd name="connsiteX60" fmla="*/ 1267 w 10000"/>
                <a:gd name="connsiteY60" fmla="*/ 8491 h 9965"/>
                <a:gd name="connsiteX61" fmla="*/ 1228 w 10000"/>
                <a:gd name="connsiteY61" fmla="*/ 8491 h 9965"/>
                <a:gd name="connsiteX62" fmla="*/ 1228 w 10000"/>
                <a:gd name="connsiteY62" fmla="*/ 8491 h 9965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661 w 10000"/>
                <a:gd name="connsiteY33" fmla="*/ 4474 h 10000"/>
                <a:gd name="connsiteX34" fmla="*/ 9203 w 10000"/>
                <a:gd name="connsiteY34" fmla="*/ 4293 h 10000"/>
                <a:gd name="connsiteX35" fmla="*/ 8513 w 10000"/>
                <a:gd name="connsiteY35" fmla="*/ 4281 h 10000"/>
                <a:gd name="connsiteX36" fmla="*/ 7968 w 10000"/>
                <a:gd name="connsiteY36" fmla="*/ 4486 h 10000"/>
                <a:gd name="connsiteX37" fmla="*/ 8235 w 10000"/>
                <a:gd name="connsiteY37" fmla="*/ 5634 h 10000"/>
                <a:gd name="connsiteX38" fmla="*/ 8847 w 10000"/>
                <a:gd name="connsiteY38" fmla="*/ 5733 h 10000"/>
                <a:gd name="connsiteX39" fmla="*/ 9397 w 10000"/>
                <a:gd name="connsiteY39" fmla="*/ 5639 h 10000"/>
                <a:gd name="connsiteX40" fmla="*/ 9651 w 10000"/>
                <a:gd name="connsiteY40" fmla="*/ 5516 h 10000"/>
                <a:gd name="connsiteX41" fmla="*/ 9838 w 10000"/>
                <a:gd name="connsiteY41" fmla="*/ 5482 h 10000"/>
                <a:gd name="connsiteX42" fmla="*/ 9995 w 10000"/>
                <a:gd name="connsiteY42" fmla="*/ 5583 h 10000"/>
                <a:gd name="connsiteX43" fmla="*/ 10000 w 10000"/>
                <a:gd name="connsiteY43" fmla="*/ 5633 h 10000"/>
                <a:gd name="connsiteX44" fmla="*/ 10000 w 10000"/>
                <a:gd name="connsiteY44" fmla="*/ 8474 h 10000"/>
                <a:gd name="connsiteX45" fmla="*/ 9925 w 10000"/>
                <a:gd name="connsiteY45" fmla="*/ 8519 h 10000"/>
                <a:gd name="connsiteX46" fmla="*/ 6046 w 10000"/>
                <a:gd name="connsiteY46" fmla="*/ 8518 h 10000"/>
                <a:gd name="connsiteX47" fmla="*/ 5792 w 10000"/>
                <a:gd name="connsiteY47" fmla="*/ 8539 h 10000"/>
                <a:gd name="connsiteX48" fmla="*/ 5498 w 10000"/>
                <a:gd name="connsiteY48" fmla="*/ 8778 h 10000"/>
                <a:gd name="connsiteX49" fmla="*/ 5580 w 10000"/>
                <a:gd name="connsiteY49" fmla="*/ 9004 h 10000"/>
                <a:gd name="connsiteX50" fmla="*/ 5695 w 10000"/>
                <a:gd name="connsiteY50" fmla="*/ 9084 h 10000"/>
                <a:gd name="connsiteX51" fmla="*/ 5869 w 10000"/>
                <a:gd name="connsiteY51" fmla="*/ 9573 h 10000"/>
                <a:gd name="connsiteX52" fmla="*/ 5578 w 10000"/>
                <a:gd name="connsiteY52" fmla="*/ 9869 h 10000"/>
                <a:gd name="connsiteX53" fmla="*/ 4920 w 10000"/>
                <a:gd name="connsiteY53" fmla="*/ 9998 h 10000"/>
                <a:gd name="connsiteX54" fmla="*/ 4303 w 10000"/>
                <a:gd name="connsiteY54" fmla="*/ 9792 h 10000"/>
                <a:gd name="connsiteX55" fmla="*/ 4141 w 10000"/>
                <a:gd name="connsiteY55" fmla="*/ 9284 h 10000"/>
                <a:gd name="connsiteX56" fmla="*/ 4370 w 10000"/>
                <a:gd name="connsiteY56" fmla="*/ 9037 h 10000"/>
                <a:gd name="connsiteX57" fmla="*/ 4420 w 10000"/>
                <a:gd name="connsiteY57" fmla="*/ 8644 h 10000"/>
                <a:gd name="connsiteX58" fmla="*/ 4071 w 10000"/>
                <a:gd name="connsiteY58" fmla="*/ 8522 h 10000"/>
                <a:gd name="connsiteX59" fmla="*/ 1267 w 10000"/>
                <a:gd name="connsiteY59" fmla="*/ 8521 h 10000"/>
                <a:gd name="connsiteX60" fmla="*/ 1228 w 10000"/>
                <a:gd name="connsiteY60" fmla="*/ 8521 h 10000"/>
                <a:gd name="connsiteX61" fmla="*/ 1228 w 10000"/>
                <a:gd name="connsiteY61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661 w 10000"/>
                <a:gd name="connsiteY33" fmla="*/ 4474 h 10000"/>
                <a:gd name="connsiteX34" fmla="*/ 9203 w 10000"/>
                <a:gd name="connsiteY34" fmla="*/ 4293 h 10000"/>
                <a:gd name="connsiteX35" fmla="*/ 8513 w 10000"/>
                <a:gd name="connsiteY35" fmla="*/ 4281 h 10000"/>
                <a:gd name="connsiteX36" fmla="*/ 8235 w 10000"/>
                <a:gd name="connsiteY36" fmla="*/ 5634 h 10000"/>
                <a:gd name="connsiteX37" fmla="*/ 8847 w 10000"/>
                <a:gd name="connsiteY37" fmla="*/ 5733 h 10000"/>
                <a:gd name="connsiteX38" fmla="*/ 9397 w 10000"/>
                <a:gd name="connsiteY38" fmla="*/ 5639 h 10000"/>
                <a:gd name="connsiteX39" fmla="*/ 9651 w 10000"/>
                <a:gd name="connsiteY39" fmla="*/ 5516 h 10000"/>
                <a:gd name="connsiteX40" fmla="*/ 9838 w 10000"/>
                <a:gd name="connsiteY40" fmla="*/ 5482 h 10000"/>
                <a:gd name="connsiteX41" fmla="*/ 9995 w 10000"/>
                <a:gd name="connsiteY41" fmla="*/ 5583 h 10000"/>
                <a:gd name="connsiteX42" fmla="*/ 10000 w 10000"/>
                <a:gd name="connsiteY42" fmla="*/ 5633 h 10000"/>
                <a:gd name="connsiteX43" fmla="*/ 10000 w 10000"/>
                <a:gd name="connsiteY43" fmla="*/ 8474 h 10000"/>
                <a:gd name="connsiteX44" fmla="*/ 9925 w 10000"/>
                <a:gd name="connsiteY44" fmla="*/ 8519 h 10000"/>
                <a:gd name="connsiteX45" fmla="*/ 6046 w 10000"/>
                <a:gd name="connsiteY45" fmla="*/ 8518 h 10000"/>
                <a:gd name="connsiteX46" fmla="*/ 5792 w 10000"/>
                <a:gd name="connsiteY46" fmla="*/ 8539 h 10000"/>
                <a:gd name="connsiteX47" fmla="*/ 5498 w 10000"/>
                <a:gd name="connsiteY47" fmla="*/ 8778 h 10000"/>
                <a:gd name="connsiteX48" fmla="*/ 5580 w 10000"/>
                <a:gd name="connsiteY48" fmla="*/ 9004 h 10000"/>
                <a:gd name="connsiteX49" fmla="*/ 5695 w 10000"/>
                <a:gd name="connsiteY49" fmla="*/ 9084 h 10000"/>
                <a:gd name="connsiteX50" fmla="*/ 5869 w 10000"/>
                <a:gd name="connsiteY50" fmla="*/ 9573 h 10000"/>
                <a:gd name="connsiteX51" fmla="*/ 5578 w 10000"/>
                <a:gd name="connsiteY51" fmla="*/ 9869 h 10000"/>
                <a:gd name="connsiteX52" fmla="*/ 4920 w 10000"/>
                <a:gd name="connsiteY52" fmla="*/ 9998 h 10000"/>
                <a:gd name="connsiteX53" fmla="*/ 4303 w 10000"/>
                <a:gd name="connsiteY53" fmla="*/ 9792 h 10000"/>
                <a:gd name="connsiteX54" fmla="*/ 4141 w 10000"/>
                <a:gd name="connsiteY54" fmla="*/ 9284 h 10000"/>
                <a:gd name="connsiteX55" fmla="*/ 4370 w 10000"/>
                <a:gd name="connsiteY55" fmla="*/ 9037 h 10000"/>
                <a:gd name="connsiteX56" fmla="*/ 4420 w 10000"/>
                <a:gd name="connsiteY56" fmla="*/ 8644 h 10000"/>
                <a:gd name="connsiteX57" fmla="*/ 4071 w 10000"/>
                <a:gd name="connsiteY57" fmla="*/ 8522 h 10000"/>
                <a:gd name="connsiteX58" fmla="*/ 1267 w 10000"/>
                <a:gd name="connsiteY58" fmla="*/ 8521 h 10000"/>
                <a:gd name="connsiteX59" fmla="*/ 1228 w 10000"/>
                <a:gd name="connsiteY59" fmla="*/ 8521 h 10000"/>
                <a:gd name="connsiteX60" fmla="*/ 1228 w 10000"/>
                <a:gd name="connsiteY60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661 w 10000"/>
                <a:gd name="connsiteY33" fmla="*/ 4474 h 10000"/>
                <a:gd name="connsiteX34" fmla="*/ 9203 w 10000"/>
                <a:gd name="connsiteY34" fmla="*/ 4293 h 10000"/>
                <a:gd name="connsiteX35" fmla="*/ 8235 w 10000"/>
                <a:gd name="connsiteY35" fmla="*/ 5634 h 10000"/>
                <a:gd name="connsiteX36" fmla="*/ 8847 w 10000"/>
                <a:gd name="connsiteY36" fmla="*/ 5733 h 10000"/>
                <a:gd name="connsiteX37" fmla="*/ 9397 w 10000"/>
                <a:gd name="connsiteY37" fmla="*/ 5639 h 10000"/>
                <a:gd name="connsiteX38" fmla="*/ 9651 w 10000"/>
                <a:gd name="connsiteY38" fmla="*/ 5516 h 10000"/>
                <a:gd name="connsiteX39" fmla="*/ 9838 w 10000"/>
                <a:gd name="connsiteY39" fmla="*/ 5482 h 10000"/>
                <a:gd name="connsiteX40" fmla="*/ 9995 w 10000"/>
                <a:gd name="connsiteY40" fmla="*/ 5583 h 10000"/>
                <a:gd name="connsiteX41" fmla="*/ 10000 w 10000"/>
                <a:gd name="connsiteY41" fmla="*/ 5633 h 10000"/>
                <a:gd name="connsiteX42" fmla="*/ 10000 w 10000"/>
                <a:gd name="connsiteY42" fmla="*/ 8474 h 10000"/>
                <a:gd name="connsiteX43" fmla="*/ 9925 w 10000"/>
                <a:gd name="connsiteY43" fmla="*/ 8519 h 10000"/>
                <a:gd name="connsiteX44" fmla="*/ 6046 w 10000"/>
                <a:gd name="connsiteY44" fmla="*/ 8518 h 10000"/>
                <a:gd name="connsiteX45" fmla="*/ 5792 w 10000"/>
                <a:gd name="connsiteY45" fmla="*/ 8539 h 10000"/>
                <a:gd name="connsiteX46" fmla="*/ 5498 w 10000"/>
                <a:gd name="connsiteY46" fmla="*/ 8778 h 10000"/>
                <a:gd name="connsiteX47" fmla="*/ 5580 w 10000"/>
                <a:gd name="connsiteY47" fmla="*/ 9004 h 10000"/>
                <a:gd name="connsiteX48" fmla="*/ 5695 w 10000"/>
                <a:gd name="connsiteY48" fmla="*/ 9084 h 10000"/>
                <a:gd name="connsiteX49" fmla="*/ 5869 w 10000"/>
                <a:gd name="connsiteY49" fmla="*/ 9573 h 10000"/>
                <a:gd name="connsiteX50" fmla="*/ 5578 w 10000"/>
                <a:gd name="connsiteY50" fmla="*/ 9869 h 10000"/>
                <a:gd name="connsiteX51" fmla="*/ 4920 w 10000"/>
                <a:gd name="connsiteY51" fmla="*/ 9998 h 10000"/>
                <a:gd name="connsiteX52" fmla="*/ 4303 w 10000"/>
                <a:gd name="connsiteY52" fmla="*/ 9792 h 10000"/>
                <a:gd name="connsiteX53" fmla="*/ 4141 w 10000"/>
                <a:gd name="connsiteY53" fmla="*/ 9284 h 10000"/>
                <a:gd name="connsiteX54" fmla="*/ 4370 w 10000"/>
                <a:gd name="connsiteY54" fmla="*/ 9037 h 10000"/>
                <a:gd name="connsiteX55" fmla="*/ 4420 w 10000"/>
                <a:gd name="connsiteY55" fmla="*/ 8644 h 10000"/>
                <a:gd name="connsiteX56" fmla="*/ 4071 w 10000"/>
                <a:gd name="connsiteY56" fmla="*/ 8522 h 10000"/>
                <a:gd name="connsiteX57" fmla="*/ 1267 w 10000"/>
                <a:gd name="connsiteY57" fmla="*/ 8521 h 10000"/>
                <a:gd name="connsiteX58" fmla="*/ 1228 w 10000"/>
                <a:gd name="connsiteY58" fmla="*/ 8521 h 10000"/>
                <a:gd name="connsiteX59" fmla="*/ 1228 w 10000"/>
                <a:gd name="connsiteY59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661 w 10000"/>
                <a:gd name="connsiteY33" fmla="*/ 4474 h 10000"/>
                <a:gd name="connsiteX34" fmla="*/ 8235 w 10000"/>
                <a:gd name="connsiteY34" fmla="*/ 5634 h 10000"/>
                <a:gd name="connsiteX35" fmla="*/ 8847 w 10000"/>
                <a:gd name="connsiteY35" fmla="*/ 5733 h 10000"/>
                <a:gd name="connsiteX36" fmla="*/ 9397 w 10000"/>
                <a:gd name="connsiteY36" fmla="*/ 5639 h 10000"/>
                <a:gd name="connsiteX37" fmla="*/ 9651 w 10000"/>
                <a:gd name="connsiteY37" fmla="*/ 5516 h 10000"/>
                <a:gd name="connsiteX38" fmla="*/ 9838 w 10000"/>
                <a:gd name="connsiteY38" fmla="*/ 5482 h 10000"/>
                <a:gd name="connsiteX39" fmla="*/ 9995 w 10000"/>
                <a:gd name="connsiteY39" fmla="*/ 5583 h 10000"/>
                <a:gd name="connsiteX40" fmla="*/ 10000 w 10000"/>
                <a:gd name="connsiteY40" fmla="*/ 5633 h 10000"/>
                <a:gd name="connsiteX41" fmla="*/ 10000 w 10000"/>
                <a:gd name="connsiteY41" fmla="*/ 8474 h 10000"/>
                <a:gd name="connsiteX42" fmla="*/ 9925 w 10000"/>
                <a:gd name="connsiteY42" fmla="*/ 8519 h 10000"/>
                <a:gd name="connsiteX43" fmla="*/ 6046 w 10000"/>
                <a:gd name="connsiteY43" fmla="*/ 8518 h 10000"/>
                <a:gd name="connsiteX44" fmla="*/ 5792 w 10000"/>
                <a:gd name="connsiteY44" fmla="*/ 8539 h 10000"/>
                <a:gd name="connsiteX45" fmla="*/ 5498 w 10000"/>
                <a:gd name="connsiteY45" fmla="*/ 8778 h 10000"/>
                <a:gd name="connsiteX46" fmla="*/ 5580 w 10000"/>
                <a:gd name="connsiteY46" fmla="*/ 9004 h 10000"/>
                <a:gd name="connsiteX47" fmla="*/ 5695 w 10000"/>
                <a:gd name="connsiteY47" fmla="*/ 9084 h 10000"/>
                <a:gd name="connsiteX48" fmla="*/ 5869 w 10000"/>
                <a:gd name="connsiteY48" fmla="*/ 9573 h 10000"/>
                <a:gd name="connsiteX49" fmla="*/ 5578 w 10000"/>
                <a:gd name="connsiteY49" fmla="*/ 9869 h 10000"/>
                <a:gd name="connsiteX50" fmla="*/ 4920 w 10000"/>
                <a:gd name="connsiteY50" fmla="*/ 9998 h 10000"/>
                <a:gd name="connsiteX51" fmla="*/ 4303 w 10000"/>
                <a:gd name="connsiteY51" fmla="*/ 9792 h 10000"/>
                <a:gd name="connsiteX52" fmla="*/ 4141 w 10000"/>
                <a:gd name="connsiteY52" fmla="*/ 9284 h 10000"/>
                <a:gd name="connsiteX53" fmla="*/ 4370 w 10000"/>
                <a:gd name="connsiteY53" fmla="*/ 9037 h 10000"/>
                <a:gd name="connsiteX54" fmla="*/ 4420 w 10000"/>
                <a:gd name="connsiteY54" fmla="*/ 8644 h 10000"/>
                <a:gd name="connsiteX55" fmla="*/ 4071 w 10000"/>
                <a:gd name="connsiteY55" fmla="*/ 8522 h 10000"/>
                <a:gd name="connsiteX56" fmla="*/ 1267 w 10000"/>
                <a:gd name="connsiteY56" fmla="*/ 8521 h 10000"/>
                <a:gd name="connsiteX57" fmla="*/ 1228 w 10000"/>
                <a:gd name="connsiteY57" fmla="*/ 8521 h 10000"/>
                <a:gd name="connsiteX58" fmla="*/ 1228 w 10000"/>
                <a:gd name="connsiteY58" fmla="*/ 8521 h 10000"/>
                <a:gd name="connsiteX0" fmla="*/ 1228 w 10039"/>
                <a:gd name="connsiteY0" fmla="*/ 8521 h 10000"/>
                <a:gd name="connsiteX1" fmla="*/ 67 w 10039"/>
                <a:gd name="connsiteY1" fmla="*/ 8521 h 10000"/>
                <a:gd name="connsiteX2" fmla="*/ 0 w 10039"/>
                <a:gd name="connsiteY2" fmla="*/ 8477 h 10000"/>
                <a:gd name="connsiteX3" fmla="*/ 0 w 10039"/>
                <a:gd name="connsiteY3" fmla="*/ 5614 h 10000"/>
                <a:gd name="connsiteX4" fmla="*/ 132 w 10039"/>
                <a:gd name="connsiteY4" fmla="*/ 5486 h 10000"/>
                <a:gd name="connsiteX5" fmla="*/ 359 w 10039"/>
                <a:gd name="connsiteY5" fmla="*/ 5521 h 10000"/>
                <a:gd name="connsiteX6" fmla="*/ 1218 w 10039"/>
                <a:gd name="connsiteY6" fmla="*/ 5731 h 10000"/>
                <a:gd name="connsiteX7" fmla="*/ 1753 w 10039"/>
                <a:gd name="connsiteY7" fmla="*/ 5639 h 10000"/>
                <a:gd name="connsiteX8" fmla="*/ 2144 w 10039"/>
                <a:gd name="connsiteY8" fmla="*/ 5417 h 10000"/>
                <a:gd name="connsiteX9" fmla="*/ 2353 w 10039"/>
                <a:gd name="connsiteY9" fmla="*/ 4965 h 10000"/>
                <a:gd name="connsiteX10" fmla="*/ 2024 w 10039"/>
                <a:gd name="connsiteY10" fmla="*/ 4480 h 10000"/>
                <a:gd name="connsiteX11" fmla="*/ 1006 w 10039"/>
                <a:gd name="connsiteY11" fmla="*/ 4262 h 10000"/>
                <a:gd name="connsiteX12" fmla="*/ 356 w 10039"/>
                <a:gd name="connsiteY12" fmla="*/ 4468 h 10000"/>
                <a:gd name="connsiteX13" fmla="*/ 144 w 10039"/>
                <a:gd name="connsiteY13" fmla="*/ 4504 h 10000"/>
                <a:gd name="connsiteX14" fmla="*/ 0 w 10039"/>
                <a:gd name="connsiteY14" fmla="*/ 4378 h 10000"/>
                <a:gd name="connsiteX15" fmla="*/ 0 w 10039"/>
                <a:gd name="connsiteY15" fmla="*/ 3509 h 10000"/>
                <a:gd name="connsiteX16" fmla="*/ 0 w 10039"/>
                <a:gd name="connsiteY16" fmla="*/ 1511 h 10000"/>
                <a:gd name="connsiteX17" fmla="*/ 72 w 10039"/>
                <a:gd name="connsiteY17" fmla="*/ 1466 h 10000"/>
                <a:gd name="connsiteX18" fmla="*/ 3992 w 10039"/>
                <a:gd name="connsiteY18" fmla="*/ 1466 h 10000"/>
                <a:gd name="connsiteX19" fmla="*/ 4238 w 10039"/>
                <a:gd name="connsiteY19" fmla="*/ 1438 h 10000"/>
                <a:gd name="connsiteX20" fmla="*/ 4487 w 10039"/>
                <a:gd name="connsiteY20" fmla="*/ 1076 h 10000"/>
                <a:gd name="connsiteX21" fmla="*/ 4358 w 10039"/>
                <a:gd name="connsiteY21" fmla="*/ 939 h 10000"/>
                <a:gd name="connsiteX22" fmla="*/ 4151 w 10039"/>
                <a:gd name="connsiteY22" fmla="*/ 381 h 10000"/>
                <a:gd name="connsiteX23" fmla="*/ 4811 w 10039"/>
                <a:gd name="connsiteY23" fmla="*/ 19 h 10000"/>
                <a:gd name="connsiteX24" fmla="*/ 5642 w 10039"/>
                <a:gd name="connsiteY24" fmla="*/ 159 h 10000"/>
                <a:gd name="connsiteX25" fmla="*/ 5867 w 10039"/>
                <a:gd name="connsiteY25" fmla="*/ 688 h 10000"/>
                <a:gd name="connsiteX26" fmla="*/ 5625 w 10039"/>
                <a:gd name="connsiteY26" fmla="*/ 953 h 10000"/>
                <a:gd name="connsiteX27" fmla="*/ 5847 w 10039"/>
                <a:gd name="connsiteY27" fmla="*/ 1458 h 10000"/>
                <a:gd name="connsiteX28" fmla="*/ 6011 w 10039"/>
                <a:gd name="connsiteY28" fmla="*/ 1466 h 10000"/>
                <a:gd name="connsiteX29" fmla="*/ 9925 w 10039"/>
                <a:gd name="connsiteY29" fmla="*/ 1468 h 10000"/>
                <a:gd name="connsiteX30" fmla="*/ 10000 w 10039"/>
                <a:gd name="connsiteY30" fmla="*/ 1516 h 10000"/>
                <a:gd name="connsiteX31" fmla="*/ 10000 w 10039"/>
                <a:gd name="connsiteY31" fmla="*/ 4360 h 10000"/>
                <a:gd name="connsiteX32" fmla="*/ 9858 w 10039"/>
                <a:gd name="connsiteY32" fmla="*/ 4502 h 10000"/>
                <a:gd name="connsiteX33" fmla="*/ 8235 w 10039"/>
                <a:gd name="connsiteY33" fmla="*/ 5634 h 10000"/>
                <a:gd name="connsiteX34" fmla="*/ 8847 w 10039"/>
                <a:gd name="connsiteY34" fmla="*/ 5733 h 10000"/>
                <a:gd name="connsiteX35" fmla="*/ 9397 w 10039"/>
                <a:gd name="connsiteY35" fmla="*/ 5639 h 10000"/>
                <a:gd name="connsiteX36" fmla="*/ 9651 w 10039"/>
                <a:gd name="connsiteY36" fmla="*/ 5516 h 10000"/>
                <a:gd name="connsiteX37" fmla="*/ 9838 w 10039"/>
                <a:gd name="connsiteY37" fmla="*/ 5482 h 10000"/>
                <a:gd name="connsiteX38" fmla="*/ 9995 w 10039"/>
                <a:gd name="connsiteY38" fmla="*/ 5583 h 10000"/>
                <a:gd name="connsiteX39" fmla="*/ 10000 w 10039"/>
                <a:gd name="connsiteY39" fmla="*/ 5633 h 10000"/>
                <a:gd name="connsiteX40" fmla="*/ 10000 w 10039"/>
                <a:gd name="connsiteY40" fmla="*/ 8474 h 10000"/>
                <a:gd name="connsiteX41" fmla="*/ 9925 w 10039"/>
                <a:gd name="connsiteY41" fmla="*/ 8519 h 10000"/>
                <a:gd name="connsiteX42" fmla="*/ 6046 w 10039"/>
                <a:gd name="connsiteY42" fmla="*/ 8518 h 10000"/>
                <a:gd name="connsiteX43" fmla="*/ 5792 w 10039"/>
                <a:gd name="connsiteY43" fmla="*/ 8539 h 10000"/>
                <a:gd name="connsiteX44" fmla="*/ 5498 w 10039"/>
                <a:gd name="connsiteY44" fmla="*/ 8778 h 10000"/>
                <a:gd name="connsiteX45" fmla="*/ 5580 w 10039"/>
                <a:gd name="connsiteY45" fmla="*/ 9004 h 10000"/>
                <a:gd name="connsiteX46" fmla="*/ 5695 w 10039"/>
                <a:gd name="connsiteY46" fmla="*/ 9084 h 10000"/>
                <a:gd name="connsiteX47" fmla="*/ 5869 w 10039"/>
                <a:gd name="connsiteY47" fmla="*/ 9573 h 10000"/>
                <a:gd name="connsiteX48" fmla="*/ 5578 w 10039"/>
                <a:gd name="connsiteY48" fmla="*/ 9869 h 10000"/>
                <a:gd name="connsiteX49" fmla="*/ 4920 w 10039"/>
                <a:gd name="connsiteY49" fmla="*/ 9998 h 10000"/>
                <a:gd name="connsiteX50" fmla="*/ 4303 w 10039"/>
                <a:gd name="connsiteY50" fmla="*/ 9792 h 10000"/>
                <a:gd name="connsiteX51" fmla="*/ 4141 w 10039"/>
                <a:gd name="connsiteY51" fmla="*/ 9284 h 10000"/>
                <a:gd name="connsiteX52" fmla="*/ 4370 w 10039"/>
                <a:gd name="connsiteY52" fmla="*/ 9037 h 10000"/>
                <a:gd name="connsiteX53" fmla="*/ 4420 w 10039"/>
                <a:gd name="connsiteY53" fmla="*/ 8644 h 10000"/>
                <a:gd name="connsiteX54" fmla="*/ 4071 w 10039"/>
                <a:gd name="connsiteY54" fmla="*/ 8522 h 10000"/>
                <a:gd name="connsiteX55" fmla="*/ 1267 w 10039"/>
                <a:gd name="connsiteY55" fmla="*/ 8521 h 10000"/>
                <a:gd name="connsiteX56" fmla="*/ 1228 w 10039"/>
                <a:gd name="connsiteY56" fmla="*/ 8521 h 10000"/>
                <a:gd name="connsiteX57" fmla="*/ 1228 w 10039"/>
                <a:gd name="connsiteY57" fmla="*/ 8521 h 10000"/>
                <a:gd name="connsiteX0" fmla="*/ 1228 w 10005"/>
                <a:gd name="connsiteY0" fmla="*/ 8521 h 10000"/>
                <a:gd name="connsiteX1" fmla="*/ 67 w 10005"/>
                <a:gd name="connsiteY1" fmla="*/ 8521 h 10000"/>
                <a:gd name="connsiteX2" fmla="*/ 0 w 10005"/>
                <a:gd name="connsiteY2" fmla="*/ 8477 h 10000"/>
                <a:gd name="connsiteX3" fmla="*/ 0 w 10005"/>
                <a:gd name="connsiteY3" fmla="*/ 5614 h 10000"/>
                <a:gd name="connsiteX4" fmla="*/ 132 w 10005"/>
                <a:gd name="connsiteY4" fmla="*/ 5486 h 10000"/>
                <a:gd name="connsiteX5" fmla="*/ 359 w 10005"/>
                <a:gd name="connsiteY5" fmla="*/ 5521 h 10000"/>
                <a:gd name="connsiteX6" fmla="*/ 1218 w 10005"/>
                <a:gd name="connsiteY6" fmla="*/ 5731 h 10000"/>
                <a:gd name="connsiteX7" fmla="*/ 1753 w 10005"/>
                <a:gd name="connsiteY7" fmla="*/ 5639 h 10000"/>
                <a:gd name="connsiteX8" fmla="*/ 2144 w 10005"/>
                <a:gd name="connsiteY8" fmla="*/ 5417 h 10000"/>
                <a:gd name="connsiteX9" fmla="*/ 2353 w 10005"/>
                <a:gd name="connsiteY9" fmla="*/ 4965 h 10000"/>
                <a:gd name="connsiteX10" fmla="*/ 2024 w 10005"/>
                <a:gd name="connsiteY10" fmla="*/ 4480 h 10000"/>
                <a:gd name="connsiteX11" fmla="*/ 1006 w 10005"/>
                <a:gd name="connsiteY11" fmla="*/ 4262 h 10000"/>
                <a:gd name="connsiteX12" fmla="*/ 356 w 10005"/>
                <a:gd name="connsiteY12" fmla="*/ 4468 h 10000"/>
                <a:gd name="connsiteX13" fmla="*/ 144 w 10005"/>
                <a:gd name="connsiteY13" fmla="*/ 4504 h 10000"/>
                <a:gd name="connsiteX14" fmla="*/ 0 w 10005"/>
                <a:gd name="connsiteY14" fmla="*/ 4378 h 10000"/>
                <a:gd name="connsiteX15" fmla="*/ 0 w 10005"/>
                <a:gd name="connsiteY15" fmla="*/ 3509 h 10000"/>
                <a:gd name="connsiteX16" fmla="*/ 0 w 10005"/>
                <a:gd name="connsiteY16" fmla="*/ 1511 h 10000"/>
                <a:gd name="connsiteX17" fmla="*/ 72 w 10005"/>
                <a:gd name="connsiteY17" fmla="*/ 1466 h 10000"/>
                <a:gd name="connsiteX18" fmla="*/ 3992 w 10005"/>
                <a:gd name="connsiteY18" fmla="*/ 1466 h 10000"/>
                <a:gd name="connsiteX19" fmla="*/ 4238 w 10005"/>
                <a:gd name="connsiteY19" fmla="*/ 1438 h 10000"/>
                <a:gd name="connsiteX20" fmla="*/ 4487 w 10005"/>
                <a:gd name="connsiteY20" fmla="*/ 1076 h 10000"/>
                <a:gd name="connsiteX21" fmla="*/ 4358 w 10005"/>
                <a:gd name="connsiteY21" fmla="*/ 939 h 10000"/>
                <a:gd name="connsiteX22" fmla="*/ 4151 w 10005"/>
                <a:gd name="connsiteY22" fmla="*/ 381 h 10000"/>
                <a:gd name="connsiteX23" fmla="*/ 4811 w 10005"/>
                <a:gd name="connsiteY23" fmla="*/ 19 h 10000"/>
                <a:gd name="connsiteX24" fmla="*/ 5642 w 10005"/>
                <a:gd name="connsiteY24" fmla="*/ 159 h 10000"/>
                <a:gd name="connsiteX25" fmla="*/ 5867 w 10005"/>
                <a:gd name="connsiteY25" fmla="*/ 688 h 10000"/>
                <a:gd name="connsiteX26" fmla="*/ 5625 w 10005"/>
                <a:gd name="connsiteY26" fmla="*/ 953 h 10000"/>
                <a:gd name="connsiteX27" fmla="*/ 5847 w 10005"/>
                <a:gd name="connsiteY27" fmla="*/ 1458 h 10000"/>
                <a:gd name="connsiteX28" fmla="*/ 6011 w 10005"/>
                <a:gd name="connsiteY28" fmla="*/ 1466 h 10000"/>
                <a:gd name="connsiteX29" fmla="*/ 9925 w 10005"/>
                <a:gd name="connsiteY29" fmla="*/ 1468 h 10000"/>
                <a:gd name="connsiteX30" fmla="*/ 10000 w 10005"/>
                <a:gd name="connsiteY30" fmla="*/ 1516 h 10000"/>
                <a:gd name="connsiteX31" fmla="*/ 10000 w 10005"/>
                <a:gd name="connsiteY31" fmla="*/ 4360 h 10000"/>
                <a:gd name="connsiteX32" fmla="*/ 9858 w 10005"/>
                <a:gd name="connsiteY32" fmla="*/ 4502 h 10000"/>
                <a:gd name="connsiteX33" fmla="*/ 8847 w 10005"/>
                <a:gd name="connsiteY33" fmla="*/ 5733 h 10000"/>
                <a:gd name="connsiteX34" fmla="*/ 9397 w 10005"/>
                <a:gd name="connsiteY34" fmla="*/ 5639 h 10000"/>
                <a:gd name="connsiteX35" fmla="*/ 9651 w 10005"/>
                <a:gd name="connsiteY35" fmla="*/ 5516 h 10000"/>
                <a:gd name="connsiteX36" fmla="*/ 9838 w 10005"/>
                <a:gd name="connsiteY36" fmla="*/ 5482 h 10000"/>
                <a:gd name="connsiteX37" fmla="*/ 9995 w 10005"/>
                <a:gd name="connsiteY37" fmla="*/ 5583 h 10000"/>
                <a:gd name="connsiteX38" fmla="*/ 10000 w 10005"/>
                <a:gd name="connsiteY38" fmla="*/ 5633 h 10000"/>
                <a:gd name="connsiteX39" fmla="*/ 10000 w 10005"/>
                <a:gd name="connsiteY39" fmla="*/ 8474 h 10000"/>
                <a:gd name="connsiteX40" fmla="*/ 9925 w 10005"/>
                <a:gd name="connsiteY40" fmla="*/ 8519 h 10000"/>
                <a:gd name="connsiteX41" fmla="*/ 6046 w 10005"/>
                <a:gd name="connsiteY41" fmla="*/ 8518 h 10000"/>
                <a:gd name="connsiteX42" fmla="*/ 5792 w 10005"/>
                <a:gd name="connsiteY42" fmla="*/ 8539 h 10000"/>
                <a:gd name="connsiteX43" fmla="*/ 5498 w 10005"/>
                <a:gd name="connsiteY43" fmla="*/ 8778 h 10000"/>
                <a:gd name="connsiteX44" fmla="*/ 5580 w 10005"/>
                <a:gd name="connsiteY44" fmla="*/ 9004 h 10000"/>
                <a:gd name="connsiteX45" fmla="*/ 5695 w 10005"/>
                <a:gd name="connsiteY45" fmla="*/ 9084 h 10000"/>
                <a:gd name="connsiteX46" fmla="*/ 5869 w 10005"/>
                <a:gd name="connsiteY46" fmla="*/ 9573 h 10000"/>
                <a:gd name="connsiteX47" fmla="*/ 5578 w 10005"/>
                <a:gd name="connsiteY47" fmla="*/ 9869 h 10000"/>
                <a:gd name="connsiteX48" fmla="*/ 4920 w 10005"/>
                <a:gd name="connsiteY48" fmla="*/ 9998 h 10000"/>
                <a:gd name="connsiteX49" fmla="*/ 4303 w 10005"/>
                <a:gd name="connsiteY49" fmla="*/ 9792 h 10000"/>
                <a:gd name="connsiteX50" fmla="*/ 4141 w 10005"/>
                <a:gd name="connsiteY50" fmla="*/ 9284 h 10000"/>
                <a:gd name="connsiteX51" fmla="*/ 4370 w 10005"/>
                <a:gd name="connsiteY51" fmla="*/ 9037 h 10000"/>
                <a:gd name="connsiteX52" fmla="*/ 4420 w 10005"/>
                <a:gd name="connsiteY52" fmla="*/ 8644 h 10000"/>
                <a:gd name="connsiteX53" fmla="*/ 4071 w 10005"/>
                <a:gd name="connsiteY53" fmla="*/ 8522 h 10000"/>
                <a:gd name="connsiteX54" fmla="*/ 1267 w 10005"/>
                <a:gd name="connsiteY54" fmla="*/ 8521 h 10000"/>
                <a:gd name="connsiteX55" fmla="*/ 1228 w 10005"/>
                <a:gd name="connsiteY55" fmla="*/ 8521 h 10000"/>
                <a:gd name="connsiteX56" fmla="*/ 1228 w 10005"/>
                <a:gd name="connsiteY56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397 w 10000"/>
                <a:gd name="connsiteY33" fmla="*/ 5639 h 10000"/>
                <a:gd name="connsiteX34" fmla="*/ 9651 w 10000"/>
                <a:gd name="connsiteY34" fmla="*/ 5516 h 10000"/>
                <a:gd name="connsiteX35" fmla="*/ 9838 w 10000"/>
                <a:gd name="connsiteY35" fmla="*/ 5482 h 10000"/>
                <a:gd name="connsiteX36" fmla="*/ 9995 w 10000"/>
                <a:gd name="connsiteY36" fmla="*/ 5583 h 10000"/>
                <a:gd name="connsiteX37" fmla="*/ 10000 w 10000"/>
                <a:gd name="connsiteY37" fmla="*/ 5633 h 10000"/>
                <a:gd name="connsiteX38" fmla="*/ 10000 w 10000"/>
                <a:gd name="connsiteY38" fmla="*/ 8474 h 10000"/>
                <a:gd name="connsiteX39" fmla="*/ 9925 w 10000"/>
                <a:gd name="connsiteY39" fmla="*/ 8519 h 10000"/>
                <a:gd name="connsiteX40" fmla="*/ 6046 w 10000"/>
                <a:gd name="connsiteY40" fmla="*/ 8518 h 10000"/>
                <a:gd name="connsiteX41" fmla="*/ 5792 w 10000"/>
                <a:gd name="connsiteY41" fmla="*/ 8539 h 10000"/>
                <a:gd name="connsiteX42" fmla="*/ 5498 w 10000"/>
                <a:gd name="connsiteY42" fmla="*/ 8778 h 10000"/>
                <a:gd name="connsiteX43" fmla="*/ 5580 w 10000"/>
                <a:gd name="connsiteY43" fmla="*/ 9004 h 10000"/>
                <a:gd name="connsiteX44" fmla="*/ 5695 w 10000"/>
                <a:gd name="connsiteY44" fmla="*/ 9084 h 10000"/>
                <a:gd name="connsiteX45" fmla="*/ 5869 w 10000"/>
                <a:gd name="connsiteY45" fmla="*/ 9573 h 10000"/>
                <a:gd name="connsiteX46" fmla="*/ 5578 w 10000"/>
                <a:gd name="connsiteY46" fmla="*/ 9869 h 10000"/>
                <a:gd name="connsiteX47" fmla="*/ 4920 w 10000"/>
                <a:gd name="connsiteY47" fmla="*/ 9998 h 10000"/>
                <a:gd name="connsiteX48" fmla="*/ 4303 w 10000"/>
                <a:gd name="connsiteY48" fmla="*/ 9792 h 10000"/>
                <a:gd name="connsiteX49" fmla="*/ 4141 w 10000"/>
                <a:gd name="connsiteY49" fmla="*/ 9284 h 10000"/>
                <a:gd name="connsiteX50" fmla="*/ 4370 w 10000"/>
                <a:gd name="connsiteY50" fmla="*/ 9037 h 10000"/>
                <a:gd name="connsiteX51" fmla="*/ 4420 w 10000"/>
                <a:gd name="connsiteY51" fmla="*/ 8644 h 10000"/>
                <a:gd name="connsiteX52" fmla="*/ 4071 w 10000"/>
                <a:gd name="connsiteY52" fmla="*/ 8522 h 10000"/>
                <a:gd name="connsiteX53" fmla="*/ 1267 w 10000"/>
                <a:gd name="connsiteY53" fmla="*/ 8521 h 10000"/>
                <a:gd name="connsiteX54" fmla="*/ 1228 w 10000"/>
                <a:gd name="connsiteY54" fmla="*/ 8521 h 10000"/>
                <a:gd name="connsiteX55" fmla="*/ 1228 w 10000"/>
                <a:gd name="connsiteY55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651 w 10000"/>
                <a:gd name="connsiteY33" fmla="*/ 5516 h 10000"/>
                <a:gd name="connsiteX34" fmla="*/ 9838 w 10000"/>
                <a:gd name="connsiteY34" fmla="*/ 5482 h 10000"/>
                <a:gd name="connsiteX35" fmla="*/ 9995 w 10000"/>
                <a:gd name="connsiteY35" fmla="*/ 5583 h 10000"/>
                <a:gd name="connsiteX36" fmla="*/ 10000 w 10000"/>
                <a:gd name="connsiteY36" fmla="*/ 5633 h 10000"/>
                <a:gd name="connsiteX37" fmla="*/ 10000 w 10000"/>
                <a:gd name="connsiteY37" fmla="*/ 8474 h 10000"/>
                <a:gd name="connsiteX38" fmla="*/ 9925 w 10000"/>
                <a:gd name="connsiteY38" fmla="*/ 8519 h 10000"/>
                <a:gd name="connsiteX39" fmla="*/ 6046 w 10000"/>
                <a:gd name="connsiteY39" fmla="*/ 8518 h 10000"/>
                <a:gd name="connsiteX40" fmla="*/ 5792 w 10000"/>
                <a:gd name="connsiteY40" fmla="*/ 8539 h 10000"/>
                <a:gd name="connsiteX41" fmla="*/ 5498 w 10000"/>
                <a:gd name="connsiteY41" fmla="*/ 8778 h 10000"/>
                <a:gd name="connsiteX42" fmla="*/ 5580 w 10000"/>
                <a:gd name="connsiteY42" fmla="*/ 9004 h 10000"/>
                <a:gd name="connsiteX43" fmla="*/ 5695 w 10000"/>
                <a:gd name="connsiteY43" fmla="*/ 9084 h 10000"/>
                <a:gd name="connsiteX44" fmla="*/ 5869 w 10000"/>
                <a:gd name="connsiteY44" fmla="*/ 9573 h 10000"/>
                <a:gd name="connsiteX45" fmla="*/ 5578 w 10000"/>
                <a:gd name="connsiteY45" fmla="*/ 9869 h 10000"/>
                <a:gd name="connsiteX46" fmla="*/ 4920 w 10000"/>
                <a:gd name="connsiteY46" fmla="*/ 9998 h 10000"/>
                <a:gd name="connsiteX47" fmla="*/ 4303 w 10000"/>
                <a:gd name="connsiteY47" fmla="*/ 9792 h 10000"/>
                <a:gd name="connsiteX48" fmla="*/ 4141 w 10000"/>
                <a:gd name="connsiteY48" fmla="*/ 9284 h 10000"/>
                <a:gd name="connsiteX49" fmla="*/ 4370 w 10000"/>
                <a:gd name="connsiteY49" fmla="*/ 9037 h 10000"/>
                <a:gd name="connsiteX50" fmla="*/ 4420 w 10000"/>
                <a:gd name="connsiteY50" fmla="*/ 8644 h 10000"/>
                <a:gd name="connsiteX51" fmla="*/ 4071 w 10000"/>
                <a:gd name="connsiteY51" fmla="*/ 8522 h 10000"/>
                <a:gd name="connsiteX52" fmla="*/ 1267 w 10000"/>
                <a:gd name="connsiteY52" fmla="*/ 8521 h 10000"/>
                <a:gd name="connsiteX53" fmla="*/ 1228 w 10000"/>
                <a:gd name="connsiteY53" fmla="*/ 8521 h 10000"/>
                <a:gd name="connsiteX54" fmla="*/ 1228 w 10000"/>
                <a:gd name="connsiteY54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838 w 10000"/>
                <a:gd name="connsiteY33" fmla="*/ 5482 h 10000"/>
                <a:gd name="connsiteX34" fmla="*/ 9995 w 10000"/>
                <a:gd name="connsiteY34" fmla="*/ 5583 h 10000"/>
                <a:gd name="connsiteX35" fmla="*/ 10000 w 10000"/>
                <a:gd name="connsiteY35" fmla="*/ 5633 h 10000"/>
                <a:gd name="connsiteX36" fmla="*/ 10000 w 10000"/>
                <a:gd name="connsiteY36" fmla="*/ 8474 h 10000"/>
                <a:gd name="connsiteX37" fmla="*/ 9925 w 10000"/>
                <a:gd name="connsiteY37" fmla="*/ 8519 h 10000"/>
                <a:gd name="connsiteX38" fmla="*/ 6046 w 10000"/>
                <a:gd name="connsiteY38" fmla="*/ 8518 h 10000"/>
                <a:gd name="connsiteX39" fmla="*/ 5792 w 10000"/>
                <a:gd name="connsiteY39" fmla="*/ 8539 h 10000"/>
                <a:gd name="connsiteX40" fmla="*/ 5498 w 10000"/>
                <a:gd name="connsiteY40" fmla="*/ 8778 h 10000"/>
                <a:gd name="connsiteX41" fmla="*/ 5580 w 10000"/>
                <a:gd name="connsiteY41" fmla="*/ 9004 h 10000"/>
                <a:gd name="connsiteX42" fmla="*/ 5695 w 10000"/>
                <a:gd name="connsiteY42" fmla="*/ 9084 h 10000"/>
                <a:gd name="connsiteX43" fmla="*/ 5869 w 10000"/>
                <a:gd name="connsiteY43" fmla="*/ 9573 h 10000"/>
                <a:gd name="connsiteX44" fmla="*/ 5578 w 10000"/>
                <a:gd name="connsiteY44" fmla="*/ 9869 h 10000"/>
                <a:gd name="connsiteX45" fmla="*/ 4920 w 10000"/>
                <a:gd name="connsiteY45" fmla="*/ 9998 h 10000"/>
                <a:gd name="connsiteX46" fmla="*/ 4303 w 10000"/>
                <a:gd name="connsiteY46" fmla="*/ 9792 h 10000"/>
                <a:gd name="connsiteX47" fmla="*/ 4141 w 10000"/>
                <a:gd name="connsiteY47" fmla="*/ 9284 h 10000"/>
                <a:gd name="connsiteX48" fmla="*/ 4370 w 10000"/>
                <a:gd name="connsiteY48" fmla="*/ 9037 h 10000"/>
                <a:gd name="connsiteX49" fmla="*/ 4420 w 10000"/>
                <a:gd name="connsiteY49" fmla="*/ 8644 h 10000"/>
                <a:gd name="connsiteX50" fmla="*/ 4071 w 10000"/>
                <a:gd name="connsiteY50" fmla="*/ 8522 h 10000"/>
                <a:gd name="connsiteX51" fmla="*/ 1267 w 10000"/>
                <a:gd name="connsiteY51" fmla="*/ 8521 h 10000"/>
                <a:gd name="connsiteX52" fmla="*/ 1228 w 10000"/>
                <a:gd name="connsiteY52" fmla="*/ 8521 h 10000"/>
                <a:gd name="connsiteX53" fmla="*/ 1228 w 10000"/>
                <a:gd name="connsiteY53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995 w 10000"/>
                <a:gd name="connsiteY33" fmla="*/ 5583 h 10000"/>
                <a:gd name="connsiteX34" fmla="*/ 10000 w 10000"/>
                <a:gd name="connsiteY34" fmla="*/ 5633 h 10000"/>
                <a:gd name="connsiteX35" fmla="*/ 10000 w 10000"/>
                <a:gd name="connsiteY35" fmla="*/ 8474 h 10000"/>
                <a:gd name="connsiteX36" fmla="*/ 9925 w 10000"/>
                <a:gd name="connsiteY36" fmla="*/ 8519 h 10000"/>
                <a:gd name="connsiteX37" fmla="*/ 6046 w 10000"/>
                <a:gd name="connsiteY37" fmla="*/ 8518 h 10000"/>
                <a:gd name="connsiteX38" fmla="*/ 5792 w 10000"/>
                <a:gd name="connsiteY38" fmla="*/ 8539 h 10000"/>
                <a:gd name="connsiteX39" fmla="*/ 5498 w 10000"/>
                <a:gd name="connsiteY39" fmla="*/ 8778 h 10000"/>
                <a:gd name="connsiteX40" fmla="*/ 5580 w 10000"/>
                <a:gd name="connsiteY40" fmla="*/ 9004 h 10000"/>
                <a:gd name="connsiteX41" fmla="*/ 5695 w 10000"/>
                <a:gd name="connsiteY41" fmla="*/ 9084 h 10000"/>
                <a:gd name="connsiteX42" fmla="*/ 5869 w 10000"/>
                <a:gd name="connsiteY42" fmla="*/ 9573 h 10000"/>
                <a:gd name="connsiteX43" fmla="*/ 5578 w 10000"/>
                <a:gd name="connsiteY43" fmla="*/ 9869 h 10000"/>
                <a:gd name="connsiteX44" fmla="*/ 4920 w 10000"/>
                <a:gd name="connsiteY44" fmla="*/ 9998 h 10000"/>
                <a:gd name="connsiteX45" fmla="*/ 4303 w 10000"/>
                <a:gd name="connsiteY45" fmla="*/ 9792 h 10000"/>
                <a:gd name="connsiteX46" fmla="*/ 4141 w 10000"/>
                <a:gd name="connsiteY46" fmla="*/ 9284 h 10000"/>
                <a:gd name="connsiteX47" fmla="*/ 4370 w 10000"/>
                <a:gd name="connsiteY47" fmla="*/ 9037 h 10000"/>
                <a:gd name="connsiteX48" fmla="*/ 4420 w 10000"/>
                <a:gd name="connsiteY48" fmla="*/ 8644 h 10000"/>
                <a:gd name="connsiteX49" fmla="*/ 4071 w 10000"/>
                <a:gd name="connsiteY49" fmla="*/ 8522 h 10000"/>
                <a:gd name="connsiteX50" fmla="*/ 1267 w 10000"/>
                <a:gd name="connsiteY50" fmla="*/ 8521 h 10000"/>
                <a:gd name="connsiteX51" fmla="*/ 1228 w 10000"/>
                <a:gd name="connsiteY51" fmla="*/ 8521 h 10000"/>
                <a:gd name="connsiteX52" fmla="*/ 1228 w 10000"/>
                <a:gd name="connsiteY52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995 w 10000"/>
                <a:gd name="connsiteY32" fmla="*/ 5583 h 10000"/>
                <a:gd name="connsiteX33" fmla="*/ 10000 w 10000"/>
                <a:gd name="connsiteY33" fmla="*/ 5633 h 10000"/>
                <a:gd name="connsiteX34" fmla="*/ 10000 w 10000"/>
                <a:gd name="connsiteY34" fmla="*/ 8474 h 10000"/>
                <a:gd name="connsiteX35" fmla="*/ 9925 w 10000"/>
                <a:gd name="connsiteY35" fmla="*/ 8519 h 10000"/>
                <a:gd name="connsiteX36" fmla="*/ 6046 w 10000"/>
                <a:gd name="connsiteY36" fmla="*/ 8518 h 10000"/>
                <a:gd name="connsiteX37" fmla="*/ 5792 w 10000"/>
                <a:gd name="connsiteY37" fmla="*/ 8539 h 10000"/>
                <a:gd name="connsiteX38" fmla="*/ 5498 w 10000"/>
                <a:gd name="connsiteY38" fmla="*/ 8778 h 10000"/>
                <a:gd name="connsiteX39" fmla="*/ 5580 w 10000"/>
                <a:gd name="connsiteY39" fmla="*/ 9004 h 10000"/>
                <a:gd name="connsiteX40" fmla="*/ 5695 w 10000"/>
                <a:gd name="connsiteY40" fmla="*/ 9084 h 10000"/>
                <a:gd name="connsiteX41" fmla="*/ 5869 w 10000"/>
                <a:gd name="connsiteY41" fmla="*/ 9573 h 10000"/>
                <a:gd name="connsiteX42" fmla="*/ 5578 w 10000"/>
                <a:gd name="connsiteY42" fmla="*/ 9869 h 10000"/>
                <a:gd name="connsiteX43" fmla="*/ 4920 w 10000"/>
                <a:gd name="connsiteY43" fmla="*/ 9998 h 10000"/>
                <a:gd name="connsiteX44" fmla="*/ 4303 w 10000"/>
                <a:gd name="connsiteY44" fmla="*/ 9792 h 10000"/>
                <a:gd name="connsiteX45" fmla="*/ 4141 w 10000"/>
                <a:gd name="connsiteY45" fmla="*/ 9284 h 10000"/>
                <a:gd name="connsiteX46" fmla="*/ 4370 w 10000"/>
                <a:gd name="connsiteY46" fmla="*/ 9037 h 10000"/>
                <a:gd name="connsiteX47" fmla="*/ 4420 w 10000"/>
                <a:gd name="connsiteY47" fmla="*/ 8644 h 10000"/>
                <a:gd name="connsiteX48" fmla="*/ 4071 w 10000"/>
                <a:gd name="connsiteY48" fmla="*/ 8522 h 10000"/>
                <a:gd name="connsiteX49" fmla="*/ 1267 w 10000"/>
                <a:gd name="connsiteY49" fmla="*/ 8521 h 10000"/>
                <a:gd name="connsiteX50" fmla="*/ 1228 w 10000"/>
                <a:gd name="connsiteY50" fmla="*/ 8521 h 10000"/>
                <a:gd name="connsiteX51" fmla="*/ 1228 w 10000"/>
                <a:gd name="connsiteY51" fmla="*/ 8521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000" h="10000">
                  <a:moveTo>
                    <a:pt x="1228" y="8521"/>
                  </a:moveTo>
                  <a:lnTo>
                    <a:pt x="67" y="8521"/>
                  </a:lnTo>
                  <a:cubicBezTo>
                    <a:pt x="0" y="8521"/>
                    <a:pt x="0" y="8521"/>
                    <a:pt x="0" y="8477"/>
                  </a:cubicBezTo>
                  <a:lnTo>
                    <a:pt x="0" y="5614"/>
                  </a:lnTo>
                  <a:cubicBezTo>
                    <a:pt x="0" y="5553"/>
                    <a:pt x="47" y="5508"/>
                    <a:pt x="132" y="5486"/>
                  </a:cubicBezTo>
                  <a:cubicBezTo>
                    <a:pt x="212" y="5466"/>
                    <a:pt x="289" y="5478"/>
                    <a:pt x="359" y="5521"/>
                  </a:cubicBezTo>
                  <a:cubicBezTo>
                    <a:pt x="600" y="5664"/>
                    <a:pt x="884" y="5736"/>
                    <a:pt x="1218" y="5731"/>
                  </a:cubicBezTo>
                  <a:cubicBezTo>
                    <a:pt x="1409" y="5728"/>
                    <a:pt x="1589" y="5697"/>
                    <a:pt x="1753" y="5639"/>
                  </a:cubicBezTo>
                  <a:cubicBezTo>
                    <a:pt x="1910" y="5584"/>
                    <a:pt x="2039" y="5510"/>
                    <a:pt x="2144" y="5417"/>
                  </a:cubicBezTo>
                  <a:cubicBezTo>
                    <a:pt x="2293" y="5281"/>
                    <a:pt x="2363" y="5131"/>
                    <a:pt x="2353" y="4965"/>
                  </a:cubicBezTo>
                  <a:cubicBezTo>
                    <a:pt x="2341" y="4778"/>
                    <a:pt x="2231" y="4616"/>
                    <a:pt x="2024" y="4480"/>
                  </a:cubicBezTo>
                  <a:cubicBezTo>
                    <a:pt x="1743" y="4298"/>
                    <a:pt x="1397" y="4232"/>
                    <a:pt x="1006" y="4262"/>
                  </a:cubicBezTo>
                  <a:cubicBezTo>
                    <a:pt x="754" y="4282"/>
                    <a:pt x="538" y="4354"/>
                    <a:pt x="356" y="4468"/>
                  </a:cubicBezTo>
                  <a:cubicBezTo>
                    <a:pt x="296" y="4504"/>
                    <a:pt x="212" y="4519"/>
                    <a:pt x="144" y="4504"/>
                  </a:cubicBezTo>
                  <a:cubicBezTo>
                    <a:pt x="52" y="4482"/>
                    <a:pt x="0" y="4436"/>
                    <a:pt x="0" y="4378"/>
                  </a:cubicBezTo>
                  <a:lnTo>
                    <a:pt x="0" y="3509"/>
                  </a:lnTo>
                  <a:lnTo>
                    <a:pt x="0" y="1511"/>
                  </a:lnTo>
                  <a:cubicBezTo>
                    <a:pt x="0" y="1466"/>
                    <a:pt x="0" y="1466"/>
                    <a:pt x="72" y="1466"/>
                  </a:cubicBezTo>
                  <a:lnTo>
                    <a:pt x="3992" y="1466"/>
                  </a:lnTo>
                  <a:cubicBezTo>
                    <a:pt x="4076" y="1466"/>
                    <a:pt x="4158" y="1461"/>
                    <a:pt x="4238" y="1438"/>
                  </a:cubicBezTo>
                  <a:cubicBezTo>
                    <a:pt x="4447" y="1377"/>
                    <a:pt x="4562" y="1213"/>
                    <a:pt x="4487" y="1076"/>
                  </a:cubicBezTo>
                  <a:cubicBezTo>
                    <a:pt x="4460" y="1024"/>
                    <a:pt x="4415" y="980"/>
                    <a:pt x="4358" y="939"/>
                  </a:cubicBezTo>
                  <a:cubicBezTo>
                    <a:pt x="4124" y="778"/>
                    <a:pt x="4049" y="591"/>
                    <a:pt x="4151" y="381"/>
                  </a:cubicBezTo>
                  <a:cubicBezTo>
                    <a:pt x="4250" y="174"/>
                    <a:pt x="4482" y="63"/>
                    <a:pt x="4811" y="19"/>
                  </a:cubicBezTo>
                  <a:cubicBezTo>
                    <a:pt x="5125" y="-25"/>
                    <a:pt x="5413" y="6"/>
                    <a:pt x="5642" y="159"/>
                  </a:cubicBezTo>
                  <a:cubicBezTo>
                    <a:pt x="5867" y="309"/>
                    <a:pt x="5944" y="486"/>
                    <a:pt x="5867" y="688"/>
                  </a:cubicBezTo>
                  <a:cubicBezTo>
                    <a:pt x="5827" y="792"/>
                    <a:pt x="5742" y="878"/>
                    <a:pt x="5625" y="953"/>
                  </a:cubicBezTo>
                  <a:cubicBezTo>
                    <a:pt x="5386" y="1110"/>
                    <a:pt x="5476" y="1388"/>
                    <a:pt x="5847" y="1458"/>
                  </a:cubicBezTo>
                  <a:cubicBezTo>
                    <a:pt x="5899" y="1468"/>
                    <a:pt x="5956" y="1466"/>
                    <a:pt x="6011" y="1466"/>
                  </a:cubicBezTo>
                  <a:lnTo>
                    <a:pt x="9925" y="1468"/>
                  </a:lnTo>
                  <a:cubicBezTo>
                    <a:pt x="10000" y="1468"/>
                    <a:pt x="10000" y="1468"/>
                    <a:pt x="10000" y="1516"/>
                  </a:cubicBezTo>
                  <a:cubicBezTo>
                    <a:pt x="10000" y="2464"/>
                    <a:pt x="10001" y="3682"/>
                    <a:pt x="10000" y="4360"/>
                  </a:cubicBezTo>
                  <a:cubicBezTo>
                    <a:pt x="9999" y="5038"/>
                    <a:pt x="9995" y="5371"/>
                    <a:pt x="9995" y="5583"/>
                  </a:cubicBezTo>
                  <a:cubicBezTo>
                    <a:pt x="10000" y="5598"/>
                    <a:pt x="10000" y="5615"/>
                    <a:pt x="10000" y="5633"/>
                  </a:cubicBezTo>
                  <a:lnTo>
                    <a:pt x="10000" y="8474"/>
                  </a:lnTo>
                  <a:cubicBezTo>
                    <a:pt x="10000" y="8519"/>
                    <a:pt x="10000" y="8519"/>
                    <a:pt x="9925" y="8519"/>
                  </a:cubicBezTo>
                  <a:lnTo>
                    <a:pt x="6046" y="8518"/>
                  </a:lnTo>
                  <a:cubicBezTo>
                    <a:pt x="5961" y="8518"/>
                    <a:pt x="5869" y="8519"/>
                    <a:pt x="5792" y="8539"/>
                  </a:cubicBezTo>
                  <a:cubicBezTo>
                    <a:pt x="5630" y="8582"/>
                    <a:pt x="5528" y="8663"/>
                    <a:pt x="5498" y="8778"/>
                  </a:cubicBezTo>
                  <a:cubicBezTo>
                    <a:pt x="5478" y="8859"/>
                    <a:pt x="5510" y="8936"/>
                    <a:pt x="5580" y="9004"/>
                  </a:cubicBezTo>
                  <a:cubicBezTo>
                    <a:pt x="5610" y="9034"/>
                    <a:pt x="5660" y="9055"/>
                    <a:pt x="5695" y="9084"/>
                  </a:cubicBezTo>
                  <a:cubicBezTo>
                    <a:pt x="5874" y="9229"/>
                    <a:pt x="5939" y="9391"/>
                    <a:pt x="5869" y="9573"/>
                  </a:cubicBezTo>
                  <a:cubicBezTo>
                    <a:pt x="5822" y="9692"/>
                    <a:pt x="5725" y="9790"/>
                    <a:pt x="5578" y="9869"/>
                  </a:cubicBezTo>
                  <a:cubicBezTo>
                    <a:pt x="5388" y="9969"/>
                    <a:pt x="5167" y="10010"/>
                    <a:pt x="4920" y="9998"/>
                  </a:cubicBezTo>
                  <a:cubicBezTo>
                    <a:pt x="4669" y="9983"/>
                    <a:pt x="4467" y="9912"/>
                    <a:pt x="4303" y="9792"/>
                  </a:cubicBezTo>
                  <a:cubicBezTo>
                    <a:pt x="4099" y="9642"/>
                    <a:pt x="4059" y="9471"/>
                    <a:pt x="4141" y="9284"/>
                  </a:cubicBezTo>
                  <a:cubicBezTo>
                    <a:pt x="4183" y="9188"/>
                    <a:pt x="4263" y="9109"/>
                    <a:pt x="4370" y="9037"/>
                  </a:cubicBezTo>
                  <a:cubicBezTo>
                    <a:pt x="4542" y="8923"/>
                    <a:pt x="4564" y="8772"/>
                    <a:pt x="4420" y="8644"/>
                  </a:cubicBezTo>
                  <a:cubicBezTo>
                    <a:pt x="4335" y="8572"/>
                    <a:pt x="4221" y="8524"/>
                    <a:pt x="4071" y="8522"/>
                  </a:cubicBezTo>
                  <a:lnTo>
                    <a:pt x="1267" y="8521"/>
                  </a:lnTo>
                  <a:lnTo>
                    <a:pt x="1228" y="8521"/>
                  </a:lnTo>
                  <a:lnTo>
                    <a:pt x="1228" y="85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0C2F7CA-2D1B-4C94-9142-A8E9557FD72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26128" y="3981742"/>
              <a:ext cx="1488795" cy="1357789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  <a:gd name="connsiteX0" fmla="*/ 1570 w 9928"/>
                <a:gd name="connsiteY0" fmla="*/ 1083 h 9999"/>
                <a:gd name="connsiteX1" fmla="*/ 1570 w 9928"/>
                <a:gd name="connsiteY1" fmla="*/ 66 h 9999"/>
                <a:gd name="connsiteX2" fmla="*/ 1612 w 9928"/>
                <a:gd name="connsiteY2" fmla="*/ 6 h 9999"/>
                <a:gd name="connsiteX3" fmla="*/ 4278 w 9928"/>
                <a:gd name="connsiteY3" fmla="*/ 8 h 9999"/>
                <a:gd name="connsiteX4" fmla="*/ 4416 w 9928"/>
                <a:gd name="connsiteY4" fmla="*/ 268 h 9999"/>
                <a:gd name="connsiteX5" fmla="*/ 4370 w 9928"/>
                <a:gd name="connsiteY5" fmla="*/ 348 h 9999"/>
                <a:gd name="connsiteX6" fmla="*/ 4168 w 9928"/>
                <a:gd name="connsiteY6" fmla="*/ 896 h 9999"/>
                <a:gd name="connsiteX7" fmla="*/ 4217 w 9928"/>
                <a:gd name="connsiteY7" fmla="*/ 1461 h 9999"/>
                <a:gd name="connsiteX8" fmla="*/ 4576 w 9928"/>
                <a:gd name="connsiteY8" fmla="*/ 1985 h 9999"/>
                <a:gd name="connsiteX9" fmla="*/ 5113 w 9928"/>
                <a:gd name="connsiteY9" fmla="*/ 2087 h 9999"/>
                <a:gd name="connsiteX10" fmla="*/ 5485 w 9928"/>
                <a:gd name="connsiteY10" fmla="*/ 1836 h 9999"/>
                <a:gd name="connsiteX11" fmla="*/ 5723 w 9928"/>
                <a:gd name="connsiteY11" fmla="*/ 1305 h 9999"/>
                <a:gd name="connsiteX12" fmla="*/ 5738 w 9928"/>
                <a:gd name="connsiteY12" fmla="*/ 912 h 9999"/>
                <a:gd name="connsiteX13" fmla="*/ 5521 w 9928"/>
                <a:gd name="connsiteY13" fmla="*/ 332 h 9999"/>
                <a:gd name="connsiteX14" fmla="*/ 5480 w 9928"/>
                <a:gd name="connsiteY14" fmla="*/ 128 h 9999"/>
                <a:gd name="connsiteX15" fmla="*/ 5624 w 9928"/>
                <a:gd name="connsiteY15" fmla="*/ 1 h 9999"/>
                <a:gd name="connsiteX16" fmla="*/ 5809 w 9928"/>
                <a:gd name="connsiteY16" fmla="*/ 1 h 9999"/>
                <a:gd name="connsiteX17" fmla="*/ 6206 w 9928"/>
                <a:gd name="connsiteY17" fmla="*/ 1 h 9999"/>
                <a:gd name="connsiteX18" fmla="*/ 8211 w 9928"/>
                <a:gd name="connsiteY18" fmla="*/ 1 h 9999"/>
                <a:gd name="connsiteX19" fmla="*/ 8300 w 9928"/>
                <a:gd name="connsiteY19" fmla="*/ 6 h 9999"/>
                <a:gd name="connsiteX20" fmla="*/ 8334 w 9928"/>
                <a:gd name="connsiteY20" fmla="*/ 52 h 9999"/>
                <a:gd name="connsiteX21" fmla="*/ 8334 w 9928"/>
                <a:gd name="connsiteY21" fmla="*/ 119 h 9999"/>
                <a:gd name="connsiteX22" fmla="*/ 8334 w 9928"/>
                <a:gd name="connsiteY22" fmla="*/ 4104 h 9999"/>
                <a:gd name="connsiteX23" fmla="*/ 8447 w 9928"/>
                <a:gd name="connsiteY23" fmla="*/ 4459 h 9999"/>
                <a:gd name="connsiteX24" fmla="*/ 8781 w 9928"/>
                <a:gd name="connsiteY24" fmla="*/ 4533 h 9999"/>
                <a:gd name="connsiteX25" fmla="*/ 8905 w 9928"/>
                <a:gd name="connsiteY25" fmla="*/ 4419 h 9999"/>
                <a:gd name="connsiteX26" fmla="*/ 9483 w 9928"/>
                <a:gd name="connsiteY26" fmla="*/ 4235 h 9999"/>
                <a:gd name="connsiteX27" fmla="*/ 9859 w 9928"/>
                <a:gd name="connsiteY27" fmla="*/ 4632 h 9999"/>
                <a:gd name="connsiteX28" fmla="*/ 9904 w 9928"/>
                <a:gd name="connsiteY28" fmla="*/ 5217 h 9999"/>
                <a:gd name="connsiteX29" fmla="*/ 9653 w 9928"/>
                <a:gd name="connsiteY29" fmla="*/ 5672 h 9999"/>
                <a:gd name="connsiteX30" fmla="*/ 9163 w 9928"/>
                <a:gd name="connsiteY30" fmla="*/ 5772 h 9999"/>
                <a:gd name="connsiteX31" fmla="*/ 8873 w 9928"/>
                <a:gd name="connsiteY31" fmla="*/ 5543 h 9999"/>
                <a:gd name="connsiteX32" fmla="*/ 8540 w 9928"/>
                <a:gd name="connsiteY32" fmla="*/ 5472 h 9999"/>
                <a:gd name="connsiteX33" fmla="*/ 8334 w 9928"/>
                <a:gd name="connsiteY33" fmla="*/ 5881 h 9999"/>
                <a:gd name="connsiteX34" fmla="*/ 8334 w 9928"/>
                <a:gd name="connsiteY34" fmla="*/ 9937 h 9999"/>
                <a:gd name="connsiteX35" fmla="*/ 8287 w 9928"/>
                <a:gd name="connsiteY35" fmla="*/ 9997 h 9999"/>
                <a:gd name="connsiteX36" fmla="*/ 5629 w 9928"/>
                <a:gd name="connsiteY36" fmla="*/ 9997 h 9999"/>
                <a:gd name="connsiteX37" fmla="*/ 5506 w 9928"/>
                <a:gd name="connsiteY37" fmla="*/ 9930 h 9999"/>
                <a:gd name="connsiteX38" fmla="*/ 5514 w 9928"/>
                <a:gd name="connsiteY38" fmla="*/ 9681 h 9999"/>
                <a:gd name="connsiteX39" fmla="*/ 5715 w 9928"/>
                <a:gd name="connsiteY39" fmla="*/ 9242 h 9999"/>
                <a:gd name="connsiteX40" fmla="*/ 5726 w 9928"/>
                <a:gd name="connsiteY40" fmla="*/ 8711 h 9999"/>
                <a:gd name="connsiteX41" fmla="*/ 5502 w 9928"/>
                <a:gd name="connsiteY41" fmla="*/ 8189 h 9999"/>
                <a:gd name="connsiteX42" fmla="*/ 5118 w 9928"/>
                <a:gd name="connsiteY42" fmla="*/ 7920 h 9999"/>
                <a:gd name="connsiteX43" fmla="*/ 4714 w 9928"/>
                <a:gd name="connsiteY43" fmla="*/ 7942 h 9999"/>
                <a:gd name="connsiteX44" fmla="*/ 4331 w 9928"/>
                <a:gd name="connsiteY44" fmla="*/ 8289 h 9999"/>
                <a:gd name="connsiteX45" fmla="*/ 4166 w 9928"/>
                <a:gd name="connsiteY45" fmla="*/ 9097 h 9999"/>
                <a:gd name="connsiteX46" fmla="*/ 4387 w 9928"/>
                <a:gd name="connsiteY46" fmla="*/ 9681 h 9999"/>
                <a:gd name="connsiteX47" fmla="*/ 4416 w 9928"/>
                <a:gd name="connsiteY47" fmla="*/ 9892 h 9999"/>
                <a:gd name="connsiteX48" fmla="*/ 4286 w 9928"/>
                <a:gd name="connsiteY48" fmla="*/ 9999 h 9999"/>
                <a:gd name="connsiteX49" fmla="*/ 3289 w 9928"/>
                <a:gd name="connsiteY49" fmla="*/ 9997 h 9999"/>
                <a:gd name="connsiteX50" fmla="*/ 1611 w 9928"/>
                <a:gd name="connsiteY50" fmla="*/ 9997 h 9999"/>
                <a:gd name="connsiteX51" fmla="*/ 1570 w 9928"/>
                <a:gd name="connsiteY51" fmla="*/ 9943 h 9999"/>
                <a:gd name="connsiteX52" fmla="*/ 1570 w 9928"/>
                <a:gd name="connsiteY52" fmla="*/ 5892 h 9999"/>
                <a:gd name="connsiteX53" fmla="*/ 1412 w 9928"/>
                <a:gd name="connsiteY53" fmla="*/ 5501 h 9999"/>
                <a:gd name="connsiteX54" fmla="*/ 1023 w 9928"/>
                <a:gd name="connsiteY54" fmla="*/ 5550 h 9999"/>
                <a:gd name="connsiteX55" fmla="*/ 544 w 9928"/>
                <a:gd name="connsiteY55" fmla="*/ 5799 h 9999"/>
                <a:gd name="connsiteX56" fmla="*/ 0 w 9928"/>
                <a:gd name="connsiteY56" fmla="*/ 4784 h 9999"/>
                <a:gd name="connsiteX57" fmla="*/ 226 w 9928"/>
                <a:gd name="connsiteY57" fmla="*/ 4357 h 9999"/>
                <a:gd name="connsiteX58" fmla="*/ 605 w 9928"/>
                <a:gd name="connsiteY58" fmla="*/ 4206 h 9999"/>
                <a:gd name="connsiteX59" fmla="*/ 967 w 9928"/>
                <a:gd name="connsiteY59" fmla="*/ 4390 h 9999"/>
                <a:gd name="connsiteX60" fmla="*/ 1153 w 9928"/>
                <a:gd name="connsiteY60" fmla="*/ 4550 h 9999"/>
                <a:gd name="connsiteX61" fmla="*/ 1545 w 9928"/>
                <a:gd name="connsiteY61" fmla="*/ 4293 h 9999"/>
                <a:gd name="connsiteX62" fmla="*/ 1570 w 9928"/>
                <a:gd name="connsiteY62" fmla="*/ 4086 h 9999"/>
                <a:gd name="connsiteX63" fmla="*/ 1570 w 9928"/>
                <a:gd name="connsiteY63" fmla="*/ 1083 h 9999"/>
                <a:gd name="connsiteX64" fmla="*/ 1570 w 9928"/>
                <a:gd name="connsiteY64" fmla="*/ 1083 h 9999"/>
                <a:gd name="connsiteX0" fmla="*/ 1354 w 9773"/>
                <a:gd name="connsiteY0" fmla="*/ 1083 h 10000"/>
                <a:gd name="connsiteX1" fmla="*/ 1354 w 9773"/>
                <a:gd name="connsiteY1" fmla="*/ 66 h 10000"/>
                <a:gd name="connsiteX2" fmla="*/ 1397 w 9773"/>
                <a:gd name="connsiteY2" fmla="*/ 6 h 10000"/>
                <a:gd name="connsiteX3" fmla="*/ 4082 w 9773"/>
                <a:gd name="connsiteY3" fmla="*/ 8 h 10000"/>
                <a:gd name="connsiteX4" fmla="*/ 4221 w 9773"/>
                <a:gd name="connsiteY4" fmla="*/ 268 h 10000"/>
                <a:gd name="connsiteX5" fmla="*/ 4175 w 9773"/>
                <a:gd name="connsiteY5" fmla="*/ 348 h 10000"/>
                <a:gd name="connsiteX6" fmla="*/ 3971 w 9773"/>
                <a:gd name="connsiteY6" fmla="*/ 896 h 10000"/>
                <a:gd name="connsiteX7" fmla="*/ 4021 w 9773"/>
                <a:gd name="connsiteY7" fmla="*/ 1461 h 10000"/>
                <a:gd name="connsiteX8" fmla="*/ 4382 w 9773"/>
                <a:gd name="connsiteY8" fmla="*/ 1985 h 10000"/>
                <a:gd name="connsiteX9" fmla="*/ 4923 w 9773"/>
                <a:gd name="connsiteY9" fmla="*/ 2087 h 10000"/>
                <a:gd name="connsiteX10" fmla="*/ 5298 w 9773"/>
                <a:gd name="connsiteY10" fmla="*/ 1836 h 10000"/>
                <a:gd name="connsiteX11" fmla="*/ 5538 w 9773"/>
                <a:gd name="connsiteY11" fmla="*/ 1305 h 10000"/>
                <a:gd name="connsiteX12" fmla="*/ 5553 w 9773"/>
                <a:gd name="connsiteY12" fmla="*/ 912 h 10000"/>
                <a:gd name="connsiteX13" fmla="*/ 5334 w 9773"/>
                <a:gd name="connsiteY13" fmla="*/ 332 h 10000"/>
                <a:gd name="connsiteX14" fmla="*/ 5293 w 9773"/>
                <a:gd name="connsiteY14" fmla="*/ 128 h 10000"/>
                <a:gd name="connsiteX15" fmla="*/ 5438 w 9773"/>
                <a:gd name="connsiteY15" fmla="*/ 1 h 10000"/>
                <a:gd name="connsiteX16" fmla="*/ 5624 w 9773"/>
                <a:gd name="connsiteY16" fmla="*/ 1 h 10000"/>
                <a:gd name="connsiteX17" fmla="*/ 6024 w 9773"/>
                <a:gd name="connsiteY17" fmla="*/ 1 h 10000"/>
                <a:gd name="connsiteX18" fmla="*/ 8044 w 9773"/>
                <a:gd name="connsiteY18" fmla="*/ 1 h 10000"/>
                <a:gd name="connsiteX19" fmla="*/ 8133 w 9773"/>
                <a:gd name="connsiteY19" fmla="*/ 6 h 10000"/>
                <a:gd name="connsiteX20" fmla="*/ 8167 w 9773"/>
                <a:gd name="connsiteY20" fmla="*/ 52 h 10000"/>
                <a:gd name="connsiteX21" fmla="*/ 8167 w 9773"/>
                <a:gd name="connsiteY21" fmla="*/ 119 h 10000"/>
                <a:gd name="connsiteX22" fmla="*/ 8167 w 9773"/>
                <a:gd name="connsiteY22" fmla="*/ 4104 h 10000"/>
                <a:gd name="connsiteX23" fmla="*/ 8281 w 9773"/>
                <a:gd name="connsiteY23" fmla="*/ 4459 h 10000"/>
                <a:gd name="connsiteX24" fmla="*/ 8618 w 9773"/>
                <a:gd name="connsiteY24" fmla="*/ 4533 h 10000"/>
                <a:gd name="connsiteX25" fmla="*/ 8743 w 9773"/>
                <a:gd name="connsiteY25" fmla="*/ 4419 h 10000"/>
                <a:gd name="connsiteX26" fmla="*/ 9325 w 9773"/>
                <a:gd name="connsiteY26" fmla="*/ 4235 h 10000"/>
                <a:gd name="connsiteX27" fmla="*/ 9703 w 9773"/>
                <a:gd name="connsiteY27" fmla="*/ 4632 h 10000"/>
                <a:gd name="connsiteX28" fmla="*/ 9749 w 9773"/>
                <a:gd name="connsiteY28" fmla="*/ 5218 h 10000"/>
                <a:gd name="connsiteX29" fmla="*/ 9496 w 9773"/>
                <a:gd name="connsiteY29" fmla="*/ 5673 h 10000"/>
                <a:gd name="connsiteX30" fmla="*/ 9002 w 9773"/>
                <a:gd name="connsiteY30" fmla="*/ 5773 h 10000"/>
                <a:gd name="connsiteX31" fmla="*/ 8710 w 9773"/>
                <a:gd name="connsiteY31" fmla="*/ 5544 h 10000"/>
                <a:gd name="connsiteX32" fmla="*/ 8375 w 9773"/>
                <a:gd name="connsiteY32" fmla="*/ 5473 h 10000"/>
                <a:gd name="connsiteX33" fmla="*/ 8167 w 9773"/>
                <a:gd name="connsiteY33" fmla="*/ 5882 h 10000"/>
                <a:gd name="connsiteX34" fmla="*/ 8167 w 9773"/>
                <a:gd name="connsiteY34" fmla="*/ 9938 h 10000"/>
                <a:gd name="connsiteX35" fmla="*/ 8120 w 9773"/>
                <a:gd name="connsiteY35" fmla="*/ 9998 h 10000"/>
                <a:gd name="connsiteX36" fmla="*/ 5443 w 9773"/>
                <a:gd name="connsiteY36" fmla="*/ 9998 h 10000"/>
                <a:gd name="connsiteX37" fmla="*/ 5319 w 9773"/>
                <a:gd name="connsiteY37" fmla="*/ 9931 h 10000"/>
                <a:gd name="connsiteX38" fmla="*/ 5327 w 9773"/>
                <a:gd name="connsiteY38" fmla="*/ 9682 h 10000"/>
                <a:gd name="connsiteX39" fmla="*/ 5529 w 9773"/>
                <a:gd name="connsiteY39" fmla="*/ 9243 h 10000"/>
                <a:gd name="connsiteX40" fmla="*/ 5541 w 9773"/>
                <a:gd name="connsiteY40" fmla="*/ 8712 h 10000"/>
                <a:gd name="connsiteX41" fmla="*/ 5315 w 9773"/>
                <a:gd name="connsiteY41" fmla="*/ 8190 h 10000"/>
                <a:gd name="connsiteX42" fmla="*/ 4928 w 9773"/>
                <a:gd name="connsiteY42" fmla="*/ 7921 h 10000"/>
                <a:gd name="connsiteX43" fmla="*/ 4521 w 9773"/>
                <a:gd name="connsiteY43" fmla="*/ 7943 h 10000"/>
                <a:gd name="connsiteX44" fmla="*/ 4135 w 9773"/>
                <a:gd name="connsiteY44" fmla="*/ 8290 h 10000"/>
                <a:gd name="connsiteX45" fmla="*/ 3969 w 9773"/>
                <a:gd name="connsiteY45" fmla="*/ 9098 h 10000"/>
                <a:gd name="connsiteX46" fmla="*/ 4192 w 9773"/>
                <a:gd name="connsiteY46" fmla="*/ 9682 h 10000"/>
                <a:gd name="connsiteX47" fmla="*/ 4221 w 9773"/>
                <a:gd name="connsiteY47" fmla="*/ 9893 h 10000"/>
                <a:gd name="connsiteX48" fmla="*/ 4090 w 9773"/>
                <a:gd name="connsiteY48" fmla="*/ 10000 h 10000"/>
                <a:gd name="connsiteX49" fmla="*/ 3086 w 9773"/>
                <a:gd name="connsiteY49" fmla="*/ 9998 h 10000"/>
                <a:gd name="connsiteX50" fmla="*/ 1396 w 9773"/>
                <a:gd name="connsiteY50" fmla="*/ 9998 h 10000"/>
                <a:gd name="connsiteX51" fmla="*/ 1354 w 9773"/>
                <a:gd name="connsiteY51" fmla="*/ 9944 h 10000"/>
                <a:gd name="connsiteX52" fmla="*/ 1354 w 9773"/>
                <a:gd name="connsiteY52" fmla="*/ 5893 h 10000"/>
                <a:gd name="connsiteX53" fmla="*/ 1195 w 9773"/>
                <a:gd name="connsiteY53" fmla="*/ 5502 h 10000"/>
                <a:gd name="connsiteX54" fmla="*/ 803 w 9773"/>
                <a:gd name="connsiteY54" fmla="*/ 5551 h 10000"/>
                <a:gd name="connsiteX55" fmla="*/ 321 w 9773"/>
                <a:gd name="connsiteY55" fmla="*/ 5800 h 10000"/>
                <a:gd name="connsiteX56" fmla="*/ 1 w 9773"/>
                <a:gd name="connsiteY56" fmla="*/ 4357 h 10000"/>
                <a:gd name="connsiteX57" fmla="*/ 382 w 9773"/>
                <a:gd name="connsiteY57" fmla="*/ 4206 h 10000"/>
                <a:gd name="connsiteX58" fmla="*/ 747 w 9773"/>
                <a:gd name="connsiteY58" fmla="*/ 4390 h 10000"/>
                <a:gd name="connsiteX59" fmla="*/ 934 w 9773"/>
                <a:gd name="connsiteY59" fmla="*/ 4550 h 10000"/>
                <a:gd name="connsiteX60" fmla="*/ 1329 w 9773"/>
                <a:gd name="connsiteY60" fmla="*/ 4293 h 10000"/>
                <a:gd name="connsiteX61" fmla="*/ 1354 w 9773"/>
                <a:gd name="connsiteY61" fmla="*/ 4086 h 10000"/>
                <a:gd name="connsiteX62" fmla="*/ 1354 w 9773"/>
                <a:gd name="connsiteY62" fmla="*/ 1083 h 10000"/>
                <a:gd name="connsiteX63" fmla="*/ 1354 w 9773"/>
                <a:gd name="connsiteY63" fmla="*/ 1083 h 10000"/>
                <a:gd name="connsiteX0" fmla="*/ 1089 w 9703"/>
                <a:gd name="connsiteY0" fmla="*/ 1083 h 10000"/>
                <a:gd name="connsiteX1" fmla="*/ 1089 w 9703"/>
                <a:gd name="connsiteY1" fmla="*/ 66 h 10000"/>
                <a:gd name="connsiteX2" fmla="*/ 1133 w 9703"/>
                <a:gd name="connsiteY2" fmla="*/ 6 h 10000"/>
                <a:gd name="connsiteX3" fmla="*/ 3881 w 9703"/>
                <a:gd name="connsiteY3" fmla="*/ 8 h 10000"/>
                <a:gd name="connsiteX4" fmla="*/ 4023 w 9703"/>
                <a:gd name="connsiteY4" fmla="*/ 268 h 10000"/>
                <a:gd name="connsiteX5" fmla="*/ 3976 w 9703"/>
                <a:gd name="connsiteY5" fmla="*/ 348 h 10000"/>
                <a:gd name="connsiteX6" fmla="*/ 3767 w 9703"/>
                <a:gd name="connsiteY6" fmla="*/ 896 h 10000"/>
                <a:gd name="connsiteX7" fmla="*/ 3818 w 9703"/>
                <a:gd name="connsiteY7" fmla="*/ 1461 h 10000"/>
                <a:gd name="connsiteX8" fmla="*/ 4188 w 9703"/>
                <a:gd name="connsiteY8" fmla="*/ 1985 h 10000"/>
                <a:gd name="connsiteX9" fmla="*/ 4741 w 9703"/>
                <a:gd name="connsiteY9" fmla="*/ 2087 h 10000"/>
                <a:gd name="connsiteX10" fmla="*/ 5125 w 9703"/>
                <a:gd name="connsiteY10" fmla="*/ 1836 h 10000"/>
                <a:gd name="connsiteX11" fmla="*/ 5371 w 9703"/>
                <a:gd name="connsiteY11" fmla="*/ 1305 h 10000"/>
                <a:gd name="connsiteX12" fmla="*/ 5386 w 9703"/>
                <a:gd name="connsiteY12" fmla="*/ 912 h 10000"/>
                <a:gd name="connsiteX13" fmla="*/ 5162 w 9703"/>
                <a:gd name="connsiteY13" fmla="*/ 332 h 10000"/>
                <a:gd name="connsiteX14" fmla="*/ 5120 w 9703"/>
                <a:gd name="connsiteY14" fmla="*/ 128 h 10000"/>
                <a:gd name="connsiteX15" fmla="*/ 5268 w 9703"/>
                <a:gd name="connsiteY15" fmla="*/ 1 h 10000"/>
                <a:gd name="connsiteX16" fmla="*/ 5459 w 9703"/>
                <a:gd name="connsiteY16" fmla="*/ 1 h 10000"/>
                <a:gd name="connsiteX17" fmla="*/ 5868 w 9703"/>
                <a:gd name="connsiteY17" fmla="*/ 1 h 10000"/>
                <a:gd name="connsiteX18" fmla="*/ 7935 w 9703"/>
                <a:gd name="connsiteY18" fmla="*/ 1 h 10000"/>
                <a:gd name="connsiteX19" fmla="*/ 8026 w 9703"/>
                <a:gd name="connsiteY19" fmla="*/ 6 h 10000"/>
                <a:gd name="connsiteX20" fmla="*/ 8061 w 9703"/>
                <a:gd name="connsiteY20" fmla="*/ 52 h 10000"/>
                <a:gd name="connsiteX21" fmla="*/ 8061 w 9703"/>
                <a:gd name="connsiteY21" fmla="*/ 119 h 10000"/>
                <a:gd name="connsiteX22" fmla="*/ 8061 w 9703"/>
                <a:gd name="connsiteY22" fmla="*/ 4104 h 10000"/>
                <a:gd name="connsiteX23" fmla="*/ 8177 w 9703"/>
                <a:gd name="connsiteY23" fmla="*/ 4459 h 10000"/>
                <a:gd name="connsiteX24" fmla="*/ 8522 w 9703"/>
                <a:gd name="connsiteY24" fmla="*/ 4533 h 10000"/>
                <a:gd name="connsiteX25" fmla="*/ 8650 w 9703"/>
                <a:gd name="connsiteY25" fmla="*/ 4419 h 10000"/>
                <a:gd name="connsiteX26" fmla="*/ 9246 w 9703"/>
                <a:gd name="connsiteY26" fmla="*/ 4235 h 10000"/>
                <a:gd name="connsiteX27" fmla="*/ 9632 w 9703"/>
                <a:gd name="connsiteY27" fmla="*/ 4632 h 10000"/>
                <a:gd name="connsiteX28" fmla="*/ 9679 w 9703"/>
                <a:gd name="connsiteY28" fmla="*/ 5218 h 10000"/>
                <a:gd name="connsiteX29" fmla="*/ 9421 w 9703"/>
                <a:gd name="connsiteY29" fmla="*/ 5673 h 10000"/>
                <a:gd name="connsiteX30" fmla="*/ 8915 w 9703"/>
                <a:gd name="connsiteY30" fmla="*/ 5773 h 10000"/>
                <a:gd name="connsiteX31" fmla="*/ 8616 w 9703"/>
                <a:gd name="connsiteY31" fmla="*/ 5544 h 10000"/>
                <a:gd name="connsiteX32" fmla="*/ 8274 w 9703"/>
                <a:gd name="connsiteY32" fmla="*/ 5473 h 10000"/>
                <a:gd name="connsiteX33" fmla="*/ 8061 w 9703"/>
                <a:gd name="connsiteY33" fmla="*/ 5882 h 10000"/>
                <a:gd name="connsiteX34" fmla="*/ 8061 w 9703"/>
                <a:gd name="connsiteY34" fmla="*/ 9938 h 10000"/>
                <a:gd name="connsiteX35" fmla="*/ 8013 w 9703"/>
                <a:gd name="connsiteY35" fmla="*/ 9998 h 10000"/>
                <a:gd name="connsiteX36" fmla="*/ 5273 w 9703"/>
                <a:gd name="connsiteY36" fmla="*/ 9998 h 10000"/>
                <a:gd name="connsiteX37" fmla="*/ 5147 w 9703"/>
                <a:gd name="connsiteY37" fmla="*/ 9931 h 10000"/>
                <a:gd name="connsiteX38" fmla="*/ 5155 w 9703"/>
                <a:gd name="connsiteY38" fmla="*/ 9682 h 10000"/>
                <a:gd name="connsiteX39" fmla="*/ 5361 w 9703"/>
                <a:gd name="connsiteY39" fmla="*/ 9243 h 10000"/>
                <a:gd name="connsiteX40" fmla="*/ 5374 w 9703"/>
                <a:gd name="connsiteY40" fmla="*/ 8712 h 10000"/>
                <a:gd name="connsiteX41" fmla="*/ 5142 w 9703"/>
                <a:gd name="connsiteY41" fmla="*/ 8190 h 10000"/>
                <a:gd name="connsiteX42" fmla="*/ 4746 w 9703"/>
                <a:gd name="connsiteY42" fmla="*/ 7921 h 10000"/>
                <a:gd name="connsiteX43" fmla="*/ 4330 w 9703"/>
                <a:gd name="connsiteY43" fmla="*/ 7943 h 10000"/>
                <a:gd name="connsiteX44" fmla="*/ 3935 w 9703"/>
                <a:gd name="connsiteY44" fmla="*/ 8290 h 10000"/>
                <a:gd name="connsiteX45" fmla="*/ 3765 w 9703"/>
                <a:gd name="connsiteY45" fmla="*/ 9098 h 10000"/>
                <a:gd name="connsiteX46" fmla="*/ 3993 w 9703"/>
                <a:gd name="connsiteY46" fmla="*/ 9682 h 10000"/>
                <a:gd name="connsiteX47" fmla="*/ 4023 w 9703"/>
                <a:gd name="connsiteY47" fmla="*/ 9893 h 10000"/>
                <a:gd name="connsiteX48" fmla="*/ 3889 w 9703"/>
                <a:gd name="connsiteY48" fmla="*/ 10000 h 10000"/>
                <a:gd name="connsiteX49" fmla="*/ 2862 w 9703"/>
                <a:gd name="connsiteY49" fmla="*/ 9998 h 10000"/>
                <a:gd name="connsiteX50" fmla="*/ 1132 w 9703"/>
                <a:gd name="connsiteY50" fmla="*/ 9998 h 10000"/>
                <a:gd name="connsiteX51" fmla="*/ 1089 w 9703"/>
                <a:gd name="connsiteY51" fmla="*/ 9944 h 10000"/>
                <a:gd name="connsiteX52" fmla="*/ 1089 w 9703"/>
                <a:gd name="connsiteY52" fmla="*/ 5893 h 10000"/>
                <a:gd name="connsiteX53" fmla="*/ 927 w 9703"/>
                <a:gd name="connsiteY53" fmla="*/ 5502 h 10000"/>
                <a:gd name="connsiteX54" fmla="*/ 526 w 9703"/>
                <a:gd name="connsiteY54" fmla="*/ 5551 h 10000"/>
                <a:gd name="connsiteX55" fmla="*/ 32 w 9703"/>
                <a:gd name="connsiteY55" fmla="*/ 5800 h 10000"/>
                <a:gd name="connsiteX56" fmla="*/ 95 w 9703"/>
                <a:gd name="connsiteY56" fmla="*/ 4206 h 10000"/>
                <a:gd name="connsiteX57" fmla="*/ 468 w 9703"/>
                <a:gd name="connsiteY57" fmla="*/ 4390 h 10000"/>
                <a:gd name="connsiteX58" fmla="*/ 660 w 9703"/>
                <a:gd name="connsiteY58" fmla="*/ 4550 h 10000"/>
                <a:gd name="connsiteX59" fmla="*/ 1064 w 9703"/>
                <a:gd name="connsiteY59" fmla="*/ 4293 h 10000"/>
                <a:gd name="connsiteX60" fmla="*/ 1089 w 9703"/>
                <a:gd name="connsiteY60" fmla="*/ 4086 h 10000"/>
                <a:gd name="connsiteX61" fmla="*/ 1089 w 9703"/>
                <a:gd name="connsiteY61" fmla="*/ 1083 h 10000"/>
                <a:gd name="connsiteX62" fmla="*/ 1089 w 9703"/>
                <a:gd name="connsiteY62" fmla="*/ 1083 h 10000"/>
                <a:gd name="connsiteX0" fmla="*/ 1090 w 9968"/>
                <a:gd name="connsiteY0" fmla="*/ 1083 h 10000"/>
                <a:gd name="connsiteX1" fmla="*/ 1090 w 9968"/>
                <a:gd name="connsiteY1" fmla="*/ 66 h 10000"/>
                <a:gd name="connsiteX2" fmla="*/ 1136 w 9968"/>
                <a:gd name="connsiteY2" fmla="*/ 6 h 10000"/>
                <a:gd name="connsiteX3" fmla="*/ 3968 w 9968"/>
                <a:gd name="connsiteY3" fmla="*/ 8 h 10000"/>
                <a:gd name="connsiteX4" fmla="*/ 4114 w 9968"/>
                <a:gd name="connsiteY4" fmla="*/ 268 h 10000"/>
                <a:gd name="connsiteX5" fmla="*/ 4066 w 9968"/>
                <a:gd name="connsiteY5" fmla="*/ 348 h 10000"/>
                <a:gd name="connsiteX6" fmla="*/ 3850 w 9968"/>
                <a:gd name="connsiteY6" fmla="*/ 896 h 10000"/>
                <a:gd name="connsiteX7" fmla="*/ 3903 w 9968"/>
                <a:gd name="connsiteY7" fmla="*/ 1461 h 10000"/>
                <a:gd name="connsiteX8" fmla="*/ 4284 w 9968"/>
                <a:gd name="connsiteY8" fmla="*/ 1985 h 10000"/>
                <a:gd name="connsiteX9" fmla="*/ 4854 w 9968"/>
                <a:gd name="connsiteY9" fmla="*/ 2087 h 10000"/>
                <a:gd name="connsiteX10" fmla="*/ 5250 w 9968"/>
                <a:gd name="connsiteY10" fmla="*/ 1836 h 10000"/>
                <a:gd name="connsiteX11" fmla="*/ 5503 w 9968"/>
                <a:gd name="connsiteY11" fmla="*/ 1305 h 10000"/>
                <a:gd name="connsiteX12" fmla="*/ 5519 w 9968"/>
                <a:gd name="connsiteY12" fmla="*/ 912 h 10000"/>
                <a:gd name="connsiteX13" fmla="*/ 5288 w 9968"/>
                <a:gd name="connsiteY13" fmla="*/ 332 h 10000"/>
                <a:gd name="connsiteX14" fmla="*/ 5245 w 9968"/>
                <a:gd name="connsiteY14" fmla="*/ 128 h 10000"/>
                <a:gd name="connsiteX15" fmla="*/ 5397 w 9968"/>
                <a:gd name="connsiteY15" fmla="*/ 1 h 10000"/>
                <a:gd name="connsiteX16" fmla="*/ 5594 w 9968"/>
                <a:gd name="connsiteY16" fmla="*/ 1 h 10000"/>
                <a:gd name="connsiteX17" fmla="*/ 6016 w 9968"/>
                <a:gd name="connsiteY17" fmla="*/ 1 h 10000"/>
                <a:gd name="connsiteX18" fmla="*/ 8146 w 9968"/>
                <a:gd name="connsiteY18" fmla="*/ 1 h 10000"/>
                <a:gd name="connsiteX19" fmla="*/ 8240 w 9968"/>
                <a:gd name="connsiteY19" fmla="*/ 6 h 10000"/>
                <a:gd name="connsiteX20" fmla="*/ 8276 w 9968"/>
                <a:gd name="connsiteY20" fmla="*/ 52 h 10000"/>
                <a:gd name="connsiteX21" fmla="*/ 8276 w 9968"/>
                <a:gd name="connsiteY21" fmla="*/ 119 h 10000"/>
                <a:gd name="connsiteX22" fmla="*/ 8276 w 9968"/>
                <a:gd name="connsiteY22" fmla="*/ 4104 h 10000"/>
                <a:gd name="connsiteX23" fmla="*/ 8395 w 9968"/>
                <a:gd name="connsiteY23" fmla="*/ 4459 h 10000"/>
                <a:gd name="connsiteX24" fmla="*/ 8751 w 9968"/>
                <a:gd name="connsiteY24" fmla="*/ 4533 h 10000"/>
                <a:gd name="connsiteX25" fmla="*/ 8883 w 9968"/>
                <a:gd name="connsiteY25" fmla="*/ 4419 h 10000"/>
                <a:gd name="connsiteX26" fmla="*/ 9497 w 9968"/>
                <a:gd name="connsiteY26" fmla="*/ 4235 h 10000"/>
                <a:gd name="connsiteX27" fmla="*/ 9895 w 9968"/>
                <a:gd name="connsiteY27" fmla="*/ 4632 h 10000"/>
                <a:gd name="connsiteX28" fmla="*/ 9943 w 9968"/>
                <a:gd name="connsiteY28" fmla="*/ 5218 h 10000"/>
                <a:gd name="connsiteX29" fmla="*/ 9677 w 9968"/>
                <a:gd name="connsiteY29" fmla="*/ 5673 h 10000"/>
                <a:gd name="connsiteX30" fmla="*/ 9156 w 9968"/>
                <a:gd name="connsiteY30" fmla="*/ 5773 h 10000"/>
                <a:gd name="connsiteX31" fmla="*/ 8848 w 9968"/>
                <a:gd name="connsiteY31" fmla="*/ 5544 h 10000"/>
                <a:gd name="connsiteX32" fmla="*/ 8495 w 9968"/>
                <a:gd name="connsiteY32" fmla="*/ 5473 h 10000"/>
                <a:gd name="connsiteX33" fmla="*/ 8276 w 9968"/>
                <a:gd name="connsiteY33" fmla="*/ 5882 h 10000"/>
                <a:gd name="connsiteX34" fmla="*/ 8276 w 9968"/>
                <a:gd name="connsiteY34" fmla="*/ 9938 h 10000"/>
                <a:gd name="connsiteX35" fmla="*/ 8226 w 9968"/>
                <a:gd name="connsiteY35" fmla="*/ 9998 h 10000"/>
                <a:gd name="connsiteX36" fmla="*/ 5402 w 9968"/>
                <a:gd name="connsiteY36" fmla="*/ 9998 h 10000"/>
                <a:gd name="connsiteX37" fmla="*/ 5273 w 9968"/>
                <a:gd name="connsiteY37" fmla="*/ 9931 h 10000"/>
                <a:gd name="connsiteX38" fmla="*/ 5281 w 9968"/>
                <a:gd name="connsiteY38" fmla="*/ 9682 h 10000"/>
                <a:gd name="connsiteX39" fmla="*/ 5493 w 9968"/>
                <a:gd name="connsiteY39" fmla="*/ 9243 h 10000"/>
                <a:gd name="connsiteX40" fmla="*/ 5506 w 9968"/>
                <a:gd name="connsiteY40" fmla="*/ 8712 h 10000"/>
                <a:gd name="connsiteX41" fmla="*/ 5267 w 9968"/>
                <a:gd name="connsiteY41" fmla="*/ 8190 h 10000"/>
                <a:gd name="connsiteX42" fmla="*/ 4859 w 9968"/>
                <a:gd name="connsiteY42" fmla="*/ 7921 h 10000"/>
                <a:gd name="connsiteX43" fmla="*/ 4431 w 9968"/>
                <a:gd name="connsiteY43" fmla="*/ 7943 h 10000"/>
                <a:gd name="connsiteX44" fmla="*/ 4023 w 9968"/>
                <a:gd name="connsiteY44" fmla="*/ 8290 h 10000"/>
                <a:gd name="connsiteX45" fmla="*/ 3848 w 9968"/>
                <a:gd name="connsiteY45" fmla="*/ 9098 h 10000"/>
                <a:gd name="connsiteX46" fmla="*/ 4083 w 9968"/>
                <a:gd name="connsiteY46" fmla="*/ 9682 h 10000"/>
                <a:gd name="connsiteX47" fmla="*/ 4114 w 9968"/>
                <a:gd name="connsiteY47" fmla="*/ 9893 h 10000"/>
                <a:gd name="connsiteX48" fmla="*/ 3976 w 9968"/>
                <a:gd name="connsiteY48" fmla="*/ 10000 h 10000"/>
                <a:gd name="connsiteX49" fmla="*/ 2918 w 9968"/>
                <a:gd name="connsiteY49" fmla="*/ 9998 h 10000"/>
                <a:gd name="connsiteX50" fmla="*/ 1135 w 9968"/>
                <a:gd name="connsiteY50" fmla="*/ 9998 h 10000"/>
                <a:gd name="connsiteX51" fmla="*/ 1090 w 9968"/>
                <a:gd name="connsiteY51" fmla="*/ 9944 h 10000"/>
                <a:gd name="connsiteX52" fmla="*/ 1090 w 9968"/>
                <a:gd name="connsiteY52" fmla="*/ 5893 h 10000"/>
                <a:gd name="connsiteX53" fmla="*/ 923 w 9968"/>
                <a:gd name="connsiteY53" fmla="*/ 5502 h 10000"/>
                <a:gd name="connsiteX54" fmla="*/ 510 w 9968"/>
                <a:gd name="connsiteY54" fmla="*/ 5551 h 10000"/>
                <a:gd name="connsiteX55" fmla="*/ 1 w 9968"/>
                <a:gd name="connsiteY55" fmla="*/ 5800 h 10000"/>
                <a:gd name="connsiteX56" fmla="*/ 450 w 9968"/>
                <a:gd name="connsiteY56" fmla="*/ 4390 h 10000"/>
                <a:gd name="connsiteX57" fmla="*/ 648 w 9968"/>
                <a:gd name="connsiteY57" fmla="*/ 4550 h 10000"/>
                <a:gd name="connsiteX58" fmla="*/ 1065 w 9968"/>
                <a:gd name="connsiteY58" fmla="*/ 4293 h 10000"/>
                <a:gd name="connsiteX59" fmla="*/ 1090 w 9968"/>
                <a:gd name="connsiteY59" fmla="*/ 4086 h 10000"/>
                <a:gd name="connsiteX60" fmla="*/ 1090 w 9968"/>
                <a:gd name="connsiteY60" fmla="*/ 1083 h 10000"/>
                <a:gd name="connsiteX61" fmla="*/ 1090 w 9968"/>
                <a:gd name="connsiteY61" fmla="*/ 1083 h 10000"/>
                <a:gd name="connsiteX0" fmla="*/ 1093 w 10000"/>
                <a:gd name="connsiteY0" fmla="*/ 1083 h 10000"/>
                <a:gd name="connsiteX1" fmla="*/ 1093 w 10000"/>
                <a:gd name="connsiteY1" fmla="*/ 66 h 10000"/>
                <a:gd name="connsiteX2" fmla="*/ 1140 w 10000"/>
                <a:gd name="connsiteY2" fmla="*/ 6 h 10000"/>
                <a:gd name="connsiteX3" fmla="*/ 3981 w 10000"/>
                <a:gd name="connsiteY3" fmla="*/ 8 h 10000"/>
                <a:gd name="connsiteX4" fmla="*/ 4127 w 10000"/>
                <a:gd name="connsiteY4" fmla="*/ 268 h 10000"/>
                <a:gd name="connsiteX5" fmla="*/ 4079 w 10000"/>
                <a:gd name="connsiteY5" fmla="*/ 348 h 10000"/>
                <a:gd name="connsiteX6" fmla="*/ 3862 w 10000"/>
                <a:gd name="connsiteY6" fmla="*/ 896 h 10000"/>
                <a:gd name="connsiteX7" fmla="*/ 3916 w 10000"/>
                <a:gd name="connsiteY7" fmla="*/ 1461 h 10000"/>
                <a:gd name="connsiteX8" fmla="*/ 4298 w 10000"/>
                <a:gd name="connsiteY8" fmla="*/ 1985 h 10000"/>
                <a:gd name="connsiteX9" fmla="*/ 4870 w 10000"/>
                <a:gd name="connsiteY9" fmla="*/ 2087 h 10000"/>
                <a:gd name="connsiteX10" fmla="*/ 5267 w 10000"/>
                <a:gd name="connsiteY10" fmla="*/ 1836 h 10000"/>
                <a:gd name="connsiteX11" fmla="*/ 5521 w 10000"/>
                <a:gd name="connsiteY11" fmla="*/ 1305 h 10000"/>
                <a:gd name="connsiteX12" fmla="*/ 5537 w 10000"/>
                <a:gd name="connsiteY12" fmla="*/ 912 h 10000"/>
                <a:gd name="connsiteX13" fmla="*/ 5305 w 10000"/>
                <a:gd name="connsiteY13" fmla="*/ 332 h 10000"/>
                <a:gd name="connsiteX14" fmla="*/ 5262 w 10000"/>
                <a:gd name="connsiteY14" fmla="*/ 128 h 10000"/>
                <a:gd name="connsiteX15" fmla="*/ 5414 w 10000"/>
                <a:gd name="connsiteY15" fmla="*/ 1 h 10000"/>
                <a:gd name="connsiteX16" fmla="*/ 5612 w 10000"/>
                <a:gd name="connsiteY16" fmla="*/ 1 h 10000"/>
                <a:gd name="connsiteX17" fmla="*/ 6035 w 10000"/>
                <a:gd name="connsiteY17" fmla="*/ 1 h 10000"/>
                <a:gd name="connsiteX18" fmla="*/ 8172 w 10000"/>
                <a:gd name="connsiteY18" fmla="*/ 1 h 10000"/>
                <a:gd name="connsiteX19" fmla="*/ 8266 w 10000"/>
                <a:gd name="connsiteY19" fmla="*/ 6 h 10000"/>
                <a:gd name="connsiteX20" fmla="*/ 8303 w 10000"/>
                <a:gd name="connsiteY20" fmla="*/ 52 h 10000"/>
                <a:gd name="connsiteX21" fmla="*/ 8303 w 10000"/>
                <a:gd name="connsiteY21" fmla="*/ 119 h 10000"/>
                <a:gd name="connsiteX22" fmla="*/ 8303 w 10000"/>
                <a:gd name="connsiteY22" fmla="*/ 4104 h 10000"/>
                <a:gd name="connsiteX23" fmla="*/ 8422 w 10000"/>
                <a:gd name="connsiteY23" fmla="*/ 4459 h 10000"/>
                <a:gd name="connsiteX24" fmla="*/ 8779 w 10000"/>
                <a:gd name="connsiteY24" fmla="*/ 4533 h 10000"/>
                <a:gd name="connsiteX25" fmla="*/ 8912 w 10000"/>
                <a:gd name="connsiteY25" fmla="*/ 4419 h 10000"/>
                <a:gd name="connsiteX26" fmla="*/ 9527 w 10000"/>
                <a:gd name="connsiteY26" fmla="*/ 4235 h 10000"/>
                <a:gd name="connsiteX27" fmla="*/ 9927 w 10000"/>
                <a:gd name="connsiteY27" fmla="*/ 4632 h 10000"/>
                <a:gd name="connsiteX28" fmla="*/ 9975 w 10000"/>
                <a:gd name="connsiteY28" fmla="*/ 5218 h 10000"/>
                <a:gd name="connsiteX29" fmla="*/ 9708 w 10000"/>
                <a:gd name="connsiteY29" fmla="*/ 5673 h 10000"/>
                <a:gd name="connsiteX30" fmla="*/ 9185 w 10000"/>
                <a:gd name="connsiteY30" fmla="*/ 5773 h 10000"/>
                <a:gd name="connsiteX31" fmla="*/ 8876 w 10000"/>
                <a:gd name="connsiteY31" fmla="*/ 5544 h 10000"/>
                <a:gd name="connsiteX32" fmla="*/ 8522 w 10000"/>
                <a:gd name="connsiteY32" fmla="*/ 5473 h 10000"/>
                <a:gd name="connsiteX33" fmla="*/ 8303 w 10000"/>
                <a:gd name="connsiteY33" fmla="*/ 5882 h 10000"/>
                <a:gd name="connsiteX34" fmla="*/ 8303 w 10000"/>
                <a:gd name="connsiteY34" fmla="*/ 9938 h 10000"/>
                <a:gd name="connsiteX35" fmla="*/ 8252 w 10000"/>
                <a:gd name="connsiteY35" fmla="*/ 9998 h 10000"/>
                <a:gd name="connsiteX36" fmla="*/ 5419 w 10000"/>
                <a:gd name="connsiteY36" fmla="*/ 9998 h 10000"/>
                <a:gd name="connsiteX37" fmla="*/ 5290 w 10000"/>
                <a:gd name="connsiteY37" fmla="*/ 9931 h 10000"/>
                <a:gd name="connsiteX38" fmla="*/ 5298 w 10000"/>
                <a:gd name="connsiteY38" fmla="*/ 9682 h 10000"/>
                <a:gd name="connsiteX39" fmla="*/ 5511 w 10000"/>
                <a:gd name="connsiteY39" fmla="*/ 9243 h 10000"/>
                <a:gd name="connsiteX40" fmla="*/ 5524 w 10000"/>
                <a:gd name="connsiteY40" fmla="*/ 8712 h 10000"/>
                <a:gd name="connsiteX41" fmla="*/ 5284 w 10000"/>
                <a:gd name="connsiteY41" fmla="*/ 8190 h 10000"/>
                <a:gd name="connsiteX42" fmla="*/ 4875 w 10000"/>
                <a:gd name="connsiteY42" fmla="*/ 7921 h 10000"/>
                <a:gd name="connsiteX43" fmla="*/ 4445 w 10000"/>
                <a:gd name="connsiteY43" fmla="*/ 7943 h 10000"/>
                <a:gd name="connsiteX44" fmla="*/ 4036 w 10000"/>
                <a:gd name="connsiteY44" fmla="*/ 8290 h 10000"/>
                <a:gd name="connsiteX45" fmla="*/ 3860 w 10000"/>
                <a:gd name="connsiteY45" fmla="*/ 9098 h 10000"/>
                <a:gd name="connsiteX46" fmla="*/ 4096 w 10000"/>
                <a:gd name="connsiteY46" fmla="*/ 9682 h 10000"/>
                <a:gd name="connsiteX47" fmla="*/ 4127 w 10000"/>
                <a:gd name="connsiteY47" fmla="*/ 9893 h 10000"/>
                <a:gd name="connsiteX48" fmla="*/ 3989 w 10000"/>
                <a:gd name="connsiteY48" fmla="*/ 10000 h 10000"/>
                <a:gd name="connsiteX49" fmla="*/ 2927 w 10000"/>
                <a:gd name="connsiteY49" fmla="*/ 9998 h 10000"/>
                <a:gd name="connsiteX50" fmla="*/ 1139 w 10000"/>
                <a:gd name="connsiteY50" fmla="*/ 9998 h 10000"/>
                <a:gd name="connsiteX51" fmla="*/ 1093 w 10000"/>
                <a:gd name="connsiteY51" fmla="*/ 9944 h 10000"/>
                <a:gd name="connsiteX52" fmla="*/ 1093 w 10000"/>
                <a:gd name="connsiteY52" fmla="*/ 5893 h 10000"/>
                <a:gd name="connsiteX53" fmla="*/ 926 w 10000"/>
                <a:gd name="connsiteY53" fmla="*/ 5502 h 10000"/>
                <a:gd name="connsiteX54" fmla="*/ 512 w 10000"/>
                <a:gd name="connsiteY54" fmla="*/ 5551 h 10000"/>
                <a:gd name="connsiteX55" fmla="*/ 1 w 10000"/>
                <a:gd name="connsiteY55" fmla="*/ 5800 h 10000"/>
                <a:gd name="connsiteX56" fmla="*/ 650 w 10000"/>
                <a:gd name="connsiteY56" fmla="*/ 4550 h 10000"/>
                <a:gd name="connsiteX57" fmla="*/ 1068 w 10000"/>
                <a:gd name="connsiteY57" fmla="*/ 4293 h 10000"/>
                <a:gd name="connsiteX58" fmla="*/ 1093 w 10000"/>
                <a:gd name="connsiteY58" fmla="*/ 4086 h 10000"/>
                <a:gd name="connsiteX59" fmla="*/ 1093 w 10000"/>
                <a:gd name="connsiteY59" fmla="*/ 1083 h 10000"/>
                <a:gd name="connsiteX60" fmla="*/ 1093 w 10000"/>
                <a:gd name="connsiteY60" fmla="*/ 1083 h 10000"/>
                <a:gd name="connsiteX0" fmla="*/ 1104 w 10011"/>
                <a:gd name="connsiteY0" fmla="*/ 1083 h 10000"/>
                <a:gd name="connsiteX1" fmla="*/ 1104 w 10011"/>
                <a:gd name="connsiteY1" fmla="*/ 66 h 10000"/>
                <a:gd name="connsiteX2" fmla="*/ 1151 w 10011"/>
                <a:gd name="connsiteY2" fmla="*/ 6 h 10000"/>
                <a:gd name="connsiteX3" fmla="*/ 3992 w 10011"/>
                <a:gd name="connsiteY3" fmla="*/ 8 h 10000"/>
                <a:gd name="connsiteX4" fmla="*/ 4138 w 10011"/>
                <a:gd name="connsiteY4" fmla="*/ 268 h 10000"/>
                <a:gd name="connsiteX5" fmla="*/ 4090 w 10011"/>
                <a:gd name="connsiteY5" fmla="*/ 348 h 10000"/>
                <a:gd name="connsiteX6" fmla="*/ 3873 w 10011"/>
                <a:gd name="connsiteY6" fmla="*/ 896 h 10000"/>
                <a:gd name="connsiteX7" fmla="*/ 3927 w 10011"/>
                <a:gd name="connsiteY7" fmla="*/ 1461 h 10000"/>
                <a:gd name="connsiteX8" fmla="*/ 4309 w 10011"/>
                <a:gd name="connsiteY8" fmla="*/ 1985 h 10000"/>
                <a:gd name="connsiteX9" fmla="*/ 4881 w 10011"/>
                <a:gd name="connsiteY9" fmla="*/ 2087 h 10000"/>
                <a:gd name="connsiteX10" fmla="*/ 5278 w 10011"/>
                <a:gd name="connsiteY10" fmla="*/ 1836 h 10000"/>
                <a:gd name="connsiteX11" fmla="*/ 5532 w 10011"/>
                <a:gd name="connsiteY11" fmla="*/ 1305 h 10000"/>
                <a:gd name="connsiteX12" fmla="*/ 5548 w 10011"/>
                <a:gd name="connsiteY12" fmla="*/ 912 h 10000"/>
                <a:gd name="connsiteX13" fmla="*/ 5316 w 10011"/>
                <a:gd name="connsiteY13" fmla="*/ 332 h 10000"/>
                <a:gd name="connsiteX14" fmla="*/ 5273 w 10011"/>
                <a:gd name="connsiteY14" fmla="*/ 128 h 10000"/>
                <a:gd name="connsiteX15" fmla="*/ 5425 w 10011"/>
                <a:gd name="connsiteY15" fmla="*/ 1 h 10000"/>
                <a:gd name="connsiteX16" fmla="*/ 5623 w 10011"/>
                <a:gd name="connsiteY16" fmla="*/ 1 h 10000"/>
                <a:gd name="connsiteX17" fmla="*/ 6046 w 10011"/>
                <a:gd name="connsiteY17" fmla="*/ 1 h 10000"/>
                <a:gd name="connsiteX18" fmla="*/ 8183 w 10011"/>
                <a:gd name="connsiteY18" fmla="*/ 1 h 10000"/>
                <a:gd name="connsiteX19" fmla="*/ 8277 w 10011"/>
                <a:gd name="connsiteY19" fmla="*/ 6 h 10000"/>
                <a:gd name="connsiteX20" fmla="*/ 8314 w 10011"/>
                <a:gd name="connsiteY20" fmla="*/ 52 h 10000"/>
                <a:gd name="connsiteX21" fmla="*/ 8314 w 10011"/>
                <a:gd name="connsiteY21" fmla="*/ 119 h 10000"/>
                <a:gd name="connsiteX22" fmla="*/ 8314 w 10011"/>
                <a:gd name="connsiteY22" fmla="*/ 4104 h 10000"/>
                <a:gd name="connsiteX23" fmla="*/ 8433 w 10011"/>
                <a:gd name="connsiteY23" fmla="*/ 4459 h 10000"/>
                <a:gd name="connsiteX24" fmla="*/ 8790 w 10011"/>
                <a:gd name="connsiteY24" fmla="*/ 4533 h 10000"/>
                <a:gd name="connsiteX25" fmla="*/ 8923 w 10011"/>
                <a:gd name="connsiteY25" fmla="*/ 4419 h 10000"/>
                <a:gd name="connsiteX26" fmla="*/ 9538 w 10011"/>
                <a:gd name="connsiteY26" fmla="*/ 4235 h 10000"/>
                <a:gd name="connsiteX27" fmla="*/ 9938 w 10011"/>
                <a:gd name="connsiteY27" fmla="*/ 4632 h 10000"/>
                <a:gd name="connsiteX28" fmla="*/ 9986 w 10011"/>
                <a:gd name="connsiteY28" fmla="*/ 5218 h 10000"/>
                <a:gd name="connsiteX29" fmla="*/ 9719 w 10011"/>
                <a:gd name="connsiteY29" fmla="*/ 5673 h 10000"/>
                <a:gd name="connsiteX30" fmla="*/ 9196 w 10011"/>
                <a:gd name="connsiteY30" fmla="*/ 5773 h 10000"/>
                <a:gd name="connsiteX31" fmla="*/ 8887 w 10011"/>
                <a:gd name="connsiteY31" fmla="*/ 5544 h 10000"/>
                <a:gd name="connsiteX32" fmla="*/ 8533 w 10011"/>
                <a:gd name="connsiteY32" fmla="*/ 5473 h 10000"/>
                <a:gd name="connsiteX33" fmla="*/ 8314 w 10011"/>
                <a:gd name="connsiteY33" fmla="*/ 5882 h 10000"/>
                <a:gd name="connsiteX34" fmla="*/ 8314 w 10011"/>
                <a:gd name="connsiteY34" fmla="*/ 9938 h 10000"/>
                <a:gd name="connsiteX35" fmla="*/ 8263 w 10011"/>
                <a:gd name="connsiteY35" fmla="*/ 9998 h 10000"/>
                <a:gd name="connsiteX36" fmla="*/ 5430 w 10011"/>
                <a:gd name="connsiteY36" fmla="*/ 9998 h 10000"/>
                <a:gd name="connsiteX37" fmla="*/ 5301 w 10011"/>
                <a:gd name="connsiteY37" fmla="*/ 9931 h 10000"/>
                <a:gd name="connsiteX38" fmla="*/ 5309 w 10011"/>
                <a:gd name="connsiteY38" fmla="*/ 9682 h 10000"/>
                <a:gd name="connsiteX39" fmla="*/ 5522 w 10011"/>
                <a:gd name="connsiteY39" fmla="*/ 9243 h 10000"/>
                <a:gd name="connsiteX40" fmla="*/ 5535 w 10011"/>
                <a:gd name="connsiteY40" fmla="*/ 8712 h 10000"/>
                <a:gd name="connsiteX41" fmla="*/ 5295 w 10011"/>
                <a:gd name="connsiteY41" fmla="*/ 8190 h 10000"/>
                <a:gd name="connsiteX42" fmla="*/ 4886 w 10011"/>
                <a:gd name="connsiteY42" fmla="*/ 7921 h 10000"/>
                <a:gd name="connsiteX43" fmla="*/ 4456 w 10011"/>
                <a:gd name="connsiteY43" fmla="*/ 7943 h 10000"/>
                <a:gd name="connsiteX44" fmla="*/ 4047 w 10011"/>
                <a:gd name="connsiteY44" fmla="*/ 8290 h 10000"/>
                <a:gd name="connsiteX45" fmla="*/ 3871 w 10011"/>
                <a:gd name="connsiteY45" fmla="*/ 9098 h 10000"/>
                <a:gd name="connsiteX46" fmla="*/ 4107 w 10011"/>
                <a:gd name="connsiteY46" fmla="*/ 9682 h 10000"/>
                <a:gd name="connsiteX47" fmla="*/ 4138 w 10011"/>
                <a:gd name="connsiteY47" fmla="*/ 9893 h 10000"/>
                <a:gd name="connsiteX48" fmla="*/ 4000 w 10011"/>
                <a:gd name="connsiteY48" fmla="*/ 10000 h 10000"/>
                <a:gd name="connsiteX49" fmla="*/ 2938 w 10011"/>
                <a:gd name="connsiteY49" fmla="*/ 9998 h 10000"/>
                <a:gd name="connsiteX50" fmla="*/ 1150 w 10011"/>
                <a:gd name="connsiteY50" fmla="*/ 9998 h 10000"/>
                <a:gd name="connsiteX51" fmla="*/ 1104 w 10011"/>
                <a:gd name="connsiteY51" fmla="*/ 9944 h 10000"/>
                <a:gd name="connsiteX52" fmla="*/ 1104 w 10011"/>
                <a:gd name="connsiteY52" fmla="*/ 5893 h 10000"/>
                <a:gd name="connsiteX53" fmla="*/ 937 w 10011"/>
                <a:gd name="connsiteY53" fmla="*/ 5502 h 10000"/>
                <a:gd name="connsiteX54" fmla="*/ 523 w 10011"/>
                <a:gd name="connsiteY54" fmla="*/ 5551 h 10000"/>
                <a:gd name="connsiteX55" fmla="*/ 12 w 10011"/>
                <a:gd name="connsiteY55" fmla="*/ 5800 h 10000"/>
                <a:gd name="connsiteX56" fmla="*/ 1079 w 10011"/>
                <a:gd name="connsiteY56" fmla="*/ 4293 h 10000"/>
                <a:gd name="connsiteX57" fmla="*/ 1104 w 10011"/>
                <a:gd name="connsiteY57" fmla="*/ 4086 h 10000"/>
                <a:gd name="connsiteX58" fmla="*/ 1104 w 10011"/>
                <a:gd name="connsiteY58" fmla="*/ 1083 h 10000"/>
                <a:gd name="connsiteX59" fmla="*/ 1104 w 10011"/>
                <a:gd name="connsiteY59" fmla="*/ 1083 h 10000"/>
                <a:gd name="connsiteX0" fmla="*/ 583 w 9490"/>
                <a:gd name="connsiteY0" fmla="*/ 1083 h 10000"/>
                <a:gd name="connsiteX1" fmla="*/ 583 w 9490"/>
                <a:gd name="connsiteY1" fmla="*/ 66 h 10000"/>
                <a:gd name="connsiteX2" fmla="*/ 630 w 9490"/>
                <a:gd name="connsiteY2" fmla="*/ 6 h 10000"/>
                <a:gd name="connsiteX3" fmla="*/ 3471 w 9490"/>
                <a:gd name="connsiteY3" fmla="*/ 8 h 10000"/>
                <a:gd name="connsiteX4" fmla="*/ 3617 w 9490"/>
                <a:gd name="connsiteY4" fmla="*/ 268 h 10000"/>
                <a:gd name="connsiteX5" fmla="*/ 3569 w 9490"/>
                <a:gd name="connsiteY5" fmla="*/ 348 h 10000"/>
                <a:gd name="connsiteX6" fmla="*/ 3352 w 9490"/>
                <a:gd name="connsiteY6" fmla="*/ 896 h 10000"/>
                <a:gd name="connsiteX7" fmla="*/ 3406 w 9490"/>
                <a:gd name="connsiteY7" fmla="*/ 1461 h 10000"/>
                <a:gd name="connsiteX8" fmla="*/ 3788 w 9490"/>
                <a:gd name="connsiteY8" fmla="*/ 1985 h 10000"/>
                <a:gd name="connsiteX9" fmla="*/ 4360 w 9490"/>
                <a:gd name="connsiteY9" fmla="*/ 2087 h 10000"/>
                <a:gd name="connsiteX10" fmla="*/ 4757 w 9490"/>
                <a:gd name="connsiteY10" fmla="*/ 1836 h 10000"/>
                <a:gd name="connsiteX11" fmla="*/ 5011 w 9490"/>
                <a:gd name="connsiteY11" fmla="*/ 1305 h 10000"/>
                <a:gd name="connsiteX12" fmla="*/ 5027 w 9490"/>
                <a:gd name="connsiteY12" fmla="*/ 912 h 10000"/>
                <a:gd name="connsiteX13" fmla="*/ 4795 w 9490"/>
                <a:gd name="connsiteY13" fmla="*/ 332 h 10000"/>
                <a:gd name="connsiteX14" fmla="*/ 4752 w 9490"/>
                <a:gd name="connsiteY14" fmla="*/ 128 h 10000"/>
                <a:gd name="connsiteX15" fmla="*/ 4904 w 9490"/>
                <a:gd name="connsiteY15" fmla="*/ 1 h 10000"/>
                <a:gd name="connsiteX16" fmla="*/ 5102 w 9490"/>
                <a:gd name="connsiteY16" fmla="*/ 1 h 10000"/>
                <a:gd name="connsiteX17" fmla="*/ 5525 w 9490"/>
                <a:gd name="connsiteY17" fmla="*/ 1 h 10000"/>
                <a:gd name="connsiteX18" fmla="*/ 7662 w 9490"/>
                <a:gd name="connsiteY18" fmla="*/ 1 h 10000"/>
                <a:gd name="connsiteX19" fmla="*/ 7756 w 9490"/>
                <a:gd name="connsiteY19" fmla="*/ 6 h 10000"/>
                <a:gd name="connsiteX20" fmla="*/ 7793 w 9490"/>
                <a:gd name="connsiteY20" fmla="*/ 52 h 10000"/>
                <a:gd name="connsiteX21" fmla="*/ 7793 w 9490"/>
                <a:gd name="connsiteY21" fmla="*/ 119 h 10000"/>
                <a:gd name="connsiteX22" fmla="*/ 7793 w 9490"/>
                <a:gd name="connsiteY22" fmla="*/ 4104 h 10000"/>
                <a:gd name="connsiteX23" fmla="*/ 7912 w 9490"/>
                <a:gd name="connsiteY23" fmla="*/ 4459 h 10000"/>
                <a:gd name="connsiteX24" fmla="*/ 8269 w 9490"/>
                <a:gd name="connsiteY24" fmla="*/ 4533 h 10000"/>
                <a:gd name="connsiteX25" fmla="*/ 8402 w 9490"/>
                <a:gd name="connsiteY25" fmla="*/ 4419 h 10000"/>
                <a:gd name="connsiteX26" fmla="*/ 9017 w 9490"/>
                <a:gd name="connsiteY26" fmla="*/ 4235 h 10000"/>
                <a:gd name="connsiteX27" fmla="*/ 9417 w 9490"/>
                <a:gd name="connsiteY27" fmla="*/ 4632 h 10000"/>
                <a:gd name="connsiteX28" fmla="*/ 9465 w 9490"/>
                <a:gd name="connsiteY28" fmla="*/ 5218 h 10000"/>
                <a:gd name="connsiteX29" fmla="*/ 9198 w 9490"/>
                <a:gd name="connsiteY29" fmla="*/ 5673 h 10000"/>
                <a:gd name="connsiteX30" fmla="*/ 8675 w 9490"/>
                <a:gd name="connsiteY30" fmla="*/ 5773 h 10000"/>
                <a:gd name="connsiteX31" fmla="*/ 8366 w 9490"/>
                <a:gd name="connsiteY31" fmla="*/ 5544 h 10000"/>
                <a:gd name="connsiteX32" fmla="*/ 8012 w 9490"/>
                <a:gd name="connsiteY32" fmla="*/ 5473 h 10000"/>
                <a:gd name="connsiteX33" fmla="*/ 7793 w 9490"/>
                <a:gd name="connsiteY33" fmla="*/ 5882 h 10000"/>
                <a:gd name="connsiteX34" fmla="*/ 7793 w 9490"/>
                <a:gd name="connsiteY34" fmla="*/ 9938 h 10000"/>
                <a:gd name="connsiteX35" fmla="*/ 7742 w 9490"/>
                <a:gd name="connsiteY35" fmla="*/ 9998 h 10000"/>
                <a:gd name="connsiteX36" fmla="*/ 4909 w 9490"/>
                <a:gd name="connsiteY36" fmla="*/ 9998 h 10000"/>
                <a:gd name="connsiteX37" fmla="*/ 4780 w 9490"/>
                <a:gd name="connsiteY37" fmla="*/ 9931 h 10000"/>
                <a:gd name="connsiteX38" fmla="*/ 4788 w 9490"/>
                <a:gd name="connsiteY38" fmla="*/ 9682 h 10000"/>
                <a:gd name="connsiteX39" fmla="*/ 5001 w 9490"/>
                <a:gd name="connsiteY39" fmla="*/ 9243 h 10000"/>
                <a:gd name="connsiteX40" fmla="*/ 5014 w 9490"/>
                <a:gd name="connsiteY40" fmla="*/ 8712 h 10000"/>
                <a:gd name="connsiteX41" fmla="*/ 4774 w 9490"/>
                <a:gd name="connsiteY41" fmla="*/ 8190 h 10000"/>
                <a:gd name="connsiteX42" fmla="*/ 4365 w 9490"/>
                <a:gd name="connsiteY42" fmla="*/ 7921 h 10000"/>
                <a:gd name="connsiteX43" fmla="*/ 3935 w 9490"/>
                <a:gd name="connsiteY43" fmla="*/ 7943 h 10000"/>
                <a:gd name="connsiteX44" fmla="*/ 3526 w 9490"/>
                <a:gd name="connsiteY44" fmla="*/ 8290 h 10000"/>
                <a:gd name="connsiteX45" fmla="*/ 3350 w 9490"/>
                <a:gd name="connsiteY45" fmla="*/ 9098 h 10000"/>
                <a:gd name="connsiteX46" fmla="*/ 3586 w 9490"/>
                <a:gd name="connsiteY46" fmla="*/ 9682 h 10000"/>
                <a:gd name="connsiteX47" fmla="*/ 3617 w 9490"/>
                <a:gd name="connsiteY47" fmla="*/ 9893 h 10000"/>
                <a:gd name="connsiteX48" fmla="*/ 3479 w 9490"/>
                <a:gd name="connsiteY48" fmla="*/ 10000 h 10000"/>
                <a:gd name="connsiteX49" fmla="*/ 2417 w 9490"/>
                <a:gd name="connsiteY49" fmla="*/ 9998 h 10000"/>
                <a:gd name="connsiteX50" fmla="*/ 629 w 9490"/>
                <a:gd name="connsiteY50" fmla="*/ 9998 h 10000"/>
                <a:gd name="connsiteX51" fmla="*/ 583 w 9490"/>
                <a:gd name="connsiteY51" fmla="*/ 9944 h 10000"/>
                <a:gd name="connsiteX52" fmla="*/ 583 w 9490"/>
                <a:gd name="connsiteY52" fmla="*/ 5893 h 10000"/>
                <a:gd name="connsiteX53" fmla="*/ 416 w 9490"/>
                <a:gd name="connsiteY53" fmla="*/ 5502 h 10000"/>
                <a:gd name="connsiteX54" fmla="*/ 2 w 9490"/>
                <a:gd name="connsiteY54" fmla="*/ 5551 h 10000"/>
                <a:gd name="connsiteX55" fmla="*/ 558 w 9490"/>
                <a:gd name="connsiteY55" fmla="*/ 4293 h 10000"/>
                <a:gd name="connsiteX56" fmla="*/ 583 w 9490"/>
                <a:gd name="connsiteY56" fmla="*/ 4086 h 10000"/>
                <a:gd name="connsiteX57" fmla="*/ 583 w 9490"/>
                <a:gd name="connsiteY57" fmla="*/ 1083 h 10000"/>
                <a:gd name="connsiteX58" fmla="*/ 583 w 9490"/>
                <a:gd name="connsiteY58" fmla="*/ 1083 h 10000"/>
                <a:gd name="connsiteX0" fmla="*/ 177 w 9563"/>
                <a:gd name="connsiteY0" fmla="*/ 1083 h 10000"/>
                <a:gd name="connsiteX1" fmla="*/ 177 w 9563"/>
                <a:gd name="connsiteY1" fmla="*/ 66 h 10000"/>
                <a:gd name="connsiteX2" fmla="*/ 227 w 9563"/>
                <a:gd name="connsiteY2" fmla="*/ 6 h 10000"/>
                <a:gd name="connsiteX3" fmla="*/ 3221 w 9563"/>
                <a:gd name="connsiteY3" fmla="*/ 8 h 10000"/>
                <a:gd name="connsiteX4" fmla="*/ 3374 w 9563"/>
                <a:gd name="connsiteY4" fmla="*/ 268 h 10000"/>
                <a:gd name="connsiteX5" fmla="*/ 3324 w 9563"/>
                <a:gd name="connsiteY5" fmla="*/ 348 h 10000"/>
                <a:gd name="connsiteX6" fmla="*/ 3095 w 9563"/>
                <a:gd name="connsiteY6" fmla="*/ 896 h 10000"/>
                <a:gd name="connsiteX7" fmla="*/ 3152 w 9563"/>
                <a:gd name="connsiteY7" fmla="*/ 1461 h 10000"/>
                <a:gd name="connsiteX8" fmla="*/ 3555 w 9563"/>
                <a:gd name="connsiteY8" fmla="*/ 1985 h 10000"/>
                <a:gd name="connsiteX9" fmla="*/ 4157 w 9563"/>
                <a:gd name="connsiteY9" fmla="*/ 2087 h 10000"/>
                <a:gd name="connsiteX10" fmla="*/ 4576 w 9563"/>
                <a:gd name="connsiteY10" fmla="*/ 1836 h 10000"/>
                <a:gd name="connsiteX11" fmla="*/ 4843 w 9563"/>
                <a:gd name="connsiteY11" fmla="*/ 1305 h 10000"/>
                <a:gd name="connsiteX12" fmla="*/ 4860 w 9563"/>
                <a:gd name="connsiteY12" fmla="*/ 912 h 10000"/>
                <a:gd name="connsiteX13" fmla="*/ 4616 w 9563"/>
                <a:gd name="connsiteY13" fmla="*/ 332 h 10000"/>
                <a:gd name="connsiteX14" fmla="*/ 4570 w 9563"/>
                <a:gd name="connsiteY14" fmla="*/ 128 h 10000"/>
                <a:gd name="connsiteX15" fmla="*/ 4731 w 9563"/>
                <a:gd name="connsiteY15" fmla="*/ 1 h 10000"/>
                <a:gd name="connsiteX16" fmla="*/ 4939 w 9563"/>
                <a:gd name="connsiteY16" fmla="*/ 1 h 10000"/>
                <a:gd name="connsiteX17" fmla="*/ 5385 w 9563"/>
                <a:gd name="connsiteY17" fmla="*/ 1 h 10000"/>
                <a:gd name="connsiteX18" fmla="*/ 7637 w 9563"/>
                <a:gd name="connsiteY18" fmla="*/ 1 h 10000"/>
                <a:gd name="connsiteX19" fmla="*/ 7736 w 9563"/>
                <a:gd name="connsiteY19" fmla="*/ 6 h 10000"/>
                <a:gd name="connsiteX20" fmla="*/ 7775 w 9563"/>
                <a:gd name="connsiteY20" fmla="*/ 52 h 10000"/>
                <a:gd name="connsiteX21" fmla="*/ 7775 w 9563"/>
                <a:gd name="connsiteY21" fmla="*/ 119 h 10000"/>
                <a:gd name="connsiteX22" fmla="*/ 7775 w 9563"/>
                <a:gd name="connsiteY22" fmla="*/ 4104 h 10000"/>
                <a:gd name="connsiteX23" fmla="*/ 7900 w 9563"/>
                <a:gd name="connsiteY23" fmla="*/ 4459 h 10000"/>
                <a:gd name="connsiteX24" fmla="*/ 8276 w 9563"/>
                <a:gd name="connsiteY24" fmla="*/ 4533 h 10000"/>
                <a:gd name="connsiteX25" fmla="*/ 8417 w 9563"/>
                <a:gd name="connsiteY25" fmla="*/ 4419 h 10000"/>
                <a:gd name="connsiteX26" fmla="*/ 9065 w 9563"/>
                <a:gd name="connsiteY26" fmla="*/ 4235 h 10000"/>
                <a:gd name="connsiteX27" fmla="*/ 9486 w 9563"/>
                <a:gd name="connsiteY27" fmla="*/ 4632 h 10000"/>
                <a:gd name="connsiteX28" fmla="*/ 9537 w 9563"/>
                <a:gd name="connsiteY28" fmla="*/ 5218 h 10000"/>
                <a:gd name="connsiteX29" fmla="*/ 9255 w 9563"/>
                <a:gd name="connsiteY29" fmla="*/ 5673 h 10000"/>
                <a:gd name="connsiteX30" fmla="*/ 8704 w 9563"/>
                <a:gd name="connsiteY30" fmla="*/ 5773 h 10000"/>
                <a:gd name="connsiteX31" fmla="*/ 8379 w 9563"/>
                <a:gd name="connsiteY31" fmla="*/ 5544 h 10000"/>
                <a:gd name="connsiteX32" fmla="*/ 8006 w 9563"/>
                <a:gd name="connsiteY32" fmla="*/ 5473 h 10000"/>
                <a:gd name="connsiteX33" fmla="*/ 7775 w 9563"/>
                <a:gd name="connsiteY33" fmla="*/ 5882 h 10000"/>
                <a:gd name="connsiteX34" fmla="*/ 7775 w 9563"/>
                <a:gd name="connsiteY34" fmla="*/ 9938 h 10000"/>
                <a:gd name="connsiteX35" fmla="*/ 7721 w 9563"/>
                <a:gd name="connsiteY35" fmla="*/ 9998 h 10000"/>
                <a:gd name="connsiteX36" fmla="*/ 4736 w 9563"/>
                <a:gd name="connsiteY36" fmla="*/ 9998 h 10000"/>
                <a:gd name="connsiteX37" fmla="*/ 4600 w 9563"/>
                <a:gd name="connsiteY37" fmla="*/ 9931 h 10000"/>
                <a:gd name="connsiteX38" fmla="*/ 4608 w 9563"/>
                <a:gd name="connsiteY38" fmla="*/ 9682 h 10000"/>
                <a:gd name="connsiteX39" fmla="*/ 4833 w 9563"/>
                <a:gd name="connsiteY39" fmla="*/ 9243 h 10000"/>
                <a:gd name="connsiteX40" fmla="*/ 4846 w 9563"/>
                <a:gd name="connsiteY40" fmla="*/ 8712 h 10000"/>
                <a:gd name="connsiteX41" fmla="*/ 4594 w 9563"/>
                <a:gd name="connsiteY41" fmla="*/ 8190 h 10000"/>
                <a:gd name="connsiteX42" fmla="*/ 4163 w 9563"/>
                <a:gd name="connsiteY42" fmla="*/ 7921 h 10000"/>
                <a:gd name="connsiteX43" fmla="*/ 3709 w 9563"/>
                <a:gd name="connsiteY43" fmla="*/ 7943 h 10000"/>
                <a:gd name="connsiteX44" fmla="*/ 3278 w 9563"/>
                <a:gd name="connsiteY44" fmla="*/ 8290 h 10000"/>
                <a:gd name="connsiteX45" fmla="*/ 3093 w 9563"/>
                <a:gd name="connsiteY45" fmla="*/ 9098 h 10000"/>
                <a:gd name="connsiteX46" fmla="*/ 3342 w 9563"/>
                <a:gd name="connsiteY46" fmla="*/ 9682 h 10000"/>
                <a:gd name="connsiteX47" fmla="*/ 3374 w 9563"/>
                <a:gd name="connsiteY47" fmla="*/ 9893 h 10000"/>
                <a:gd name="connsiteX48" fmla="*/ 3229 w 9563"/>
                <a:gd name="connsiteY48" fmla="*/ 10000 h 10000"/>
                <a:gd name="connsiteX49" fmla="*/ 2110 w 9563"/>
                <a:gd name="connsiteY49" fmla="*/ 9998 h 10000"/>
                <a:gd name="connsiteX50" fmla="*/ 226 w 9563"/>
                <a:gd name="connsiteY50" fmla="*/ 9998 h 10000"/>
                <a:gd name="connsiteX51" fmla="*/ 177 w 9563"/>
                <a:gd name="connsiteY51" fmla="*/ 9944 h 10000"/>
                <a:gd name="connsiteX52" fmla="*/ 177 w 9563"/>
                <a:gd name="connsiteY52" fmla="*/ 5893 h 10000"/>
                <a:gd name="connsiteX53" fmla="*/ 1 w 9563"/>
                <a:gd name="connsiteY53" fmla="*/ 5502 h 10000"/>
                <a:gd name="connsiteX54" fmla="*/ 151 w 9563"/>
                <a:gd name="connsiteY54" fmla="*/ 4293 h 10000"/>
                <a:gd name="connsiteX55" fmla="*/ 177 w 9563"/>
                <a:gd name="connsiteY55" fmla="*/ 4086 h 10000"/>
                <a:gd name="connsiteX56" fmla="*/ 177 w 9563"/>
                <a:gd name="connsiteY56" fmla="*/ 1083 h 10000"/>
                <a:gd name="connsiteX57" fmla="*/ 177 w 9563"/>
                <a:gd name="connsiteY57" fmla="*/ 1083 h 10000"/>
                <a:gd name="connsiteX0" fmla="*/ 27 w 9842"/>
                <a:gd name="connsiteY0" fmla="*/ 1083 h 10000"/>
                <a:gd name="connsiteX1" fmla="*/ 27 w 9842"/>
                <a:gd name="connsiteY1" fmla="*/ 66 h 10000"/>
                <a:gd name="connsiteX2" fmla="*/ 79 w 9842"/>
                <a:gd name="connsiteY2" fmla="*/ 6 h 10000"/>
                <a:gd name="connsiteX3" fmla="*/ 3210 w 9842"/>
                <a:gd name="connsiteY3" fmla="*/ 8 h 10000"/>
                <a:gd name="connsiteX4" fmla="*/ 3370 w 9842"/>
                <a:gd name="connsiteY4" fmla="*/ 268 h 10000"/>
                <a:gd name="connsiteX5" fmla="*/ 3318 w 9842"/>
                <a:gd name="connsiteY5" fmla="*/ 348 h 10000"/>
                <a:gd name="connsiteX6" fmla="*/ 3078 w 9842"/>
                <a:gd name="connsiteY6" fmla="*/ 896 h 10000"/>
                <a:gd name="connsiteX7" fmla="*/ 3138 w 9842"/>
                <a:gd name="connsiteY7" fmla="*/ 1461 h 10000"/>
                <a:gd name="connsiteX8" fmla="*/ 3559 w 9842"/>
                <a:gd name="connsiteY8" fmla="*/ 1985 h 10000"/>
                <a:gd name="connsiteX9" fmla="*/ 4189 w 9842"/>
                <a:gd name="connsiteY9" fmla="*/ 2087 h 10000"/>
                <a:gd name="connsiteX10" fmla="*/ 4627 w 9842"/>
                <a:gd name="connsiteY10" fmla="*/ 1836 h 10000"/>
                <a:gd name="connsiteX11" fmla="*/ 4906 w 9842"/>
                <a:gd name="connsiteY11" fmla="*/ 1305 h 10000"/>
                <a:gd name="connsiteX12" fmla="*/ 4924 w 9842"/>
                <a:gd name="connsiteY12" fmla="*/ 912 h 10000"/>
                <a:gd name="connsiteX13" fmla="*/ 4669 w 9842"/>
                <a:gd name="connsiteY13" fmla="*/ 332 h 10000"/>
                <a:gd name="connsiteX14" fmla="*/ 4621 w 9842"/>
                <a:gd name="connsiteY14" fmla="*/ 128 h 10000"/>
                <a:gd name="connsiteX15" fmla="*/ 4789 w 9842"/>
                <a:gd name="connsiteY15" fmla="*/ 1 h 10000"/>
                <a:gd name="connsiteX16" fmla="*/ 5007 w 9842"/>
                <a:gd name="connsiteY16" fmla="*/ 1 h 10000"/>
                <a:gd name="connsiteX17" fmla="*/ 5473 w 9842"/>
                <a:gd name="connsiteY17" fmla="*/ 1 h 10000"/>
                <a:gd name="connsiteX18" fmla="*/ 7828 w 9842"/>
                <a:gd name="connsiteY18" fmla="*/ 1 h 10000"/>
                <a:gd name="connsiteX19" fmla="*/ 7932 w 9842"/>
                <a:gd name="connsiteY19" fmla="*/ 6 h 10000"/>
                <a:gd name="connsiteX20" fmla="*/ 7972 w 9842"/>
                <a:gd name="connsiteY20" fmla="*/ 52 h 10000"/>
                <a:gd name="connsiteX21" fmla="*/ 7972 w 9842"/>
                <a:gd name="connsiteY21" fmla="*/ 119 h 10000"/>
                <a:gd name="connsiteX22" fmla="*/ 7972 w 9842"/>
                <a:gd name="connsiteY22" fmla="*/ 4104 h 10000"/>
                <a:gd name="connsiteX23" fmla="*/ 8103 w 9842"/>
                <a:gd name="connsiteY23" fmla="*/ 4459 h 10000"/>
                <a:gd name="connsiteX24" fmla="*/ 8496 w 9842"/>
                <a:gd name="connsiteY24" fmla="*/ 4533 h 10000"/>
                <a:gd name="connsiteX25" fmla="*/ 8644 w 9842"/>
                <a:gd name="connsiteY25" fmla="*/ 4419 h 10000"/>
                <a:gd name="connsiteX26" fmla="*/ 9321 w 9842"/>
                <a:gd name="connsiteY26" fmla="*/ 4235 h 10000"/>
                <a:gd name="connsiteX27" fmla="*/ 9761 w 9842"/>
                <a:gd name="connsiteY27" fmla="*/ 4632 h 10000"/>
                <a:gd name="connsiteX28" fmla="*/ 9815 w 9842"/>
                <a:gd name="connsiteY28" fmla="*/ 5218 h 10000"/>
                <a:gd name="connsiteX29" fmla="*/ 9520 w 9842"/>
                <a:gd name="connsiteY29" fmla="*/ 5673 h 10000"/>
                <a:gd name="connsiteX30" fmla="*/ 8944 w 9842"/>
                <a:gd name="connsiteY30" fmla="*/ 5773 h 10000"/>
                <a:gd name="connsiteX31" fmla="*/ 8604 w 9842"/>
                <a:gd name="connsiteY31" fmla="*/ 5544 h 10000"/>
                <a:gd name="connsiteX32" fmla="*/ 8214 w 9842"/>
                <a:gd name="connsiteY32" fmla="*/ 5473 h 10000"/>
                <a:gd name="connsiteX33" fmla="*/ 7972 w 9842"/>
                <a:gd name="connsiteY33" fmla="*/ 5882 h 10000"/>
                <a:gd name="connsiteX34" fmla="*/ 7972 w 9842"/>
                <a:gd name="connsiteY34" fmla="*/ 9938 h 10000"/>
                <a:gd name="connsiteX35" fmla="*/ 7916 w 9842"/>
                <a:gd name="connsiteY35" fmla="*/ 9998 h 10000"/>
                <a:gd name="connsiteX36" fmla="*/ 4794 w 9842"/>
                <a:gd name="connsiteY36" fmla="*/ 9998 h 10000"/>
                <a:gd name="connsiteX37" fmla="*/ 4652 w 9842"/>
                <a:gd name="connsiteY37" fmla="*/ 9931 h 10000"/>
                <a:gd name="connsiteX38" fmla="*/ 4661 w 9842"/>
                <a:gd name="connsiteY38" fmla="*/ 9682 h 10000"/>
                <a:gd name="connsiteX39" fmla="*/ 4896 w 9842"/>
                <a:gd name="connsiteY39" fmla="*/ 9243 h 10000"/>
                <a:gd name="connsiteX40" fmla="*/ 4909 w 9842"/>
                <a:gd name="connsiteY40" fmla="*/ 8712 h 10000"/>
                <a:gd name="connsiteX41" fmla="*/ 4646 w 9842"/>
                <a:gd name="connsiteY41" fmla="*/ 8190 h 10000"/>
                <a:gd name="connsiteX42" fmla="*/ 4195 w 9842"/>
                <a:gd name="connsiteY42" fmla="*/ 7921 h 10000"/>
                <a:gd name="connsiteX43" fmla="*/ 3720 w 9842"/>
                <a:gd name="connsiteY43" fmla="*/ 7943 h 10000"/>
                <a:gd name="connsiteX44" fmla="*/ 3270 w 9842"/>
                <a:gd name="connsiteY44" fmla="*/ 8290 h 10000"/>
                <a:gd name="connsiteX45" fmla="*/ 3076 w 9842"/>
                <a:gd name="connsiteY45" fmla="*/ 9098 h 10000"/>
                <a:gd name="connsiteX46" fmla="*/ 3337 w 9842"/>
                <a:gd name="connsiteY46" fmla="*/ 9682 h 10000"/>
                <a:gd name="connsiteX47" fmla="*/ 3370 w 9842"/>
                <a:gd name="connsiteY47" fmla="*/ 9893 h 10000"/>
                <a:gd name="connsiteX48" fmla="*/ 3219 w 9842"/>
                <a:gd name="connsiteY48" fmla="*/ 10000 h 10000"/>
                <a:gd name="connsiteX49" fmla="*/ 2048 w 9842"/>
                <a:gd name="connsiteY49" fmla="*/ 9998 h 10000"/>
                <a:gd name="connsiteX50" fmla="*/ 78 w 9842"/>
                <a:gd name="connsiteY50" fmla="*/ 9998 h 10000"/>
                <a:gd name="connsiteX51" fmla="*/ 27 w 9842"/>
                <a:gd name="connsiteY51" fmla="*/ 9944 h 10000"/>
                <a:gd name="connsiteX52" fmla="*/ 27 w 9842"/>
                <a:gd name="connsiteY52" fmla="*/ 5893 h 10000"/>
                <a:gd name="connsiteX53" fmla="*/ 0 w 9842"/>
                <a:gd name="connsiteY53" fmla="*/ 4293 h 10000"/>
                <a:gd name="connsiteX54" fmla="*/ 27 w 9842"/>
                <a:gd name="connsiteY54" fmla="*/ 4086 h 10000"/>
                <a:gd name="connsiteX55" fmla="*/ 27 w 9842"/>
                <a:gd name="connsiteY55" fmla="*/ 1083 h 10000"/>
                <a:gd name="connsiteX56" fmla="*/ 27 w 9842"/>
                <a:gd name="connsiteY56" fmla="*/ 1083 h 10000"/>
                <a:gd name="connsiteX0" fmla="*/ 1 w 9974"/>
                <a:gd name="connsiteY0" fmla="*/ 1083 h 10000"/>
                <a:gd name="connsiteX1" fmla="*/ 1 w 9974"/>
                <a:gd name="connsiteY1" fmla="*/ 66 h 10000"/>
                <a:gd name="connsiteX2" fmla="*/ 54 w 9974"/>
                <a:gd name="connsiteY2" fmla="*/ 6 h 10000"/>
                <a:gd name="connsiteX3" fmla="*/ 3236 w 9974"/>
                <a:gd name="connsiteY3" fmla="*/ 8 h 10000"/>
                <a:gd name="connsiteX4" fmla="*/ 3398 w 9974"/>
                <a:gd name="connsiteY4" fmla="*/ 268 h 10000"/>
                <a:gd name="connsiteX5" fmla="*/ 3345 w 9974"/>
                <a:gd name="connsiteY5" fmla="*/ 348 h 10000"/>
                <a:gd name="connsiteX6" fmla="*/ 3101 w 9974"/>
                <a:gd name="connsiteY6" fmla="*/ 896 h 10000"/>
                <a:gd name="connsiteX7" fmla="*/ 3162 w 9974"/>
                <a:gd name="connsiteY7" fmla="*/ 1461 h 10000"/>
                <a:gd name="connsiteX8" fmla="*/ 3590 w 9974"/>
                <a:gd name="connsiteY8" fmla="*/ 1985 h 10000"/>
                <a:gd name="connsiteX9" fmla="*/ 4230 w 9974"/>
                <a:gd name="connsiteY9" fmla="*/ 2087 h 10000"/>
                <a:gd name="connsiteX10" fmla="*/ 4675 w 9974"/>
                <a:gd name="connsiteY10" fmla="*/ 1836 h 10000"/>
                <a:gd name="connsiteX11" fmla="*/ 4959 w 9974"/>
                <a:gd name="connsiteY11" fmla="*/ 1305 h 10000"/>
                <a:gd name="connsiteX12" fmla="*/ 4977 w 9974"/>
                <a:gd name="connsiteY12" fmla="*/ 912 h 10000"/>
                <a:gd name="connsiteX13" fmla="*/ 4718 w 9974"/>
                <a:gd name="connsiteY13" fmla="*/ 332 h 10000"/>
                <a:gd name="connsiteX14" fmla="*/ 4669 w 9974"/>
                <a:gd name="connsiteY14" fmla="*/ 128 h 10000"/>
                <a:gd name="connsiteX15" fmla="*/ 4840 w 9974"/>
                <a:gd name="connsiteY15" fmla="*/ 1 h 10000"/>
                <a:gd name="connsiteX16" fmla="*/ 5061 w 9974"/>
                <a:gd name="connsiteY16" fmla="*/ 1 h 10000"/>
                <a:gd name="connsiteX17" fmla="*/ 5535 w 9974"/>
                <a:gd name="connsiteY17" fmla="*/ 1 h 10000"/>
                <a:gd name="connsiteX18" fmla="*/ 7928 w 9974"/>
                <a:gd name="connsiteY18" fmla="*/ 1 h 10000"/>
                <a:gd name="connsiteX19" fmla="*/ 8033 w 9974"/>
                <a:gd name="connsiteY19" fmla="*/ 6 h 10000"/>
                <a:gd name="connsiteX20" fmla="*/ 8074 w 9974"/>
                <a:gd name="connsiteY20" fmla="*/ 52 h 10000"/>
                <a:gd name="connsiteX21" fmla="*/ 8074 w 9974"/>
                <a:gd name="connsiteY21" fmla="*/ 119 h 10000"/>
                <a:gd name="connsiteX22" fmla="*/ 8074 w 9974"/>
                <a:gd name="connsiteY22" fmla="*/ 4104 h 10000"/>
                <a:gd name="connsiteX23" fmla="*/ 8207 w 9974"/>
                <a:gd name="connsiteY23" fmla="*/ 4459 h 10000"/>
                <a:gd name="connsiteX24" fmla="*/ 8606 w 9974"/>
                <a:gd name="connsiteY24" fmla="*/ 4533 h 10000"/>
                <a:gd name="connsiteX25" fmla="*/ 8757 w 9974"/>
                <a:gd name="connsiteY25" fmla="*/ 4419 h 10000"/>
                <a:gd name="connsiteX26" fmla="*/ 9445 w 9974"/>
                <a:gd name="connsiteY26" fmla="*/ 4235 h 10000"/>
                <a:gd name="connsiteX27" fmla="*/ 9892 w 9974"/>
                <a:gd name="connsiteY27" fmla="*/ 4632 h 10000"/>
                <a:gd name="connsiteX28" fmla="*/ 9947 w 9974"/>
                <a:gd name="connsiteY28" fmla="*/ 5218 h 10000"/>
                <a:gd name="connsiteX29" fmla="*/ 9647 w 9974"/>
                <a:gd name="connsiteY29" fmla="*/ 5673 h 10000"/>
                <a:gd name="connsiteX30" fmla="*/ 9062 w 9974"/>
                <a:gd name="connsiteY30" fmla="*/ 5773 h 10000"/>
                <a:gd name="connsiteX31" fmla="*/ 8716 w 9974"/>
                <a:gd name="connsiteY31" fmla="*/ 5544 h 10000"/>
                <a:gd name="connsiteX32" fmla="*/ 8320 w 9974"/>
                <a:gd name="connsiteY32" fmla="*/ 5473 h 10000"/>
                <a:gd name="connsiteX33" fmla="*/ 8074 w 9974"/>
                <a:gd name="connsiteY33" fmla="*/ 5882 h 10000"/>
                <a:gd name="connsiteX34" fmla="*/ 8074 w 9974"/>
                <a:gd name="connsiteY34" fmla="*/ 9938 h 10000"/>
                <a:gd name="connsiteX35" fmla="*/ 8017 w 9974"/>
                <a:gd name="connsiteY35" fmla="*/ 9998 h 10000"/>
                <a:gd name="connsiteX36" fmla="*/ 4845 w 9974"/>
                <a:gd name="connsiteY36" fmla="*/ 9998 h 10000"/>
                <a:gd name="connsiteX37" fmla="*/ 4701 w 9974"/>
                <a:gd name="connsiteY37" fmla="*/ 9931 h 10000"/>
                <a:gd name="connsiteX38" fmla="*/ 4710 w 9974"/>
                <a:gd name="connsiteY38" fmla="*/ 9682 h 10000"/>
                <a:gd name="connsiteX39" fmla="*/ 4949 w 9974"/>
                <a:gd name="connsiteY39" fmla="*/ 9243 h 10000"/>
                <a:gd name="connsiteX40" fmla="*/ 4962 w 9974"/>
                <a:gd name="connsiteY40" fmla="*/ 8712 h 10000"/>
                <a:gd name="connsiteX41" fmla="*/ 4695 w 9974"/>
                <a:gd name="connsiteY41" fmla="*/ 8190 h 10000"/>
                <a:gd name="connsiteX42" fmla="*/ 4236 w 9974"/>
                <a:gd name="connsiteY42" fmla="*/ 7921 h 10000"/>
                <a:gd name="connsiteX43" fmla="*/ 3754 w 9974"/>
                <a:gd name="connsiteY43" fmla="*/ 7943 h 10000"/>
                <a:gd name="connsiteX44" fmla="*/ 3296 w 9974"/>
                <a:gd name="connsiteY44" fmla="*/ 8290 h 10000"/>
                <a:gd name="connsiteX45" fmla="*/ 3099 w 9974"/>
                <a:gd name="connsiteY45" fmla="*/ 9098 h 10000"/>
                <a:gd name="connsiteX46" fmla="*/ 3365 w 9974"/>
                <a:gd name="connsiteY46" fmla="*/ 9682 h 10000"/>
                <a:gd name="connsiteX47" fmla="*/ 3398 w 9974"/>
                <a:gd name="connsiteY47" fmla="*/ 9893 h 10000"/>
                <a:gd name="connsiteX48" fmla="*/ 3245 w 9974"/>
                <a:gd name="connsiteY48" fmla="*/ 10000 h 10000"/>
                <a:gd name="connsiteX49" fmla="*/ 2055 w 9974"/>
                <a:gd name="connsiteY49" fmla="*/ 9998 h 10000"/>
                <a:gd name="connsiteX50" fmla="*/ 53 w 9974"/>
                <a:gd name="connsiteY50" fmla="*/ 9998 h 10000"/>
                <a:gd name="connsiteX51" fmla="*/ 1 w 9974"/>
                <a:gd name="connsiteY51" fmla="*/ 9944 h 10000"/>
                <a:gd name="connsiteX52" fmla="*/ 1 w 9974"/>
                <a:gd name="connsiteY52" fmla="*/ 5893 h 10000"/>
                <a:gd name="connsiteX53" fmla="*/ 1 w 9974"/>
                <a:gd name="connsiteY53" fmla="*/ 4086 h 10000"/>
                <a:gd name="connsiteX54" fmla="*/ 1 w 9974"/>
                <a:gd name="connsiteY54" fmla="*/ 1083 h 10000"/>
                <a:gd name="connsiteX55" fmla="*/ 1 w 9974"/>
                <a:gd name="connsiteY55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4962 w 10000"/>
                <a:gd name="connsiteY39" fmla="*/ 9243 h 10000"/>
                <a:gd name="connsiteX40" fmla="*/ 4975 w 10000"/>
                <a:gd name="connsiteY40" fmla="*/ 8712 h 10000"/>
                <a:gd name="connsiteX41" fmla="*/ 4707 w 10000"/>
                <a:gd name="connsiteY41" fmla="*/ 8190 h 10000"/>
                <a:gd name="connsiteX42" fmla="*/ 3764 w 10000"/>
                <a:gd name="connsiteY42" fmla="*/ 7943 h 10000"/>
                <a:gd name="connsiteX43" fmla="*/ 3305 w 10000"/>
                <a:gd name="connsiteY43" fmla="*/ 8290 h 10000"/>
                <a:gd name="connsiteX44" fmla="*/ 3107 w 10000"/>
                <a:gd name="connsiteY44" fmla="*/ 9098 h 10000"/>
                <a:gd name="connsiteX45" fmla="*/ 3374 w 10000"/>
                <a:gd name="connsiteY45" fmla="*/ 9682 h 10000"/>
                <a:gd name="connsiteX46" fmla="*/ 3407 w 10000"/>
                <a:gd name="connsiteY46" fmla="*/ 9893 h 10000"/>
                <a:gd name="connsiteX47" fmla="*/ 3253 w 10000"/>
                <a:gd name="connsiteY47" fmla="*/ 10000 h 10000"/>
                <a:gd name="connsiteX48" fmla="*/ 2060 w 10000"/>
                <a:gd name="connsiteY48" fmla="*/ 9998 h 10000"/>
                <a:gd name="connsiteX49" fmla="*/ 53 w 10000"/>
                <a:gd name="connsiteY49" fmla="*/ 9998 h 10000"/>
                <a:gd name="connsiteX50" fmla="*/ 1 w 10000"/>
                <a:gd name="connsiteY50" fmla="*/ 9944 h 10000"/>
                <a:gd name="connsiteX51" fmla="*/ 1 w 10000"/>
                <a:gd name="connsiteY51" fmla="*/ 5893 h 10000"/>
                <a:gd name="connsiteX52" fmla="*/ 1 w 10000"/>
                <a:gd name="connsiteY52" fmla="*/ 4086 h 10000"/>
                <a:gd name="connsiteX53" fmla="*/ 1 w 10000"/>
                <a:gd name="connsiteY53" fmla="*/ 1083 h 10000"/>
                <a:gd name="connsiteX54" fmla="*/ 1 w 10000"/>
                <a:gd name="connsiteY54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4962 w 10000"/>
                <a:gd name="connsiteY39" fmla="*/ 9243 h 10000"/>
                <a:gd name="connsiteX40" fmla="*/ 4975 w 10000"/>
                <a:gd name="connsiteY40" fmla="*/ 8712 h 10000"/>
                <a:gd name="connsiteX41" fmla="*/ 3764 w 10000"/>
                <a:gd name="connsiteY41" fmla="*/ 7943 h 10000"/>
                <a:gd name="connsiteX42" fmla="*/ 3305 w 10000"/>
                <a:gd name="connsiteY42" fmla="*/ 8290 h 10000"/>
                <a:gd name="connsiteX43" fmla="*/ 3107 w 10000"/>
                <a:gd name="connsiteY43" fmla="*/ 9098 h 10000"/>
                <a:gd name="connsiteX44" fmla="*/ 3374 w 10000"/>
                <a:gd name="connsiteY44" fmla="*/ 9682 h 10000"/>
                <a:gd name="connsiteX45" fmla="*/ 3407 w 10000"/>
                <a:gd name="connsiteY45" fmla="*/ 9893 h 10000"/>
                <a:gd name="connsiteX46" fmla="*/ 3253 w 10000"/>
                <a:gd name="connsiteY46" fmla="*/ 10000 h 10000"/>
                <a:gd name="connsiteX47" fmla="*/ 2060 w 10000"/>
                <a:gd name="connsiteY47" fmla="*/ 9998 h 10000"/>
                <a:gd name="connsiteX48" fmla="*/ 53 w 10000"/>
                <a:gd name="connsiteY48" fmla="*/ 9998 h 10000"/>
                <a:gd name="connsiteX49" fmla="*/ 1 w 10000"/>
                <a:gd name="connsiteY49" fmla="*/ 9944 h 10000"/>
                <a:gd name="connsiteX50" fmla="*/ 1 w 10000"/>
                <a:gd name="connsiteY50" fmla="*/ 5893 h 10000"/>
                <a:gd name="connsiteX51" fmla="*/ 1 w 10000"/>
                <a:gd name="connsiteY51" fmla="*/ 4086 h 10000"/>
                <a:gd name="connsiteX52" fmla="*/ 1 w 10000"/>
                <a:gd name="connsiteY52" fmla="*/ 1083 h 10000"/>
                <a:gd name="connsiteX53" fmla="*/ 1 w 10000"/>
                <a:gd name="connsiteY53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4962 w 10000"/>
                <a:gd name="connsiteY39" fmla="*/ 9243 h 10000"/>
                <a:gd name="connsiteX40" fmla="*/ 3764 w 10000"/>
                <a:gd name="connsiteY40" fmla="*/ 7943 h 10000"/>
                <a:gd name="connsiteX41" fmla="*/ 3305 w 10000"/>
                <a:gd name="connsiteY41" fmla="*/ 8290 h 10000"/>
                <a:gd name="connsiteX42" fmla="*/ 3107 w 10000"/>
                <a:gd name="connsiteY42" fmla="*/ 9098 h 10000"/>
                <a:gd name="connsiteX43" fmla="*/ 3374 w 10000"/>
                <a:gd name="connsiteY43" fmla="*/ 9682 h 10000"/>
                <a:gd name="connsiteX44" fmla="*/ 3407 w 10000"/>
                <a:gd name="connsiteY44" fmla="*/ 9893 h 10000"/>
                <a:gd name="connsiteX45" fmla="*/ 3253 w 10000"/>
                <a:gd name="connsiteY45" fmla="*/ 10000 h 10000"/>
                <a:gd name="connsiteX46" fmla="*/ 2060 w 10000"/>
                <a:gd name="connsiteY46" fmla="*/ 9998 h 10000"/>
                <a:gd name="connsiteX47" fmla="*/ 53 w 10000"/>
                <a:gd name="connsiteY47" fmla="*/ 9998 h 10000"/>
                <a:gd name="connsiteX48" fmla="*/ 1 w 10000"/>
                <a:gd name="connsiteY48" fmla="*/ 9944 h 10000"/>
                <a:gd name="connsiteX49" fmla="*/ 1 w 10000"/>
                <a:gd name="connsiteY49" fmla="*/ 5893 h 10000"/>
                <a:gd name="connsiteX50" fmla="*/ 1 w 10000"/>
                <a:gd name="connsiteY50" fmla="*/ 4086 h 10000"/>
                <a:gd name="connsiteX51" fmla="*/ 1 w 10000"/>
                <a:gd name="connsiteY51" fmla="*/ 1083 h 10000"/>
                <a:gd name="connsiteX52" fmla="*/ 1 w 10000"/>
                <a:gd name="connsiteY52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3764 w 10000"/>
                <a:gd name="connsiteY39" fmla="*/ 7943 h 10000"/>
                <a:gd name="connsiteX40" fmla="*/ 3305 w 10000"/>
                <a:gd name="connsiteY40" fmla="*/ 8290 h 10000"/>
                <a:gd name="connsiteX41" fmla="*/ 3107 w 10000"/>
                <a:gd name="connsiteY41" fmla="*/ 9098 h 10000"/>
                <a:gd name="connsiteX42" fmla="*/ 3374 w 10000"/>
                <a:gd name="connsiteY42" fmla="*/ 9682 h 10000"/>
                <a:gd name="connsiteX43" fmla="*/ 3407 w 10000"/>
                <a:gd name="connsiteY43" fmla="*/ 9893 h 10000"/>
                <a:gd name="connsiteX44" fmla="*/ 3253 w 10000"/>
                <a:gd name="connsiteY44" fmla="*/ 10000 h 10000"/>
                <a:gd name="connsiteX45" fmla="*/ 2060 w 10000"/>
                <a:gd name="connsiteY45" fmla="*/ 9998 h 10000"/>
                <a:gd name="connsiteX46" fmla="*/ 53 w 10000"/>
                <a:gd name="connsiteY46" fmla="*/ 9998 h 10000"/>
                <a:gd name="connsiteX47" fmla="*/ 1 w 10000"/>
                <a:gd name="connsiteY47" fmla="*/ 9944 h 10000"/>
                <a:gd name="connsiteX48" fmla="*/ 1 w 10000"/>
                <a:gd name="connsiteY48" fmla="*/ 5893 h 10000"/>
                <a:gd name="connsiteX49" fmla="*/ 1 w 10000"/>
                <a:gd name="connsiteY49" fmla="*/ 4086 h 10000"/>
                <a:gd name="connsiteX50" fmla="*/ 1 w 10000"/>
                <a:gd name="connsiteY50" fmla="*/ 1083 h 10000"/>
                <a:gd name="connsiteX51" fmla="*/ 1 w 10000"/>
                <a:gd name="connsiteY51" fmla="*/ 1083 h 10000"/>
                <a:gd name="connsiteX0" fmla="*/ 1 w 10000"/>
                <a:gd name="connsiteY0" fmla="*/ 1083 h 10102"/>
                <a:gd name="connsiteX1" fmla="*/ 1 w 10000"/>
                <a:gd name="connsiteY1" fmla="*/ 66 h 10102"/>
                <a:gd name="connsiteX2" fmla="*/ 54 w 10000"/>
                <a:gd name="connsiteY2" fmla="*/ 6 h 10102"/>
                <a:gd name="connsiteX3" fmla="*/ 3244 w 10000"/>
                <a:gd name="connsiteY3" fmla="*/ 8 h 10102"/>
                <a:gd name="connsiteX4" fmla="*/ 3407 w 10000"/>
                <a:gd name="connsiteY4" fmla="*/ 268 h 10102"/>
                <a:gd name="connsiteX5" fmla="*/ 3354 w 10000"/>
                <a:gd name="connsiteY5" fmla="*/ 348 h 10102"/>
                <a:gd name="connsiteX6" fmla="*/ 3109 w 10000"/>
                <a:gd name="connsiteY6" fmla="*/ 896 h 10102"/>
                <a:gd name="connsiteX7" fmla="*/ 3170 w 10000"/>
                <a:gd name="connsiteY7" fmla="*/ 1461 h 10102"/>
                <a:gd name="connsiteX8" fmla="*/ 3599 w 10000"/>
                <a:gd name="connsiteY8" fmla="*/ 1985 h 10102"/>
                <a:gd name="connsiteX9" fmla="*/ 4241 w 10000"/>
                <a:gd name="connsiteY9" fmla="*/ 2087 h 10102"/>
                <a:gd name="connsiteX10" fmla="*/ 4687 w 10000"/>
                <a:gd name="connsiteY10" fmla="*/ 1836 h 10102"/>
                <a:gd name="connsiteX11" fmla="*/ 4972 w 10000"/>
                <a:gd name="connsiteY11" fmla="*/ 1305 h 10102"/>
                <a:gd name="connsiteX12" fmla="*/ 4990 w 10000"/>
                <a:gd name="connsiteY12" fmla="*/ 912 h 10102"/>
                <a:gd name="connsiteX13" fmla="*/ 4730 w 10000"/>
                <a:gd name="connsiteY13" fmla="*/ 332 h 10102"/>
                <a:gd name="connsiteX14" fmla="*/ 4681 w 10000"/>
                <a:gd name="connsiteY14" fmla="*/ 128 h 10102"/>
                <a:gd name="connsiteX15" fmla="*/ 4853 w 10000"/>
                <a:gd name="connsiteY15" fmla="*/ 1 h 10102"/>
                <a:gd name="connsiteX16" fmla="*/ 5074 w 10000"/>
                <a:gd name="connsiteY16" fmla="*/ 1 h 10102"/>
                <a:gd name="connsiteX17" fmla="*/ 5549 w 10000"/>
                <a:gd name="connsiteY17" fmla="*/ 1 h 10102"/>
                <a:gd name="connsiteX18" fmla="*/ 7949 w 10000"/>
                <a:gd name="connsiteY18" fmla="*/ 1 h 10102"/>
                <a:gd name="connsiteX19" fmla="*/ 8054 w 10000"/>
                <a:gd name="connsiteY19" fmla="*/ 6 h 10102"/>
                <a:gd name="connsiteX20" fmla="*/ 8095 w 10000"/>
                <a:gd name="connsiteY20" fmla="*/ 52 h 10102"/>
                <a:gd name="connsiteX21" fmla="*/ 8095 w 10000"/>
                <a:gd name="connsiteY21" fmla="*/ 119 h 10102"/>
                <a:gd name="connsiteX22" fmla="*/ 8095 w 10000"/>
                <a:gd name="connsiteY22" fmla="*/ 4104 h 10102"/>
                <a:gd name="connsiteX23" fmla="*/ 8228 w 10000"/>
                <a:gd name="connsiteY23" fmla="*/ 4459 h 10102"/>
                <a:gd name="connsiteX24" fmla="*/ 8628 w 10000"/>
                <a:gd name="connsiteY24" fmla="*/ 4533 h 10102"/>
                <a:gd name="connsiteX25" fmla="*/ 8780 w 10000"/>
                <a:gd name="connsiteY25" fmla="*/ 4419 h 10102"/>
                <a:gd name="connsiteX26" fmla="*/ 9470 w 10000"/>
                <a:gd name="connsiteY26" fmla="*/ 4235 h 10102"/>
                <a:gd name="connsiteX27" fmla="*/ 9918 w 10000"/>
                <a:gd name="connsiteY27" fmla="*/ 4632 h 10102"/>
                <a:gd name="connsiteX28" fmla="*/ 9973 w 10000"/>
                <a:gd name="connsiteY28" fmla="*/ 5218 h 10102"/>
                <a:gd name="connsiteX29" fmla="*/ 9672 w 10000"/>
                <a:gd name="connsiteY29" fmla="*/ 5673 h 10102"/>
                <a:gd name="connsiteX30" fmla="*/ 9086 w 10000"/>
                <a:gd name="connsiteY30" fmla="*/ 5773 h 10102"/>
                <a:gd name="connsiteX31" fmla="*/ 8739 w 10000"/>
                <a:gd name="connsiteY31" fmla="*/ 5544 h 10102"/>
                <a:gd name="connsiteX32" fmla="*/ 8342 w 10000"/>
                <a:gd name="connsiteY32" fmla="*/ 5473 h 10102"/>
                <a:gd name="connsiteX33" fmla="*/ 8095 w 10000"/>
                <a:gd name="connsiteY33" fmla="*/ 5882 h 10102"/>
                <a:gd name="connsiteX34" fmla="*/ 8095 w 10000"/>
                <a:gd name="connsiteY34" fmla="*/ 9938 h 10102"/>
                <a:gd name="connsiteX35" fmla="*/ 8038 w 10000"/>
                <a:gd name="connsiteY35" fmla="*/ 9998 h 10102"/>
                <a:gd name="connsiteX36" fmla="*/ 4858 w 10000"/>
                <a:gd name="connsiteY36" fmla="*/ 9998 h 10102"/>
                <a:gd name="connsiteX37" fmla="*/ 4713 w 10000"/>
                <a:gd name="connsiteY37" fmla="*/ 9931 h 10102"/>
                <a:gd name="connsiteX38" fmla="*/ 3764 w 10000"/>
                <a:gd name="connsiteY38" fmla="*/ 7943 h 10102"/>
                <a:gd name="connsiteX39" fmla="*/ 3305 w 10000"/>
                <a:gd name="connsiteY39" fmla="*/ 8290 h 10102"/>
                <a:gd name="connsiteX40" fmla="*/ 3107 w 10000"/>
                <a:gd name="connsiteY40" fmla="*/ 9098 h 10102"/>
                <a:gd name="connsiteX41" fmla="*/ 3374 w 10000"/>
                <a:gd name="connsiteY41" fmla="*/ 9682 h 10102"/>
                <a:gd name="connsiteX42" fmla="*/ 3407 w 10000"/>
                <a:gd name="connsiteY42" fmla="*/ 9893 h 10102"/>
                <a:gd name="connsiteX43" fmla="*/ 3253 w 10000"/>
                <a:gd name="connsiteY43" fmla="*/ 10000 h 10102"/>
                <a:gd name="connsiteX44" fmla="*/ 2060 w 10000"/>
                <a:gd name="connsiteY44" fmla="*/ 9998 h 10102"/>
                <a:gd name="connsiteX45" fmla="*/ 53 w 10000"/>
                <a:gd name="connsiteY45" fmla="*/ 9998 h 10102"/>
                <a:gd name="connsiteX46" fmla="*/ 1 w 10000"/>
                <a:gd name="connsiteY46" fmla="*/ 9944 h 10102"/>
                <a:gd name="connsiteX47" fmla="*/ 1 w 10000"/>
                <a:gd name="connsiteY47" fmla="*/ 5893 h 10102"/>
                <a:gd name="connsiteX48" fmla="*/ 1 w 10000"/>
                <a:gd name="connsiteY48" fmla="*/ 4086 h 10102"/>
                <a:gd name="connsiteX49" fmla="*/ 1 w 10000"/>
                <a:gd name="connsiteY49" fmla="*/ 1083 h 10102"/>
                <a:gd name="connsiteX50" fmla="*/ 1 w 10000"/>
                <a:gd name="connsiteY50" fmla="*/ 1083 h 10102"/>
                <a:gd name="connsiteX0" fmla="*/ 1 w 10000"/>
                <a:gd name="connsiteY0" fmla="*/ 1083 h 10077"/>
                <a:gd name="connsiteX1" fmla="*/ 1 w 10000"/>
                <a:gd name="connsiteY1" fmla="*/ 66 h 10077"/>
                <a:gd name="connsiteX2" fmla="*/ 54 w 10000"/>
                <a:gd name="connsiteY2" fmla="*/ 6 h 10077"/>
                <a:gd name="connsiteX3" fmla="*/ 3244 w 10000"/>
                <a:gd name="connsiteY3" fmla="*/ 8 h 10077"/>
                <a:gd name="connsiteX4" fmla="*/ 3407 w 10000"/>
                <a:gd name="connsiteY4" fmla="*/ 268 h 10077"/>
                <a:gd name="connsiteX5" fmla="*/ 3354 w 10000"/>
                <a:gd name="connsiteY5" fmla="*/ 348 h 10077"/>
                <a:gd name="connsiteX6" fmla="*/ 3109 w 10000"/>
                <a:gd name="connsiteY6" fmla="*/ 896 h 10077"/>
                <a:gd name="connsiteX7" fmla="*/ 3170 w 10000"/>
                <a:gd name="connsiteY7" fmla="*/ 1461 h 10077"/>
                <a:gd name="connsiteX8" fmla="*/ 3599 w 10000"/>
                <a:gd name="connsiteY8" fmla="*/ 1985 h 10077"/>
                <a:gd name="connsiteX9" fmla="*/ 4241 w 10000"/>
                <a:gd name="connsiteY9" fmla="*/ 2087 h 10077"/>
                <a:gd name="connsiteX10" fmla="*/ 4687 w 10000"/>
                <a:gd name="connsiteY10" fmla="*/ 1836 h 10077"/>
                <a:gd name="connsiteX11" fmla="*/ 4972 w 10000"/>
                <a:gd name="connsiteY11" fmla="*/ 1305 h 10077"/>
                <a:gd name="connsiteX12" fmla="*/ 4990 w 10000"/>
                <a:gd name="connsiteY12" fmla="*/ 912 h 10077"/>
                <a:gd name="connsiteX13" fmla="*/ 4730 w 10000"/>
                <a:gd name="connsiteY13" fmla="*/ 332 h 10077"/>
                <a:gd name="connsiteX14" fmla="*/ 4681 w 10000"/>
                <a:gd name="connsiteY14" fmla="*/ 128 h 10077"/>
                <a:gd name="connsiteX15" fmla="*/ 4853 w 10000"/>
                <a:gd name="connsiteY15" fmla="*/ 1 h 10077"/>
                <a:gd name="connsiteX16" fmla="*/ 5074 w 10000"/>
                <a:gd name="connsiteY16" fmla="*/ 1 h 10077"/>
                <a:gd name="connsiteX17" fmla="*/ 5549 w 10000"/>
                <a:gd name="connsiteY17" fmla="*/ 1 h 10077"/>
                <a:gd name="connsiteX18" fmla="*/ 7949 w 10000"/>
                <a:gd name="connsiteY18" fmla="*/ 1 h 10077"/>
                <a:gd name="connsiteX19" fmla="*/ 8054 w 10000"/>
                <a:gd name="connsiteY19" fmla="*/ 6 h 10077"/>
                <a:gd name="connsiteX20" fmla="*/ 8095 w 10000"/>
                <a:gd name="connsiteY20" fmla="*/ 52 h 10077"/>
                <a:gd name="connsiteX21" fmla="*/ 8095 w 10000"/>
                <a:gd name="connsiteY21" fmla="*/ 119 h 10077"/>
                <a:gd name="connsiteX22" fmla="*/ 8095 w 10000"/>
                <a:gd name="connsiteY22" fmla="*/ 4104 h 10077"/>
                <a:gd name="connsiteX23" fmla="*/ 8228 w 10000"/>
                <a:gd name="connsiteY23" fmla="*/ 4459 h 10077"/>
                <a:gd name="connsiteX24" fmla="*/ 8628 w 10000"/>
                <a:gd name="connsiteY24" fmla="*/ 4533 h 10077"/>
                <a:gd name="connsiteX25" fmla="*/ 8780 w 10000"/>
                <a:gd name="connsiteY25" fmla="*/ 4419 h 10077"/>
                <a:gd name="connsiteX26" fmla="*/ 9470 w 10000"/>
                <a:gd name="connsiteY26" fmla="*/ 4235 h 10077"/>
                <a:gd name="connsiteX27" fmla="*/ 9918 w 10000"/>
                <a:gd name="connsiteY27" fmla="*/ 4632 h 10077"/>
                <a:gd name="connsiteX28" fmla="*/ 9973 w 10000"/>
                <a:gd name="connsiteY28" fmla="*/ 5218 h 10077"/>
                <a:gd name="connsiteX29" fmla="*/ 9672 w 10000"/>
                <a:gd name="connsiteY29" fmla="*/ 5673 h 10077"/>
                <a:gd name="connsiteX30" fmla="*/ 9086 w 10000"/>
                <a:gd name="connsiteY30" fmla="*/ 5773 h 10077"/>
                <a:gd name="connsiteX31" fmla="*/ 8739 w 10000"/>
                <a:gd name="connsiteY31" fmla="*/ 5544 h 10077"/>
                <a:gd name="connsiteX32" fmla="*/ 8342 w 10000"/>
                <a:gd name="connsiteY32" fmla="*/ 5473 h 10077"/>
                <a:gd name="connsiteX33" fmla="*/ 8095 w 10000"/>
                <a:gd name="connsiteY33" fmla="*/ 5882 h 10077"/>
                <a:gd name="connsiteX34" fmla="*/ 8095 w 10000"/>
                <a:gd name="connsiteY34" fmla="*/ 9938 h 10077"/>
                <a:gd name="connsiteX35" fmla="*/ 8038 w 10000"/>
                <a:gd name="connsiteY35" fmla="*/ 9998 h 10077"/>
                <a:gd name="connsiteX36" fmla="*/ 4858 w 10000"/>
                <a:gd name="connsiteY36" fmla="*/ 9998 h 10077"/>
                <a:gd name="connsiteX37" fmla="*/ 4713 w 10000"/>
                <a:gd name="connsiteY37" fmla="*/ 9931 h 10077"/>
                <a:gd name="connsiteX38" fmla="*/ 3305 w 10000"/>
                <a:gd name="connsiteY38" fmla="*/ 8290 h 10077"/>
                <a:gd name="connsiteX39" fmla="*/ 3107 w 10000"/>
                <a:gd name="connsiteY39" fmla="*/ 9098 h 10077"/>
                <a:gd name="connsiteX40" fmla="*/ 3374 w 10000"/>
                <a:gd name="connsiteY40" fmla="*/ 9682 h 10077"/>
                <a:gd name="connsiteX41" fmla="*/ 3407 w 10000"/>
                <a:gd name="connsiteY41" fmla="*/ 9893 h 10077"/>
                <a:gd name="connsiteX42" fmla="*/ 3253 w 10000"/>
                <a:gd name="connsiteY42" fmla="*/ 10000 h 10077"/>
                <a:gd name="connsiteX43" fmla="*/ 2060 w 10000"/>
                <a:gd name="connsiteY43" fmla="*/ 9998 h 10077"/>
                <a:gd name="connsiteX44" fmla="*/ 53 w 10000"/>
                <a:gd name="connsiteY44" fmla="*/ 9998 h 10077"/>
                <a:gd name="connsiteX45" fmla="*/ 1 w 10000"/>
                <a:gd name="connsiteY45" fmla="*/ 9944 h 10077"/>
                <a:gd name="connsiteX46" fmla="*/ 1 w 10000"/>
                <a:gd name="connsiteY46" fmla="*/ 5893 h 10077"/>
                <a:gd name="connsiteX47" fmla="*/ 1 w 10000"/>
                <a:gd name="connsiteY47" fmla="*/ 4086 h 10077"/>
                <a:gd name="connsiteX48" fmla="*/ 1 w 10000"/>
                <a:gd name="connsiteY48" fmla="*/ 1083 h 10077"/>
                <a:gd name="connsiteX49" fmla="*/ 1 w 10000"/>
                <a:gd name="connsiteY49" fmla="*/ 1083 h 10077"/>
                <a:gd name="connsiteX0" fmla="*/ 1 w 10000"/>
                <a:gd name="connsiteY0" fmla="*/ 1083 h 10020"/>
                <a:gd name="connsiteX1" fmla="*/ 1 w 10000"/>
                <a:gd name="connsiteY1" fmla="*/ 66 h 10020"/>
                <a:gd name="connsiteX2" fmla="*/ 54 w 10000"/>
                <a:gd name="connsiteY2" fmla="*/ 6 h 10020"/>
                <a:gd name="connsiteX3" fmla="*/ 3244 w 10000"/>
                <a:gd name="connsiteY3" fmla="*/ 8 h 10020"/>
                <a:gd name="connsiteX4" fmla="*/ 3407 w 10000"/>
                <a:gd name="connsiteY4" fmla="*/ 268 h 10020"/>
                <a:gd name="connsiteX5" fmla="*/ 3354 w 10000"/>
                <a:gd name="connsiteY5" fmla="*/ 348 h 10020"/>
                <a:gd name="connsiteX6" fmla="*/ 3109 w 10000"/>
                <a:gd name="connsiteY6" fmla="*/ 896 h 10020"/>
                <a:gd name="connsiteX7" fmla="*/ 3170 w 10000"/>
                <a:gd name="connsiteY7" fmla="*/ 1461 h 10020"/>
                <a:gd name="connsiteX8" fmla="*/ 3599 w 10000"/>
                <a:gd name="connsiteY8" fmla="*/ 1985 h 10020"/>
                <a:gd name="connsiteX9" fmla="*/ 4241 w 10000"/>
                <a:gd name="connsiteY9" fmla="*/ 2087 h 10020"/>
                <a:gd name="connsiteX10" fmla="*/ 4687 w 10000"/>
                <a:gd name="connsiteY10" fmla="*/ 1836 h 10020"/>
                <a:gd name="connsiteX11" fmla="*/ 4972 w 10000"/>
                <a:gd name="connsiteY11" fmla="*/ 1305 h 10020"/>
                <a:gd name="connsiteX12" fmla="*/ 4990 w 10000"/>
                <a:gd name="connsiteY12" fmla="*/ 912 h 10020"/>
                <a:gd name="connsiteX13" fmla="*/ 4730 w 10000"/>
                <a:gd name="connsiteY13" fmla="*/ 332 h 10020"/>
                <a:gd name="connsiteX14" fmla="*/ 4681 w 10000"/>
                <a:gd name="connsiteY14" fmla="*/ 128 h 10020"/>
                <a:gd name="connsiteX15" fmla="*/ 4853 w 10000"/>
                <a:gd name="connsiteY15" fmla="*/ 1 h 10020"/>
                <a:gd name="connsiteX16" fmla="*/ 5074 w 10000"/>
                <a:gd name="connsiteY16" fmla="*/ 1 h 10020"/>
                <a:gd name="connsiteX17" fmla="*/ 5549 w 10000"/>
                <a:gd name="connsiteY17" fmla="*/ 1 h 10020"/>
                <a:gd name="connsiteX18" fmla="*/ 7949 w 10000"/>
                <a:gd name="connsiteY18" fmla="*/ 1 h 10020"/>
                <a:gd name="connsiteX19" fmla="*/ 8054 w 10000"/>
                <a:gd name="connsiteY19" fmla="*/ 6 h 10020"/>
                <a:gd name="connsiteX20" fmla="*/ 8095 w 10000"/>
                <a:gd name="connsiteY20" fmla="*/ 52 h 10020"/>
                <a:gd name="connsiteX21" fmla="*/ 8095 w 10000"/>
                <a:gd name="connsiteY21" fmla="*/ 119 h 10020"/>
                <a:gd name="connsiteX22" fmla="*/ 8095 w 10000"/>
                <a:gd name="connsiteY22" fmla="*/ 4104 h 10020"/>
                <a:gd name="connsiteX23" fmla="*/ 8228 w 10000"/>
                <a:gd name="connsiteY23" fmla="*/ 4459 h 10020"/>
                <a:gd name="connsiteX24" fmla="*/ 8628 w 10000"/>
                <a:gd name="connsiteY24" fmla="*/ 4533 h 10020"/>
                <a:gd name="connsiteX25" fmla="*/ 8780 w 10000"/>
                <a:gd name="connsiteY25" fmla="*/ 4419 h 10020"/>
                <a:gd name="connsiteX26" fmla="*/ 9470 w 10000"/>
                <a:gd name="connsiteY26" fmla="*/ 4235 h 10020"/>
                <a:gd name="connsiteX27" fmla="*/ 9918 w 10000"/>
                <a:gd name="connsiteY27" fmla="*/ 4632 h 10020"/>
                <a:gd name="connsiteX28" fmla="*/ 9973 w 10000"/>
                <a:gd name="connsiteY28" fmla="*/ 5218 h 10020"/>
                <a:gd name="connsiteX29" fmla="*/ 9672 w 10000"/>
                <a:gd name="connsiteY29" fmla="*/ 5673 h 10020"/>
                <a:gd name="connsiteX30" fmla="*/ 9086 w 10000"/>
                <a:gd name="connsiteY30" fmla="*/ 5773 h 10020"/>
                <a:gd name="connsiteX31" fmla="*/ 8739 w 10000"/>
                <a:gd name="connsiteY31" fmla="*/ 5544 h 10020"/>
                <a:gd name="connsiteX32" fmla="*/ 8342 w 10000"/>
                <a:gd name="connsiteY32" fmla="*/ 5473 h 10020"/>
                <a:gd name="connsiteX33" fmla="*/ 8095 w 10000"/>
                <a:gd name="connsiteY33" fmla="*/ 5882 h 10020"/>
                <a:gd name="connsiteX34" fmla="*/ 8095 w 10000"/>
                <a:gd name="connsiteY34" fmla="*/ 9938 h 10020"/>
                <a:gd name="connsiteX35" fmla="*/ 8038 w 10000"/>
                <a:gd name="connsiteY35" fmla="*/ 9998 h 10020"/>
                <a:gd name="connsiteX36" fmla="*/ 4858 w 10000"/>
                <a:gd name="connsiteY36" fmla="*/ 9998 h 10020"/>
                <a:gd name="connsiteX37" fmla="*/ 4713 w 10000"/>
                <a:gd name="connsiteY37" fmla="*/ 9931 h 10020"/>
                <a:gd name="connsiteX38" fmla="*/ 3107 w 10000"/>
                <a:gd name="connsiteY38" fmla="*/ 9098 h 10020"/>
                <a:gd name="connsiteX39" fmla="*/ 3374 w 10000"/>
                <a:gd name="connsiteY39" fmla="*/ 9682 h 10020"/>
                <a:gd name="connsiteX40" fmla="*/ 3407 w 10000"/>
                <a:gd name="connsiteY40" fmla="*/ 9893 h 10020"/>
                <a:gd name="connsiteX41" fmla="*/ 3253 w 10000"/>
                <a:gd name="connsiteY41" fmla="*/ 10000 h 10020"/>
                <a:gd name="connsiteX42" fmla="*/ 2060 w 10000"/>
                <a:gd name="connsiteY42" fmla="*/ 9998 h 10020"/>
                <a:gd name="connsiteX43" fmla="*/ 53 w 10000"/>
                <a:gd name="connsiteY43" fmla="*/ 9998 h 10020"/>
                <a:gd name="connsiteX44" fmla="*/ 1 w 10000"/>
                <a:gd name="connsiteY44" fmla="*/ 9944 h 10020"/>
                <a:gd name="connsiteX45" fmla="*/ 1 w 10000"/>
                <a:gd name="connsiteY45" fmla="*/ 5893 h 10020"/>
                <a:gd name="connsiteX46" fmla="*/ 1 w 10000"/>
                <a:gd name="connsiteY46" fmla="*/ 4086 h 10020"/>
                <a:gd name="connsiteX47" fmla="*/ 1 w 10000"/>
                <a:gd name="connsiteY47" fmla="*/ 1083 h 10020"/>
                <a:gd name="connsiteX48" fmla="*/ 1 w 10000"/>
                <a:gd name="connsiteY48" fmla="*/ 1083 h 1002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3374 w 10000"/>
                <a:gd name="connsiteY38" fmla="*/ 9682 h 10000"/>
                <a:gd name="connsiteX39" fmla="*/ 3407 w 10000"/>
                <a:gd name="connsiteY39" fmla="*/ 9893 h 10000"/>
                <a:gd name="connsiteX40" fmla="*/ 3253 w 10000"/>
                <a:gd name="connsiteY40" fmla="*/ 10000 h 10000"/>
                <a:gd name="connsiteX41" fmla="*/ 2060 w 10000"/>
                <a:gd name="connsiteY41" fmla="*/ 9998 h 10000"/>
                <a:gd name="connsiteX42" fmla="*/ 53 w 10000"/>
                <a:gd name="connsiteY42" fmla="*/ 9998 h 10000"/>
                <a:gd name="connsiteX43" fmla="*/ 1 w 10000"/>
                <a:gd name="connsiteY43" fmla="*/ 9944 h 10000"/>
                <a:gd name="connsiteX44" fmla="*/ 1 w 10000"/>
                <a:gd name="connsiteY44" fmla="*/ 5893 h 10000"/>
                <a:gd name="connsiteX45" fmla="*/ 1 w 10000"/>
                <a:gd name="connsiteY45" fmla="*/ 4086 h 10000"/>
                <a:gd name="connsiteX46" fmla="*/ 1 w 10000"/>
                <a:gd name="connsiteY46" fmla="*/ 1083 h 10000"/>
                <a:gd name="connsiteX47" fmla="*/ 1 w 10000"/>
                <a:gd name="connsiteY47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3407 w 10000"/>
                <a:gd name="connsiteY38" fmla="*/ 9893 h 10000"/>
                <a:gd name="connsiteX39" fmla="*/ 3253 w 10000"/>
                <a:gd name="connsiteY39" fmla="*/ 10000 h 10000"/>
                <a:gd name="connsiteX40" fmla="*/ 2060 w 10000"/>
                <a:gd name="connsiteY40" fmla="*/ 9998 h 10000"/>
                <a:gd name="connsiteX41" fmla="*/ 53 w 10000"/>
                <a:gd name="connsiteY41" fmla="*/ 9998 h 10000"/>
                <a:gd name="connsiteX42" fmla="*/ 1 w 10000"/>
                <a:gd name="connsiteY42" fmla="*/ 9944 h 10000"/>
                <a:gd name="connsiteX43" fmla="*/ 1 w 10000"/>
                <a:gd name="connsiteY43" fmla="*/ 5893 h 10000"/>
                <a:gd name="connsiteX44" fmla="*/ 1 w 10000"/>
                <a:gd name="connsiteY44" fmla="*/ 4086 h 10000"/>
                <a:gd name="connsiteX45" fmla="*/ 1 w 10000"/>
                <a:gd name="connsiteY45" fmla="*/ 1083 h 10000"/>
                <a:gd name="connsiteX46" fmla="*/ 1 w 10000"/>
                <a:gd name="connsiteY46" fmla="*/ 1083 h 10000"/>
                <a:gd name="connsiteX0" fmla="*/ 1 w 10000"/>
                <a:gd name="connsiteY0" fmla="*/ 1083 h 10004"/>
                <a:gd name="connsiteX1" fmla="*/ 1 w 10000"/>
                <a:gd name="connsiteY1" fmla="*/ 66 h 10004"/>
                <a:gd name="connsiteX2" fmla="*/ 54 w 10000"/>
                <a:gd name="connsiteY2" fmla="*/ 6 h 10004"/>
                <a:gd name="connsiteX3" fmla="*/ 3244 w 10000"/>
                <a:gd name="connsiteY3" fmla="*/ 8 h 10004"/>
                <a:gd name="connsiteX4" fmla="*/ 3407 w 10000"/>
                <a:gd name="connsiteY4" fmla="*/ 268 h 10004"/>
                <a:gd name="connsiteX5" fmla="*/ 3354 w 10000"/>
                <a:gd name="connsiteY5" fmla="*/ 348 h 10004"/>
                <a:gd name="connsiteX6" fmla="*/ 3109 w 10000"/>
                <a:gd name="connsiteY6" fmla="*/ 896 h 10004"/>
                <a:gd name="connsiteX7" fmla="*/ 3170 w 10000"/>
                <a:gd name="connsiteY7" fmla="*/ 1461 h 10004"/>
                <a:gd name="connsiteX8" fmla="*/ 3599 w 10000"/>
                <a:gd name="connsiteY8" fmla="*/ 1985 h 10004"/>
                <a:gd name="connsiteX9" fmla="*/ 4241 w 10000"/>
                <a:gd name="connsiteY9" fmla="*/ 2087 h 10004"/>
                <a:gd name="connsiteX10" fmla="*/ 4687 w 10000"/>
                <a:gd name="connsiteY10" fmla="*/ 1836 h 10004"/>
                <a:gd name="connsiteX11" fmla="*/ 4972 w 10000"/>
                <a:gd name="connsiteY11" fmla="*/ 1305 h 10004"/>
                <a:gd name="connsiteX12" fmla="*/ 4990 w 10000"/>
                <a:gd name="connsiteY12" fmla="*/ 912 h 10004"/>
                <a:gd name="connsiteX13" fmla="*/ 4730 w 10000"/>
                <a:gd name="connsiteY13" fmla="*/ 332 h 10004"/>
                <a:gd name="connsiteX14" fmla="*/ 4681 w 10000"/>
                <a:gd name="connsiteY14" fmla="*/ 128 h 10004"/>
                <a:gd name="connsiteX15" fmla="*/ 4853 w 10000"/>
                <a:gd name="connsiteY15" fmla="*/ 1 h 10004"/>
                <a:gd name="connsiteX16" fmla="*/ 5074 w 10000"/>
                <a:gd name="connsiteY16" fmla="*/ 1 h 10004"/>
                <a:gd name="connsiteX17" fmla="*/ 5549 w 10000"/>
                <a:gd name="connsiteY17" fmla="*/ 1 h 10004"/>
                <a:gd name="connsiteX18" fmla="*/ 7949 w 10000"/>
                <a:gd name="connsiteY18" fmla="*/ 1 h 10004"/>
                <a:gd name="connsiteX19" fmla="*/ 8054 w 10000"/>
                <a:gd name="connsiteY19" fmla="*/ 6 h 10004"/>
                <a:gd name="connsiteX20" fmla="*/ 8095 w 10000"/>
                <a:gd name="connsiteY20" fmla="*/ 52 h 10004"/>
                <a:gd name="connsiteX21" fmla="*/ 8095 w 10000"/>
                <a:gd name="connsiteY21" fmla="*/ 119 h 10004"/>
                <a:gd name="connsiteX22" fmla="*/ 8095 w 10000"/>
                <a:gd name="connsiteY22" fmla="*/ 4104 h 10004"/>
                <a:gd name="connsiteX23" fmla="*/ 8228 w 10000"/>
                <a:gd name="connsiteY23" fmla="*/ 4459 h 10004"/>
                <a:gd name="connsiteX24" fmla="*/ 8628 w 10000"/>
                <a:gd name="connsiteY24" fmla="*/ 4533 h 10004"/>
                <a:gd name="connsiteX25" fmla="*/ 8780 w 10000"/>
                <a:gd name="connsiteY25" fmla="*/ 4419 h 10004"/>
                <a:gd name="connsiteX26" fmla="*/ 9470 w 10000"/>
                <a:gd name="connsiteY26" fmla="*/ 4235 h 10004"/>
                <a:gd name="connsiteX27" fmla="*/ 9918 w 10000"/>
                <a:gd name="connsiteY27" fmla="*/ 4632 h 10004"/>
                <a:gd name="connsiteX28" fmla="*/ 9973 w 10000"/>
                <a:gd name="connsiteY28" fmla="*/ 5218 h 10004"/>
                <a:gd name="connsiteX29" fmla="*/ 9672 w 10000"/>
                <a:gd name="connsiteY29" fmla="*/ 5673 h 10004"/>
                <a:gd name="connsiteX30" fmla="*/ 9086 w 10000"/>
                <a:gd name="connsiteY30" fmla="*/ 5773 h 10004"/>
                <a:gd name="connsiteX31" fmla="*/ 8739 w 10000"/>
                <a:gd name="connsiteY31" fmla="*/ 5544 h 10004"/>
                <a:gd name="connsiteX32" fmla="*/ 8342 w 10000"/>
                <a:gd name="connsiteY32" fmla="*/ 5473 h 10004"/>
                <a:gd name="connsiteX33" fmla="*/ 8095 w 10000"/>
                <a:gd name="connsiteY33" fmla="*/ 5882 h 10004"/>
                <a:gd name="connsiteX34" fmla="*/ 8095 w 10000"/>
                <a:gd name="connsiteY34" fmla="*/ 9938 h 10004"/>
                <a:gd name="connsiteX35" fmla="*/ 8038 w 10000"/>
                <a:gd name="connsiteY35" fmla="*/ 9998 h 10004"/>
                <a:gd name="connsiteX36" fmla="*/ 4858 w 10000"/>
                <a:gd name="connsiteY36" fmla="*/ 9998 h 10004"/>
                <a:gd name="connsiteX37" fmla="*/ 4713 w 10000"/>
                <a:gd name="connsiteY37" fmla="*/ 9931 h 10004"/>
                <a:gd name="connsiteX38" fmla="*/ 3253 w 10000"/>
                <a:gd name="connsiteY38" fmla="*/ 10000 h 10004"/>
                <a:gd name="connsiteX39" fmla="*/ 2060 w 10000"/>
                <a:gd name="connsiteY39" fmla="*/ 9998 h 10004"/>
                <a:gd name="connsiteX40" fmla="*/ 53 w 10000"/>
                <a:gd name="connsiteY40" fmla="*/ 9998 h 10004"/>
                <a:gd name="connsiteX41" fmla="*/ 1 w 10000"/>
                <a:gd name="connsiteY41" fmla="*/ 9944 h 10004"/>
                <a:gd name="connsiteX42" fmla="*/ 1 w 10000"/>
                <a:gd name="connsiteY42" fmla="*/ 5893 h 10004"/>
                <a:gd name="connsiteX43" fmla="*/ 1 w 10000"/>
                <a:gd name="connsiteY43" fmla="*/ 4086 h 10004"/>
                <a:gd name="connsiteX44" fmla="*/ 1 w 10000"/>
                <a:gd name="connsiteY44" fmla="*/ 1083 h 10004"/>
                <a:gd name="connsiteX45" fmla="*/ 1 w 10000"/>
                <a:gd name="connsiteY45" fmla="*/ 1083 h 10004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3253 w 10000"/>
                <a:gd name="connsiteY37" fmla="*/ 10000 h 10000"/>
                <a:gd name="connsiteX38" fmla="*/ 2060 w 10000"/>
                <a:gd name="connsiteY38" fmla="*/ 9998 h 10000"/>
                <a:gd name="connsiteX39" fmla="*/ 53 w 10000"/>
                <a:gd name="connsiteY39" fmla="*/ 9998 h 10000"/>
                <a:gd name="connsiteX40" fmla="*/ 1 w 10000"/>
                <a:gd name="connsiteY40" fmla="*/ 9944 h 10000"/>
                <a:gd name="connsiteX41" fmla="*/ 1 w 10000"/>
                <a:gd name="connsiteY41" fmla="*/ 5893 h 10000"/>
                <a:gd name="connsiteX42" fmla="*/ 1 w 10000"/>
                <a:gd name="connsiteY42" fmla="*/ 4086 h 10000"/>
                <a:gd name="connsiteX43" fmla="*/ 1 w 10000"/>
                <a:gd name="connsiteY43" fmla="*/ 1083 h 10000"/>
                <a:gd name="connsiteX44" fmla="*/ 1 w 10000"/>
                <a:gd name="connsiteY44" fmla="*/ 108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000" h="10000">
                  <a:moveTo>
                    <a:pt x="1" y="1083"/>
                  </a:moveTo>
                  <a:lnTo>
                    <a:pt x="1" y="66"/>
                  </a:lnTo>
                  <a:cubicBezTo>
                    <a:pt x="0" y="23"/>
                    <a:pt x="14" y="6"/>
                    <a:pt x="54" y="6"/>
                  </a:cubicBezTo>
                  <a:lnTo>
                    <a:pt x="3244" y="8"/>
                  </a:lnTo>
                  <a:cubicBezTo>
                    <a:pt x="3379" y="8"/>
                    <a:pt x="3457" y="130"/>
                    <a:pt x="3407" y="268"/>
                  </a:cubicBezTo>
                  <a:cubicBezTo>
                    <a:pt x="3398" y="299"/>
                    <a:pt x="3374" y="323"/>
                    <a:pt x="3354" y="348"/>
                  </a:cubicBezTo>
                  <a:cubicBezTo>
                    <a:pt x="3223" y="505"/>
                    <a:pt x="3141" y="685"/>
                    <a:pt x="3109" y="896"/>
                  </a:cubicBezTo>
                  <a:cubicBezTo>
                    <a:pt x="3082" y="1092"/>
                    <a:pt x="3101" y="1278"/>
                    <a:pt x="3170" y="1461"/>
                  </a:cubicBezTo>
                  <a:cubicBezTo>
                    <a:pt x="3255" y="1692"/>
                    <a:pt x="3400" y="1867"/>
                    <a:pt x="3599" y="1985"/>
                  </a:cubicBezTo>
                  <a:cubicBezTo>
                    <a:pt x="3799" y="2103"/>
                    <a:pt x="4014" y="2140"/>
                    <a:pt x="4241" y="2087"/>
                  </a:cubicBezTo>
                  <a:cubicBezTo>
                    <a:pt x="4411" y="2047"/>
                    <a:pt x="4561" y="1965"/>
                    <a:pt x="4687" y="1836"/>
                  </a:cubicBezTo>
                  <a:cubicBezTo>
                    <a:pt x="4832" y="1692"/>
                    <a:pt x="4927" y="1516"/>
                    <a:pt x="4972" y="1305"/>
                  </a:cubicBezTo>
                  <a:cubicBezTo>
                    <a:pt x="5001" y="1174"/>
                    <a:pt x="5007" y="1045"/>
                    <a:pt x="4990" y="912"/>
                  </a:cubicBezTo>
                  <a:cubicBezTo>
                    <a:pt x="4960" y="688"/>
                    <a:pt x="4873" y="492"/>
                    <a:pt x="4730" y="332"/>
                  </a:cubicBezTo>
                  <a:cubicBezTo>
                    <a:pt x="4676" y="270"/>
                    <a:pt x="4664" y="203"/>
                    <a:pt x="4681" y="128"/>
                  </a:cubicBezTo>
                  <a:cubicBezTo>
                    <a:pt x="4699" y="59"/>
                    <a:pt x="4776" y="3"/>
                    <a:pt x="4853" y="1"/>
                  </a:cubicBezTo>
                  <a:cubicBezTo>
                    <a:pt x="4925" y="-1"/>
                    <a:pt x="5001" y="1"/>
                    <a:pt x="5074" y="1"/>
                  </a:cubicBezTo>
                  <a:lnTo>
                    <a:pt x="5549" y="1"/>
                  </a:lnTo>
                  <a:lnTo>
                    <a:pt x="7949" y="1"/>
                  </a:lnTo>
                  <a:cubicBezTo>
                    <a:pt x="7983" y="1"/>
                    <a:pt x="8018" y="6"/>
                    <a:pt x="8054" y="6"/>
                  </a:cubicBezTo>
                  <a:cubicBezTo>
                    <a:pt x="8085" y="6"/>
                    <a:pt x="8097" y="19"/>
                    <a:pt x="8095" y="52"/>
                  </a:cubicBezTo>
                  <a:cubicBezTo>
                    <a:pt x="8093" y="75"/>
                    <a:pt x="8095" y="97"/>
                    <a:pt x="8095" y="119"/>
                  </a:cubicBezTo>
                  <a:lnTo>
                    <a:pt x="8095" y="4104"/>
                  </a:lnTo>
                  <a:cubicBezTo>
                    <a:pt x="8093" y="4244"/>
                    <a:pt x="8137" y="4362"/>
                    <a:pt x="8228" y="4459"/>
                  </a:cubicBezTo>
                  <a:cubicBezTo>
                    <a:pt x="8327" y="4559"/>
                    <a:pt x="8508" y="4599"/>
                    <a:pt x="8628" y="4533"/>
                  </a:cubicBezTo>
                  <a:cubicBezTo>
                    <a:pt x="8680" y="4504"/>
                    <a:pt x="8733" y="4464"/>
                    <a:pt x="8780" y="4419"/>
                  </a:cubicBezTo>
                  <a:cubicBezTo>
                    <a:pt x="8980" y="4228"/>
                    <a:pt x="9206" y="4155"/>
                    <a:pt x="9470" y="4235"/>
                  </a:cubicBezTo>
                  <a:cubicBezTo>
                    <a:pt x="9671" y="4295"/>
                    <a:pt x="9820" y="4430"/>
                    <a:pt x="9918" y="4632"/>
                  </a:cubicBezTo>
                  <a:cubicBezTo>
                    <a:pt x="10004" y="4817"/>
                    <a:pt x="10024" y="5016"/>
                    <a:pt x="9973" y="5218"/>
                  </a:cubicBezTo>
                  <a:cubicBezTo>
                    <a:pt x="9926" y="5411"/>
                    <a:pt x="9824" y="5564"/>
                    <a:pt x="9672" y="5673"/>
                  </a:cubicBezTo>
                  <a:cubicBezTo>
                    <a:pt x="9493" y="5800"/>
                    <a:pt x="9295" y="5835"/>
                    <a:pt x="9086" y="5773"/>
                  </a:cubicBezTo>
                  <a:cubicBezTo>
                    <a:pt x="8950" y="5733"/>
                    <a:pt x="8842" y="5646"/>
                    <a:pt x="8739" y="5544"/>
                  </a:cubicBezTo>
                  <a:cubicBezTo>
                    <a:pt x="8622" y="5433"/>
                    <a:pt x="8486" y="5406"/>
                    <a:pt x="8342" y="5473"/>
                  </a:cubicBezTo>
                  <a:cubicBezTo>
                    <a:pt x="8177" y="5549"/>
                    <a:pt x="8097" y="5691"/>
                    <a:pt x="8095" y="5882"/>
                  </a:cubicBezTo>
                  <a:cubicBezTo>
                    <a:pt x="8093" y="6553"/>
                    <a:pt x="8095" y="9267"/>
                    <a:pt x="8095" y="9938"/>
                  </a:cubicBezTo>
                  <a:cubicBezTo>
                    <a:pt x="8095" y="10000"/>
                    <a:pt x="8095" y="10000"/>
                    <a:pt x="8038" y="9998"/>
                  </a:cubicBezTo>
                  <a:lnTo>
                    <a:pt x="4858" y="9998"/>
                  </a:lnTo>
                  <a:lnTo>
                    <a:pt x="3253" y="10000"/>
                  </a:lnTo>
                  <a:lnTo>
                    <a:pt x="2060" y="9998"/>
                  </a:lnTo>
                  <a:lnTo>
                    <a:pt x="53" y="9998"/>
                  </a:lnTo>
                  <a:cubicBezTo>
                    <a:pt x="14" y="10000"/>
                    <a:pt x="1" y="9984"/>
                    <a:pt x="1" y="9944"/>
                  </a:cubicBezTo>
                  <a:lnTo>
                    <a:pt x="1" y="5893"/>
                  </a:lnTo>
                  <a:lnTo>
                    <a:pt x="1" y="4086"/>
                  </a:lnTo>
                  <a:lnTo>
                    <a:pt x="1" y="1083"/>
                  </a:lnTo>
                  <a:lnTo>
                    <a:pt x="1" y="10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BB7F535-CF3B-457D-AAC0-7EE9C9C429F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27787" y="2746270"/>
              <a:ext cx="1204017" cy="1639318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  <a:gd name="connsiteX0" fmla="*/ 1228 w 10000"/>
                <a:gd name="connsiteY0" fmla="*/ 8491 h 9963"/>
                <a:gd name="connsiteX1" fmla="*/ 67 w 10000"/>
                <a:gd name="connsiteY1" fmla="*/ 8491 h 9963"/>
                <a:gd name="connsiteX2" fmla="*/ 0 w 10000"/>
                <a:gd name="connsiteY2" fmla="*/ 8447 h 9963"/>
                <a:gd name="connsiteX3" fmla="*/ 0 w 10000"/>
                <a:gd name="connsiteY3" fmla="*/ 5594 h 9963"/>
                <a:gd name="connsiteX4" fmla="*/ 132 w 10000"/>
                <a:gd name="connsiteY4" fmla="*/ 5467 h 9963"/>
                <a:gd name="connsiteX5" fmla="*/ 359 w 10000"/>
                <a:gd name="connsiteY5" fmla="*/ 5502 h 9963"/>
                <a:gd name="connsiteX6" fmla="*/ 1218 w 10000"/>
                <a:gd name="connsiteY6" fmla="*/ 5711 h 9963"/>
                <a:gd name="connsiteX7" fmla="*/ 1753 w 10000"/>
                <a:gd name="connsiteY7" fmla="*/ 5619 h 9963"/>
                <a:gd name="connsiteX8" fmla="*/ 2144 w 10000"/>
                <a:gd name="connsiteY8" fmla="*/ 5398 h 9963"/>
                <a:gd name="connsiteX9" fmla="*/ 2353 w 10000"/>
                <a:gd name="connsiteY9" fmla="*/ 4948 h 9963"/>
                <a:gd name="connsiteX10" fmla="*/ 2024 w 10000"/>
                <a:gd name="connsiteY10" fmla="*/ 4464 h 9963"/>
                <a:gd name="connsiteX11" fmla="*/ 1006 w 10000"/>
                <a:gd name="connsiteY11" fmla="*/ 4247 h 9963"/>
                <a:gd name="connsiteX12" fmla="*/ 356 w 10000"/>
                <a:gd name="connsiteY12" fmla="*/ 4452 h 9963"/>
                <a:gd name="connsiteX13" fmla="*/ 144 w 10000"/>
                <a:gd name="connsiteY13" fmla="*/ 4488 h 9963"/>
                <a:gd name="connsiteX14" fmla="*/ 0 w 10000"/>
                <a:gd name="connsiteY14" fmla="*/ 4363 h 9963"/>
                <a:gd name="connsiteX15" fmla="*/ 0 w 10000"/>
                <a:gd name="connsiteY15" fmla="*/ 3497 h 9963"/>
                <a:gd name="connsiteX16" fmla="*/ 0 w 10000"/>
                <a:gd name="connsiteY16" fmla="*/ 1506 h 9963"/>
                <a:gd name="connsiteX17" fmla="*/ 72 w 10000"/>
                <a:gd name="connsiteY17" fmla="*/ 1461 h 9963"/>
                <a:gd name="connsiteX18" fmla="*/ 3992 w 10000"/>
                <a:gd name="connsiteY18" fmla="*/ 1461 h 9963"/>
                <a:gd name="connsiteX19" fmla="*/ 4238 w 10000"/>
                <a:gd name="connsiteY19" fmla="*/ 1433 h 9963"/>
                <a:gd name="connsiteX20" fmla="*/ 4487 w 10000"/>
                <a:gd name="connsiteY20" fmla="*/ 1072 h 9963"/>
                <a:gd name="connsiteX21" fmla="*/ 4358 w 10000"/>
                <a:gd name="connsiteY21" fmla="*/ 936 h 9963"/>
                <a:gd name="connsiteX22" fmla="*/ 4151 w 10000"/>
                <a:gd name="connsiteY22" fmla="*/ 380 h 9963"/>
                <a:gd name="connsiteX23" fmla="*/ 4811 w 10000"/>
                <a:gd name="connsiteY23" fmla="*/ 19 h 9963"/>
                <a:gd name="connsiteX24" fmla="*/ 5642 w 10000"/>
                <a:gd name="connsiteY24" fmla="*/ 158 h 9963"/>
                <a:gd name="connsiteX25" fmla="*/ 5867 w 10000"/>
                <a:gd name="connsiteY25" fmla="*/ 686 h 9963"/>
                <a:gd name="connsiteX26" fmla="*/ 5625 w 10000"/>
                <a:gd name="connsiteY26" fmla="*/ 950 h 9963"/>
                <a:gd name="connsiteX27" fmla="*/ 5847 w 10000"/>
                <a:gd name="connsiteY27" fmla="*/ 1453 h 9963"/>
                <a:gd name="connsiteX28" fmla="*/ 6011 w 10000"/>
                <a:gd name="connsiteY28" fmla="*/ 1461 h 9963"/>
                <a:gd name="connsiteX29" fmla="*/ 9925 w 10000"/>
                <a:gd name="connsiteY29" fmla="*/ 1463 h 9963"/>
                <a:gd name="connsiteX30" fmla="*/ 10000 w 10000"/>
                <a:gd name="connsiteY30" fmla="*/ 1511 h 9963"/>
                <a:gd name="connsiteX31" fmla="*/ 10000 w 10000"/>
                <a:gd name="connsiteY31" fmla="*/ 4345 h 9963"/>
                <a:gd name="connsiteX32" fmla="*/ 9858 w 10000"/>
                <a:gd name="connsiteY32" fmla="*/ 4486 h 9963"/>
                <a:gd name="connsiteX33" fmla="*/ 9661 w 10000"/>
                <a:gd name="connsiteY33" fmla="*/ 4458 h 9963"/>
                <a:gd name="connsiteX34" fmla="*/ 9203 w 10000"/>
                <a:gd name="connsiteY34" fmla="*/ 4278 h 9963"/>
                <a:gd name="connsiteX35" fmla="*/ 8513 w 10000"/>
                <a:gd name="connsiteY35" fmla="*/ 4266 h 9963"/>
                <a:gd name="connsiteX36" fmla="*/ 7968 w 10000"/>
                <a:gd name="connsiteY36" fmla="*/ 4470 h 9963"/>
                <a:gd name="connsiteX37" fmla="*/ 7677 w 10000"/>
                <a:gd name="connsiteY37" fmla="*/ 4814 h 9963"/>
                <a:gd name="connsiteX38" fmla="*/ 7709 w 10000"/>
                <a:gd name="connsiteY38" fmla="*/ 5211 h 9963"/>
                <a:gd name="connsiteX39" fmla="*/ 8235 w 10000"/>
                <a:gd name="connsiteY39" fmla="*/ 5614 h 9963"/>
                <a:gd name="connsiteX40" fmla="*/ 8847 w 10000"/>
                <a:gd name="connsiteY40" fmla="*/ 5713 h 9963"/>
                <a:gd name="connsiteX41" fmla="*/ 9397 w 10000"/>
                <a:gd name="connsiteY41" fmla="*/ 5619 h 9963"/>
                <a:gd name="connsiteX42" fmla="*/ 9651 w 10000"/>
                <a:gd name="connsiteY42" fmla="*/ 5497 h 9963"/>
                <a:gd name="connsiteX43" fmla="*/ 9838 w 10000"/>
                <a:gd name="connsiteY43" fmla="*/ 5463 h 9963"/>
                <a:gd name="connsiteX44" fmla="*/ 9995 w 10000"/>
                <a:gd name="connsiteY44" fmla="*/ 5563 h 9963"/>
                <a:gd name="connsiteX45" fmla="*/ 10000 w 10000"/>
                <a:gd name="connsiteY45" fmla="*/ 5613 h 9963"/>
                <a:gd name="connsiteX46" fmla="*/ 10000 w 10000"/>
                <a:gd name="connsiteY46" fmla="*/ 8444 h 9963"/>
                <a:gd name="connsiteX47" fmla="*/ 9925 w 10000"/>
                <a:gd name="connsiteY47" fmla="*/ 8489 h 9963"/>
                <a:gd name="connsiteX48" fmla="*/ 6046 w 10000"/>
                <a:gd name="connsiteY48" fmla="*/ 8488 h 9963"/>
                <a:gd name="connsiteX49" fmla="*/ 5792 w 10000"/>
                <a:gd name="connsiteY49" fmla="*/ 8509 h 9963"/>
                <a:gd name="connsiteX50" fmla="*/ 5498 w 10000"/>
                <a:gd name="connsiteY50" fmla="*/ 8747 h 9963"/>
                <a:gd name="connsiteX51" fmla="*/ 5580 w 10000"/>
                <a:gd name="connsiteY51" fmla="*/ 8972 h 9963"/>
                <a:gd name="connsiteX52" fmla="*/ 5695 w 10000"/>
                <a:gd name="connsiteY52" fmla="*/ 9052 h 9963"/>
                <a:gd name="connsiteX53" fmla="*/ 5869 w 10000"/>
                <a:gd name="connsiteY53" fmla="*/ 9539 h 9963"/>
                <a:gd name="connsiteX54" fmla="*/ 4920 w 10000"/>
                <a:gd name="connsiteY54" fmla="*/ 9963 h 9963"/>
                <a:gd name="connsiteX55" fmla="*/ 4303 w 10000"/>
                <a:gd name="connsiteY55" fmla="*/ 9758 h 9963"/>
                <a:gd name="connsiteX56" fmla="*/ 4141 w 10000"/>
                <a:gd name="connsiteY56" fmla="*/ 9252 h 9963"/>
                <a:gd name="connsiteX57" fmla="*/ 4370 w 10000"/>
                <a:gd name="connsiteY57" fmla="*/ 9005 h 9963"/>
                <a:gd name="connsiteX58" fmla="*/ 4420 w 10000"/>
                <a:gd name="connsiteY58" fmla="*/ 8614 h 9963"/>
                <a:gd name="connsiteX59" fmla="*/ 4071 w 10000"/>
                <a:gd name="connsiteY59" fmla="*/ 8492 h 9963"/>
                <a:gd name="connsiteX60" fmla="*/ 1267 w 10000"/>
                <a:gd name="connsiteY60" fmla="*/ 8491 h 9963"/>
                <a:gd name="connsiteX61" fmla="*/ 1228 w 10000"/>
                <a:gd name="connsiteY61" fmla="*/ 8491 h 9963"/>
                <a:gd name="connsiteX62" fmla="*/ 1228 w 10000"/>
                <a:gd name="connsiteY62" fmla="*/ 8491 h 9963"/>
                <a:gd name="connsiteX0" fmla="*/ 1228 w 10000"/>
                <a:gd name="connsiteY0" fmla="*/ 8523 h 9803"/>
                <a:gd name="connsiteX1" fmla="*/ 67 w 10000"/>
                <a:gd name="connsiteY1" fmla="*/ 8523 h 9803"/>
                <a:gd name="connsiteX2" fmla="*/ 0 w 10000"/>
                <a:gd name="connsiteY2" fmla="*/ 8478 h 9803"/>
                <a:gd name="connsiteX3" fmla="*/ 0 w 10000"/>
                <a:gd name="connsiteY3" fmla="*/ 5615 h 9803"/>
                <a:gd name="connsiteX4" fmla="*/ 132 w 10000"/>
                <a:gd name="connsiteY4" fmla="*/ 5487 h 9803"/>
                <a:gd name="connsiteX5" fmla="*/ 359 w 10000"/>
                <a:gd name="connsiteY5" fmla="*/ 5522 h 9803"/>
                <a:gd name="connsiteX6" fmla="*/ 1218 w 10000"/>
                <a:gd name="connsiteY6" fmla="*/ 5732 h 9803"/>
                <a:gd name="connsiteX7" fmla="*/ 1753 w 10000"/>
                <a:gd name="connsiteY7" fmla="*/ 5640 h 9803"/>
                <a:gd name="connsiteX8" fmla="*/ 2144 w 10000"/>
                <a:gd name="connsiteY8" fmla="*/ 5418 h 9803"/>
                <a:gd name="connsiteX9" fmla="*/ 2353 w 10000"/>
                <a:gd name="connsiteY9" fmla="*/ 4966 h 9803"/>
                <a:gd name="connsiteX10" fmla="*/ 2024 w 10000"/>
                <a:gd name="connsiteY10" fmla="*/ 4481 h 9803"/>
                <a:gd name="connsiteX11" fmla="*/ 1006 w 10000"/>
                <a:gd name="connsiteY11" fmla="*/ 4263 h 9803"/>
                <a:gd name="connsiteX12" fmla="*/ 356 w 10000"/>
                <a:gd name="connsiteY12" fmla="*/ 4469 h 9803"/>
                <a:gd name="connsiteX13" fmla="*/ 144 w 10000"/>
                <a:gd name="connsiteY13" fmla="*/ 4505 h 9803"/>
                <a:gd name="connsiteX14" fmla="*/ 0 w 10000"/>
                <a:gd name="connsiteY14" fmla="*/ 4379 h 9803"/>
                <a:gd name="connsiteX15" fmla="*/ 0 w 10000"/>
                <a:gd name="connsiteY15" fmla="*/ 3510 h 9803"/>
                <a:gd name="connsiteX16" fmla="*/ 0 w 10000"/>
                <a:gd name="connsiteY16" fmla="*/ 1512 h 9803"/>
                <a:gd name="connsiteX17" fmla="*/ 72 w 10000"/>
                <a:gd name="connsiteY17" fmla="*/ 1466 h 9803"/>
                <a:gd name="connsiteX18" fmla="*/ 3992 w 10000"/>
                <a:gd name="connsiteY18" fmla="*/ 1466 h 9803"/>
                <a:gd name="connsiteX19" fmla="*/ 4238 w 10000"/>
                <a:gd name="connsiteY19" fmla="*/ 1438 h 9803"/>
                <a:gd name="connsiteX20" fmla="*/ 4487 w 10000"/>
                <a:gd name="connsiteY20" fmla="*/ 1076 h 9803"/>
                <a:gd name="connsiteX21" fmla="*/ 4358 w 10000"/>
                <a:gd name="connsiteY21" fmla="*/ 939 h 9803"/>
                <a:gd name="connsiteX22" fmla="*/ 4151 w 10000"/>
                <a:gd name="connsiteY22" fmla="*/ 381 h 9803"/>
                <a:gd name="connsiteX23" fmla="*/ 4811 w 10000"/>
                <a:gd name="connsiteY23" fmla="*/ 19 h 9803"/>
                <a:gd name="connsiteX24" fmla="*/ 5642 w 10000"/>
                <a:gd name="connsiteY24" fmla="*/ 159 h 9803"/>
                <a:gd name="connsiteX25" fmla="*/ 5867 w 10000"/>
                <a:gd name="connsiteY25" fmla="*/ 689 h 9803"/>
                <a:gd name="connsiteX26" fmla="*/ 5625 w 10000"/>
                <a:gd name="connsiteY26" fmla="*/ 954 h 9803"/>
                <a:gd name="connsiteX27" fmla="*/ 5847 w 10000"/>
                <a:gd name="connsiteY27" fmla="*/ 1458 h 9803"/>
                <a:gd name="connsiteX28" fmla="*/ 6011 w 10000"/>
                <a:gd name="connsiteY28" fmla="*/ 1466 h 9803"/>
                <a:gd name="connsiteX29" fmla="*/ 9925 w 10000"/>
                <a:gd name="connsiteY29" fmla="*/ 1468 h 9803"/>
                <a:gd name="connsiteX30" fmla="*/ 10000 w 10000"/>
                <a:gd name="connsiteY30" fmla="*/ 1517 h 9803"/>
                <a:gd name="connsiteX31" fmla="*/ 10000 w 10000"/>
                <a:gd name="connsiteY31" fmla="*/ 4361 h 9803"/>
                <a:gd name="connsiteX32" fmla="*/ 9858 w 10000"/>
                <a:gd name="connsiteY32" fmla="*/ 4503 h 9803"/>
                <a:gd name="connsiteX33" fmla="*/ 9661 w 10000"/>
                <a:gd name="connsiteY33" fmla="*/ 4475 h 9803"/>
                <a:gd name="connsiteX34" fmla="*/ 9203 w 10000"/>
                <a:gd name="connsiteY34" fmla="*/ 4294 h 9803"/>
                <a:gd name="connsiteX35" fmla="*/ 8513 w 10000"/>
                <a:gd name="connsiteY35" fmla="*/ 4282 h 9803"/>
                <a:gd name="connsiteX36" fmla="*/ 7968 w 10000"/>
                <a:gd name="connsiteY36" fmla="*/ 4487 h 9803"/>
                <a:gd name="connsiteX37" fmla="*/ 7677 w 10000"/>
                <a:gd name="connsiteY37" fmla="*/ 4832 h 9803"/>
                <a:gd name="connsiteX38" fmla="*/ 7709 w 10000"/>
                <a:gd name="connsiteY38" fmla="*/ 5230 h 9803"/>
                <a:gd name="connsiteX39" fmla="*/ 8235 w 10000"/>
                <a:gd name="connsiteY39" fmla="*/ 5635 h 9803"/>
                <a:gd name="connsiteX40" fmla="*/ 8847 w 10000"/>
                <a:gd name="connsiteY40" fmla="*/ 5734 h 9803"/>
                <a:gd name="connsiteX41" fmla="*/ 9397 w 10000"/>
                <a:gd name="connsiteY41" fmla="*/ 5640 h 9803"/>
                <a:gd name="connsiteX42" fmla="*/ 9651 w 10000"/>
                <a:gd name="connsiteY42" fmla="*/ 5517 h 9803"/>
                <a:gd name="connsiteX43" fmla="*/ 9838 w 10000"/>
                <a:gd name="connsiteY43" fmla="*/ 5483 h 9803"/>
                <a:gd name="connsiteX44" fmla="*/ 9995 w 10000"/>
                <a:gd name="connsiteY44" fmla="*/ 5584 h 9803"/>
                <a:gd name="connsiteX45" fmla="*/ 10000 w 10000"/>
                <a:gd name="connsiteY45" fmla="*/ 5634 h 9803"/>
                <a:gd name="connsiteX46" fmla="*/ 10000 w 10000"/>
                <a:gd name="connsiteY46" fmla="*/ 8475 h 9803"/>
                <a:gd name="connsiteX47" fmla="*/ 9925 w 10000"/>
                <a:gd name="connsiteY47" fmla="*/ 8521 h 9803"/>
                <a:gd name="connsiteX48" fmla="*/ 6046 w 10000"/>
                <a:gd name="connsiteY48" fmla="*/ 8520 h 9803"/>
                <a:gd name="connsiteX49" fmla="*/ 5792 w 10000"/>
                <a:gd name="connsiteY49" fmla="*/ 8541 h 9803"/>
                <a:gd name="connsiteX50" fmla="*/ 5498 w 10000"/>
                <a:gd name="connsiteY50" fmla="*/ 8779 h 9803"/>
                <a:gd name="connsiteX51" fmla="*/ 5580 w 10000"/>
                <a:gd name="connsiteY51" fmla="*/ 9005 h 9803"/>
                <a:gd name="connsiteX52" fmla="*/ 5695 w 10000"/>
                <a:gd name="connsiteY52" fmla="*/ 9086 h 9803"/>
                <a:gd name="connsiteX53" fmla="*/ 5869 w 10000"/>
                <a:gd name="connsiteY53" fmla="*/ 9574 h 9803"/>
                <a:gd name="connsiteX54" fmla="*/ 4303 w 10000"/>
                <a:gd name="connsiteY54" fmla="*/ 9794 h 9803"/>
                <a:gd name="connsiteX55" fmla="*/ 4141 w 10000"/>
                <a:gd name="connsiteY55" fmla="*/ 9286 h 9803"/>
                <a:gd name="connsiteX56" fmla="*/ 4370 w 10000"/>
                <a:gd name="connsiteY56" fmla="*/ 9038 h 9803"/>
                <a:gd name="connsiteX57" fmla="*/ 4420 w 10000"/>
                <a:gd name="connsiteY57" fmla="*/ 8646 h 9803"/>
                <a:gd name="connsiteX58" fmla="*/ 4071 w 10000"/>
                <a:gd name="connsiteY58" fmla="*/ 8524 h 9803"/>
                <a:gd name="connsiteX59" fmla="*/ 1267 w 10000"/>
                <a:gd name="connsiteY59" fmla="*/ 8523 h 9803"/>
                <a:gd name="connsiteX60" fmla="*/ 1228 w 10000"/>
                <a:gd name="connsiteY60" fmla="*/ 8523 h 9803"/>
                <a:gd name="connsiteX61" fmla="*/ 1228 w 10000"/>
                <a:gd name="connsiteY61" fmla="*/ 8523 h 9803"/>
                <a:gd name="connsiteX0" fmla="*/ 1228 w 10000"/>
                <a:gd name="connsiteY0" fmla="*/ 8694 h 9769"/>
                <a:gd name="connsiteX1" fmla="*/ 67 w 10000"/>
                <a:gd name="connsiteY1" fmla="*/ 8694 h 9769"/>
                <a:gd name="connsiteX2" fmla="*/ 0 w 10000"/>
                <a:gd name="connsiteY2" fmla="*/ 8648 h 9769"/>
                <a:gd name="connsiteX3" fmla="*/ 0 w 10000"/>
                <a:gd name="connsiteY3" fmla="*/ 5728 h 9769"/>
                <a:gd name="connsiteX4" fmla="*/ 132 w 10000"/>
                <a:gd name="connsiteY4" fmla="*/ 5597 h 9769"/>
                <a:gd name="connsiteX5" fmla="*/ 359 w 10000"/>
                <a:gd name="connsiteY5" fmla="*/ 5633 h 9769"/>
                <a:gd name="connsiteX6" fmla="*/ 1218 w 10000"/>
                <a:gd name="connsiteY6" fmla="*/ 5847 h 9769"/>
                <a:gd name="connsiteX7" fmla="*/ 1753 w 10000"/>
                <a:gd name="connsiteY7" fmla="*/ 5753 h 9769"/>
                <a:gd name="connsiteX8" fmla="*/ 2144 w 10000"/>
                <a:gd name="connsiteY8" fmla="*/ 5527 h 9769"/>
                <a:gd name="connsiteX9" fmla="*/ 2353 w 10000"/>
                <a:gd name="connsiteY9" fmla="*/ 5066 h 9769"/>
                <a:gd name="connsiteX10" fmla="*/ 2024 w 10000"/>
                <a:gd name="connsiteY10" fmla="*/ 4571 h 9769"/>
                <a:gd name="connsiteX11" fmla="*/ 1006 w 10000"/>
                <a:gd name="connsiteY11" fmla="*/ 4349 h 9769"/>
                <a:gd name="connsiteX12" fmla="*/ 356 w 10000"/>
                <a:gd name="connsiteY12" fmla="*/ 4559 h 9769"/>
                <a:gd name="connsiteX13" fmla="*/ 144 w 10000"/>
                <a:gd name="connsiteY13" fmla="*/ 4596 h 9769"/>
                <a:gd name="connsiteX14" fmla="*/ 0 w 10000"/>
                <a:gd name="connsiteY14" fmla="*/ 4467 h 9769"/>
                <a:gd name="connsiteX15" fmla="*/ 0 w 10000"/>
                <a:gd name="connsiteY15" fmla="*/ 3581 h 9769"/>
                <a:gd name="connsiteX16" fmla="*/ 0 w 10000"/>
                <a:gd name="connsiteY16" fmla="*/ 1542 h 9769"/>
                <a:gd name="connsiteX17" fmla="*/ 72 w 10000"/>
                <a:gd name="connsiteY17" fmla="*/ 1495 h 9769"/>
                <a:gd name="connsiteX18" fmla="*/ 3992 w 10000"/>
                <a:gd name="connsiteY18" fmla="*/ 1495 h 9769"/>
                <a:gd name="connsiteX19" fmla="*/ 4238 w 10000"/>
                <a:gd name="connsiteY19" fmla="*/ 1467 h 9769"/>
                <a:gd name="connsiteX20" fmla="*/ 4487 w 10000"/>
                <a:gd name="connsiteY20" fmla="*/ 1098 h 9769"/>
                <a:gd name="connsiteX21" fmla="*/ 4358 w 10000"/>
                <a:gd name="connsiteY21" fmla="*/ 958 h 9769"/>
                <a:gd name="connsiteX22" fmla="*/ 4151 w 10000"/>
                <a:gd name="connsiteY22" fmla="*/ 389 h 9769"/>
                <a:gd name="connsiteX23" fmla="*/ 4811 w 10000"/>
                <a:gd name="connsiteY23" fmla="*/ 19 h 9769"/>
                <a:gd name="connsiteX24" fmla="*/ 5642 w 10000"/>
                <a:gd name="connsiteY24" fmla="*/ 162 h 9769"/>
                <a:gd name="connsiteX25" fmla="*/ 5867 w 10000"/>
                <a:gd name="connsiteY25" fmla="*/ 703 h 9769"/>
                <a:gd name="connsiteX26" fmla="*/ 5625 w 10000"/>
                <a:gd name="connsiteY26" fmla="*/ 973 h 9769"/>
                <a:gd name="connsiteX27" fmla="*/ 5847 w 10000"/>
                <a:gd name="connsiteY27" fmla="*/ 1487 h 9769"/>
                <a:gd name="connsiteX28" fmla="*/ 6011 w 10000"/>
                <a:gd name="connsiteY28" fmla="*/ 1495 h 9769"/>
                <a:gd name="connsiteX29" fmla="*/ 9925 w 10000"/>
                <a:gd name="connsiteY29" fmla="*/ 1498 h 9769"/>
                <a:gd name="connsiteX30" fmla="*/ 10000 w 10000"/>
                <a:gd name="connsiteY30" fmla="*/ 1547 h 9769"/>
                <a:gd name="connsiteX31" fmla="*/ 10000 w 10000"/>
                <a:gd name="connsiteY31" fmla="*/ 4449 h 9769"/>
                <a:gd name="connsiteX32" fmla="*/ 9858 w 10000"/>
                <a:gd name="connsiteY32" fmla="*/ 4593 h 9769"/>
                <a:gd name="connsiteX33" fmla="*/ 9661 w 10000"/>
                <a:gd name="connsiteY33" fmla="*/ 4565 h 9769"/>
                <a:gd name="connsiteX34" fmla="*/ 9203 w 10000"/>
                <a:gd name="connsiteY34" fmla="*/ 4380 h 9769"/>
                <a:gd name="connsiteX35" fmla="*/ 8513 w 10000"/>
                <a:gd name="connsiteY35" fmla="*/ 4368 h 9769"/>
                <a:gd name="connsiteX36" fmla="*/ 7968 w 10000"/>
                <a:gd name="connsiteY36" fmla="*/ 4577 h 9769"/>
                <a:gd name="connsiteX37" fmla="*/ 7677 w 10000"/>
                <a:gd name="connsiteY37" fmla="*/ 4929 h 9769"/>
                <a:gd name="connsiteX38" fmla="*/ 7709 w 10000"/>
                <a:gd name="connsiteY38" fmla="*/ 5335 h 9769"/>
                <a:gd name="connsiteX39" fmla="*/ 8235 w 10000"/>
                <a:gd name="connsiteY39" fmla="*/ 5748 h 9769"/>
                <a:gd name="connsiteX40" fmla="*/ 8847 w 10000"/>
                <a:gd name="connsiteY40" fmla="*/ 5849 h 9769"/>
                <a:gd name="connsiteX41" fmla="*/ 9397 w 10000"/>
                <a:gd name="connsiteY41" fmla="*/ 5753 h 9769"/>
                <a:gd name="connsiteX42" fmla="*/ 9651 w 10000"/>
                <a:gd name="connsiteY42" fmla="*/ 5628 h 9769"/>
                <a:gd name="connsiteX43" fmla="*/ 9838 w 10000"/>
                <a:gd name="connsiteY43" fmla="*/ 5593 h 9769"/>
                <a:gd name="connsiteX44" fmla="*/ 9995 w 10000"/>
                <a:gd name="connsiteY44" fmla="*/ 5696 h 9769"/>
                <a:gd name="connsiteX45" fmla="*/ 10000 w 10000"/>
                <a:gd name="connsiteY45" fmla="*/ 5747 h 9769"/>
                <a:gd name="connsiteX46" fmla="*/ 10000 w 10000"/>
                <a:gd name="connsiteY46" fmla="*/ 8645 h 9769"/>
                <a:gd name="connsiteX47" fmla="*/ 9925 w 10000"/>
                <a:gd name="connsiteY47" fmla="*/ 8692 h 9769"/>
                <a:gd name="connsiteX48" fmla="*/ 6046 w 10000"/>
                <a:gd name="connsiteY48" fmla="*/ 8691 h 9769"/>
                <a:gd name="connsiteX49" fmla="*/ 5792 w 10000"/>
                <a:gd name="connsiteY49" fmla="*/ 8713 h 9769"/>
                <a:gd name="connsiteX50" fmla="*/ 5498 w 10000"/>
                <a:gd name="connsiteY50" fmla="*/ 8955 h 9769"/>
                <a:gd name="connsiteX51" fmla="*/ 5580 w 10000"/>
                <a:gd name="connsiteY51" fmla="*/ 9186 h 9769"/>
                <a:gd name="connsiteX52" fmla="*/ 5695 w 10000"/>
                <a:gd name="connsiteY52" fmla="*/ 9269 h 9769"/>
                <a:gd name="connsiteX53" fmla="*/ 5869 w 10000"/>
                <a:gd name="connsiteY53" fmla="*/ 9766 h 9769"/>
                <a:gd name="connsiteX54" fmla="*/ 4141 w 10000"/>
                <a:gd name="connsiteY54" fmla="*/ 9473 h 9769"/>
                <a:gd name="connsiteX55" fmla="*/ 4370 w 10000"/>
                <a:gd name="connsiteY55" fmla="*/ 9220 h 9769"/>
                <a:gd name="connsiteX56" fmla="*/ 4420 w 10000"/>
                <a:gd name="connsiteY56" fmla="*/ 8820 h 9769"/>
                <a:gd name="connsiteX57" fmla="*/ 4071 w 10000"/>
                <a:gd name="connsiteY57" fmla="*/ 8695 h 9769"/>
                <a:gd name="connsiteX58" fmla="*/ 1267 w 10000"/>
                <a:gd name="connsiteY58" fmla="*/ 8694 h 9769"/>
                <a:gd name="connsiteX59" fmla="*/ 1228 w 10000"/>
                <a:gd name="connsiteY59" fmla="*/ 8694 h 9769"/>
                <a:gd name="connsiteX60" fmla="*/ 1228 w 10000"/>
                <a:gd name="connsiteY60" fmla="*/ 8694 h 9769"/>
                <a:gd name="connsiteX0" fmla="*/ 1228 w 10000"/>
                <a:gd name="connsiteY0" fmla="*/ 8900 h 9997"/>
                <a:gd name="connsiteX1" fmla="*/ 67 w 10000"/>
                <a:gd name="connsiteY1" fmla="*/ 8900 h 9997"/>
                <a:gd name="connsiteX2" fmla="*/ 0 w 10000"/>
                <a:gd name="connsiteY2" fmla="*/ 8852 h 9997"/>
                <a:gd name="connsiteX3" fmla="*/ 0 w 10000"/>
                <a:gd name="connsiteY3" fmla="*/ 5863 h 9997"/>
                <a:gd name="connsiteX4" fmla="*/ 132 w 10000"/>
                <a:gd name="connsiteY4" fmla="*/ 5729 h 9997"/>
                <a:gd name="connsiteX5" fmla="*/ 359 w 10000"/>
                <a:gd name="connsiteY5" fmla="*/ 5766 h 9997"/>
                <a:gd name="connsiteX6" fmla="*/ 1218 w 10000"/>
                <a:gd name="connsiteY6" fmla="*/ 5985 h 9997"/>
                <a:gd name="connsiteX7" fmla="*/ 1753 w 10000"/>
                <a:gd name="connsiteY7" fmla="*/ 5889 h 9997"/>
                <a:gd name="connsiteX8" fmla="*/ 2144 w 10000"/>
                <a:gd name="connsiteY8" fmla="*/ 5658 h 9997"/>
                <a:gd name="connsiteX9" fmla="*/ 2353 w 10000"/>
                <a:gd name="connsiteY9" fmla="*/ 5186 h 9997"/>
                <a:gd name="connsiteX10" fmla="*/ 2024 w 10000"/>
                <a:gd name="connsiteY10" fmla="*/ 4679 h 9997"/>
                <a:gd name="connsiteX11" fmla="*/ 1006 w 10000"/>
                <a:gd name="connsiteY11" fmla="*/ 4452 h 9997"/>
                <a:gd name="connsiteX12" fmla="*/ 356 w 10000"/>
                <a:gd name="connsiteY12" fmla="*/ 4667 h 9997"/>
                <a:gd name="connsiteX13" fmla="*/ 144 w 10000"/>
                <a:gd name="connsiteY13" fmla="*/ 4705 h 9997"/>
                <a:gd name="connsiteX14" fmla="*/ 0 w 10000"/>
                <a:gd name="connsiteY14" fmla="*/ 4573 h 9997"/>
                <a:gd name="connsiteX15" fmla="*/ 0 w 10000"/>
                <a:gd name="connsiteY15" fmla="*/ 3666 h 9997"/>
                <a:gd name="connsiteX16" fmla="*/ 0 w 10000"/>
                <a:gd name="connsiteY16" fmla="*/ 1578 h 9997"/>
                <a:gd name="connsiteX17" fmla="*/ 72 w 10000"/>
                <a:gd name="connsiteY17" fmla="*/ 1530 h 9997"/>
                <a:gd name="connsiteX18" fmla="*/ 3992 w 10000"/>
                <a:gd name="connsiteY18" fmla="*/ 1530 h 9997"/>
                <a:gd name="connsiteX19" fmla="*/ 4238 w 10000"/>
                <a:gd name="connsiteY19" fmla="*/ 1502 h 9997"/>
                <a:gd name="connsiteX20" fmla="*/ 4487 w 10000"/>
                <a:gd name="connsiteY20" fmla="*/ 1124 h 9997"/>
                <a:gd name="connsiteX21" fmla="*/ 4358 w 10000"/>
                <a:gd name="connsiteY21" fmla="*/ 981 h 9997"/>
                <a:gd name="connsiteX22" fmla="*/ 4151 w 10000"/>
                <a:gd name="connsiteY22" fmla="*/ 398 h 9997"/>
                <a:gd name="connsiteX23" fmla="*/ 4811 w 10000"/>
                <a:gd name="connsiteY23" fmla="*/ 19 h 9997"/>
                <a:gd name="connsiteX24" fmla="*/ 5642 w 10000"/>
                <a:gd name="connsiteY24" fmla="*/ 166 h 9997"/>
                <a:gd name="connsiteX25" fmla="*/ 5867 w 10000"/>
                <a:gd name="connsiteY25" fmla="*/ 720 h 9997"/>
                <a:gd name="connsiteX26" fmla="*/ 5625 w 10000"/>
                <a:gd name="connsiteY26" fmla="*/ 996 h 9997"/>
                <a:gd name="connsiteX27" fmla="*/ 5847 w 10000"/>
                <a:gd name="connsiteY27" fmla="*/ 1522 h 9997"/>
                <a:gd name="connsiteX28" fmla="*/ 6011 w 10000"/>
                <a:gd name="connsiteY28" fmla="*/ 1530 h 9997"/>
                <a:gd name="connsiteX29" fmla="*/ 9925 w 10000"/>
                <a:gd name="connsiteY29" fmla="*/ 1533 h 9997"/>
                <a:gd name="connsiteX30" fmla="*/ 10000 w 10000"/>
                <a:gd name="connsiteY30" fmla="*/ 1584 h 9997"/>
                <a:gd name="connsiteX31" fmla="*/ 10000 w 10000"/>
                <a:gd name="connsiteY31" fmla="*/ 4554 h 9997"/>
                <a:gd name="connsiteX32" fmla="*/ 9858 w 10000"/>
                <a:gd name="connsiteY32" fmla="*/ 4702 h 9997"/>
                <a:gd name="connsiteX33" fmla="*/ 9661 w 10000"/>
                <a:gd name="connsiteY33" fmla="*/ 4673 h 9997"/>
                <a:gd name="connsiteX34" fmla="*/ 9203 w 10000"/>
                <a:gd name="connsiteY34" fmla="*/ 4484 h 9997"/>
                <a:gd name="connsiteX35" fmla="*/ 8513 w 10000"/>
                <a:gd name="connsiteY35" fmla="*/ 4471 h 9997"/>
                <a:gd name="connsiteX36" fmla="*/ 7968 w 10000"/>
                <a:gd name="connsiteY36" fmla="*/ 4685 h 9997"/>
                <a:gd name="connsiteX37" fmla="*/ 7677 w 10000"/>
                <a:gd name="connsiteY37" fmla="*/ 5046 h 9997"/>
                <a:gd name="connsiteX38" fmla="*/ 7709 w 10000"/>
                <a:gd name="connsiteY38" fmla="*/ 5461 h 9997"/>
                <a:gd name="connsiteX39" fmla="*/ 8235 w 10000"/>
                <a:gd name="connsiteY39" fmla="*/ 5884 h 9997"/>
                <a:gd name="connsiteX40" fmla="*/ 8847 w 10000"/>
                <a:gd name="connsiteY40" fmla="*/ 5987 h 9997"/>
                <a:gd name="connsiteX41" fmla="*/ 9397 w 10000"/>
                <a:gd name="connsiteY41" fmla="*/ 5889 h 9997"/>
                <a:gd name="connsiteX42" fmla="*/ 9651 w 10000"/>
                <a:gd name="connsiteY42" fmla="*/ 5761 h 9997"/>
                <a:gd name="connsiteX43" fmla="*/ 9838 w 10000"/>
                <a:gd name="connsiteY43" fmla="*/ 5725 h 9997"/>
                <a:gd name="connsiteX44" fmla="*/ 9995 w 10000"/>
                <a:gd name="connsiteY44" fmla="*/ 5831 h 9997"/>
                <a:gd name="connsiteX45" fmla="*/ 10000 w 10000"/>
                <a:gd name="connsiteY45" fmla="*/ 5883 h 9997"/>
                <a:gd name="connsiteX46" fmla="*/ 10000 w 10000"/>
                <a:gd name="connsiteY46" fmla="*/ 8849 h 9997"/>
                <a:gd name="connsiteX47" fmla="*/ 9925 w 10000"/>
                <a:gd name="connsiteY47" fmla="*/ 8898 h 9997"/>
                <a:gd name="connsiteX48" fmla="*/ 6046 w 10000"/>
                <a:gd name="connsiteY48" fmla="*/ 8897 h 9997"/>
                <a:gd name="connsiteX49" fmla="*/ 5792 w 10000"/>
                <a:gd name="connsiteY49" fmla="*/ 8919 h 9997"/>
                <a:gd name="connsiteX50" fmla="*/ 5498 w 10000"/>
                <a:gd name="connsiteY50" fmla="*/ 9167 h 9997"/>
                <a:gd name="connsiteX51" fmla="*/ 5580 w 10000"/>
                <a:gd name="connsiteY51" fmla="*/ 9403 h 9997"/>
                <a:gd name="connsiteX52" fmla="*/ 5695 w 10000"/>
                <a:gd name="connsiteY52" fmla="*/ 9488 h 9997"/>
                <a:gd name="connsiteX53" fmla="*/ 5869 w 10000"/>
                <a:gd name="connsiteY53" fmla="*/ 9997 h 9997"/>
                <a:gd name="connsiteX54" fmla="*/ 4370 w 10000"/>
                <a:gd name="connsiteY54" fmla="*/ 9438 h 9997"/>
                <a:gd name="connsiteX55" fmla="*/ 4420 w 10000"/>
                <a:gd name="connsiteY55" fmla="*/ 9029 h 9997"/>
                <a:gd name="connsiteX56" fmla="*/ 4071 w 10000"/>
                <a:gd name="connsiteY56" fmla="*/ 8901 h 9997"/>
                <a:gd name="connsiteX57" fmla="*/ 1267 w 10000"/>
                <a:gd name="connsiteY57" fmla="*/ 8900 h 9997"/>
                <a:gd name="connsiteX58" fmla="*/ 1228 w 10000"/>
                <a:gd name="connsiteY58" fmla="*/ 8900 h 9997"/>
                <a:gd name="connsiteX59" fmla="*/ 1228 w 10000"/>
                <a:gd name="connsiteY59" fmla="*/ 8900 h 9997"/>
                <a:gd name="connsiteX0" fmla="*/ 1228 w 10000"/>
                <a:gd name="connsiteY0" fmla="*/ 8903 h 10000"/>
                <a:gd name="connsiteX1" fmla="*/ 67 w 10000"/>
                <a:gd name="connsiteY1" fmla="*/ 8903 h 10000"/>
                <a:gd name="connsiteX2" fmla="*/ 0 w 10000"/>
                <a:gd name="connsiteY2" fmla="*/ 8855 h 10000"/>
                <a:gd name="connsiteX3" fmla="*/ 0 w 10000"/>
                <a:gd name="connsiteY3" fmla="*/ 5865 h 10000"/>
                <a:gd name="connsiteX4" fmla="*/ 132 w 10000"/>
                <a:gd name="connsiteY4" fmla="*/ 5731 h 10000"/>
                <a:gd name="connsiteX5" fmla="*/ 359 w 10000"/>
                <a:gd name="connsiteY5" fmla="*/ 5768 h 10000"/>
                <a:gd name="connsiteX6" fmla="*/ 1218 w 10000"/>
                <a:gd name="connsiteY6" fmla="*/ 5987 h 10000"/>
                <a:gd name="connsiteX7" fmla="*/ 1753 w 10000"/>
                <a:gd name="connsiteY7" fmla="*/ 5891 h 10000"/>
                <a:gd name="connsiteX8" fmla="*/ 2144 w 10000"/>
                <a:gd name="connsiteY8" fmla="*/ 5660 h 10000"/>
                <a:gd name="connsiteX9" fmla="*/ 2353 w 10000"/>
                <a:gd name="connsiteY9" fmla="*/ 5188 h 10000"/>
                <a:gd name="connsiteX10" fmla="*/ 2024 w 10000"/>
                <a:gd name="connsiteY10" fmla="*/ 4680 h 10000"/>
                <a:gd name="connsiteX11" fmla="*/ 1006 w 10000"/>
                <a:gd name="connsiteY11" fmla="*/ 4453 h 10000"/>
                <a:gd name="connsiteX12" fmla="*/ 356 w 10000"/>
                <a:gd name="connsiteY12" fmla="*/ 4668 h 10000"/>
                <a:gd name="connsiteX13" fmla="*/ 144 w 10000"/>
                <a:gd name="connsiteY13" fmla="*/ 4706 h 10000"/>
                <a:gd name="connsiteX14" fmla="*/ 0 w 10000"/>
                <a:gd name="connsiteY14" fmla="*/ 4574 h 10000"/>
                <a:gd name="connsiteX15" fmla="*/ 0 w 10000"/>
                <a:gd name="connsiteY15" fmla="*/ 3667 h 10000"/>
                <a:gd name="connsiteX16" fmla="*/ 0 w 10000"/>
                <a:gd name="connsiteY16" fmla="*/ 1578 h 10000"/>
                <a:gd name="connsiteX17" fmla="*/ 72 w 10000"/>
                <a:gd name="connsiteY17" fmla="*/ 1530 h 10000"/>
                <a:gd name="connsiteX18" fmla="*/ 3992 w 10000"/>
                <a:gd name="connsiteY18" fmla="*/ 1530 h 10000"/>
                <a:gd name="connsiteX19" fmla="*/ 4238 w 10000"/>
                <a:gd name="connsiteY19" fmla="*/ 1502 h 10000"/>
                <a:gd name="connsiteX20" fmla="*/ 4487 w 10000"/>
                <a:gd name="connsiteY20" fmla="*/ 1124 h 10000"/>
                <a:gd name="connsiteX21" fmla="*/ 4358 w 10000"/>
                <a:gd name="connsiteY21" fmla="*/ 981 h 10000"/>
                <a:gd name="connsiteX22" fmla="*/ 4151 w 10000"/>
                <a:gd name="connsiteY22" fmla="*/ 398 h 10000"/>
                <a:gd name="connsiteX23" fmla="*/ 4811 w 10000"/>
                <a:gd name="connsiteY23" fmla="*/ 19 h 10000"/>
                <a:gd name="connsiteX24" fmla="*/ 5642 w 10000"/>
                <a:gd name="connsiteY24" fmla="*/ 166 h 10000"/>
                <a:gd name="connsiteX25" fmla="*/ 5867 w 10000"/>
                <a:gd name="connsiteY25" fmla="*/ 720 h 10000"/>
                <a:gd name="connsiteX26" fmla="*/ 5625 w 10000"/>
                <a:gd name="connsiteY26" fmla="*/ 996 h 10000"/>
                <a:gd name="connsiteX27" fmla="*/ 5847 w 10000"/>
                <a:gd name="connsiteY27" fmla="*/ 1522 h 10000"/>
                <a:gd name="connsiteX28" fmla="*/ 6011 w 10000"/>
                <a:gd name="connsiteY28" fmla="*/ 1530 h 10000"/>
                <a:gd name="connsiteX29" fmla="*/ 9925 w 10000"/>
                <a:gd name="connsiteY29" fmla="*/ 1533 h 10000"/>
                <a:gd name="connsiteX30" fmla="*/ 10000 w 10000"/>
                <a:gd name="connsiteY30" fmla="*/ 1584 h 10000"/>
                <a:gd name="connsiteX31" fmla="*/ 10000 w 10000"/>
                <a:gd name="connsiteY31" fmla="*/ 4555 h 10000"/>
                <a:gd name="connsiteX32" fmla="*/ 9858 w 10000"/>
                <a:gd name="connsiteY32" fmla="*/ 4703 h 10000"/>
                <a:gd name="connsiteX33" fmla="*/ 9661 w 10000"/>
                <a:gd name="connsiteY33" fmla="*/ 4674 h 10000"/>
                <a:gd name="connsiteX34" fmla="*/ 9203 w 10000"/>
                <a:gd name="connsiteY34" fmla="*/ 4485 h 10000"/>
                <a:gd name="connsiteX35" fmla="*/ 8513 w 10000"/>
                <a:gd name="connsiteY35" fmla="*/ 4472 h 10000"/>
                <a:gd name="connsiteX36" fmla="*/ 7968 w 10000"/>
                <a:gd name="connsiteY36" fmla="*/ 4686 h 10000"/>
                <a:gd name="connsiteX37" fmla="*/ 7677 w 10000"/>
                <a:gd name="connsiteY37" fmla="*/ 5048 h 10000"/>
                <a:gd name="connsiteX38" fmla="*/ 7709 w 10000"/>
                <a:gd name="connsiteY38" fmla="*/ 5463 h 10000"/>
                <a:gd name="connsiteX39" fmla="*/ 8235 w 10000"/>
                <a:gd name="connsiteY39" fmla="*/ 5886 h 10000"/>
                <a:gd name="connsiteX40" fmla="*/ 8847 w 10000"/>
                <a:gd name="connsiteY40" fmla="*/ 5989 h 10000"/>
                <a:gd name="connsiteX41" fmla="*/ 9397 w 10000"/>
                <a:gd name="connsiteY41" fmla="*/ 5891 h 10000"/>
                <a:gd name="connsiteX42" fmla="*/ 9651 w 10000"/>
                <a:gd name="connsiteY42" fmla="*/ 5763 h 10000"/>
                <a:gd name="connsiteX43" fmla="*/ 9838 w 10000"/>
                <a:gd name="connsiteY43" fmla="*/ 5727 h 10000"/>
                <a:gd name="connsiteX44" fmla="*/ 9995 w 10000"/>
                <a:gd name="connsiteY44" fmla="*/ 5833 h 10000"/>
                <a:gd name="connsiteX45" fmla="*/ 10000 w 10000"/>
                <a:gd name="connsiteY45" fmla="*/ 5885 h 10000"/>
                <a:gd name="connsiteX46" fmla="*/ 10000 w 10000"/>
                <a:gd name="connsiteY46" fmla="*/ 8852 h 10000"/>
                <a:gd name="connsiteX47" fmla="*/ 9925 w 10000"/>
                <a:gd name="connsiteY47" fmla="*/ 8901 h 10000"/>
                <a:gd name="connsiteX48" fmla="*/ 6046 w 10000"/>
                <a:gd name="connsiteY48" fmla="*/ 8900 h 10000"/>
                <a:gd name="connsiteX49" fmla="*/ 5792 w 10000"/>
                <a:gd name="connsiteY49" fmla="*/ 8922 h 10000"/>
                <a:gd name="connsiteX50" fmla="*/ 5498 w 10000"/>
                <a:gd name="connsiteY50" fmla="*/ 9170 h 10000"/>
                <a:gd name="connsiteX51" fmla="*/ 5580 w 10000"/>
                <a:gd name="connsiteY51" fmla="*/ 9406 h 10000"/>
                <a:gd name="connsiteX52" fmla="*/ 5695 w 10000"/>
                <a:gd name="connsiteY52" fmla="*/ 9491 h 10000"/>
                <a:gd name="connsiteX53" fmla="*/ 5869 w 10000"/>
                <a:gd name="connsiteY53" fmla="*/ 10000 h 10000"/>
                <a:gd name="connsiteX54" fmla="*/ 4420 w 10000"/>
                <a:gd name="connsiteY54" fmla="*/ 9032 h 10000"/>
                <a:gd name="connsiteX55" fmla="*/ 4071 w 10000"/>
                <a:gd name="connsiteY55" fmla="*/ 8904 h 10000"/>
                <a:gd name="connsiteX56" fmla="*/ 1267 w 10000"/>
                <a:gd name="connsiteY56" fmla="*/ 8903 h 10000"/>
                <a:gd name="connsiteX57" fmla="*/ 1228 w 10000"/>
                <a:gd name="connsiteY57" fmla="*/ 8903 h 10000"/>
                <a:gd name="connsiteX58" fmla="*/ 1228 w 10000"/>
                <a:gd name="connsiteY58" fmla="*/ 8903 h 10000"/>
                <a:gd name="connsiteX0" fmla="*/ 1228 w 10000"/>
                <a:gd name="connsiteY0" fmla="*/ 8903 h 9509"/>
                <a:gd name="connsiteX1" fmla="*/ 67 w 10000"/>
                <a:gd name="connsiteY1" fmla="*/ 8903 h 9509"/>
                <a:gd name="connsiteX2" fmla="*/ 0 w 10000"/>
                <a:gd name="connsiteY2" fmla="*/ 8855 h 9509"/>
                <a:gd name="connsiteX3" fmla="*/ 0 w 10000"/>
                <a:gd name="connsiteY3" fmla="*/ 5865 h 9509"/>
                <a:gd name="connsiteX4" fmla="*/ 132 w 10000"/>
                <a:gd name="connsiteY4" fmla="*/ 5731 h 9509"/>
                <a:gd name="connsiteX5" fmla="*/ 359 w 10000"/>
                <a:gd name="connsiteY5" fmla="*/ 5768 h 9509"/>
                <a:gd name="connsiteX6" fmla="*/ 1218 w 10000"/>
                <a:gd name="connsiteY6" fmla="*/ 5987 h 9509"/>
                <a:gd name="connsiteX7" fmla="*/ 1753 w 10000"/>
                <a:gd name="connsiteY7" fmla="*/ 5891 h 9509"/>
                <a:gd name="connsiteX8" fmla="*/ 2144 w 10000"/>
                <a:gd name="connsiteY8" fmla="*/ 5660 h 9509"/>
                <a:gd name="connsiteX9" fmla="*/ 2353 w 10000"/>
                <a:gd name="connsiteY9" fmla="*/ 5188 h 9509"/>
                <a:gd name="connsiteX10" fmla="*/ 2024 w 10000"/>
                <a:gd name="connsiteY10" fmla="*/ 4680 h 9509"/>
                <a:gd name="connsiteX11" fmla="*/ 1006 w 10000"/>
                <a:gd name="connsiteY11" fmla="*/ 4453 h 9509"/>
                <a:gd name="connsiteX12" fmla="*/ 356 w 10000"/>
                <a:gd name="connsiteY12" fmla="*/ 4668 h 9509"/>
                <a:gd name="connsiteX13" fmla="*/ 144 w 10000"/>
                <a:gd name="connsiteY13" fmla="*/ 4706 h 9509"/>
                <a:gd name="connsiteX14" fmla="*/ 0 w 10000"/>
                <a:gd name="connsiteY14" fmla="*/ 4574 h 9509"/>
                <a:gd name="connsiteX15" fmla="*/ 0 w 10000"/>
                <a:gd name="connsiteY15" fmla="*/ 3667 h 9509"/>
                <a:gd name="connsiteX16" fmla="*/ 0 w 10000"/>
                <a:gd name="connsiteY16" fmla="*/ 1578 h 9509"/>
                <a:gd name="connsiteX17" fmla="*/ 72 w 10000"/>
                <a:gd name="connsiteY17" fmla="*/ 1530 h 9509"/>
                <a:gd name="connsiteX18" fmla="*/ 3992 w 10000"/>
                <a:gd name="connsiteY18" fmla="*/ 1530 h 9509"/>
                <a:gd name="connsiteX19" fmla="*/ 4238 w 10000"/>
                <a:gd name="connsiteY19" fmla="*/ 1502 h 9509"/>
                <a:gd name="connsiteX20" fmla="*/ 4487 w 10000"/>
                <a:gd name="connsiteY20" fmla="*/ 1124 h 9509"/>
                <a:gd name="connsiteX21" fmla="*/ 4358 w 10000"/>
                <a:gd name="connsiteY21" fmla="*/ 981 h 9509"/>
                <a:gd name="connsiteX22" fmla="*/ 4151 w 10000"/>
                <a:gd name="connsiteY22" fmla="*/ 398 h 9509"/>
                <a:gd name="connsiteX23" fmla="*/ 4811 w 10000"/>
                <a:gd name="connsiteY23" fmla="*/ 19 h 9509"/>
                <a:gd name="connsiteX24" fmla="*/ 5642 w 10000"/>
                <a:gd name="connsiteY24" fmla="*/ 166 h 9509"/>
                <a:gd name="connsiteX25" fmla="*/ 5867 w 10000"/>
                <a:gd name="connsiteY25" fmla="*/ 720 h 9509"/>
                <a:gd name="connsiteX26" fmla="*/ 5625 w 10000"/>
                <a:gd name="connsiteY26" fmla="*/ 996 h 9509"/>
                <a:gd name="connsiteX27" fmla="*/ 5847 w 10000"/>
                <a:gd name="connsiteY27" fmla="*/ 1522 h 9509"/>
                <a:gd name="connsiteX28" fmla="*/ 6011 w 10000"/>
                <a:gd name="connsiteY28" fmla="*/ 1530 h 9509"/>
                <a:gd name="connsiteX29" fmla="*/ 9925 w 10000"/>
                <a:gd name="connsiteY29" fmla="*/ 1533 h 9509"/>
                <a:gd name="connsiteX30" fmla="*/ 10000 w 10000"/>
                <a:gd name="connsiteY30" fmla="*/ 1584 h 9509"/>
                <a:gd name="connsiteX31" fmla="*/ 10000 w 10000"/>
                <a:gd name="connsiteY31" fmla="*/ 4555 h 9509"/>
                <a:gd name="connsiteX32" fmla="*/ 9858 w 10000"/>
                <a:gd name="connsiteY32" fmla="*/ 4703 h 9509"/>
                <a:gd name="connsiteX33" fmla="*/ 9661 w 10000"/>
                <a:gd name="connsiteY33" fmla="*/ 4674 h 9509"/>
                <a:gd name="connsiteX34" fmla="*/ 9203 w 10000"/>
                <a:gd name="connsiteY34" fmla="*/ 4485 h 9509"/>
                <a:gd name="connsiteX35" fmla="*/ 8513 w 10000"/>
                <a:gd name="connsiteY35" fmla="*/ 4472 h 9509"/>
                <a:gd name="connsiteX36" fmla="*/ 7968 w 10000"/>
                <a:gd name="connsiteY36" fmla="*/ 4686 h 9509"/>
                <a:gd name="connsiteX37" fmla="*/ 7677 w 10000"/>
                <a:gd name="connsiteY37" fmla="*/ 5048 h 9509"/>
                <a:gd name="connsiteX38" fmla="*/ 7709 w 10000"/>
                <a:gd name="connsiteY38" fmla="*/ 5463 h 9509"/>
                <a:gd name="connsiteX39" fmla="*/ 8235 w 10000"/>
                <a:gd name="connsiteY39" fmla="*/ 5886 h 9509"/>
                <a:gd name="connsiteX40" fmla="*/ 8847 w 10000"/>
                <a:gd name="connsiteY40" fmla="*/ 5989 h 9509"/>
                <a:gd name="connsiteX41" fmla="*/ 9397 w 10000"/>
                <a:gd name="connsiteY41" fmla="*/ 5891 h 9509"/>
                <a:gd name="connsiteX42" fmla="*/ 9651 w 10000"/>
                <a:gd name="connsiteY42" fmla="*/ 5763 h 9509"/>
                <a:gd name="connsiteX43" fmla="*/ 9838 w 10000"/>
                <a:gd name="connsiteY43" fmla="*/ 5727 h 9509"/>
                <a:gd name="connsiteX44" fmla="*/ 9995 w 10000"/>
                <a:gd name="connsiteY44" fmla="*/ 5833 h 9509"/>
                <a:gd name="connsiteX45" fmla="*/ 10000 w 10000"/>
                <a:gd name="connsiteY45" fmla="*/ 5885 h 9509"/>
                <a:gd name="connsiteX46" fmla="*/ 10000 w 10000"/>
                <a:gd name="connsiteY46" fmla="*/ 8852 h 9509"/>
                <a:gd name="connsiteX47" fmla="*/ 9925 w 10000"/>
                <a:gd name="connsiteY47" fmla="*/ 8901 h 9509"/>
                <a:gd name="connsiteX48" fmla="*/ 6046 w 10000"/>
                <a:gd name="connsiteY48" fmla="*/ 8900 h 9509"/>
                <a:gd name="connsiteX49" fmla="*/ 5792 w 10000"/>
                <a:gd name="connsiteY49" fmla="*/ 8922 h 9509"/>
                <a:gd name="connsiteX50" fmla="*/ 5498 w 10000"/>
                <a:gd name="connsiteY50" fmla="*/ 9170 h 9509"/>
                <a:gd name="connsiteX51" fmla="*/ 5580 w 10000"/>
                <a:gd name="connsiteY51" fmla="*/ 9406 h 9509"/>
                <a:gd name="connsiteX52" fmla="*/ 5695 w 10000"/>
                <a:gd name="connsiteY52" fmla="*/ 9491 h 9509"/>
                <a:gd name="connsiteX53" fmla="*/ 4420 w 10000"/>
                <a:gd name="connsiteY53" fmla="*/ 9032 h 9509"/>
                <a:gd name="connsiteX54" fmla="*/ 4071 w 10000"/>
                <a:gd name="connsiteY54" fmla="*/ 8904 h 9509"/>
                <a:gd name="connsiteX55" fmla="*/ 1267 w 10000"/>
                <a:gd name="connsiteY55" fmla="*/ 8903 h 9509"/>
                <a:gd name="connsiteX56" fmla="*/ 1228 w 10000"/>
                <a:gd name="connsiteY56" fmla="*/ 8903 h 9509"/>
                <a:gd name="connsiteX57" fmla="*/ 1228 w 10000"/>
                <a:gd name="connsiteY57" fmla="*/ 8903 h 9509"/>
                <a:gd name="connsiteX0" fmla="*/ 1228 w 10000"/>
                <a:gd name="connsiteY0" fmla="*/ 9363 h 9892"/>
                <a:gd name="connsiteX1" fmla="*/ 67 w 10000"/>
                <a:gd name="connsiteY1" fmla="*/ 9363 h 9892"/>
                <a:gd name="connsiteX2" fmla="*/ 0 w 10000"/>
                <a:gd name="connsiteY2" fmla="*/ 9312 h 9892"/>
                <a:gd name="connsiteX3" fmla="*/ 0 w 10000"/>
                <a:gd name="connsiteY3" fmla="*/ 6168 h 9892"/>
                <a:gd name="connsiteX4" fmla="*/ 132 w 10000"/>
                <a:gd name="connsiteY4" fmla="*/ 6027 h 9892"/>
                <a:gd name="connsiteX5" fmla="*/ 359 w 10000"/>
                <a:gd name="connsiteY5" fmla="*/ 6066 h 9892"/>
                <a:gd name="connsiteX6" fmla="*/ 1218 w 10000"/>
                <a:gd name="connsiteY6" fmla="*/ 6296 h 9892"/>
                <a:gd name="connsiteX7" fmla="*/ 1753 w 10000"/>
                <a:gd name="connsiteY7" fmla="*/ 6195 h 9892"/>
                <a:gd name="connsiteX8" fmla="*/ 2144 w 10000"/>
                <a:gd name="connsiteY8" fmla="*/ 5952 h 9892"/>
                <a:gd name="connsiteX9" fmla="*/ 2353 w 10000"/>
                <a:gd name="connsiteY9" fmla="*/ 5456 h 9892"/>
                <a:gd name="connsiteX10" fmla="*/ 2024 w 10000"/>
                <a:gd name="connsiteY10" fmla="*/ 4922 h 9892"/>
                <a:gd name="connsiteX11" fmla="*/ 1006 w 10000"/>
                <a:gd name="connsiteY11" fmla="*/ 4683 h 9892"/>
                <a:gd name="connsiteX12" fmla="*/ 356 w 10000"/>
                <a:gd name="connsiteY12" fmla="*/ 4909 h 9892"/>
                <a:gd name="connsiteX13" fmla="*/ 144 w 10000"/>
                <a:gd name="connsiteY13" fmla="*/ 4949 h 9892"/>
                <a:gd name="connsiteX14" fmla="*/ 0 w 10000"/>
                <a:gd name="connsiteY14" fmla="*/ 4810 h 9892"/>
                <a:gd name="connsiteX15" fmla="*/ 0 w 10000"/>
                <a:gd name="connsiteY15" fmla="*/ 3856 h 9892"/>
                <a:gd name="connsiteX16" fmla="*/ 0 w 10000"/>
                <a:gd name="connsiteY16" fmla="*/ 1659 h 9892"/>
                <a:gd name="connsiteX17" fmla="*/ 72 w 10000"/>
                <a:gd name="connsiteY17" fmla="*/ 1609 h 9892"/>
                <a:gd name="connsiteX18" fmla="*/ 3992 w 10000"/>
                <a:gd name="connsiteY18" fmla="*/ 1609 h 9892"/>
                <a:gd name="connsiteX19" fmla="*/ 4238 w 10000"/>
                <a:gd name="connsiteY19" fmla="*/ 1580 h 9892"/>
                <a:gd name="connsiteX20" fmla="*/ 4487 w 10000"/>
                <a:gd name="connsiteY20" fmla="*/ 1182 h 9892"/>
                <a:gd name="connsiteX21" fmla="*/ 4358 w 10000"/>
                <a:gd name="connsiteY21" fmla="*/ 1032 h 9892"/>
                <a:gd name="connsiteX22" fmla="*/ 4151 w 10000"/>
                <a:gd name="connsiteY22" fmla="*/ 419 h 9892"/>
                <a:gd name="connsiteX23" fmla="*/ 4811 w 10000"/>
                <a:gd name="connsiteY23" fmla="*/ 20 h 9892"/>
                <a:gd name="connsiteX24" fmla="*/ 5642 w 10000"/>
                <a:gd name="connsiteY24" fmla="*/ 175 h 9892"/>
                <a:gd name="connsiteX25" fmla="*/ 5867 w 10000"/>
                <a:gd name="connsiteY25" fmla="*/ 757 h 9892"/>
                <a:gd name="connsiteX26" fmla="*/ 5625 w 10000"/>
                <a:gd name="connsiteY26" fmla="*/ 1047 h 9892"/>
                <a:gd name="connsiteX27" fmla="*/ 5847 w 10000"/>
                <a:gd name="connsiteY27" fmla="*/ 1601 h 9892"/>
                <a:gd name="connsiteX28" fmla="*/ 6011 w 10000"/>
                <a:gd name="connsiteY28" fmla="*/ 1609 h 9892"/>
                <a:gd name="connsiteX29" fmla="*/ 9925 w 10000"/>
                <a:gd name="connsiteY29" fmla="*/ 1612 h 9892"/>
                <a:gd name="connsiteX30" fmla="*/ 10000 w 10000"/>
                <a:gd name="connsiteY30" fmla="*/ 1666 h 9892"/>
                <a:gd name="connsiteX31" fmla="*/ 10000 w 10000"/>
                <a:gd name="connsiteY31" fmla="*/ 4790 h 9892"/>
                <a:gd name="connsiteX32" fmla="*/ 9858 w 10000"/>
                <a:gd name="connsiteY32" fmla="*/ 4946 h 9892"/>
                <a:gd name="connsiteX33" fmla="*/ 9661 w 10000"/>
                <a:gd name="connsiteY33" fmla="*/ 4915 h 9892"/>
                <a:gd name="connsiteX34" fmla="*/ 9203 w 10000"/>
                <a:gd name="connsiteY34" fmla="*/ 4717 h 9892"/>
                <a:gd name="connsiteX35" fmla="*/ 8513 w 10000"/>
                <a:gd name="connsiteY35" fmla="*/ 4703 h 9892"/>
                <a:gd name="connsiteX36" fmla="*/ 7968 w 10000"/>
                <a:gd name="connsiteY36" fmla="*/ 4928 h 9892"/>
                <a:gd name="connsiteX37" fmla="*/ 7677 w 10000"/>
                <a:gd name="connsiteY37" fmla="*/ 5309 h 9892"/>
                <a:gd name="connsiteX38" fmla="*/ 7709 w 10000"/>
                <a:gd name="connsiteY38" fmla="*/ 5745 h 9892"/>
                <a:gd name="connsiteX39" fmla="*/ 8235 w 10000"/>
                <a:gd name="connsiteY39" fmla="*/ 6190 h 9892"/>
                <a:gd name="connsiteX40" fmla="*/ 8847 w 10000"/>
                <a:gd name="connsiteY40" fmla="*/ 6298 h 9892"/>
                <a:gd name="connsiteX41" fmla="*/ 9397 w 10000"/>
                <a:gd name="connsiteY41" fmla="*/ 6195 h 9892"/>
                <a:gd name="connsiteX42" fmla="*/ 9651 w 10000"/>
                <a:gd name="connsiteY42" fmla="*/ 6061 h 9892"/>
                <a:gd name="connsiteX43" fmla="*/ 9838 w 10000"/>
                <a:gd name="connsiteY43" fmla="*/ 6023 h 9892"/>
                <a:gd name="connsiteX44" fmla="*/ 9995 w 10000"/>
                <a:gd name="connsiteY44" fmla="*/ 6134 h 9892"/>
                <a:gd name="connsiteX45" fmla="*/ 10000 w 10000"/>
                <a:gd name="connsiteY45" fmla="*/ 6189 h 9892"/>
                <a:gd name="connsiteX46" fmla="*/ 10000 w 10000"/>
                <a:gd name="connsiteY46" fmla="*/ 9309 h 9892"/>
                <a:gd name="connsiteX47" fmla="*/ 9925 w 10000"/>
                <a:gd name="connsiteY47" fmla="*/ 9361 h 9892"/>
                <a:gd name="connsiteX48" fmla="*/ 6046 w 10000"/>
                <a:gd name="connsiteY48" fmla="*/ 9360 h 9892"/>
                <a:gd name="connsiteX49" fmla="*/ 5792 w 10000"/>
                <a:gd name="connsiteY49" fmla="*/ 9383 h 9892"/>
                <a:gd name="connsiteX50" fmla="*/ 5498 w 10000"/>
                <a:gd name="connsiteY50" fmla="*/ 9643 h 9892"/>
                <a:gd name="connsiteX51" fmla="*/ 5580 w 10000"/>
                <a:gd name="connsiteY51" fmla="*/ 9892 h 9892"/>
                <a:gd name="connsiteX52" fmla="*/ 4420 w 10000"/>
                <a:gd name="connsiteY52" fmla="*/ 9498 h 9892"/>
                <a:gd name="connsiteX53" fmla="*/ 4071 w 10000"/>
                <a:gd name="connsiteY53" fmla="*/ 9364 h 9892"/>
                <a:gd name="connsiteX54" fmla="*/ 1267 w 10000"/>
                <a:gd name="connsiteY54" fmla="*/ 9363 h 9892"/>
                <a:gd name="connsiteX55" fmla="*/ 1228 w 10000"/>
                <a:gd name="connsiteY55" fmla="*/ 9363 h 9892"/>
                <a:gd name="connsiteX56" fmla="*/ 1228 w 10000"/>
                <a:gd name="connsiteY56" fmla="*/ 9363 h 9892"/>
                <a:gd name="connsiteX0" fmla="*/ 1228 w 10000"/>
                <a:gd name="connsiteY0" fmla="*/ 9465 h 9750"/>
                <a:gd name="connsiteX1" fmla="*/ 67 w 10000"/>
                <a:gd name="connsiteY1" fmla="*/ 9465 h 9750"/>
                <a:gd name="connsiteX2" fmla="*/ 0 w 10000"/>
                <a:gd name="connsiteY2" fmla="*/ 9414 h 9750"/>
                <a:gd name="connsiteX3" fmla="*/ 0 w 10000"/>
                <a:gd name="connsiteY3" fmla="*/ 6235 h 9750"/>
                <a:gd name="connsiteX4" fmla="*/ 132 w 10000"/>
                <a:gd name="connsiteY4" fmla="*/ 6093 h 9750"/>
                <a:gd name="connsiteX5" fmla="*/ 359 w 10000"/>
                <a:gd name="connsiteY5" fmla="*/ 6132 h 9750"/>
                <a:gd name="connsiteX6" fmla="*/ 1218 w 10000"/>
                <a:gd name="connsiteY6" fmla="*/ 6365 h 9750"/>
                <a:gd name="connsiteX7" fmla="*/ 1753 w 10000"/>
                <a:gd name="connsiteY7" fmla="*/ 6263 h 9750"/>
                <a:gd name="connsiteX8" fmla="*/ 2144 w 10000"/>
                <a:gd name="connsiteY8" fmla="*/ 6017 h 9750"/>
                <a:gd name="connsiteX9" fmla="*/ 2353 w 10000"/>
                <a:gd name="connsiteY9" fmla="*/ 5516 h 9750"/>
                <a:gd name="connsiteX10" fmla="*/ 2024 w 10000"/>
                <a:gd name="connsiteY10" fmla="*/ 4976 h 9750"/>
                <a:gd name="connsiteX11" fmla="*/ 1006 w 10000"/>
                <a:gd name="connsiteY11" fmla="*/ 4734 h 9750"/>
                <a:gd name="connsiteX12" fmla="*/ 356 w 10000"/>
                <a:gd name="connsiteY12" fmla="*/ 4963 h 9750"/>
                <a:gd name="connsiteX13" fmla="*/ 144 w 10000"/>
                <a:gd name="connsiteY13" fmla="*/ 5003 h 9750"/>
                <a:gd name="connsiteX14" fmla="*/ 0 w 10000"/>
                <a:gd name="connsiteY14" fmla="*/ 4863 h 9750"/>
                <a:gd name="connsiteX15" fmla="*/ 0 w 10000"/>
                <a:gd name="connsiteY15" fmla="*/ 3898 h 9750"/>
                <a:gd name="connsiteX16" fmla="*/ 0 w 10000"/>
                <a:gd name="connsiteY16" fmla="*/ 1677 h 9750"/>
                <a:gd name="connsiteX17" fmla="*/ 72 w 10000"/>
                <a:gd name="connsiteY17" fmla="*/ 1627 h 9750"/>
                <a:gd name="connsiteX18" fmla="*/ 3992 w 10000"/>
                <a:gd name="connsiteY18" fmla="*/ 1627 h 9750"/>
                <a:gd name="connsiteX19" fmla="*/ 4238 w 10000"/>
                <a:gd name="connsiteY19" fmla="*/ 1597 h 9750"/>
                <a:gd name="connsiteX20" fmla="*/ 4487 w 10000"/>
                <a:gd name="connsiteY20" fmla="*/ 1195 h 9750"/>
                <a:gd name="connsiteX21" fmla="*/ 4358 w 10000"/>
                <a:gd name="connsiteY21" fmla="*/ 1043 h 9750"/>
                <a:gd name="connsiteX22" fmla="*/ 4151 w 10000"/>
                <a:gd name="connsiteY22" fmla="*/ 424 h 9750"/>
                <a:gd name="connsiteX23" fmla="*/ 4811 w 10000"/>
                <a:gd name="connsiteY23" fmla="*/ 20 h 9750"/>
                <a:gd name="connsiteX24" fmla="*/ 5642 w 10000"/>
                <a:gd name="connsiteY24" fmla="*/ 177 h 9750"/>
                <a:gd name="connsiteX25" fmla="*/ 5867 w 10000"/>
                <a:gd name="connsiteY25" fmla="*/ 765 h 9750"/>
                <a:gd name="connsiteX26" fmla="*/ 5625 w 10000"/>
                <a:gd name="connsiteY26" fmla="*/ 1058 h 9750"/>
                <a:gd name="connsiteX27" fmla="*/ 5847 w 10000"/>
                <a:gd name="connsiteY27" fmla="*/ 1618 h 9750"/>
                <a:gd name="connsiteX28" fmla="*/ 6011 w 10000"/>
                <a:gd name="connsiteY28" fmla="*/ 1627 h 9750"/>
                <a:gd name="connsiteX29" fmla="*/ 9925 w 10000"/>
                <a:gd name="connsiteY29" fmla="*/ 1630 h 9750"/>
                <a:gd name="connsiteX30" fmla="*/ 10000 w 10000"/>
                <a:gd name="connsiteY30" fmla="*/ 1684 h 9750"/>
                <a:gd name="connsiteX31" fmla="*/ 10000 w 10000"/>
                <a:gd name="connsiteY31" fmla="*/ 4842 h 9750"/>
                <a:gd name="connsiteX32" fmla="*/ 9858 w 10000"/>
                <a:gd name="connsiteY32" fmla="*/ 5000 h 9750"/>
                <a:gd name="connsiteX33" fmla="*/ 9661 w 10000"/>
                <a:gd name="connsiteY33" fmla="*/ 4969 h 9750"/>
                <a:gd name="connsiteX34" fmla="*/ 9203 w 10000"/>
                <a:gd name="connsiteY34" fmla="*/ 4768 h 9750"/>
                <a:gd name="connsiteX35" fmla="*/ 8513 w 10000"/>
                <a:gd name="connsiteY35" fmla="*/ 4754 h 9750"/>
                <a:gd name="connsiteX36" fmla="*/ 7968 w 10000"/>
                <a:gd name="connsiteY36" fmla="*/ 4982 h 9750"/>
                <a:gd name="connsiteX37" fmla="*/ 7677 w 10000"/>
                <a:gd name="connsiteY37" fmla="*/ 5367 h 9750"/>
                <a:gd name="connsiteX38" fmla="*/ 7709 w 10000"/>
                <a:gd name="connsiteY38" fmla="*/ 5808 h 9750"/>
                <a:gd name="connsiteX39" fmla="*/ 8235 w 10000"/>
                <a:gd name="connsiteY39" fmla="*/ 6258 h 9750"/>
                <a:gd name="connsiteX40" fmla="*/ 8847 w 10000"/>
                <a:gd name="connsiteY40" fmla="*/ 6367 h 9750"/>
                <a:gd name="connsiteX41" fmla="*/ 9397 w 10000"/>
                <a:gd name="connsiteY41" fmla="*/ 6263 h 9750"/>
                <a:gd name="connsiteX42" fmla="*/ 9651 w 10000"/>
                <a:gd name="connsiteY42" fmla="*/ 6127 h 9750"/>
                <a:gd name="connsiteX43" fmla="*/ 9838 w 10000"/>
                <a:gd name="connsiteY43" fmla="*/ 6089 h 9750"/>
                <a:gd name="connsiteX44" fmla="*/ 9995 w 10000"/>
                <a:gd name="connsiteY44" fmla="*/ 6201 h 9750"/>
                <a:gd name="connsiteX45" fmla="*/ 10000 w 10000"/>
                <a:gd name="connsiteY45" fmla="*/ 6257 h 9750"/>
                <a:gd name="connsiteX46" fmla="*/ 10000 w 10000"/>
                <a:gd name="connsiteY46" fmla="*/ 9411 h 9750"/>
                <a:gd name="connsiteX47" fmla="*/ 9925 w 10000"/>
                <a:gd name="connsiteY47" fmla="*/ 9463 h 9750"/>
                <a:gd name="connsiteX48" fmla="*/ 6046 w 10000"/>
                <a:gd name="connsiteY48" fmla="*/ 9462 h 9750"/>
                <a:gd name="connsiteX49" fmla="*/ 5792 w 10000"/>
                <a:gd name="connsiteY49" fmla="*/ 9485 h 9750"/>
                <a:gd name="connsiteX50" fmla="*/ 5498 w 10000"/>
                <a:gd name="connsiteY50" fmla="*/ 9748 h 9750"/>
                <a:gd name="connsiteX51" fmla="*/ 4420 w 10000"/>
                <a:gd name="connsiteY51" fmla="*/ 9602 h 9750"/>
                <a:gd name="connsiteX52" fmla="*/ 4071 w 10000"/>
                <a:gd name="connsiteY52" fmla="*/ 9466 h 9750"/>
                <a:gd name="connsiteX53" fmla="*/ 1267 w 10000"/>
                <a:gd name="connsiteY53" fmla="*/ 9465 h 9750"/>
                <a:gd name="connsiteX54" fmla="*/ 1228 w 10000"/>
                <a:gd name="connsiteY54" fmla="*/ 9465 h 9750"/>
                <a:gd name="connsiteX55" fmla="*/ 1228 w 10000"/>
                <a:gd name="connsiteY55" fmla="*/ 9465 h 9750"/>
                <a:gd name="connsiteX0" fmla="*/ 1228 w 10000"/>
                <a:gd name="connsiteY0" fmla="*/ 9708 h 9848"/>
                <a:gd name="connsiteX1" fmla="*/ 67 w 10000"/>
                <a:gd name="connsiteY1" fmla="*/ 9708 h 9848"/>
                <a:gd name="connsiteX2" fmla="*/ 0 w 10000"/>
                <a:gd name="connsiteY2" fmla="*/ 9655 h 9848"/>
                <a:gd name="connsiteX3" fmla="*/ 0 w 10000"/>
                <a:gd name="connsiteY3" fmla="*/ 6395 h 9848"/>
                <a:gd name="connsiteX4" fmla="*/ 132 w 10000"/>
                <a:gd name="connsiteY4" fmla="*/ 6249 h 9848"/>
                <a:gd name="connsiteX5" fmla="*/ 359 w 10000"/>
                <a:gd name="connsiteY5" fmla="*/ 6289 h 9848"/>
                <a:gd name="connsiteX6" fmla="*/ 1218 w 10000"/>
                <a:gd name="connsiteY6" fmla="*/ 6528 h 9848"/>
                <a:gd name="connsiteX7" fmla="*/ 1753 w 10000"/>
                <a:gd name="connsiteY7" fmla="*/ 6424 h 9848"/>
                <a:gd name="connsiteX8" fmla="*/ 2144 w 10000"/>
                <a:gd name="connsiteY8" fmla="*/ 6171 h 9848"/>
                <a:gd name="connsiteX9" fmla="*/ 2353 w 10000"/>
                <a:gd name="connsiteY9" fmla="*/ 5657 h 9848"/>
                <a:gd name="connsiteX10" fmla="*/ 2024 w 10000"/>
                <a:gd name="connsiteY10" fmla="*/ 5104 h 9848"/>
                <a:gd name="connsiteX11" fmla="*/ 1006 w 10000"/>
                <a:gd name="connsiteY11" fmla="*/ 4855 h 9848"/>
                <a:gd name="connsiteX12" fmla="*/ 356 w 10000"/>
                <a:gd name="connsiteY12" fmla="*/ 5090 h 9848"/>
                <a:gd name="connsiteX13" fmla="*/ 144 w 10000"/>
                <a:gd name="connsiteY13" fmla="*/ 5131 h 9848"/>
                <a:gd name="connsiteX14" fmla="*/ 0 w 10000"/>
                <a:gd name="connsiteY14" fmla="*/ 4988 h 9848"/>
                <a:gd name="connsiteX15" fmla="*/ 0 w 10000"/>
                <a:gd name="connsiteY15" fmla="*/ 3998 h 9848"/>
                <a:gd name="connsiteX16" fmla="*/ 0 w 10000"/>
                <a:gd name="connsiteY16" fmla="*/ 1720 h 9848"/>
                <a:gd name="connsiteX17" fmla="*/ 72 w 10000"/>
                <a:gd name="connsiteY17" fmla="*/ 1669 h 9848"/>
                <a:gd name="connsiteX18" fmla="*/ 3992 w 10000"/>
                <a:gd name="connsiteY18" fmla="*/ 1669 h 9848"/>
                <a:gd name="connsiteX19" fmla="*/ 4238 w 10000"/>
                <a:gd name="connsiteY19" fmla="*/ 1638 h 9848"/>
                <a:gd name="connsiteX20" fmla="*/ 4487 w 10000"/>
                <a:gd name="connsiteY20" fmla="*/ 1226 h 9848"/>
                <a:gd name="connsiteX21" fmla="*/ 4358 w 10000"/>
                <a:gd name="connsiteY21" fmla="*/ 1070 h 9848"/>
                <a:gd name="connsiteX22" fmla="*/ 4151 w 10000"/>
                <a:gd name="connsiteY22" fmla="*/ 435 h 9848"/>
                <a:gd name="connsiteX23" fmla="*/ 4811 w 10000"/>
                <a:gd name="connsiteY23" fmla="*/ 21 h 9848"/>
                <a:gd name="connsiteX24" fmla="*/ 5642 w 10000"/>
                <a:gd name="connsiteY24" fmla="*/ 182 h 9848"/>
                <a:gd name="connsiteX25" fmla="*/ 5867 w 10000"/>
                <a:gd name="connsiteY25" fmla="*/ 785 h 9848"/>
                <a:gd name="connsiteX26" fmla="*/ 5625 w 10000"/>
                <a:gd name="connsiteY26" fmla="*/ 1085 h 9848"/>
                <a:gd name="connsiteX27" fmla="*/ 5847 w 10000"/>
                <a:gd name="connsiteY27" fmla="*/ 1659 h 9848"/>
                <a:gd name="connsiteX28" fmla="*/ 6011 w 10000"/>
                <a:gd name="connsiteY28" fmla="*/ 1669 h 9848"/>
                <a:gd name="connsiteX29" fmla="*/ 9925 w 10000"/>
                <a:gd name="connsiteY29" fmla="*/ 1672 h 9848"/>
                <a:gd name="connsiteX30" fmla="*/ 10000 w 10000"/>
                <a:gd name="connsiteY30" fmla="*/ 1727 h 9848"/>
                <a:gd name="connsiteX31" fmla="*/ 10000 w 10000"/>
                <a:gd name="connsiteY31" fmla="*/ 4966 h 9848"/>
                <a:gd name="connsiteX32" fmla="*/ 9858 w 10000"/>
                <a:gd name="connsiteY32" fmla="*/ 5128 h 9848"/>
                <a:gd name="connsiteX33" fmla="*/ 9661 w 10000"/>
                <a:gd name="connsiteY33" fmla="*/ 5096 h 9848"/>
                <a:gd name="connsiteX34" fmla="*/ 9203 w 10000"/>
                <a:gd name="connsiteY34" fmla="*/ 4890 h 9848"/>
                <a:gd name="connsiteX35" fmla="*/ 8513 w 10000"/>
                <a:gd name="connsiteY35" fmla="*/ 4876 h 9848"/>
                <a:gd name="connsiteX36" fmla="*/ 7968 w 10000"/>
                <a:gd name="connsiteY36" fmla="*/ 5110 h 9848"/>
                <a:gd name="connsiteX37" fmla="*/ 7677 w 10000"/>
                <a:gd name="connsiteY37" fmla="*/ 5505 h 9848"/>
                <a:gd name="connsiteX38" fmla="*/ 7709 w 10000"/>
                <a:gd name="connsiteY38" fmla="*/ 5957 h 9848"/>
                <a:gd name="connsiteX39" fmla="*/ 8235 w 10000"/>
                <a:gd name="connsiteY39" fmla="*/ 6418 h 9848"/>
                <a:gd name="connsiteX40" fmla="*/ 8847 w 10000"/>
                <a:gd name="connsiteY40" fmla="*/ 6530 h 9848"/>
                <a:gd name="connsiteX41" fmla="*/ 9397 w 10000"/>
                <a:gd name="connsiteY41" fmla="*/ 6424 h 9848"/>
                <a:gd name="connsiteX42" fmla="*/ 9651 w 10000"/>
                <a:gd name="connsiteY42" fmla="*/ 6284 h 9848"/>
                <a:gd name="connsiteX43" fmla="*/ 9838 w 10000"/>
                <a:gd name="connsiteY43" fmla="*/ 6245 h 9848"/>
                <a:gd name="connsiteX44" fmla="*/ 9995 w 10000"/>
                <a:gd name="connsiteY44" fmla="*/ 6360 h 9848"/>
                <a:gd name="connsiteX45" fmla="*/ 10000 w 10000"/>
                <a:gd name="connsiteY45" fmla="*/ 6417 h 9848"/>
                <a:gd name="connsiteX46" fmla="*/ 10000 w 10000"/>
                <a:gd name="connsiteY46" fmla="*/ 9652 h 9848"/>
                <a:gd name="connsiteX47" fmla="*/ 9925 w 10000"/>
                <a:gd name="connsiteY47" fmla="*/ 9706 h 9848"/>
                <a:gd name="connsiteX48" fmla="*/ 6046 w 10000"/>
                <a:gd name="connsiteY48" fmla="*/ 9705 h 9848"/>
                <a:gd name="connsiteX49" fmla="*/ 5792 w 10000"/>
                <a:gd name="connsiteY49" fmla="*/ 9728 h 9848"/>
                <a:gd name="connsiteX50" fmla="*/ 4420 w 10000"/>
                <a:gd name="connsiteY50" fmla="*/ 9848 h 9848"/>
                <a:gd name="connsiteX51" fmla="*/ 4071 w 10000"/>
                <a:gd name="connsiteY51" fmla="*/ 9709 h 9848"/>
                <a:gd name="connsiteX52" fmla="*/ 1267 w 10000"/>
                <a:gd name="connsiteY52" fmla="*/ 9708 h 9848"/>
                <a:gd name="connsiteX53" fmla="*/ 1228 w 10000"/>
                <a:gd name="connsiteY53" fmla="*/ 9708 h 9848"/>
                <a:gd name="connsiteX54" fmla="*/ 1228 w 10000"/>
                <a:gd name="connsiteY54" fmla="*/ 9708 h 9848"/>
                <a:gd name="connsiteX0" fmla="*/ 1228 w 10000"/>
                <a:gd name="connsiteY0" fmla="*/ 9858 h 9878"/>
                <a:gd name="connsiteX1" fmla="*/ 67 w 10000"/>
                <a:gd name="connsiteY1" fmla="*/ 9858 h 9878"/>
                <a:gd name="connsiteX2" fmla="*/ 0 w 10000"/>
                <a:gd name="connsiteY2" fmla="*/ 9804 h 9878"/>
                <a:gd name="connsiteX3" fmla="*/ 0 w 10000"/>
                <a:gd name="connsiteY3" fmla="*/ 6494 h 9878"/>
                <a:gd name="connsiteX4" fmla="*/ 132 w 10000"/>
                <a:gd name="connsiteY4" fmla="*/ 6345 h 9878"/>
                <a:gd name="connsiteX5" fmla="*/ 359 w 10000"/>
                <a:gd name="connsiteY5" fmla="*/ 6386 h 9878"/>
                <a:gd name="connsiteX6" fmla="*/ 1218 w 10000"/>
                <a:gd name="connsiteY6" fmla="*/ 6629 h 9878"/>
                <a:gd name="connsiteX7" fmla="*/ 1753 w 10000"/>
                <a:gd name="connsiteY7" fmla="*/ 6523 h 9878"/>
                <a:gd name="connsiteX8" fmla="*/ 2144 w 10000"/>
                <a:gd name="connsiteY8" fmla="*/ 6266 h 9878"/>
                <a:gd name="connsiteX9" fmla="*/ 2353 w 10000"/>
                <a:gd name="connsiteY9" fmla="*/ 5744 h 9878"/>
                <a:gd name="connsiteX10" fmla="*/ 2024 w 10000"/>
                <a:gd name="connsiteY10" fmla="*/ 5183 h 9878"/>
                <a:gd name="connsiteX11" fmla="*/ 1006 w 10000"/>
                <a:gd name="connsiteY11" fmla="*/ 4930 h 9878"/>
                <a:gd name="connsiteX12" fmla="*/ 356 w 10000"/>
                <a:gd name="connsiteY12" fmla="*/ 5169 h 9878"/>
                <a:gd name="connsiteX13" fmla="*/ 144 w 10000"/>
                <a:gd name="connsiteY13" fmla="*/ 5210 h 9878"/>
                <a:gd name="connsiteX14" fmla="*/ 0 w 10000"/>
                <a:gd name="connsiteY14" fmla="*/ 5065 h 9878"/>
                <a:gd name="connsiteX15" fmla="*/ 0 w 10000"/>
                <a:gd name="connsiteY15" fmla="*/ 4060 h 9878"/>
                <a:gd name="connsiteX16" fmla="*/ 0 w 10000"/>
                <a:gd name="connsiteY16" fmla="*/ 1747 h 9878"/>
                <a:gd name="connsiteX17" fmla="*/ 72 w 10000"/>
                <a:gd name="connsiteY17" fmla="*/ 1695 h 9878"/>
                <a:gd name="connsiteX18" fmla="*/ 3992 w 10000"/>
                <a:gd name="connsiteY18" fmla="*/ 1695 h 9878"/>
                <a:gd name="connsiteX19" fmla="*/ 4238 w 10000"/>
                <a:gd name="connsiteY19" fmla="*/ 1663 h 9878"/>
                <a:gd name="connsiteX20" fmla="*/ 4487 w 10000"/>
                <a:gd name="connsiteY20" fmla="*/ 1245 h 9878"/>
                <a:gd name="connsiteX21" fmla="*/ 4358 w 10000"/>
                <a:gd name="connsiteY21" fmla="*/ 1087 h 9878"/>
                <a:gd name="connsiteX22" fmla="*/ 4151 w 10000"/>
                <a:gd name="connsiteY22" fmla="*/ 442 h 9878"/>
                <a:gd name="connsiteX23" fmla="*/ 4811 w 10000"/>
                <a:gd name="connsiteY23" fmla="*/ 21 h 9878"/>
                <a:gd name="connsiteX24" fmla="*/ 5642 w 10000"/>
                <a:gd name="connsiteY24" fmla="*/ 185 h 9878"/>
                <a:gd name="connsiteX25" fmla="*/ 5867 w 10000"/>
                <a:gd name="connsiteY25" fmla="*/ 797 h 9878"/>
                <a:gd name="connsiteX26" fmla="*/ 5625 w 10000"/>
                <a:gd name="connsiteY26" fmla="*/ 1102 h 9878"/>
                <a:gd name="connsiteX27" fmla="*/ 5847 w 10000"/>
                <a:gd name="connsiteY27" fmla="*/ 1685 h 9878"/>
                <a:gd name="connsiteX28" fmla="*/ 6011 w 10000"/>
                <a:gd name="connsiteY28" fmla="*/ 1695 h 9878"/>
                <a:gd name="connsiteX29" fmla="*/ 9925 w 10000"/>
                <a:gd name="connsiteY29" fmla="*/ 1698 h 9878"/>
                <a:gd name="connsiteX30" fmla="*/ 10000 w 10000"/>
                <a:gd name="connsiteY30" fmla="*/ 1754 h 9878"/>
                <a:gd name="connsiteX31" fmla="*/ 10000 w 10000"/>
                <a:gd name="connsiteY31" fmla="*/ 5043 h 9878"/>
                <a:gd name="connsiteX32" fmla="*/ 9858 w 10000"/>
                <a:gd name="connsiteY32" fmla="*/ 5207 h 9878"/>
                <a:gd name="connsiteX33" fmla="*/ 9661 w 10000"/>
                <a:gd name="connsiteY33" fmla="*/ 5175 h 9878"/>
                <a:gd name="connsiteX34" fmla="*/ 9203 w 10000"/>
                <a:gd name="connsiteY34" fmla="*/ 4965 h 9878"/>
                <a:gd name="connsiteX35" fmla="*/ 8513 w 10000"/>
                <a:gd name="connsiteY35" fmla="*/ 4951 h 9878"/>
                <a:gd name="connsiteX36" fmla="*/ 7968 w 10000"/>
                <a:gd name="connsiteY36" fmla="*/ 5189 h 9878"/>
                <a:gd name="connsiteX37" fmla="*/ 7677 w 10000"/>
                <a:gd name="connsiteY37" fmla="*/ 5590 h 9878"/>
                <a:gd name="connsiteX38" fmla="*/ 7709 w 10000"/>
                <a:gd name="connsiteY38" fmla="*/ 6049 h 9878"/>
                <a:gd name="connsiteX39" fmla="*/ 8235 w 10000"/>
                <a:gd name="connsiteY39" fmla="*/ 6517 h 9878"/>
                <a:gd name="connsiteX40" fmla="*/ 8847 w 10000"/>
                <a:gd name="connsiteY40" fmla="*/ 6631 h 9878"/>
                <a:gd name="connsiteX41" fmla="*/ 9397 w 10000"/>
                <a:gd name="connsiteY41" fmla="*/ 6523 h 9878"/>
                <a:gd name="connsiteX42" fmla="*/ 9651 w 10000"/>
                <a:gd name="connsiteY42" fmla="*/ 6381 h 9878"/>
                <a:gd name="connsiteX43" fmla="*/ 9838 w 10000"/>
                <a:gd name="connsiteY43" fmla="*/ 6341 h 9878"/>
                <a:gd name="connsiteX44" fmla="*/ 9995 w 10000"/>
                <a:gd name="connsiteY44" fmla="*/ 6458 h 9878"/>
                <a:gd name="connsiteX45" fmla="*/ 10000 w 10000"/>
                <a:gd name="connsiteY45" fmla="*/ 6516 h 9878"/>
                <a:gd name="connsiteX46" fmla="*/ 10000 w 10000"/>
                <a:gd name="connsiteY46" fmla="*/ 9801 h 9878"/>
                <a:gd name="connsiteX47" fmla="*/ 9925 w 10000"/>
                <a:gd name="connsiteY47" fmla="*/ 9856 h 9878"/>
                <a:gd name="connsiteX48" fmla="*/ 6046 w 10000"/>
                <a:gd name="connsiteY48" fmla="*/ 9855 h 9878"/>
                <a:gd name="connsiteX49" fmla="*/ 5792 w 10000"/>
                <a:gd name="connsiteY49" fmla="*/ 9878 h 9878"/>
                <a:gd name="connsiteX50" fmla="*/ 4071 w 10000"/>
                <a:gd name="connsiteY50" fmla="*/ 9859 h 9878"/>
                <a:gd name="connsiteX51" fmla="*/ 1267 w 10000"/>
                <a:gd name="connsiteY51" fmla="*/ 9858 h 9878"/>
                <a:gd name="connsiteX52" fmla="*/ 1228 w 10000"/>
                <a:gd name="connsiteY52" fmla="*/ 9858 h 9878"/>
                <a:gd name="connsiteX53" fmla="*/ 1228 w 10000"/>
                <a:gd name="connsiteY53" fmla="*/ 9858 h 9878"/>
                <a:gd name="connsiteX0" fmla="*/ 1228 w 10000"/>
                <a:gd name="connsiteY0" fmla="*/ 9980 h 9981"/>
                <a:gd name="connsiteX1" fmla="*/ 67 w 10000"/>
                <a:gd name="connsiteY1" fmla="*/ 9980 h 9981"/>
                <a:gd name="connsiteX2" fmla="*/ 0 w 10000"/>
                <a:gd name="connsiteY2" fmla="*/ 9925 h 9981"/>
                <a:gd name="connsiteX3" fmla="*/ 0 w 10000"/>
                <a:gd name="connsiteY3" fmla="*/ 6574 h 9981"/>
                <a:gd name="connsiteX4" fmla="*/ 132 w 10000"/>
                <a:gd name="connsiteY4" fmla="*/ 6423 h 9981"/>
                <a:gd name="connsiteX5" fmla="*/ 359 w 10000"/>
                <a:gd name="connsiteY5" fmla="*/ 6465 h 9981"/>
                <a:gd name="connsiteX6" fmla="*/ 1218 w 10000"/>
                <a:gd name="connsiteY6" fmla="*/ 6711 h 9981"/>
                <a:gd name="connsiteX7" fmla="*/ 1753 w 10000"/>
                <a:gd name="connsiteY7" fmla="*/ 6604 h 9981"/>
                <a:gd name="connsiteX8" fmla="*/ 2144 w 10000"/>
                <a:gd name="connsiteY8" fmla="*/ 6343 h 9981"/>
                <a:gd name="connsiteX9" fmla="*/ 2353 w 10000"/>
                <a:gd name="connsiteY9" fmla="*/ 5815 h 9981"/>
                <a:gd name="connsiteX10" fmla="*/ 2024 w 10000"/>
                <a:gd name="connsiteY10" fmla="*/ 5247 h 9981"/>
                <a:gd name="connsiteX11" fmla="*/ 1006 w 10000"/>
                <a:gd name="connsiteY11" fmla="*/ 4991 h 9981"/>
                <a:gd name="connsiteX12" fmla="*/ 356 w 10000"/>
                <a:gd name="connsiteY12" fmla="*/ 5233 h 9981"/>
                <a:gd name="connsiteX13" fmla="*/ 144 w 10000"/>
                <a:gd name="connsiteY13" fmla="*/ 5274 h 9981"/>
                <a:gd name="connsiteX14" fmla="*/ 0 w 10000"/>
                <a:gd name="connsiteY14" fmla="*/ 5128 h 9981"/>
                <a:gd name="connsiteX15" fmla="*/ 0 w 10000"/>
                <a:gd name="connsiteY15" fmla="*/ 4110 h 9981"/>
                <a:gd name="connsiteX16" fmla="*/ 0 w 10000"/>
                <a:gd name="connsiteY16" fmla="*/ 1769 h 9981"/>
                <a:gd name="connsiteX17" fmla="*/ 72 w 10000"/>
                <a:gd name="connsiteY17" fmla="*/ 1716 h 9981"/>
                <a:gd name="connsiteX18" fmla="*/ 3992 w 10000"/>
                <a:gd name="connsiteY18" fmla="*/ 1716 h 9981"/>
                <a:gd name="connsiteX19" fmla="*/ 4238 w 10000"/>
                <a:gd name="connsiteY19" fmla="*/ 1684 h 9981"/>
                <a:gd name="connsiteX20" fmla="*/ 4487 w 10000"/>
                <a:gd name="connsiteY20" fmla="*/ 1260 h 9981"/>
                <a:gd name="connsiteX21" fmla="*/ 4358 w 10000"/>
                <a:gd name="connsiteY21" fmla="*/ 1100 h 9981"/>
                <a:gd name="connsiteX22" fmla="*/ 4151 w 10000"/>
                <a:gd name="connsiteY22" fmla="*/ 447 h 9981"/>
                <a:gd name="connsiteX23" fmla="*/ 4811 w 10000"/>
                <a:gd name="connsiteY23" fmla="*/ 21 h 9981"/>
                <a:gd name="connsiteX24" fmla="*/ 5642 w 10000"/>
                <a:gd name="connsiteY24" fmla="*/ 187 h 9981"/>
                <a:gd name="connsiteX25" fmla="*/ 5867 w 10000"/>
                <a:gd name="connsiteY25" fmla="*/ 807 h 9981"/>
                <a:gd name="connsiteX26" fmla="*/ 5625 w 10000"/>
                <a:gd name="connsiteY26" fmla="*/ 1116 h 9981"/>
                <a:gd name="connsiteX27" fmla="*/ 5847 w 10000"/>
                <a:gd name="connsiteY27" fmla="*/ 1706 h 9981"/>
                <a:gd name="connsiteX28" fmla="*/ 6011 w 10000"/>
                <a:gd name="connsiteY28" fmla="*/ 1716 h 9981"/>
                <a:gd name="connsiteX29" fmla="*/ 9925 w 10000"/>
                <a:gd name="connsiteY29" fmla="*/ 1719 h 9981"/>
                <a:gd name="connsiteX30" fmla="*/ 10000 w 10000"/>
                <a:gd name="connsiteY30" fmla="*/ 1776 h 9981"/>
                <a:gd name="connsiteX31" fmla="*/ 10000 w 10000"/>
                <a:gd name="connsiteY31" fmla="*/ 5105 h 9981"/>
                <a:gd name="connsiteX32" fmla="*/ 9858 w 10000"/>
                <a:gd name="connsiteY32" fmla="*/ 5271 h 9981"/>
                <a:gd name="connsiteX33" fmla="*/ 9661 w 10000"/>
                <a:gd name="connsiteY33" fmla="*/ 5239 h 9981"/>
                <a:gd name="connsiteX34" fmla="*/ 9203 w 10000"/>
                <a:gd name="connsiteY34" fmla="*/ 5026 h 9981"/>
                <a:gd name="connsiteX35" fmla="*/ 8513 w 10000"/>
                <a:gd name="connsiteY35" fmla="*/ 5012 h 9981"/>
                <a:gd name="connsiteX36" fmla="*/ 7968 w 10000"/>
                <a:gd name="connsiteY36" fmla="*/ 5253 h 9981"/>
                <a:gd name="connsiteX37" fmla="*/ 7677 w 10000"/>
                <a:gd name="connsiteY37" fmla="*/ 5659 h 9981"/>
                <a:gd name="connsiteX38" fmla="*/ 7709 w 10000"/>
                <a:gd name="connsiteY38" fmla="*/ 6124 h 9981"/>
                <a:gd name="connsiteX39" fmla="*/ 8235 w 10000"/>
                <a:gd name="connsiteY39" fmla="*/ 6597 h 9981"/>
                <a:gd name="connsiteX40" fmla="*/ 8847 w 10000"/>
                <a:gd name="connsiteY40" fmla="*/ 6713 h 9981"/>
                <a:gd name="connsiteX41" fmla="*/ 9397 w 10000"/>
                <a:gd name="connsiteY41" fmla="*/ 6604 h 9981"/>
                <a:gd name="connsiteX42" fmla="*/ 9651 w 10000"/>
                <a:gd name="connsiteY42" fmla="*/ 6460 h 9981"/>
                <a:gd name="connsiteX43" fmla="*/ 9838 w 10000"/>
                <a:gd name="connsiteY43" fmla="*/ 6419 h 9981"/>
                <a:gd name="connsiteX44" fmla="*/ 9995 w 10000"/>
                <a:gd name="connsiteY44" fmla="*/ 6538 h 9981"/>
                <a:gd name="connsiteX45" fmla="*/ 10000 w 10000"/>
                <a:gd name="connsiteY45" fmla="*/ 6596 h 9981"/>
                <a:gd name="connsiteX46" fmla="*/ 10000 w 10000"/>
                <a:gd name="connsiteY46" fmla="*/ 9922 h 9981"/>
                <a:gd name="connsiteX47" fmla="*/ 9925 w 10000"/>
                <a:gd name="connsiteY47" fmla="*/ 9978 h 9981"/>
                <a:gd name="connsiteX48" fmla="*/ 6046 w 10000"/>
                <a:gd name="connsiteY48" fmla="*/ 9977 h 9981"/>
                <a:gd name="connsiteX49" fmla="*/ 4071 w 10000"/>
                <a:gd name="connsiteY49" fmla="*/ 9981 h 9981"/>
                <a:gd name="connsiteX50" fmla="*/ 1267 w 10000"/>
                <a:gd name="connsiteY50" fmla="*/ 9980 h 9981"/>
                <a:gd name="connsiteX51" fmla="*/ 1228 w 10000"/>
                <a:gd name="connsiteY51" fmla="*/ 9980 h 9981"/>
                <a:gd name="connsiteX52" fmla="*/ 1228 w 10000"/>
                <a:gd name="connsiteY52" fmla="*/ 9980 h 9981"/>
                <a:gd name="connsiteX0" fmla="*/ 1228 w 10000"/>
                <a:gd name="connsiteY0" fmla="*/ 9999 h 9999"/>
                <a:gd name="connsiteX1" fmla="*/ 67 w 10000"/>
                <a:gd name="connsiteY1" fmla="*/ 9999 h 9999"/>
                <a:gd name="connsiteX2" fmla="*/ 0 w 10000"/>
                <a:gd name="connsiteY2" fmla="*/ 9944 h 9999"/>
                <a:gd name="connsiteX3" fmla="*/ 0 w 10000"/>
                <a:gd name="connsiteY3" fmla="*/ 6587 h 9999"/>
                <a:gd name="connsiteX4" fmla="*/ 132 w 10000"/>
                <a:gd name="connsiteY4" fmla="*/ 6435 h 9999"/>
                <a:gd name="connsiteX5" fmla="*/ 359 w 10000"/>
                <a:gd name="connsiteY5" fmla="*/ 6477 h 9999"/>
                <a:gd name="connsiteX6" fmla="*/ 1218 w 10000"/>
                <a:gd name="connsiteY6" fmla="*/ 6724 h 9999"/>
                <a:gd name="connsiteX7" fmla="*/ 1753 w 10000"/>
                <a:gd name="connsiteY7" fmla="*/ 6617 h 9999"/>
                <a:gd name="connsiteX8" fmla="*/ 2144 w 10000"/>
                <a:gd name="connsiteY8" fmla="*/ 6355 h 9999"/>
                <a:gd name="connsiteX9" fmla="*/ 2353 w 10000"/>
                <a:gd name="connsiteY9" fmla="*/ 5826 h 9999"/>
                <a:gd name="connsiteX10" fmla="*/ 2024 w 10000"/>
                <a:gd name="connsiteY10" fmla="*/ 5257 h 9999"/>
                <a:gd name="connsiteX11" fmla="*/ 1006 w 10000"/>
                <a:gd name="connsiteY11" fmla="*/ 5001 h 9999"/>
                <a:gd name="connsiteX12" fmla="*/ 356 w 10000"/>
                <a:gd name="connsiteY12" fmla="*/ 5243 h 9999"/>
                <a:gd name="connsiteX13" fmla="*/ 144 w 10000"/>
                <a:gd name="connsiteY13" fmla="*/ 5284 h 9999"/>
                <a:gd name="connsiteX14" fmla="*/ 0 w 10000"/>
                <a:gd name="connsiteY14" fmla="*/ 5138 h 9999"/>
                <a:gd name="connsiteX15" fmla="*/ 0 w 10000"/>
                <a:gd name="connsiteY15" fmla="*/ 4118 h 9999"/>
                <a:gd name="connsiteX16" fmla="*/ 0 w 10000"/>
                <a:gd name="connsiteY16" fmla="*/ 1772 h 9999"/>
                <a:gd name="connsiteX17" fmla="*/ 72 w 10000"/>
                <a:gd name="connsiteY17" fmla="*/ 1719 h 9999"/>
                <a:gd name="connsiteX18" fmla="*/ 3992 w 10000"/>
                <a:gd name="connsiteY18" fmla="*/ 1719 h 9999"/>
                <a:gd name="connsiteX19" fmla="*/ 4238 w 10000"/>
                <a:gd name="connsiteY19" fmla="*/ 1687 h 9999"/>
                <a:gd name="connsiteX20" fmla="*/ 4487 w 10000"/>
                <a:gd name="connsiteY20" fmla="*/ 1262 h 9999"/>
                <a:gd name="connsiteX21" fmla="*/ 4358 w 10000"/>
                <a:gd name="connsiteY21" fmla="*/ 1102 h 9999"/>
                <a:gd name="connsiteX22" fmla="*/ 4151 w 10000"/>
                <a:gd name="connsiteY22" fmla="*/ 448 h 9999"/>
                <a:gd name="connsiteX23" fmla="*/ 4811 w 10000"/>
                <a:gd name="connsiteY23" fmla="*/ 21 h 9999"/>
                <a:gd name="connsiteX24" fmla="*/ 5642 w 10000"/>
                <a:gd name="connsiteY24" fmla="*/ 187 h 9999"/>
                <a:gd name="connsiteX25" fmla="*/ 5867 w 10000"/>
                <a:gd name="connsiteY25" fmla="*/ 809 h 9999"/>
                <a:gd name="connsiteX26" fmla="*/ 5625 w 10000"/>
                <a:gd name="connsiteY26" fmla="*/ 1118 h 9999"/>
                <a:gd name="connsiteX27" fmla="*/ 5847 w 10000"/>
                <a:gd name="connsiteY27" fmla="*/ 1709 h 9999"/>
                <a:gd name="connsiteX28" fmla="*/ 6011 w 10000"/>
                <a:gd name="connsiteY28" fmla="*/ 1719 h 9999"/>
                <a:gd name="connsiteX29" fmla="*/ 9925 w 10000"/>
                <a:gd name="connsiteY29" fmla="*/ 1722 h 9999"/>
                <a:gd name="connsiteX30" fmla="*/ 10000 w 10000"/>
                <a:gd name="connsiteY30" fmla="*/ 1779 h 9999"/>
                <a:gd name="connsiteX31" fmla="*/ 10000 w 10000"/>
                <a:gd name="connsiteY31" fmla="*/ 5115 h 9999"/>
                <a:gd name="connsiteX32" fmla="*/ 9858 w 10000"/>
                <a:gd name="connsiteY32" fmla="*/ 5281 h 9999"/>
                <a:gd name="connsiteX33" fmla="*/ 9661 w 10000"/>
                <a:gd name="connsiteY33" fmla="*/ 5249 h 9999"/>
                <a:gd name="connsiteX34" fmla="*/ 9203 w 10000"/>
                <a:gd name="connsiteY34" fmla="*/ 5036 h 9999"/>
                <a:gd name="connsiteX35" fmla="*/ 8513 w 10000"/>
                <a:gd name="connsiteY35" fmla="*/ 5022 h 9999"/>
                <a:gd name="connsiteX36" fmla="*/ 7968 w 10000"/>
                <a:gd name="connsiteY36" fmla="*/ 5263 h 9999"/>
                <a:gd name="connsiteX37" fmla="*/ 7677 w 10000"/>
                <a:gd name="connsiteY37" fmla="*/ 5670 h 9999"/>
                <a:gd name="connsiteX38" fmla="*/ 7709 w 10000"/>
                <a:gd name="connsiteY38" fmla="*/ 6136 h 9999"/>
                <a:gd name="connsiteX39" fmla="*/ 8235 w 10000"/>
                <a:gd name="connsiteY39" fmla="*/ 6610 h 9999"/>
                <a:gd name="connsiteX40" fmla="*/ 8847 w 10000"/>
                <a:gd name="connsiteY40" fmla="*/ 6726 h 9999"/>
                <a:gd name="connsiteX41" fmla="*/ 9397 w 10000"/>
                <a:gd name="connsiteY41" fmla="*/ 6617 h 9999"/>
                <a:gd name="connsiteX42" fmla="*/ 9651 w 10000"/>
                <a:gd name="connsiteY42" fmla="*/ 6472 h 9999"/>
                <a:gd name="connsiteX43" fmla="*/ 9838 w 10000"/>
                <a:gd name="connsiteY43" fmla="*/ 6431 h 9999"/>
                <a:gd name="connsiteX44" fmla="*/ 9995 w 10000"/>
                <a:gd name="connsiteY44" fmla="*/ 6550 h 9999"/>
                <a:gd name="connsiteX45" fmla="*/ 10000 w 10000"/>
                <a:gd name="connsiteY45" fmla="*/ 6609 h 9999"/>
                <a:gd name="connsiteX46" fmla="*/ 10000 w 10000"/>
                <a:gd name="connsiteY46" fmla="*/ 9941 h 9999"/>
                <a:gd name="connsiteX47" fmla="*/ 9925 w 10000"/>
                <a:gd name="connsiteY47" fmla="*/ 9997 h 9999"/>
                <a:gd name="connsiteX48" fmla="*/ 6046 w 10000"/>
                <a:gd name="connsiteY48" fmla="*/ 9996 h 9999"/>
                <a:gd name="connsiteX49" fmla="*/ 1267 w 10000"/>
                <a:gd name="connsiteY49" fmla="*/ 9999 h 9999"/>
                <a:gd name="connsiteX50" fmla="*/ 1228 w 10000"/>
                <a:gd name="connsiteY50" fmla="*/ 9999 h 9999"/>
                <a:gd name="connsiteX51" fmla="*/ 1228 w 10000"/>
                <a:gd name="connsiteY51" fmla="*/ 9999 h 9999"/>
                <a:gd name="connsiteX0" fmla="*/ 1228 w 10000"/>
                <a:gd name="connsiteY0" fmla="*/ 10000 h 10000"/>
                <a:gd name="connsiteX1" fmla="*/ 67 w 10000"/>
                <a:gd name="connsiteY1" fmla="*/ 10000 h 10000"/>
                <a:gd name="connsiteX2" fmla="*/ 0 w 10000"/>
                <a:gd name="connsiteY2" fmla="*/ 9945 h 10000"/>
                <a:gd name="connsiteX3" fmla="*/ 0 w 10000"/>
                <a:gd name="connsiteY3" fmla="*/ 6588 h 10000"/>
                <a:gd name="connsiteX4" fmla="*/ 132 w 10000"/>
                <a:gd name="connsiteY4" fmla="*/ 6436 h 10000"/>
                <a:gd name="connsiteX5" fmla="*/ 359 w 10000"/>
                <a:gd name="connsiteY5" fmla="*/ 6478 h 10000"/>
                <a:gd name="connsiteX6" fmla="*/ 1218 w 10000"/>
                <a:gd name="connsiteY6" fmla="*/ 6725 h 10000"/>
                <a:gd name="connsiteX7" fmla="*/ 1753 w 10000"/>
                <a:gd name="connsiteY7" fmla="*/ 6618 h 10000"/>
                <a:gd name="connsiteX8" fmla="*/ 2144 w 10000"/>
                <a:gd name="connsiteY8" fmla="*/ 6356 h 10000"/>
                <a:gd name="connsiteX9" fmla="*/ 2353 w 10000"/>
                <a:gd name="connsiteY9" fmla="*/ 5827 h 10000"/>
                <a:gd name="connsiteX10" fmla="*/ 2024 w 10000"/>
                <a:gd name="connsiteY10" fmla="*/ 5258 h 10000"/>
                <a:gd name="connsiteX11" fmla="*/ 1006 w 10000"/>
                <a:gd name="connsiteY11" fmla="*/ 5002 h 10000"/>
                <a:gd name="connsiteX12" fmla="*/ 356 w 10000"/>
                <a:gd name="connsiteY12" fmla="*/ 5244 h 10000"/>
                <a:gd name="connsiteX13" fmla="*/ 144 w 10000"/>
                <a:gd name="connsiteY13" fmla="*/ 5285 h 10000"/>
                <a:gd name="connsiteX14" fmla="*/ 0 w 10000"/>
                <a:gd name="connsiteY14" fmla="*/ 5139 h 10000"/>
                <a:gd name="connsiteX15" fmla="*/ 0 w 10000"/>
                <a:gd name="connsiteY15" fmla="*/ 4118 h 10000"/>
                <a:gd name="connsiteX16" fmla="*/ 0 w 10000"/>
                <a:gd name="connsiteY16" fmla="*/ 1772 h 10000"/>
                <a:gd name="connsiteX17" fmla="*/ 72 w 10000"/>
                <a:gd name="connsiteY17" fmla="*/ 1719 h 10000"/>
                <a:gd name="connsiteX18" fmla="*/ 3992 w 10000"/>
                <a:gd name="connsiteY18" fmla="*/ 1719 h 10000"/>
                <a:gd name="connsiteX19" fmla="*/ 4238 w 10000"/>
                <a:gd name="connsiteY19" fmla="*/ 1687 h 10000"/>
                <a:gd name="connsiteX20" fmla="*/ 4487 w 10000"/>
                <a:gd name="connsiteY20" fmla="*/ 1262 h 10000"/>
                <a:gd name="connsiteX21" fmla="*/ 4358 w 10000"/>
                <a:gd name="connsiteY21" fmla="*/ 1102 h 10000"/>
                <a:gd name="connsiteX22" fmla="*/ 4151 w 10000"/>
                <a:gd name="connsiteY22" fmla="*/ 448 h 10000"/>
                <a:gd name="connsiteX23" fmla="*/ 4811 w 10000"/>
                <a:gd name="connsiteY23" fmla="*/ 21 h 10000"/>
                <a:gd name="connsiteX24" fmla="*/ 5642 w 10000"/>
                <a:gd name="connsiteY24" fmla="*/ 187 h 10000"/>
                <a:gd name="connsiteX25" fmla="*/ 5867 w 10000"/>
                <a:gd name="connsiteY25" fmla="*/ 809 h 10000"/>
                <a:gd name="connsiteX26" fmla="*/ 5625 w 10000"/>
                <a:gd name="connsiteY26" fmla="*/ 1118 h 10000"/>
                <a:gd name="connsiteX27" fmla="*/ 5847 w 10000"/>
                <a:gd name="connsiteY27" fmla="*/ 1709 h 10000"/>
                <a:gd name="connsiteX28" fmla="*/ 6011 w 10000"/>
                <a:gd name="connsiteY28" fmla="*/ 1719 h 10000"/>
                <a:gd name="connsiteX29" fmla="*/ 9925 w 10000"/>
                <a:gd name="connsiteY29" fmla="*/ 1722 h 10000"/>
                <a:gd name="connsiteX30" fmla="*/ 10000 w 10000"/>
                <a:gd name="connsiteY30" fmla="*/ 1779 h 10000"/>
                <a:gd name="connsiteX31" fmla="*/ 10000 w 10000"/>
                <a:gd name="connsiteY31" fmla="*/ 5116 h 10000"/>
                <a:gd name="connsiteX32" fmla="*/ 9858 w 10000"/>
                <a:gd name="connsiteY32" fmla="*/ 5282 h 10000"/>
                <a:gd name="connsiteX33" fmla="*/ 9661 w 10000"/>
                <a:gd name="connsiteY33" fmla="*/ 5250 h 10000"/>
                <a:gd name="connsiteX34" fmla="*/ 9203 w 10000"/>
                <a:gd name="connsiteY34" fmla="*/ 5037 h 10000"/>
                <a:gd name="connsiteX35" fmla="*/ 8513 w 10000"/>
                <a:gd name="connsiteY35" fmla="*/ 5023 h 10000"/>
                <a:gd name="connsiteX36" fmla="*/ 7968 w 10000"/>
                <a:gd name="connsiteY36" fmla="*/ 5264 h 10000"/>
                <a:gd name="connsiteX37" fmla="*/ 7677 w 10000"/>
                <a:gd name="connsiteY37" fmla="*/ 5671 h 10000"/>
                <a:gd name="connsiteX38" fmla="*/ 7709 w 10000"/>
                <a:gd name="connsiteY38" fmla="*/ 6137 h 10000"/>
                <a:gd name="connsiteX39" fmla="*/ 8235 w 10000"/>
                <a:gd name="connsiteY39" fmla="*/ 6611 h 10000"/>
                <a:gd name="connsiteX40" fmla="*/ 8847 w 10000"/>
                <a:gd name="connsiteY40" fmla="*/ 6727 h 10000"/>
                <a:gd name="connsiteX41" fmla="*/ 9397 w 10000"/>
                <a:gd name="connsiteY41" fmla="*/ 6618 h 10000"/>
                <a:gd name="connsiteX42" fmla="*/ 9651 w 10000"/>
                <a:gd name="connsiteY42" fmla="*/ 6473 h 10000"/>
                <a:gd name="connsiteX43" fmla="*/ 9838 w 10000"/>
                <a:gd name="connsiteY43" fmla="*/ 6432 h 10000"/>
                <a:gd name="connsiteX44" fmla="*/ 9995 w 10000"/>
                <a:gd name="connsiteY44" fmla="*/ 6551 h 10000"/>
                <a:gd name="connsiteX45" fmla="*/ 10000 w 10000"/>
                <a:gd name="connsiteY45" fmla="*/ 6610 h 10000"/>
                <a:gd name="connsiteX46" fmla="*/ 10000 w 10000"/>
                <a:gd name="connsiteY46" fmla="*/ 9942 h 10000"/>
                <a:gd name="connsiteX47" fmla="*/ 9925 w 10000"/>
                <a:gd name="connsiteY47" fmla="*/ 9998 h 10000"/>
                <a:gd name="connsiteX48" fmla="*/ 1267 w 10000"/>
                <a:gd name="connsiteY48" fmla="*/ 10000 h 10000"/>
                <a:gd name="connsiteX49" fmla="*/ 1228 w 10000"/>
                <a:gd name="connsiteY49" fmla="*/ 10000 h 10000"/>
                <a:gd name="connsiteX50" fmla="*/ 1228 w 10000"/>
                <a:gd name="connsiteY50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000" h="10000">
                  <a:moveTo>
                    <a:pt x="1228" y="10000"/>
                  </a:moveTo>
                  <a:lnTo>
                    <a:pt x="67" y="10000"/>
                  </a:lnTo>
                  <a:cubicBezTo>
                    <a:pt x="0" y="10000"/>
                    <a:pt x="0" y="10000"/>
                    <a:pt x="0" y="9945"/>
                  </a:cubicBezTo>
                  <a:lnTo>
                    <a:pt x="0" y="6588"/>
                  </a:lnTo>
                  <a:cubicBezTo>
                    <a:pt x="0" y="6518"/>
                    <a:pt x="47" y="6464"/>
                    <a:pt x="132" y="6436"/>
                  </a:cubicBezTo>
                  <a:cubicBezTo>
                    <a:pt x="212" y="6415"/>
                    <a:pt x="289" y="6428"/>
                    <a:pt x="359" y="6478"/>
                  </a:cubicBezTo>
                  <a:cubicBezTo>
                    <a:pt x="600" y="6648"/>
                    <a:pt x="884" y="6730"/>
                    <a:pt x="1218" y="6725"/>
                  </a:cubicBezTo>
                  <a:cubicBezTo>
                    <a:pt x="1409" y="6722"/>
                    <a:pt x="1589" y="6684"/>
                    <a:pt x="1753" y="6618"/>
                  </a:cubicBezTo>
                  <a:cubicBezTo>
                    <a:pt x="1910" y="6552"/>
                    <a:pt x="2039" y="6466"/>
                    <a:pt x="2144" y="6356"/>
                  </a:cubicBezTo>
                  <a:cubicBezTo>
                    <a:pt x="2293" y="6197"/>
                    <a:pt x="2363" y="6021"/>
                    <a:pt x="2353" y="5827"/>
                  </a:cubicBezTo>
                  <a:cubicBezTo>
                    <a:pt x="2341" y="5606"/>
                    <a:pt x="2231" y="5415"/>
                    <a:pt x="2024" y="5258"/>
                  </a:cubicBezTo>
                  <a:cubicBezTo>
                    <a:pt x="1743" y="5044"/>
                    <a:pt x="1397" y="4964"/>
                    <a:pt x="1006" y="5002"/>
                  </a:cubicBezTo>
                  <a:cubicBezTo>
                    <a:pt x="754" y="5024"/>
                    <a:pt x="538" y="5110"/>
                    <a:pt x="356" y="5244"/>
                  </a:cubicBezTo>
                  <a:cubicBezTo>
                    <a:pt x="296" y="5285"/>
                    <a:pt x="212" y="5303"/>
                    <a:pt x="144" y="5285"/>
                  </a:cubicBezTo>
                  <a:cubicBezTo>
                    <a:pt x="52" y="5260"/>
                    <a:pt x="0" y="5203"/>
                    <a:pt x="0" y="5139"/>
                  </a:cubicBezTo>
                  <a:lnTo>
                    <a:pt x="0" y="4118"/>
                  </a:lnTo>
                  <a:lnTo>
                    <a:pt x="0" y="1772"/>
                  </a:lnTo>
                  <a:cubicBezTo>
                    <a:pt x="0" y="1719"/>
                    <a:pt x="0" y="1719"/>
                    <a:pt x="72" y="1719"/>
                  </a:cubicBezTo>
                  <a:lnTo>
                    <a:pt x="3992" y="1719"/>
                  </a:lnTo>
                  <a:cubicBezTo>
                    <a:pt x="4076" y="1719"/>
                    <a:pt x="4158" y="1714"/>
                    <a:pt x="4238" y="1687"/>
                  </a:cubicBezTo>
                  <a:cubicBezTo>
                    <a:pt x="4447" y="1615"/>
                    <a:pt x="4562" y="1422"/>
                    <a:pt x="4487" y="1262"/>
                  </a:cubicBezTo>
                  <a:cubicBezTo>
                    <a:pt x="4460" y="1201"/>
                    <a:pt x="4415" y="1151"/>
                    <a:pt x="4358" y="1102"/>
                  </a:cubicBezTo>
                  <a:cubicBezTo>
                    <a:pt x="4124" y="913"/>
                    <a:pt x="4049" y="692"/>
                    <a:pt x="4151" y="448"/>
                  </a:cubicBezTo>
                  <a:cubicBezTo>
                    <a:pt x="4250" y="202"/>
                    <a:pt x="4482" y="74"/>
                    <a:pt x="4811" y="21"/>
                  </a:cubicBezTo>
                  <a:cubicBezTo>
                    <a:pt x="5125" y="-29"/>
                    <a:pt x="5413" y="6"/>
                    <a:pt x="5642" y="187"/>
                  </a:cubicBezTo>
                  <a:cubicBezTo>
                    <a:pt x="5867" y="362"/>
                    <a:pt x="5944" y="571"/>
                    <a:pt x="5867" y="809"/>
                  </a:cubicBezTo>
                  <a:cubicBezTo>
                    <a:pt x="5827" y="929"/>
                    <a:pt x="5742" y="1030"/>
                    <a:pt x="5625" y="1118"/>
                  </a:cubicBezTo>
                  <a:cubicBezTo>
                    <a:pt x="5386" y="1302"/>
                    <a:pt x="5476" y="1628"/>
                    <a:pt x="5847" y="1709"/>
                  </a:cubicBezTo>
                  <a:cubicBezTo>
                    <a:pt x="5899" y="1722"/>
                    <a:pt x="5956" y="1719"/>
                    <a:pt x="6011" y="1719"/>
                  </a:cubicBezTo>
                  <a:lnTo>
                    <a:pt x="9925" y="1722"/>
                  </a:lnTo>
                  <a:cubicBezTo>
                    <a:pt x="10000" y="1722"/>
                    <a:pt x="10000" y="1722"/>
                    <a:pt x="10000" y="1779"/>
                  </a:cubicBezTo>
                  <a:lnTo>
                    <a:pt x="10000" y="5116"/>
                  </a:lnTo>
                  <a:cubicBezTo>
                    <a:pt x="10000" y="5203"/>
                    <a:pt x="9958" y="5253"/>
                    <a:pt x="9858" y="5282"/>
                  </a:cubicBezTo>
                  <a:cubicBezTo>
                    <a:pt x="9781" y="5305"/>
                    <a:pt x="9714" y="5288"/>
                    <a:pt x="9661" y="5250"/>
                  </a:cubicBezTo>
                  <a:cubicBezTo>
                    <a:pt x="9527" y="5155"/>
                    <a:pt x="9377" y="5079"/>
                    <a:pt x="9203" y="5037"/>
                  </a:cubicBezTo>
                  <a:cubicBezTo>
                    <a:pt x="8977" y="4980"/>
                    <a:pt x="8745" y="4977"/>
                    <a:pt x="8513" y="5023"/>
                  </a:cubicBezTo>
                  <a:cubicBezTo>
                    <a:pt x="8299" y="5065"/>
                    <a:pt x="8118" y="5147"/>
                    <a:pt x="7968" y="5264"/>
                  </a:cubicBezTo>
                  <a:cubicBezTo>
                    <a:pt x="7821" y="5378"/>
                    <a:pt x="7724" y="5512"/>
                    <a:pt x="7677" y="5671"/>
                  </a:cubicBezTo>
                  <a:cubicBezTo>
                    <a:pt x="7627" y="5829"/>
                    <a:pt x="7639" y="5983"/>
                    <a:pt x="7709" y="6137"/>
                  </a:cubicBezTo>
                  <a:cubicBezTo>
                    <a:pt x="7804" y="6343"/>
                    <a:pt x="7981" y="6499"/>
                    <a:pt x="8235" y="6611"/>
                  </a:cubicBezTo>
                  <a:cubicBezTo>
                    <a:pt x="8421" y="6693"/>
                    <a:pt x="8628" y="6728"/>
                    <a:pt x="8847" y="6727"/>
                  </a:cubicBezTo>
                  <a:cubicBezTo>
                    <a:pt x="9044" y="6723"/>
                    <a:pt x="9228" y="6690"/>
                    <a:pt x="9397" y="6618"/>
                  </a:cubicBezTo>
                  <a:cubicBezTo>
                    <a:pt x="9487" y="6576"/>
                    <a:pt x="9569" y="6523"/>
                    <a:pt x="9651" y="6473"/>
                  </a:cubicBezTo>
                  <a:cubicBezTo>
                    <a:pt x="9709" y="6439"/>
                    <a:pt x="9766" y="6418"/>
                    <a:pt x="9838" y="6432"/>
                  </a:cubicBezTo>
                  <a:cubicBezTo>
                    <a:pt x="9920" y="6450"/>
                    <a:pt x="9978" y="6482"/>
                    <a:pt x="9995" y="6551"/>
                  </a:cubicBezTo>
                  <a:cubicBezTo>
                    <a:pt x="10000" y="6568"/>
                    <a:pt x="10000" y="6589"/>
                    <a:pt x="10000" y="6610"/>
                  </a:cubicBezTo>
                  <a:lnTo>
                    <a:pt x="10000" y="9942"/>
                  </a:lnTo>
                  <a:cubicBezTo>
                    <a:pt x="10000" y="9998"/>
                    <a:pt x="10000" y="9998"/>
                    <a:pt x="9925" y="9998"/>
                  </a:cubicBezTo>
                  <a:lnTo>
                    <a:pt x="1267" y="10000"/>
                  </a:lnTo>
                  <a:lnTo>
                    <a:pt x="1228" y="10000"/>
                  </a:lnTo>
                  <a:lnTo>
                    <a:pt x="1228" y="1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14B801-783E-4E64-AC12-BC453689E67F}"/>
                </a:ext>
              </a:extLst>
            </p:cNvPr>
            <p:cNvSpPr txBox="1"/>
            <p:nvPr/>
          </p:nvSpPr>
          <p:spPr>
            <a:xfrm>
              <a:off x="2085971" y="2750422"/>
              <a:ext cx="19875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 sz="10000" b="1" dirty="0">
                  <a:solidFill>
                    <a:srgbClr val="CB1B4A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?</a:t>
              </a:r>
              <a:endParaRPr lang="en-US" sz="10000" b="1" dirty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A01F6B5-4B20-4F9B-8EB3-C745E21D2A0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25496" y="2746272"/>
              <a:ext cx="1204017" cy="1639318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  <a:gd name="connsiteX0" fmla="*/ 1228 w 10000"/>
                <a:gd name="connsiteY0" fmla="*/ 8491 h 9963"/>
                <a:gd name="connsiteX1" fmla="*/ 67 w 10000"/>
                <a:gd name="connsiteY1" fmla="*/ 8491 h 9963"/>
                <a:gd name="connsiteX2" fmla="*/ 0 w 10000"/>
                <a:gd name="connsiteY2" fmla="*/ 8447 h 9963"/>
                <a:gd name="connsiteX3" fmla="*/ 0 w 10000"/>
                <a:gd name="connsiteY3" fmla="*/ 5594 h 9963"/>
                <a:gd name="connsiteX4" fmla="*/ 132 w 10000"/>
                <a:gd name="connsiteY4" fmla="*/ 5467 h 9963"/>
                <a:gd name="connsiteX5" fmla="*/ 359 w 10000"/>
                <a:gd name="connsiteY5" fmla="*/ 5502 h 9963"/>
                <a:gd name="connsiteX6" fmla="*/ 1218 w 10000"/>
                <a:gd name="connsiteY6" fmla="*/ 5711 h 9963"/>
                <a:gd name="connsiteX7" fmla="*/ 1753 w 10000"/>
                <a:gd name="connsiteY7" fmla="*/ 5619 h 9963"/>
                <a:gd name="connsiteX8" fmla="*/ 2144 w 10000"/>
                <a:gd name="connsiteY8" fmla="*/ 5398 h 9963"/>
                <a:gd name="connsiteX9" fmla="*/ 2353 w 10000"/>
                <a:gd name="connsiteY9" fmla="*/ 4948 h 9963"/>
                <a:gd name="connsiteX10" fmla="*/ 2024 w 10000"/>
                <a:gd name="connsiteY10" fmla="*/ 4464 h 9963"/>
                <a:gd name="connsiteX11" fmla="*/ 1006 w 10000"/>
                <a:gd name="connsiteY11" fmla="*/ 4247 h 9963"/>
                <a:gd name="connsiteX12" fmla="*/ 356 w 10000"/>
                <a:gd name="connsiteY12" fmla="*/ 4452 h 9963"/>
                <a:gd name="connsiteX13" fmla="*/ 144 w 10000"/>
                <a:gd name="connsiteY13" fmla="*/ 4488 h 9963"/>
                <a:gd name="connsiteX14" fmla="*/ 0 w 10000"/>
                <a:gd name="connsiteY14" fmla="*/ 4363 h 9963"/>
                <a:gd name="connsiteX15" fmla="*/ 0 w 10000"/>
                <a:gd name="connsiteY15" fmla="*/ 3497 h 9963"/>
                <a:gd name="connsiteX16" fmla="*/ 0 w 10000"/>
                <a:gd name="connsiteY16" fmla="*/ 1506 h 9963"/>
                <a:gd name="connsiteX17" fmla="*/ 72 w 10000"/>
                <a:gd name="connsiteY17" fmla="*/ 1461 h 9963"/>
                <a:gd name="connsiteX18" fmla="*/ 3992 w 10000"/>
                <a:gd name="connsiteY18" fmla="*/ 1461 h 9963"/>
                <a:gd name="connsiteX19" fmla="*/ 4238 w 10000"/>
                <a:gd name="connsiteY19" fmla="*/ 1433 h 9963"/>
                <a:gd name="connsiteX20" fmla="*/ 4487 w 10000"/>
                <a:gd name="connsiteY20" fmla="*/ 1072 h 9963"/>
                <a:gd name="connsiteX21" fmla="*/ 4358 w 10000"/>
                <a:gd name="connsiteY21" fmla="*/ 936 h 9963"/>
                <a:gd name="connsiteX22" fmla="*/ 4151 w 10000"/>
                <a:gd name="connsiteY22" fmla="*/ 380 h 9963"/>
                <a:gd name="connsiteX23" fmla="*/ 4811 w 10000"/>
                <a:gd name="connsiteY23" fmla="*/ 19 h 9963"/>
                <a:gd name="connsiteX24" fmla="*/ 5642 w 10000"/>
                <a:gd name="connsiteY24" fmla="*/ 158 h 9963"/>
                <a:gd name="connsiteX25" fmla="*/ 5867 w 10000"/>
                <a:gd name="connsiteY25" fmla="*/ 686 h 9963"/>
                <a:gd name="connsiteX26" fmla="*/ 5625 w 10000"/>
                <a:gd name="connsiteY26" fmla="*/ 950 h 9963"/>
                <a:gd name="connsiteX27" fmla="*/ 5847 w 10000"/>
                <a:gd name="connsiteY27" fmla="*/ 1453 h 9963"/>
                <a:gd name="connsiteX28" fmla="*/ 6011 w 10000"/>
                <a:gd name="connsiteY28" fmla="*/ 1461 h 9963"/>
                <a:gd name="connsiteX29" fmla="*/ 9925 w 10000"/>
                <a:gd name="connsiteY29" fmla="*/ 1463 h 9963"/>
                <a:gd name="connsiteX30" fmla="*/ 10000 w 10000"/>
                <a:gd name="connsiteY30" fmla="*/ 1511 h 9963"/>
                <a:gd name="connsiteX31" fmla="*/ 10000 w 10000"/>
                <a:gd name="connsiteY31" fmla="*/ 4345 h 9963"/>
                <a:gd name="connsiteX32" fmla="*/ 9858 w 10000"/>
                <a:gd name="connsiteY32" fmla="*/ 4486 h 9963"/>
                <a:gd name="connsiteX33" fmla="*/ 9661 w 10000"/>
                <a:gd name="connsiteY33" fmla="*/ 4458 h 9963"/>
                <a:gd name="connsiteX34" fmla="*/ 9203 w 10000"/>
                <a:gd name="connsiteY34" fmla="*/ 4278 h 9963"/>
                <a:gd name="connsiteX35" fmla="*/ 8513 w 10000"/>
                <a:gd name="connsiteY35" fmla="*/ 4266 h 9963"/>
                <a:gd name="connsiteX36" fmla="*/ 7968 w 10000"/>
                <a:gd name="connsiteY36" fmla="*/ 4470 h 9963"/>
                <a:gd name="connsiteX37" fmla="*/ 7677 w 10000"/>
                <a:gd name="connsiteY37" fmla="*/ 4814 h 9963"/>
                <a:gd name="connsiteX38" fmla="*/ 7709 w 10000"/>
                <a:gd name="connsiteY38" fmla="*/ 5211 h 9963"/>
                <a:gd name="connsiteX39" fmla="*/ 8235 w 10000"/>
                <a:gd name="connsiteY39" fmla="*/ 5614 h 9963"/>
                <a:gd name="connsiteX40" fmla="*/ 8847 w 10000"/>
                <a:gd name="connsiteY40" fmla="*/ 5713 h 9963"/>
                <a:gd name="connsiteX41" fmla="*/ 9397 w 10000"/>
                <a:gd name="connsiteY41" fmla="*/ 5619 h 9963"/>
                <a:gd name="connsiteX42" fmla="*/ 9651 w 10000"/>
                <a:gd name="connsiteY42" fmla="*/ 5497 h 9963"/>
                <a:gd name="connsiteX43" fmla="*/ 9838 w 10000"/>
                <a:gd name="connsiteY43" fmla="*/ 5463 h 9963"/>
                <a:gd name="connsiteX44" fmla="*/ 9995 w 10000"/>
                <a:gd name="connsiteY44" fmla="*/ 5563 h 9963"/>
                <a:gd name="connsiteX45" fmla="*/ 10000 w 10000"/>
                <a:gd name="connsiteY45" fmla="*/ 5613 h 9963"/>
                <a:gd name="connsiteX46" fmla="*/ 10000 w 10000"/>
                <a:gd name="connsiteY46" fmla="*/ 8444 h 9963"/>
                <a:gd name="connsiteX47" fmla="*/ 9925 w 10000"/>
                <a:gd name="connsiteY47" fmla="*/ 8489 h 9963"/>
                <a:gd name="connsiteX48" fmla="*/ 6046 w 10000"/>
                <a:gd name="connsiteY48" fmla="*/ 8488 h 9963"/>
                <a:gd name="connsiteX49" fmla="*/ 5792 w 10000"/>
                <a:gd name="connsiteY49" fmla="*/ 8509 h 9963"/>
                <a:gd name="connsiteX50" fmla="*/ 5498 w 10000"/>
                <a:gd name="connsiteY50" fmla="*/ 8747 h 9963"/>
                <a:gd name="connsiteX51" fmla="*/ 5580 w 10000"/>
                <a:gd name="connsiteY51" fmla="*/ 8972 h 9963"/>
                <a:gd name="connsiteX52" fmla="*/ 5695 w 10000"/>
                <a:gd name="connsiteY52" fmla="*/ 9052 h 9963"/>
                <a:gd name="connsiteX53" fmla="*/ 5869 w 10000"/>
                <a:gd name="connsiteY53" fmla="*/ 9539 h 9963"/>
                <a:gd name="connsiteX54" fmla="*/ 4920 w 10000"/>
                <a:gd name="connsiteY54" fmla="*/ 9963 h 9963"/>
                <a:gd name="connsiteX55" fmla="*/ 4303 w 10000"/>
                <a:gd name="connsiteY55" fmla="*/ 9758 h 9963"/>
                <a:gd name="connsiteX56" fmla="*/ 4141 w 10000"/>
                <a:gd name="connsiteY56" fmla="*/ 9252 h 9963"/>
                <a:gd name="connsiteX57" fmla="*/ 4370 w 10000"/>
                <a:gd name="connsiteY57" fmla="*/ 9005 h 9963"/>
                <a:gd name="connsiteX58" fmla="*/ 4420 w 10000"/>
                <a:gd name="connsiteY58" fmla="*/ 8614 h 9963"/>
                <a:gd name="connsiteX59" fmla="*/ 4071 w 10000"/>
                <a:gd name="connsiteY59" fmla="*/ 8492 h 9963"/>
                <a:gd name="connsiteX60" fmla="*/ 1267 w 10000"/>
                <a:gd name="connsiteY60" fmla="*/ 8491 h 9963"/>
                <a:gd name="connsiteX61" fmla="*/ 1228 w 10000"/>
                <a:gd name="connsiteY61" fmla="*/ 8491 h 9963"/>
                <a:gd name="connsiteX62" fmla="*/ 1228 w 10000"/>
                <a:gd name="connsiteY62" fmla="*/ 8491 h 9963"/>
                <a:gd name="connsiteX0" fmla="*/ 1228 w 10000"/>
                <a:gd name="connsiteY0" fmla="*/ 8523 h 9803"/>
                <a:gd name="connsiteX1" fmla="*/ 67 w 10000"/>
                <a:gd name="connsiteY1" fmla="*/ 8523 h 9803"/>
                <a:gd name="connsiteX2" fmla="*/ 0 w 10000"/>
                <a:gd name="connsiteY2" fmla="*/ 8478 h 9803"/>
                <a:gd name="connsiteX3" fmla="*/ 0 w 10000"/>
                <a:gd name="connsiteY3" fmla="*/ 5615 h 9803"/>
                <a:gd name="connsiteX4" fmla="*/ 132 w 10000"/>
                <a:gd name="connsiteY4" fmla="*/ 5487 h 9803"/>
                <a:gd name="connsiteX5" fmla="*/ 359 w 10000"/>
                <a:gd name="connsiteY5" fmla="*/ 5522 h 9803"/>
                <a:gd name="connsiteX6" fmla="*/ 1218 w 10000"/>
                <a:gd name="connsiteY6" fmla="*/ 5732 h 9803"/>
                <a:gd name="connsiteX7" fmla="*/ 1753 w 10000"/>
                <a:gd name="connsiteY7" fmla="*/ 5640 h 9803"/>
                <a:gd name="connsiteX8" fmla="*/ 2144 w 10000"/>
                <a:gd name="connsiteY8" fmla="*/ 5418 h 9803"/>
                <a:gd name="connsiteX9" fmla="*/ 2353 w 10000"/>
                <a:gd name="connsiteY9" fmla="*/ 4966 h 9803"/>
                <a:gd name="connsiteX10" fmla="*/ 2024 w 10000"/>
                <a:gd name="connsiteY10" fmla="*/ 4481 h 9803"/>
                <a:gd name="connsiteX11" fmla="*/ 1006 w 10000"/>
                <a:gd name="connsiteY11" fmla="*/ 4263 h 9803"/>
                <a:gd name="connsiteX12" fmla="*/ 356 w 10000"/>
                <a:gd name="connsiteY12" fmla="*/ 4469 h 9803"/>
                <a:gd name="connsiteX13" fmla="*/ 144 w 10000"/>
                <a:gd name="connsiteY13" fmla="*/ 4505 h 9803"/>
                <a:gd name="connsiteX14" fmla="*/ 0 w 10000"/>
                <a:gd name="connsiteY14" fmla="*/ 4379 h 9803"/>
                <a:gd name="connsiteX15" fmla="*/ 0 w 10000"/>
                <a:gd name="connsiteY15" fmla="*/ 3510 h 9803"/>
                <a:gd name="connsiteX16" fmla="*/ 0 w 10000"/>
                <a:gd name="connsiteY16" fmla="*/ 1512 h 9803"/>
                <a:gd name="connsiteX17" fmla="*/ 72 w 10000"/>
                <a:gd name="connsiteY17" fmla="*/ 1466 h 9803"/>
                <a:gd name="connsiteX18" fmla="*/ 3992 w 10000"/>
                <a:gd name="connsiteY18" fmla="*/ 1466 h 9803"/>
                <a:gd name="connsiteX19" fmla="*/ 4238 w 10000"/>
                <a:gd name="connsiteY19" fmla="*/ 1438 h 9803"/>
                <a:gd name="connsiteX20" fmla="*/ 4487 w 10000"/>
                <a:gd name="connsiteY20" fmla="*/ 1076 h 9803"/>
                <a:gd name="connsiteX21" fmla="*/ 4358 w 10000"/>
                <a:gd name="connsiteY21" fmla="*/ 939 h 9803"/>
                <a:gd name="connsiteX22" fmla="*/ 4151 w 10000"/>
                <a:gd name="connsiteY22" fmla="*/ 381 h 9803"/>
                <a:gd name="connsiteX23" fmla="*/ 4811 w 10000"/>
                <a:gd name="connsiteY23" fmla="*/ 19 h 9803"/>
                <a:gd name="connsiteX24" fmla="*/ 5642 w 10000"/>
                <a:gd name="connsiteY24" fmla="*/ 159 h 9803"/>
                <a:gd name="connsiteX25" fmla="*/ 5867 w 10000"/>
                <a:gd name="connsiteY25" fmla="*/ 689 h 9803"/>
                <a:gd name="connsiteX26" fmla="*/ 5625 w 10000"/>
                <a:gd name="connsiteY26" fmla="*/ 954 h 9803"/>
                <a:gd name="connsiteX27" fmla="*/ 5847 w 10000"/>
                <a:gd name="connsiteY27" fmla="*/ 1458 h 9803"/>
                <a:gd name="connsiteX28" fmla="*/ 6011 w 10000"/>
                <a:gd name="connsiteY28" fmla="*/ 1466 h 9803"/>
                <a:gd name="connsiteX29" fmla="*/ 9925 w 10000"/>
                <a:gd name="connsiteY29" fmla="*/ 1468 h 9803"/>
                <a:gd name="connsiteX30" fmla="*/ 10000 w 10000"/>
                <a:gd name="connsiteY30" fmla="*/ 1517 h 9803"/>
                <a:gd name="connsiteX31" fmla="*/ 10000 w 10000"/>
                <a:gd name="connsiteY31" fmla="*/ 4361 h 9803"/>
                <a:gd name="connsiteX32" fmla="*/ 9858 w 10000"/>
                <a:gd name="connsiteY32" fmla="*/ 4503 h 9803"/>
                <a:gd name="connsiteX33" fmla="*/ 9661 w 10000"/>
                <a:gd name="connsiteY33" fmla="*/ 4475 h 9803"/>
                <a:gd name="connsiteX34" fmla="*/ 9203 w 10000"/>
                <a:gd name="connsiteY34" fmla="*/ 4294 h 9803"/>
                <a:gd name="connsiteX35" fmla="*/ 8513 w 10000"/>
                <a:gd name="connsiteY35" fmla="*/ 4282 h 9803"/>
                <a:gd name="connsiteX36" fmla="*/ 7968 w 10000"/>
                <a:gd name="connsiteY36" fmla="*/ 4487 h 9803"/>
                <a:gd name="connsiteX37" fmla="*/ 7677 w 10000"/>
                <a:gd name="connsiteY37" fmla="*/ 4832 h 9803"/>
                <a:gd name="connsiteX38" fmla="*/ 7709 w 10000"/>
                <a:gd name="connsiteY38" fmla="*/ 5230 h 9803"/>
                <a:gd name="connsiteX39" fmla="*/ 8235 w 10000"/>
                <a:gd name="connsiteY39" fmla="*/ 5635 h 9803"/>
                <a:gd name="connsiteX40" fmla="*/ 8847 w 10000"/>
                <a:gd name="connsiteY40" fmla="*/ 5734 h 9803"/>
                <a:gd name="connsiteX41" fmla="*/ 9397 w 10000"/>
                <a:gd name="connsiteY41" fmla="*/ 5640 h 9803"/>
                <a:gd name="connsiteX42" fmla="*/ 9651 w 10000"/>
                <a:gd name="connsiteY42" fmla="*/ 5517 h 9803"/>
                <a:gd name="connsiteX43" fmla="*/ 9838 w 10000"/>
                <a:gd name="connsiteY43" fmla="*/ 5483 h 9803"/>
                <a:gd name="connsiteX44" fmla="*/ 9995 w 10000"/>
                <a:gd name="connsiteY44" fmla="*/ 5584 h 9803"/>
                <a:gd name="connsiteX45" fmla="*/ 10000 w 10000"/>
                <a:gd name="connsiteY45" fmla="*/ 5634 h 9803"/>
                <a:gd name="connsiteX46" fmla="*/ 10000 w 10000"/>
                <a:gd name="connsiteY46" fmla="*/ 8475 h 9803"/>
                <a:gd name="connsiteX47" fmla="*/ 9925 w 10000"/>
                <a:gd name="connsiteY47" fmla="*/ 8521 h 9803"/>
                <a:gd name="connsiteX48" fmla="*/ 6046 w 10000"/>
                <a:gd name="connsiteY48" fmla="*/ 8520 h 9803"/>
                <a:gd name="connsiteX49" fmla="*/ 5792 w 10000"/>
                <a:gd name="connsiteY49" fmla="*/ 8541 h 9803"/>
                <a:gd name="connsiteX50" fmla="*/ 5498 w 10000"/>
                <a:gd name="connsiteY50" fmla="*/ 8779 h 9803"/>
                <a:gd name="connsiteX51" fmla="*/ 5580 w 10000"/>
                <a:gd name="connsiteY51" fmla="*/ 9005 h 9803"/>
                <a:gd name="connsiteX52" fmla="*/ 5695 w 10000"/>
                <a:gd name="connsiteY52" fmla="*/ 9086 h 9803"/>
                <a:gd name="connsiteX53" fmla="*/ 5869 w 10000"/>
                <a:gd name="connsiteY53" fmla="*/ 9574 h 9803"/>
                <a:gd name="connsiteX54" fmla="*/ 4303 w 10000"/>
                <a:gd name="connsiteY54" fmla="*/ 9794 h 9803"/>
                <a:gd name="connsiteX55" fmla="*/ 4141 w 10000"/>
                <a:gd name="connsiteY55" fmla="*/ 9286 h 9803"/>
                <a:gd name="connsiteX56" fmla="*/ 4370 w 10000"/>
                <a:gd name="connsiteY56" fmla="*/ 9038 h 9803"/>
                <a:gd name="connsiteX57" fmla="*/ 4420 w 10000"/>
                <a:gd name="connsiteY57" fmla="*/ 8646 h 9803"/>
                <a:gd name="connsiteX58" fmla="*/ 4071 w 10000"/>
                <a:gd name="connsiteY58" fmla="*/ 8524 h 9803"/>
                <a:gd name="connsiteX59" fmla="*/ 1267 w 10000"/>
                <a:gd name="connsiteY59" fmla="*/ 8523 h 9803"/>
                <a:gd name="connsiteX60" fmla="*/ 1228 w 10000"/>
                <a:gd name="connsiteY60" fmla="*/ 8523 h 9803"/>
                <a:gd name="connsiteX61" fmla="*/ 1228 w 10000"/>
                <a:gd name="connsiteY61" fmla="*/ 8523 h 9803"/>
                <a:gd name="connsiteX0" fmla="*/ 1228 w 10000"/>
                <a:gd name="connsiteY0" fmla="*/ 8694 h 9769"/>
                <a:gd name="connsiteX1" fmla="*/ 67 w 10000"/>
                <a:gd name="connsiteY1" fmla="*/ 8694 h 9769"/>
                <a:gd name="connsiteX2" fmla="*/ 0 w 10000"/>
                <a:gd name="connsiteY2" fmla="*/ 8648 h 9769"/>
                <a:gd name="connsiteX3" fmla="*/ 0 w 10000"/>
                <a:gd name="connsiteY3" fmla="*/ 5728 h 9769"/>
                <a:gd name="connsiteX4" fmla="*/ 132 w 10000"/>
                <a:gd name="connsiteY4" fmla="*/ 5597 h 9769"/>
                <a:gd name="connsiteX5" fmla="*/ 359 w 10000"/>
                <a:gd name="connsiteY5" fmla="*/ 5633 h 9769"/>
                <a:gd name="connsiteX6" fmla="*/ 1218 w 10000"/>
                <a:gd name="connsiteY6" fmla="*/ 5847 h 9769"/>
                <a:gd name="connsiteX7" fmla="*/ 1753 w 10000"/>
                <a:gd name="connsiteY7" fmla="*/ 5753 h 9769"/>
                <a:gd name="connsiteX8" fmla="*/ 2144 w 10000"/>
                <a:gd name="connsiteY8" fmla="*/ 5527 h 9769"/>
                <a:gd name="connsiteX9" fmla="*/ 2353 w 10000"/>
                <a:gd name="connsiteY9" fmla="*/ 5066 h 9769"/>
                <a:gd name="connsiteX10" fmla="*/ 2024 w 10000"/>
                <a:gd name="connsiteY10" fmla="*/ 4571 h 9769"/>
                <a:gd name="connsiteX11" fmla="*/ 1006 w 10000"/>
                <a:gd name="connsiteY11" fmla="*/ 4349 h 9769"/>
                <a:gd name="connsiteX12" fmla="*/ 356 w 10000"/>
                <a:gd name="connsiteY12" fmla="*/ 4559 h 9769"/>
                <a:gd name="connsiteX13" fmla="*/ 144 w 10000"/>
                <a:gd name="connsiteY13" fmla="*/ 4596 h 9769"/>
                <a:gd name="connsiteX14" fmla="*/ 0 w 10000"/>
                <a:gd name="connsiteY14" fmla="*/ 4467 h 9769"/>
                <a:gd name="connsiteX15" fmla="*/ 0 w 10000"/>
                <a:gd name="connsiteY15" fmla="*/ 3581 h 9769"/>
                <a:gd name="connsiteX16" fmla="*/ 0 w 10000"/>
                <a:gd name="connsiteY16" fmla="*/ 1542 h 9769"/>
                <a:gd name="connsiteX17" fmla="*/ 72 w 10000"/>
                <a:gd name="connsiteY17" fmla="*/ 1495 h 9769"/>
                <a:gd name="connsiteX18" fmla="*/ 3992 w 10000"/>
                <a:gd name="connsiteY18" fmla="*/ 1495 h 9769"/>
                <a:gd name="connsiteX19" fmla="*/ 4238 w 10000"/>
                <a:gd name="connsiteY19" fmla="*/ 1467 h 9769"/>
                <a:gd name="connsiteX20" fmla="*/ 4487 w 10000"/>
                <a:gd name="connsiteY20" fmla="*/ 1098 h 9769"/>
                <a:gd name="connsiteX21" fmla="*/ 4358 w 10000"/>
                <a:gd name="connsiteY21" fmla="*/ 958 h 9769"/>
                <a:gd name="connsiteX22" fmla="*/ 4151 w 10000"/>
                <a:gd name="connsiteY22" fmla="*/ 389 h 9769"/>
                <a:gd name="connsiteX23" fmla="*/ 4811 w 10000"/>
                <a:gd name="connsiteY23" fmla="*/ 19 h 9769"/>
                <a:gd name="connsiteX24" fmla="*/ 5642 w 10000"/>
                <a:gd name="connsiteY24" fmla="*/ 162 h 9769"/>
                <a:gd name="connsiteX25" fmla="*/ 5867 w 10000"/>
                <a:gd name="connsiteY25" fmla="*/ 703 h 9769"/>
                <a:gd name="connsiteX26" fmla="*/ 5625 w 10000"/>
                <a:gd name="connsiteY26" fmla="*/ 973 h 9769"/>
                <a:gd name="connsiteX27" fmla="*/ 5847 w 10000"/>
                <a:gd name="connsiteY27" fmla="*/ 1487 h 9769"/>
                <a:gd name="connsiteX28" fmla="*/ 6011 w 10000"/>
                <a:gd name="connsiteY28" fmla="*/ 1495 h 9769"/>
                <a:gd name="connsiteX29" fmla="*/ 9925 w 10000"/>
                <a:gd name="connsiteY29" fmla="*/ 1498 h 9769"/>
                <a:gd name="connsiteX30" fmla="*/ 10000 w 10000"/>
                <a:gd name="connsiteY30" fmla="*/ 1547 h 9769"/>
                <a:gd name="connsiteX31" fmla="*/ 10000 w 10000"/>
                <a:gd name="connsiteY31" fmla="*/ 4449 h 9769"/>
                <a:gd name="connsiteX32" fmla="*/ 9858 w 10000"/>
                <a:gd name="connsiteY32" fmla="*/ 4593 h 9769"/>
                <a:gd name="connsiteX33" fmla="*/ 9661 w 10000"/>
                <a:gd name="connsiteY33" fmla="*/ 4565 h 9769"/>
                <a:gd name="connsiteX34" fmla="*/ 9203 w 10000"/>
                <a:gd name="connsiteY34" fmla="*/ 4380 h 9769"/>
                <a:gd name="connsiteX35" fmla="*/ 8513 w 10000"/>
                <a:gd name="connsiteY35" fmla="*/ 4368 h 9769"/>
                <a:gd name="connsiteX36" fmla="*/ 7968 w 10000"/>
                <a:gd name="connsiteY36" fmla="*/ 4577 h 9769"/>
                <a:gd name="connsiteX37" fmla="*/ 7677 w 10000"/>
                <a:gd name="connsiteY37" fmla="*/ 4929 h 9769"/>
                <a:gd name="connsiteX38" fmla="*/ 7709 w 10000"/>
                <a:gd name="connsiteY38" fmla="*/ 5335 h 9769"/>
                <a:gd name="connsiteX39" fmla="*/ 8235 w 10000"/>
                <a:gd name="connsiteY39" fmla="*/ 5748 h 9769"/>
                <a:gd name="connsiteX40" fmla="*/ 8847 w 10000"/>
                <a:gd name="connsiteY40" fmla="*/ 5849 h 9769"/>
                <a:gd name="connsiteX41" fmla="*/ 9397 w 10000"/>
                <a:gd name="connsiteY41" fmla="*/ 5753 h 9769"/>
                <a:gd name="connsiteX42" fmla="*/ 9651 w 10000"/>
                <a:gd name="connsiteY42" fmla="*/ 5628 h 9769"/>
                <a:gd name="connsiteX43" fmla="*/ 9838 w 10000"/>
                <a:gd name="connsiteY43" fmla="*/ 5593 h 9769"/>
                <a:gd name="connsiteX44" fmla="*/ 9995 w 10000"/>
                <a:gd name="connsiteY44" fmla="*/ 5696 h 9769"/>
                <a:gd name="connsiteX45" fmla="*/ 10000 w 10000"/>
                <a:gd name="connsiteY45" fmla="*/ 5747 h 9769"/>
                <a:gd name="connsiteX46" fmla="*/ 10000 w 10000"/>
                <a:gd name="connsiteY46" fmla="*/ 8645 h 9769"/>
                <a:gd name="connsiteX47" fmla="*/ 9925 w 10000"/>
                <a:gd name="connsiteY47" fmla="*/ 8692 h 9769"/>
                <a:gd name="connsiteX48" fmla="*/ 6046 w 10000"/>
                <a:gd name="connsiteY48" fmla="*/ 8691 h 9769"/>
                <a:gd name="connsiteX49" fmla="*/ 5792 w 10000"/>
                <a:gd name="connsiteY49" fmla="*/ 8713 h 9769"/>
                <a:gd name="connsiteX50" fmla="*/ 5498 w 10000"/>
                <a:gd name="connsiteY50" fmla="*/ 8955 h 9769"/>
                <a:gd name="connsiteX51" fmla="*/ 5580 w 10000"/>
                <a:gd name="connsiteY51" fmla="*/ 9186 h 9769"/>
                <a:gd name="connsiteX52" fmla="*/ 5695 w 10000"/>
                <a:gd name="connsiteY52" fmla="*/ 9269 h 9769"/>
                <a:gd name="connsiteX53" fmla="*/ 5869 w 10000"/>
                <a:gd name="connsiteY53" fmla="*/ 9766 h 9769"/>
                <a:gd name="connsiteX54" fmla="*/ 4141 w 10000"/>
                <a:gd name="connsiteY54" fmla="*/ 9473 h 9769"/>
                <a:gd name="connsiteX55" fmla="*/ 4370 w 10000"/>
                <a:gd name="connsiteY55" fmla="*/ 9220 h 9769"/>
                <a:gd name="connsiteX56" fmla="*/ 4420 w 10000"/>
                <a:gd name="connsiteY56" fmla="*/ 8820 h 9769"/>
                <a:gd name="connsiteX57" fmla="*/ 4071 w 10000"/>
                <a:gd name="connsiteY57" fmla="*/ 8695 h 9769"/>
                <a:gd name="connsiteX58" fmla="*/ 1267 w 10000"/>
                <a:gd name="connsiteY58" fmla="*/ 8694 h 9769"/>
                <a:gd name="connsiteX59" fmla="*/ 1228 w 10000"/>
                <a:gd name="connsiteY59" fmla="*/ 8694 h 9769"/>
                <a:gd name="connsiteX60" fmla="*/ 1228 w 10000"/>
                <a:gd name="connsiteY60" fmla="*/ 8694 h 9769"/>
                <a:gd name="connsiteX0" fmla="*/ 1228 w 10000"/>
                <a:gd name="connsiteY0" fmla="*/ 8900 h 9997"/>
                <a:gd name="connsiteX1" fmla="*/ 67 w 10000"/>
                <a:gd name="connsiteY1" fmla="*/ 8900 h 9997"/>
                <a:gd name="connsiteX2" fmla="*/ 0 w 10000"/>
                <a:gd name="connsiteY2" fmla="*/ 8852 h 9997"/>
                <a:gd name="connsiteX3" fmla="*/ 0 w 10000"/>
                <a:gd name="connsiteY3" fmla="*/ 5863 h 9997"/>
                <a:gd name="connsiteX4" fmla="*/ 132 w 10000"/>
                <a:gd name="connsiteY4" fmla="*/ 5729 h 9997"/>
                <a:gd name="connsiteX5" fmla="*/ 359 w 10000"/>
                <a:gd name="connsiteY5" fmla="*/ 5766 h 9997"/>
                <a:gd name="connsiteX6" fmla="*/ 1218 w 10000"/>
                <a:gd name="connsiteY6" fmla="*/ 5985 h 9997"/>
                <a:gd name="connsiteX7" fmla="*/ 1753 w 10000"/>
                <a:gd name="connsiteY7" fmla="*/ 5889 h 9997"/>
                <a:gd name="connsiteX8" fmla="*/ 2144 w 10000"/>
                <a:gd name="connsiteY8" fmla="*/ 5658 h 9997"/>
                <a:gd name="connsiteX9" fmla="*/ 2353 w 10000"/>
                <a:gd name="connsiteY9" fmla="*/ 5186 h 9997"/>
                <a:gd name="connsiteX10" fmla="*/ 2024 w 10000"/>
                <a:gd name="connsiteY10" fmla="*/ 4679 h 9997"/>
                <a:gd name="connsiteX11" fmla="*/ 1006 w 10000"/>
                <a:gd name="connsiteY11" fmla="*/ 4452 h 9997"/>
                <a:gd name="connsiteX12" fmla="*/ 356 w 10000"/>
                <a:gd name="connsiteY12" fmla="*/ 4667 h 9997"/>
                <a:gd name="connsiteX13" fmla="*/ 144 w 10000"/>
                <a:gd name="connsiteY13" fmla="*/ 4705 h 9997"/>
                <a:gd name="connsiteX14" fmla="*/ 0 w 10000"/>
                <a:gd name="connsiteY14" fmla="*/ 4573 h 9997"/>
                <a:gd name="connsiteX15" fmla="*/ 0 w 10000"/>
                <a:gd name="connsiteY15" fmla="*/ 3666 h 9997"/>
                <a:gd name="connsiteX16" fmla="*/ 0 w 10000"/>
                <a:gd name="connsiteY16" fmla="*/ 1578 h 9997"/>
                <a:gd name="connsiteX17" fmla="*/ 72 w 10000"/>
                <a:gd name="connsiteY17" fmla="*/ 1530 h 9997"/>
                <a:gd name="connsiteX18" fmla="*/ 3992 w 10000"/>
                <a:gd name="connsiteY18" fmla="*/ 1530 h 9997"/>
                <a:gd name="connsiteX19" fmla="*/ 4238 w 10000"/>
                <a:gd name="connsiteY19" fmla="*/ 1502 h 9997"/>
                <a:gd name="connsiteX20" fmla="*/ 4487 w 10000"/>
                <a:gd name="connsiteY20" fmla="*/ 1124 h 9997"/>
                <a:gd name="connsiteX21" fmla="*/ 4358 w 10000"/>
                <a:gd name="connsiteY21" fmla="*/ 981 h 9997"/>
                <a:gd name="connsiteX22" fmla="*/ 4151 w 10000"/>
                <a:gd name="connsiteY22" fmla="*/ 398 h 9997"/>
                <a:gd name="connsiteX23" fmla="*/ 4811 w 10000"/>
                <a:gd name="connsiteY23" fmla="*/ 19 h 9997"/>
                <a:gd name="connsiteX24" fmla="*/ 5642 w 10000"/>
                <a:gd name="connsiteY24" fmla="*/ 166 h 9997"/>
                <a:gd name="connsiteX25" fmla="*/ 5867 w 10000"/>
                <a:gd name="connsiteY25" fmla="*/ 720 h 9997"/>
                <a:gd name="connsiteX26" fmla="*/ 5625 w 10000"/>
                <a:gd name="connsiteY26" fmla="*/ 996 h 9997"/>
                <a:gd name="connsiteX27" fmla="*/ 5847 w 10000"/>
                <a:gd name="connsiteY27" fmla="*/ 1522 h 9997"/>
                <a:gd name="connsiteX28" fmla="*/ 6011 w 10000"/>
                <a:gd name="connsiteY28" fmla="*/ 1530 h 9997"/>
                <a:gd name="connsiteX29" fmla="*/ 9925 w 10000"/>
                <a:gd name="connsiteY29" fmla="*/ 1533 h 9997"/>
                <a:gd name="connsiteX30" fmla="*/ 10000 w 10000"/>
                <a:gd name="connsiteY30" fmla="*/ 1584 h 9997"/>
                <a:gd name="connsiteX31" fmla="*/ 10000 w 10000"/>
                <a:gd name="connsiteY31" fmla="*/ 4554 h 9997"/>
                <a:gd name="connsiteX32" fmla="*/ 9858 w 10000"/>
                <a:gd name="connsiteY32" fmla="*/ 4702 h 9997"/>
                <a:gd name="connsiteX33" fmla="*/ 9661 w 10000"/>
                <a:gd name="connsiteY33" fmla="*/ 4673 h 9997"/>
                <a:gd name="connsiteX34" fmla="*/ 9203 w 10000"/>
                <a:gd name="connsiteY34" fmla="*/ 4484 h 9997"/>
                <a:gd name="connsiteX35" fmla="*/ 8513 w 10000"/>
                <a:gd name="connsiteY35" fmla="*/ 4471 h 9997"/>
                <a:gd name="connsiteX36" fmla="*/ 7968 w 10000"/>
                <a:gd name="connsiteY36" fmla="*/ 4685 h 9997"/>
                <a:gd name="connsiteX37" fmla="*/ 7677 w 10000"/>
                <a:gd name="connsiteY37" fmla="*/ 5046 h 9997"/>
                <a:gd name="connsiteX38" fmla="*/ 7709 w 10000"/>
                <a:gd name="connsiteY38" fmla="*/ 5461 h 9997"/>
                <a:gd name="connsiteX39" fmla="*/ 8235 w 10000"/>
                <a:gd name="connsiteY39" fmla="*/ 5884 h 9997"/>
                <a:gd name="connsiteX40" fmla="*/ 8847 w 10000"/>
                <a:gd name="connsiteY40" fmla="*/ 5987 h 9997"/>
                <a:gd name="connsiteX41" fmla="*/ 9397 w 10000"/>
                <a:gd name="connsiteY41" fmla="*/ 5889 h 9997"/>
                <a:gd name="connsiteX42" fmla="*/ 9651 w 10000"/>
                <a:gd name="connsiteY42" fmla="*/ 5761 h 9997"/>
                <a:gd name="connsiteX43" fmla="*/ 9838 w 10000"/>
                <a:gd name="connsiteY43" fmla="*/ 5725 h 9997"/>
                <a:gd name="connsiteX44" fmla="*/ 9995 w 10000"/>
                <a:gd name="connsiteY44" fmla="*/ 5831 h 9997"/>
                <a:gd name="connsiteX45" fmla="*/ 10000 w 10000"/>
                <a:gd name="connsiteY45" fmla="*/ 5883 h 9997"/>
                <a:gd name="connsiteX46" fmla="*/ 10000 w 10000"/>
                <a:gd name="connsiteY46" fmla="*/ 8849 h 9997"/>
                <a:gd name="connsiteX47" fmla="*/ 9925 w 10000"/>
                <a:gd name="connsiteY47" fmla="*/ 8898 h 9997"/>
                <a:gd name="connsiteX48" fmla="*/ 6046 w 10000"/>
                <a:gd name="connsiteY48" fmla="*/ 8897 h 9997"/>
                <a:gd name="connsiteX49" fmla="*/ 5792 w 10000"/>
                <a:gd name="connsiteY49" fmla="*/ 8919 h 9997"/>
                <a:gd name="connsiteX50" fmla="*/ 5498 w 10000"/>
                <a:gd name="connsiteY50" fmla="*/ 9167 h 9997"/>
                <a:gd name="connsiteX51" fmla="*/ 5580 w 10000"/>
                <a:gd name="connsiteY51" fmla="*/ 9403 h 9997"/>
                <a:gd name="connsiteX52" fmla="*/ 5695 w 10000"/>
                <a:gd name="connsiteY52" fmla="*/ 9488 h 9997"/>
                <a:gd name="connsiteX53" fmla="*/ 5869 w 10000"/>
                <a:gd name="connsiteY53" fmla="*/ 9997 h 9997"/>
                <a:gd name="connsiteX54" fmla="*/ 4370 w 10000"/>
                <a:gd name="connsiteY54" fmla="*/ 9438 h 9997"/>
                <a:gd name="connsiteX55" fmla="*/ 4420 w 10000"/>
                <a:gd name="connsiteY55" fmla="*/ 9029 h 9997"/>
                <a:gd name="connsiteX56" fmla="*/ 4071 w 10000"/>
                <a:gd name="connsiteY56" fmla="*/ 8901 h 9997"/>
                <a:gd name="connsiteX57" fmla="*/ 1267 w 10000"/>
                <a:gd name="connsiteY57" fmla="*/ 8900 h 9997"/>
                <a:gd name="connsiteX58" fmla="*/ 1228 w 10000"/>
                <a:gd name="connsiteY58" fmla="*/ 8900 h 9997"/>
                <a:gd name="connsiteX59" fmla="*/ 1228 w 10000"/>
                <a:gd name="connsiteY59" fmla="*/ 8900 h 9997"/>
                <a:gd name="connsiteX0" fmla="*/ 1228 w 10000"/>
                <a:gd name="connsiteY0" fmla="*/ 8903 h 10000"/>
                <a:gd name="connsiteX1" fmla="*/ 67 w 10000"/>
                <a:gd name="connsiteY1" fmla="*/ 8903 h 10000"/>
                <a:gd name="connsiteX2" fmla="*/ 0 w 10000"/>
                <a:gd name="connsiteY2" fmla="*/ 8855 h 10000"/>
                <a:gd name="connsiteX3" fmla="*/ 0 w 10000"/>
                <a:gd name="connsiteY3" fmla="*/ 5865 h 10000"/>
                <a:gd name="connsiteX4" fmla="*/ 132 w 10000"/>
                <a:gd name="connsiteY4" fmla="*/ 5731 h 10000"/>
                <a:gd name="connsiteX5" fmla="*/ 359 w 10000"/>
                <a:gd name="connsiteY5" fmla="*/ 5768 h 10000"/>
                <a:gd name="connsiteX6" fmla="*/ 1218 w 10000"/>
                <a:gd name="connsiteY6" fmla="*/ 5987 h 10000"/>
                <a:gd name="connsiteX7" fmla="*/ 1753 w 10000"/>
                <a:gd name="connsiteY7" fmla="*/ 5891 h 10000"/>
                <a:gd name="connsiteX8" fmla="*/ 2144 w 10000"/>
                <a:gd name="connsiteY8" fmla="*/ 5660 h 10000"/>
                <a:gd name="connsiteX9" fmla="*/ 2353 w 10000"/>
                <a:gd name="connsiteY9" fmla="*/ 5188 h 10000"/>
                <a:gd name="connsiteX10" fmla="*/ 2024 w 10000"/>
                <a:gd name="connsiteY10" fmla="*/ 4680 h 10000"/>
                <a:gd name="connsiteX11" fmla="*/ 1006 w 10000"/>
                <a:gd name="connsiteY11" fmla="*/ 4453 h 10000"/>
                <a:gd name="connsiteX12" fmla="*/ 356 w 10000"/>
                <a:gd name="connsiteY12" fmla="*/ 4668 h 10000"/>
                <a:gd name="connsiteX13" fmla="*/ 144 w 10000"/>
                <a:gd name="connsiteY13" fmla="*/ 4706 h 10000"/>
                <a:gd name="connsiteX14" fmla="*/ 0 w 10000"/>
                <a:gd name="connsiteY14" fmla="*/ 4574 h 10000"/>
                <a:gd name="connsiteX15" fmla="*/ 0 w 10000"/>
                <a:gd name="connsiteY15" fmla="*/ 3667 h 10000"/>
                <a:gd name="connsiteX16" fmla="*/ 0 w 10000"/>
                <a:gd name="connsiteY16" fmla="*/ 1578 h 10000"/>
                <a:gd name="connsiteX17" fmla="*/ 72 w 10000"/>
                <a:gd name="connsiteY17" fmla="*/ 1530 h 10000"/>
                <a:gd name="connsiteX18" fmla="*/ 3992 w 10000"/>
                <a:gd name="connsiteY18" fmla="*/ 1530 h 10000"/>
                <a:gd name="connsiteX19" fmla="*/ 4238 w 10000"/>
                <a:gd name="connsiteY19" fmla="*/ 1502 h 10000"/>
                <a:gd name="connsiteX20" fmla="*/ 4487 w 10000"/>
                <a:gd name="connsiteY20" fmla="*/ 1124 h 10000"/>
                <a:gd name="connsiteX21" fmla="*/ 4358 w 10000"/>
                <a:gd name="connsiteY21" fmla="*/ 981 h 10000"/>
                <a:gd name="connsiteX22" fmla="*/ 4151 w 10000"/>
                <a:gd name="connsiteY22" fmla="*/ 398 h 10000"/>
                <a:gd name="connsiteX23" fmla="*/ 4811 w 10000"/>
                <a:gd name="connsiteY23" fmla="*/ 19 h 10000"/>
                <a:gd name="connsiteX24" fmla="*/ 5642 w 10000"/>
                <a:gd name="connsiteY24" fmla="*/ 166 h 10000"/>
                <a:gd name="connsiteX25" fmla="*/ 5867 w 10000"/>
                <a:gd name="connsiteY25" fmla="*/ 720 h 10000"/>
                <a:gd name="connsiteX26" fmla="*/ 5625 w 10000"/>
                <a:gd name="connsiteY26" fmla="*/ 996 h 10000"/>
                <a:gd name="connsiteX27" fmla="*/ 5847 w 10000"/>
                <a:gd name="connsiteY27" fmla="*/ 1522 h 10000"/>
                <a:gd name="connsiteX28" fmla="*/ 6011 w 10000"/>
                <a:gd name="connsiteY28" fmla="*/ 1530 h 10000"/>
                <a:gd name="connsiteX29" fmla="*/ 9925 w 10000"/>
                <a:gd name="connsiteY29" fmla="*/ 1533 h 10000"/>
                <a:gd name="connsiteX30" fmla="*/ 10000 w 10000"/>
                <a:gd name="connsiteY30" fmla="*/ 1584 h 10000"/>
                <a:gd name="connsiteX31" fmla="*/ 10000 w 10000"/>
                <a:gd name="connsiteY31" fmla="*/ 4555 h 10000"/>
                <a:gd name="connsiteX32" fmla="*/ 9858 w 10000"/>
                <a:gd name="connsiteY32" fmla="*/ 4703 h 10000"/>
                <a:gd name="connsiteX33" fmla="*/ 9661 w 10000"/>
                <a:gd name="connsiteY33" fmla="*/ 4674 h 10000"/>
                <a:gd name="connsiteX34" fmla="*/ 9203 w 10000"/>
                <a:gd name="connsiteY34" fmla="*/ 4485 h 10000"/>
                <a:gd name="connsiteX35" fmla="*/ 8513 w 10000"/>
                <a:gd name="connsiteY35" fmla="*/ 4472 h 10000"/>
                <a:gd name="connsiteX36" fmla="*/ 7968 w 10000"/>
                <a:gd name="connsiteY36" fmla="*/ 4686 h 10000"/>
                <a:gd name="connsiteX37" fmla="*/ 7677 w 10000"/>
                <a:gd name="connsiteY37" fmla="*/ 5048 h 10000"/>
                <a:gd name="connsiteX38" fmla="*/ 7709 w 10000"/>
                <a:gd name="connsiteY38" fmla="*/ 5463 h 10000"/>
                <a:gd name="connsiteX39" fmla="*/ 8235 w 10000"/>
                <a:gd name="connsiteY39" fmla="*/ 5886 h 10000"/>
                <a:gd name="connsiteX40" fmla="*/ 8847 w 10000"/>
                <a:gd name="connsiteY40" fmla="*/ 5989 h 10000"/>
                <a:gd name="connsiteX41" fmla="*/ 9397 w 10000"/>
                <a:gd name="connsiteY41" fmla="*/ 5891 h 10000"/>
                <a:gd name="connsiteX42" fmla="*/ 9651 w 10000"/>
                <a:gd name="connsiteY42" fmla="*/ 5763 h 10000"/>
                <a:gd name="connsiteX43" fmla="*/ 9838 w 10000"/>
                <a:gd name="connsiteY43" fmla="*/ 5727 h 10000"/>
                <a:gd name="connsiteX44" fmla="*/ 9995 w 10000"/>
                <a:gd name="connsiteY44" fmla="*/ 5833 h 10000"/>
                <a:gd name="connsiteX45" fmla="*/ 10000 w 10000"/>
                <a:gd name="connsiteY45" fmla="*/ 5885 h 10000"/>
                <a:gd name="connsiteX46" fmla="*/ 10000 w 10000"/>
                <a:gd name="connsiteY46" fmla="*/ 8852 h 10000"/>
                <a:gd name="connsiteX47" fmla="*/ 9925 w 10000"/>
                <a:gd name="connsiteY47" fmla="*/ 8901 h 10000"/>
                <a:gd name="connsiteX48" fmla="*/ 6046 w 10000"/>
                <a:gd name="connsiteY48" fmla="*/ 8900 h 10000"/>
                <a:gd name="connsiteX49" fmla="*/ 5792 w 10000"/>
                <a:gd name="connsiteY49" fmla="*/ 8922 h 10000"/>
                <a:gd name="connsiteX50" fmla="*/ 5498 w 10000"/>
                <a:gd name="connsiteY50" fmla="*/ 9170 h 10000"/>
                <a:gd name="connsiteX51" fmla="*/ 5580 w 10000"/>
                <a:gd name="connsiteY51" fmla="*/ 9406 h 10000"/>
                <a:gd name="connsiteX52" fmla="*/ 5695 w 10000"/>
                <a:gd name="connsiteY52" fmla="*/ 9491 h 10000"/>
                <a:gd name="connsiteX53" fmla="*/ 5869 w 10000"/>
                <a:gd name="connsiteY53" fmla="*/ 10000 h 10000"/>
                <a:gd name="connsiteX54" fmla="*/ 4420 w 10000"/>
                <a:gd name="connsiteY54" fmla="*/ 9032 h 10000"/>
                <a:gd name="connsiteX55" fmla="*/ 4071 w 10000"/>
                <a:gd name="connsiteY55" fmla="*/ 8904 h 10000"/>
                <a:gd name="connsiteX56" fmla="*/ 1267 w 10000"/>
                <a:gd name="connsiteY56" fmla="*/ 8903 h 10000"/>
                <a:gd name="connsiteX57" fmla="*/ 1228 w 10000"/>
                <a:gd name="connsiteY57" fmla="*/ 8903 h 10000"/>
                <a:gd name="connsiteX58" fmla="*/ 1228 w 10000"/>
                <a:gd name="connsiteY58" fmla="*/ 8903 h 10000"/>
                <a:gd name="connsiteX0" fmla="*/ 1228 w 10000"/>
                <a:gd name="connsiteY0" fmla="*/ 8903 h 9509"/>
                <a:gd name="connsiteX1" fmla="*/ 67 w 10000"/>
                <a:gd name="connsiteY1" fmla="*/ 8903 h 9509"/>
                <a:gd name="connsiteX2" fmla="*/ 0 w 10000"/>
                <a:gd name="connsiteY2" fmla="*/ 8855 h 9509"/>
                <a:gd name="connsiteX3" fmla="*/ 0 w 10000"/>
                <a:gd name="connsiteY3" fmla="*/ 5865 h 9509"/>
                <a:gd name="connsiteX4" fmla="*/ 132 w 10000"/>
                <a:gd name="connsiteY4" fmla="*/ 5731 h 9509"/>
                <a:gd name="connsiteX5" fmla="*/ 359 w 10000"/>
                <a:gd name="connsiteY5" fmla="*/ 5768 h 9509"/>
                <a:gd name="connsiteX6" fmla="*/ 1218 w 10000"/>
                <a:gd name="connsiteY6" fmla="*/ 5987 h 9509"/>
                <a:gd name="connsiteX7" fmla="*/ 1753 w 10000"/>
                <a:gd name="connsiteY7" fmla="*/ 5891 h 9509"/>
                <a:gd name="connsiteX8" fmla="*/ 2144 w 10000"/>
                <a:gd name="connsiteY8" fmla="*/ 5660 h 9509"/>
                <a:gd name="connsiteX9" fmla="*/ 2353 w 10000"/>
                <a:gd name="connsiteY9" fmla="*/ 5188 h 9509"/>
                <a:gd name="connsiteX10" fmla="*/ 2024 w 10000"/>
                <a:gd name="connsiteY10" fmla="*/ 4680 h 9509"/>
                <a:gd name="connsiteX11" fmla="*/ 1006 w 10000"/>
                <a:gd name="connsiteY11" fmla="*/ 4453 h 9509"/>
                <a:gd name="connsiteX12" fmla="*/ 356 w 10000"/>
                <a:gd name="connsiteY12" fmla="*/ 4668 h 9509"/>
                <a:gd name="connsiteX13" fmla="*/ 144 w 10000"/>
                <a:gd name="connsiteY13" fmla="*/ 4706 h 9509"/>
                <a:gd name="connsiteX14" fmla="*/ 0 w 10000"/>
                <a:gd name="connsiteY14" fmla="*/ 4574 h 9509"/>
                <a:gd name="connsiteX15" fmla="*/ 0 w 10000"/>
                <a:gd name="connsiteY15" fmla="*/ 3667 h 9509"/>
                <a:gd name="connsiteX16" fmla="*/ 0 w 10000"/>
                <a:gd name="connsiteY16" fmla="*/ 1578 h 9509"/>
                <a:gd name="connsiteX17" fmla="*/ 72 w 10000"/>
                <a:gd name="connsiteY17" fmla="*/ 1530 h 9509"/>
                <a:gd name="connsiteX18" fmla="*/ 3992 w 10000"/>
                <a:gd name="connsiteY18" fmla="*/ 1530 h 9509"/>
                <a:gd name="connsiteX19" fmla="*/ 4238 w 10000"/>
                <a:gd name="connsiteY19" fmla="*/ 1502 h 9509"/>
                <a:gd name="connsiteX20" fmla="*/ 4487 w 10000"/>
                <a:gd name="connsiteY20" fmla="*/ 1124 h 9509"/>
                <a:gd name="connsiteX21" fmla="*/ 4358 w 10000"/>
                <a:gd name="connsiteY21" fmla="*/ 981 h 9509"/>
                <a:gd name="connsiteX22" fmla="*/ 4151 w 10000"/>
                <a:gd name="connsiteY22" fmla="*/ 398 h 9509"/>
                <a:gd name="connsiteX23" fmla="*/ 4811 w 10000"/>
                <a:gd name="connsiteY23" fmla="*/ 19 h 9509"/>
                <a:gd name="connsiteX24" fmla="*/ 5642 w 10000"/>
                <a:gd name="connsiteY24" fmla="*/ 166 h 9509"/>
                <a:gd name="connsiteX25" fmla="*/ 5867 w 10000"/>
                <a:gd name="connsiteY25" fmla="*/ 720 h 9509"/>
                <a:gd name="connsiteX26" fmla="*/ 5625 w 10000"/>
                <a:gd name="connsiteY26" fmla="*/ 996 h 9509"/>
                <a:gd name="connsiteX27" fmla="*/ 5847 w 10000"/>
                <a:gd name="connsiteY27" fmla="*/ 1522 h 9509"/>
                <a:gd name="connsiteX28" fmla="*/ 6011 w 10000"/>
                <a:gd name="connsiteY28" fmla="*/ 1530 h 9509"/>
                <a:gd name="connsiteX29" fmla="*/ 9925 w 10000"/>
                <a:gd name="connsiteY29" fmla="*/ 1533 h 9509"/>
                <a:gd name="connsiteX30" fmla="*/ 10000 w 10000"/>
                <a:gd name="connsiteY30" fmla="*/ 1584 h 9509"/>
                <a:gd name="connsiteX31" fmla="*/ 10000 w 10000"/>
                <a:gd name="connsiteY31" fmla="*/ 4555 h 9509"/>
                <a:gd name="connsiteX32" fmla="*/ 9858 w 10000"/>
                <a:gd name="connsiteY32" fmla="*/ 4703 h 9509"/>
                <a:gd name="connsiteX33" fmla="*/ 9661 w 10000"/>
                <a:gd name="connsiteY33" fmla="*/ 4674 h 9509"/>
                <a:gd name="connsiteX34" fmla="*/ 9203 w 10000"/>
                <a:gd name="connsiteY34" fmla="*/ 4485 h 9509"/>
                <a:gd name="connsiteX35" fmla="*/ 8513 w 10000"/>
                <a:gd name="connsiteY35" fmla="*/ 4472 h 9509"/>
                <a:gd name="connsiteX36" fmla="*/ 7968 w 10000"/>
                <a:gd name="connsiteY36" fmla="*/ 4686 h 9509"/>
                <a:gd name="connsiteX37" fmla="*/ 7677 w 10000"/>
                <a:gd name="connsiteY37" fmla="*/ 5048 h 9509"/>
                <a:gd name="connsiteX38" fmla="*/ 7709 w 10000"/>
                <a:gd name="connsiteY38" fmla="*/ 5463 h 9509"/>
                <a:gd name="connsiteX39" fmla="*/ 8235 w 10000"/>
                <a:gd name="connsiteY39" fmla="*/ 5886 h 9509"/>
                <a:gd name="connsiteX40" fmla="*/ 8847 w 10000"/>
                <a:gd name="connsiteY40" fmla="*/ 5989 h 9509"/>
                <a:gd name="connsiteX41" fmla="*/ 9397 w 10000"/>
                <a:gd name="connsiteY41" fmla="*/ 5891 h 9509"/>
                <a:gd name="connsiteX42" fmla="*/ 9651 w 10000"/>
                <a:gd name="connsiteY42" fmla="*/ 5763 h 9509"/>
                <a:gd name="connsiteX43" fmla="*/ 9838 w 10000"/>
                <a:gd name="connsiteY43" fmla="*/ 5727 h 9509"/>
                <a:gd name="connsiteX44" fmla="*/ 9995 w 10000"/>
                <a:gd name="connsiteY44" fmla="*/ 5833 h 9509"/>
                <a:gd name="connsiteX45" fmla="*/ 10000 w 10000"/>
                <a:gd name="connsiteY45" fmla="*/ 5885 h 9509"/>
                <a:gd name="connsiteX46" fmla="*/ 10000 w 10000"/>
                <a:gd name="connsiteY46" fmla="*/ 8852 h 9509"/>
                <a:gd name="connsiteX47" fmla="*/ 9925 w 10000"/>
                <a:gd name="connsiteY47" fmla="*/ 8901 h 9509"/>
                <a:gd name="connsiteX48" fmla="*/ 6046 w 10000"/>
                <a:gd name="connsiteY48" fmla="*/ 8900 h 9509"/>
                <a:gd name="connsiteX49" fmla="*/ 5792 w 10000"/>
                <a:gd name="connsiteY49" fmla="*/ 8922 h 9509"/>
                <a:gd name="connsiteX50" fmla="*/ 5498 w 10000"/>
                <a:gd name="connsiteY50" fmla="*/ 9170 h 9509"/>
                <a:gd name="connsiteX51" fmla="*/ 5580 w 10000"/>
                <a:gd name="connsiteY51" fmla="*/ 9406 h 9509"/>
                <a:gd name="connsiteX52" fmla="*/ 5695 w 10000"/>
                <a:gd name="connsiteY52" fmla="*/ 9491 h 9509"/>
                <a:gd name="connsiteX53" fmla="*/ 4420 w 10000"/>
                <a:gd name="connsiteY53" fmla="*/ 9032 h 9509"/>
                <a:gd name="connsiteX54" fmla="*/ 4071 w 10000"/>
                <a:gd name="connsiteY54" fmla="*/ 8904 h 9509"/>
                <a:gd name="connsiteX55" fmla="*/ 1267 w 10000"/>
                <a:gd name="connsiteY55" fmla="*/ 8903 h 9509"/>
                <a:gd name="connsiteX56" fmla="*/ 1228 w 10000"/>
                <a:gd name="connsiteY56" fmla="*/ 8903 h 9509"/>
                <a:gd name="connsiteX57" fmla="*/ 1228 w 10000"/>
                <a:gd name="connsiteY57" fmla="*/ 8903 h 9509"/>
                <a:gd name="connsiteX0" fmla="*/ 1228 w 10000"/>
                <a:gd name="connsiteY0" fmla="*/ 9363 h 9892"/>
                <a:gd name="connsiteX1" fmla="*/ 67 w 10000"/>
                <a:gd name="connsiteY1" fmla="*/ 9363 h 9892"/>
                <a:gd name="connsiteX2" fmla="*/ 0 w 10000"/>
                <a:gd name="connsiteY2" fmla="*/ 9312 h 9892"/>
                <a:gd name="connsiteX3" fmla="*/ 0 w 10000"/>
                <a:gd name="connsiteY3" fmla="*/ 6168 h 9892"/>
                <a:gd name="connsiteX4" fmla="*/ 132 w 10000"/>
                <a:gd name="connsiteY4" fmla="*/ 6027 h 9892"/>
                <a:gd name="connsiteX5" fmla="*/ 359 w 10000"/>
                <a:gd name="connsiteY5" fmla="*/ 6066 h 9892"/>
                <a:gd name="connsiteX6" fmla="*/ 1218 w 10000"/>
                <a:gd name="connsiteY6" fmla="*/ 6296 h 9892"/>
                <a:gd name="connsiteX7" fmla="*/ 1753 w 10000"/>
                <a:gd name="connsiteY7" fmla="*/ 6195 h 9892"/>
                <a:gd name="connsiteX8" fmla="*/ 2144 w 10000"/>
                <a:gd name="connsiteY8" fmla="*/ 5952 h 9892"/>
                <a:gd name="connsiteX9" fmla="*/ 2353 w 10000"/>
                <a:gd name="connsiteY9" fmla="*/ 5456 h 9892"/>
                <a:gd name="connsiteX10" fmla="*/ 2024 w 10000"/>
                <a:gd name="connsiteY10" fmla="*/ 4922 h 9892"/>
                <a:gd name="connsiteX11" fmla="*/ 1006 w 10000"/>
                <a:gd name="connsiteY11" fmla="*/ 4683 h 9892"/>
                <a:gd name="connsiteX12" fmla="*/ 356 w 10000"/>
                <a:gd name="connsiteY12" fmla="*/ 4909 h 9892"/>
                <a:gd name="connsiteX13" fmla="*/ 144 w 10000"/>
                <a:gd name="connsiteY13" fmla="*/ 4949 h 9892"/>
                <a:gd name="connsiteX14" fmla="*/ 0 w 10000"/>
                <a:gd name="connsiteY14" fmla="*/ 4810 h 9892"/>
                <a:gd name="connsiteX15" fmla="*/ 0 w 10000"/>
                <a:gd name="connsiteY15" fmla="*/ 3856 h 9892"/>
                <a:gd name="connsiteX16" fmla="*/ 0 w 10000"/>
                <a:gd name="connsiteY16" fmla="*/ 1659 h 9892"/>
                <a:gd name="connsiteX17" fmla="*/ 72 w 10000"/>
                <a:gd name="connsiteY17" fmla="*/ 1609 h 9892"/>
                <a:gd name="connsiteX18" fmla="*/ 3992 w 10000"/>
                <a:gd name="connsiteY18" fmla="*/ 1609 h 9892"/>
                <a:gd name="connsiteX19" fmla="*/ 4238 w 10000"/>
                <a:gd name="connsiteY19" fmla="*/ 1580 h 9892"/>
                <a:gd name="connsiteX20" fmla="*/ 4487 w 10000"/>
                <a:gd name="connsiteY20" fmla="*/ 1182 h 9892"/>
                <a:gd name="connsiteX21" fmla="*/ 4358 w 10000"/>
                <a:gd name="connsiteY21" fmla="*/ 1032 h 9892"/>
                <a:gd name="connsiteX22" fmla="*/ 4151 w 10000"/>
                <a:gd name="connsiteY22" fmla="*/ 419 h 9892"/>
                <a:gd name="connsiteX23" fmla="*/ 4811 w 10000"/>
                <a:gd name="connsiteY23" fmla="*/ 20 h 9892"/>
                <a:gd name="connsiteX24" fmla="*/ 5642 w 10000"/>
                <a:gd name="connsiteY24" fmla="*/ 175 h 9892"/>
                <a:gd name="connsiteX25" fmla="*/ 5867 w 10000"/>
                <a:gd name="connsiteY25" fmla="*/ 757 h 9892"/>
                <a:gd name="connsiteX26" fmla="*/ 5625 w 10000"/>
                <a:gd name="connsiteY26" fmla="*/ 1047 h 9892"/>
                <a:gd name="connsiteX27" fmla="*/ 5847 w 10000"/>
                <a:gd name="connsiteY27" fmla="*/ 1601 h 9892"/>
                <a:gd name="connsiteX28" fmla="*/ 6011 w 10000"/>
                <a:gd name="connsiteY28" fmla="*/ 1609 h 9892"/>
                <a:gd name="connsiteX29" fmla="*/ 9925 w 10000"/>
                <a:gd name="connsiteY29" fmla="*/ 1612 h 9892"/>
                <a:gd name="connsiteX30" fmla="*/ 10000 w 10000"/>
                <a:gd name="connsiteY30" fmla="*/ 1666 h 9892"/>
                <a:gd name="connsiteX31" fmla="*/ 10000 w 10000"/>
                <a:gd name="connsiteY31" fmla="*/ 4790 h 9892"/>
                <a:gd name="connsiteX32" fmla="*/ 9858 w 10000"/>
                <a:gd name="connsiteY32" fmla="*/ 4946 h 9892"/>
                <a:gd name="connsiteX33" fmla="*/ 9661 w 10000"/>
                <a:gd name="connsiteY33" fmla="*/ 4915 h 9892"/>
                <a:gd name="connsiteX34" fmla="*/ 9203 w 10000"/>
                <a:gd name="connsiteY34" fmla="*/ 4717 h 9892"/>
                <a:gd name="connsiteX35" fmla="*/ 8513 w 10000"/>
                <a:gd name="connsiteY35" fmla="*/ 4703 h 9892"/>
                <a:gd name="connsiteX36" fmla="*/ 7968 w 10000"/>
                <a:gd name="connsiteY36" fmla="*/ 4928 h 9892"/>
                <a:gd name="connsiteX37" fmla="*/ 7677 w 10000"/>
                <a:gd name="connsiteY37" fmla="*/ 5309 h 9892"/>
                <a:gd name="connsiteX38" fmla="*/ 7709 w 10000"/>
                <a:gd name="connsiteY38" fmla="*/ 5745 h 9892"/>
                <a:gd name="connsiteX39" fmla="*/ 8235 w 10000"/>
                <a:gd name="connsiteY39" fmla="*/ 6190 h 9892"/>
                <a:gd name="connsiteX40" fmla="*/ 8847 w 10000"/>
                <a:gd name="connsiteY40" fmla="*/ 6298 h 9892"/>
                <a:gd name="connsiteX41" fmla="*/ 9397 w 10000"/>
                <a:gd name="connsiteY41" fmla="*/ 6195 h 9892"/>
                <a:gd name="connsiteX42" fmla="*/ 9651 w 10000"/>
                <a:gd name="connsiteY42" fmla="*/ 6061 h 9892"/>
                <a:gd name="connsiteX43" fmla="*/ 9838 w 10000"/>
                <a:gd name="connsiteY43" fmla="*/ 6023 h 9892"/>
                <a:gd name="connsiteX44" fmla="*/ 9995 w 10000"/>
                <a:gd name="connsiteY44" fmla="*/ 6134 h 9892"/>
                <a:gd name="connsiteX45" fmla="*/ 10000 w 10000"/>
                <a:gd name="connsiteY45" fmla="*/ 6189 h 9892"/>
                <a:gd name="connsiteX46" fmla="*/ 10000 w 10000"/>
                <a:gd name="connsiteY46" fmla="*/ 9309 h 9892"/>
                <a:gd name="connsiteX47" fmla="*/ 9925 w 10000"/>
                <a:gd name="connsiteY47" fmla="*/ 9361 h 9892"/>
                <a:gd name="connsiteX48" fmla="*/ 6046 w 10000"/>
                <a:gd name="connsiteY48" fmla="*/ 9360 h 9892"/>
                <a:gd name="connsiteX49" fmla="*/ 5792 w 10000"/>
                <a:gd name="connsiteY49" fmla="*/ 9383 h 9892"/>
                <a:gd name="connsiteX50" fmla="*/ 5498 w 10000"/>
                <a:gd name="connsiteY50" fmla="*/ 9643 h 9892"/>
                <a:gd name="connsiteX51" fmla="*/ 5580 w 10000"/>
                <a:gd name="connsiteY51" fmla="*/ 9892 h 9892"/>
                <a:gd name="connsiteX52" fmla="*/ 4420 w 10000"/>
                <a:gd name="connsiteY52" fmla="*/ 9498 h 9892"/>
                <a:gd name="connsiteX53" fmla="*/ 4071 w 10000"/>
                <a:gd name="connsiteY53" fmla="*/ 9364 h 9892"/>
                <a:gd name="connsiteX54" fmla="*/ 1267 w 10000"/>
                <a:gd name="connsiteY54" fmla="*/ 9363 h 9892"/>
                <a:gd name="connsiteX55" fmla="*/ 1228 w 10000"/>
                <a:gd name="connsiteY55" fmla="*/ 9363 h 9892"/>
                <a:gd name="connsiteX56" fmla="*/ 1228 w 10000"/>
                <a:gd name="connsiteY56" fmla="*/ 9363 h 9892"/>
                <a:gd name="connsiteX0" fmla="*/ 1228 w 10000"/>
                <a:gd name="connsiteY0" fmla="*/ 9465 h 9750"/>
                <a:gd name="connsiteX1" fmla="*/ 67 w 10000"/>
                <a:gd name="connsiteY1" fmla="*/ 9465 h 9750"/>
                <a:gd name="connsiteX2" fmla="*/ 0 w 10000"/>
                <a:gd name="connsiteY2" fmla="*/ 9414 h 9750"/>
                <a:gd name="connsiteX3" fmla="*/ 0 w 10000"/>
                <a:gd name="connsiteY3" fmla="*/ 6235 h 9750"/>
                <a:gd name="connsiteX4" fmla="*/ 132 w 10000"/>
                <a:gd name="connsiteY4" fmla="*/ 6093 h 9750"/>
                <a:gd name="connsiteX5" fmla="*/ 359 w 10000"/>
                <a:gd name="connsiteY5" fmla="*/ 6132 h 9750"/>
                <a:gd name="connsiteX6" fmla="*/ 1218 w 10000"/>
                <a:gd name="connsiteY6" fmla="*/ 6365 h 9750"/>
                <a:gd name="connsiteX7" fmla="*/ 1753 w 10000"/>
                <a:gd name="connsiteY7" fmla="*/ 6263 h 9750"/>
                <a:gd name="connsiteX8" fmla="*/ 2144 w 10000"/>
                <a:gd name="connsiteY8" fmla="*/ 6017 h 9750"/>
                <a:gd name="connsiteX9" fmla="*/ 2353 w 10000"/>
                <a:gd name="connsiteY9" fmla="*/ 5516 h 9750"/>
                <a:gd name="connsiteX10" fmla="*/ 2024 w 10000"/>
                <a:gd name="connsiteY10" fmla="*/ 4976 h 9750"/>
                <a:gd name="connsiteX11" fmla="*/ 1006 w 10000"/>
                <a:gd name="connsiteY11" fmla="*/ 4734 h 9750"/>
                <a:gd name="connsiteX12" fmla="*/ 356 w 10000"/>
                <a:gd name="connsiteY12" fmla="*/ 4963 h 9750"/>
                <a:gd name="connsiteX13" fmla="*/ 144 w 10000"/>
                <a:gd name="connsiteY13" fmla="*/ 5003 h 9750"/>
                <a:gd name="connsiteX14" fmla="*/ 0 w 10000"/>
                <a:gd name="connsiteY14" fmla="*/ 4863 h 9750"/>
                <a:gd name="connsiteX15" fmla="*/ 0 w 10000"/>
                <a:gd name="connsiteY15" fmla="*/ 3898 h 9750"/>
                <a:gd name="connsiteX16" fmla="*/ 0 w 10000"/>
                <a:gd name="connsiteY16" fmla="*/ 1677 h 9750"/>
                <a:gd name="connsiteX17" fmla="*/ 72 w 10000"/>
                <a:gd name="connsiteY17" fmla="*/ 1627 h 9750"/>
                <a:gd name="connsiteX18" fmla="*/ 3992 w 10000"/>
                <a:gd name="connsiteY18" fmla="*/ 1627 h 9750"/>
                <a:gd name="connsiteX19" fmla="*/ 4238 w 10000"/>
                <a:gd name="connsiteY19" fmla="*/ 1597 h 9750"/>
                <a:gd name="connsiteX20" fmla="*/ 4487 w 10000"/>
                <a:gd name="connsiteY20" fmla="*/ 1195 h 9750"/>
                <a:gd name="connsiteX21" fmla="*/ 4358 w 10000"/>
                <a:gd name="connsiteY21" fmla="*/ 1043 h 9750"/>
                <a:gd name="connsiteX22" fmla="*/ 4151 w 10000"/>
                <a:gd name="connsiteY22" fmla="*/ 424 h 9750"/>
                <a:gd name="connsiteX23" fmla="*/ 4811 w 10000"/>
                <a:gd name="connsiteY23" fmla="*/ 20 h 9750"/>
                <a:gd name="connsiteX24" fmla="*/ 5642 w 10000"/>
                <a:gd name="connsiteY24" fmla="*/ 177 h 9750"/>
                <a:gd name="connsiteX25" fmla="*/ 5867 w 10000"/>
                <a:gd name="connsiteY25" fmla="*/ 765 h 9750"/>
                <a:gd name="connsiteX26" fmla="*/ 5625 w 10000"/>
                <a:gd name="connsiteY26" fmla="*/ 1058 h 9750"/>
                <a:gd name="connsiteX27" fmla="*/ 5847 w 10000"/>
                <a:gd name="connsiteY27" fmla="*/ 1618 h 9750"/>
                <a:gd name="connsiteX28" fmla="*/ 6011 w 10000"/>
                <a:gd name="connsiteY28" fmla="*/ 1627 h 9750"/>
                <a:gd name="connsiteX29" fmla="*/ 9925 w 10000"/>
                <a:gd name="connsiteY29" fmla="*/ 1630 h 9750"/>
                <a:gd name="connsiteX30" fmla="*/ 10000 w 10000"/>
                <a:gd name="connsiteY30" fmla="*/ 1684 h 9750"/>
                <a:gd name="connsiteX31" fmla="*/ 10000 w 10000"/>
                <a:gd name="connsiteY31" fmla="*/ 4842 h 9750"/>
                <a:gd name="connsiteX32" fmla="*/ 9858 w 10000"/>
                <a:gd name="connsiteY32" fmla="*/ 5000 h 9750"/>
                <a:gd name="connsiteX33" fmla="*/ 9661 w 10000"/>
                <a:gd name="connsiteY33" fmla="*/ 4969 h 9750"/>
                <a:gd name="connsiteX34" fmla="*/ 9203 w 10000"/>
                <a:gd name="connsiteY34" fmla="*/ 4768 h 9750"/>
                <a:gd name="connsiteX35" fmla="*/ 8513 w 10000"/>
                <a:gd name="connsiteY35" fmla="*/ 4754 h 9750"/>
                <a:gd name="connsiteX36" fmla="*/ 7968 w 10000"/>
                <a:gd name="connsiteY36" fmla="*/ 4982 h 9750"/>
                <a:gd name="connsiteX37" fmla="*/ 7677 w 10000"/>
                <a:gd name="connsiteY37" fmla="*/ 5367 h 9750"/>
                <a:gd name="connsiteX38" fmla="*/ 7709 w 10000"/>
                <a:gd name="connsiteY38" fmla="*/ 5808 h 9750"/>
                <a:gd name="connsiteX39" fmla="*/ 8235 w 10000"/>
                <a:gd name="connsiteY39" fmla="*/ 6258 h 9750"/>
                <a:gd name="connsiteX40" fmla="*/ 8847 w 10000"/>
                <a:gd name="connsiteY40" fmla="*/ 6367 h 9750"/>
                <a:gd name="connsiteX41" fmla="*/ 9397 w 10000"/>
                <a:gd name="connsiteY41" fmla="*/ 6263 h 9750"/>
                <a:gd name="connsiteX42" fmla="*/ 9651 w 10000"/>
                <a:gd name="connsiteY42" fmla="*/ 6127 h 9750"/>
                <a:gd name="connsiteX43" fmla="*/ 9838 w 10000"/>
                <a:gd name="connsiteY43" fmla="*/ 6089 h 9750"/>
                <a:gd name="connsiteX44" fmla="*/ 9995 w 10000"/>
                <a:gd name="connsiteY44" fmla="*/ 6201 h 9750"/>
                <a:gd name="connsiteX45" fmla="*/ 10000 w 10000"/>
                <a:gd name="connsiteY45" fmla="*/ 6257 h 9750"/>
                <a:gd name="connsiteX46" fmla="*/ 10000 w 10000"/>
                <a:gd name="connsiteY46" fmla="*/ 9411 h 9750"/>
                <a:gd name="connsiteX47" fmla="*/ 9925 w 10000"/>
                <a:gd name="connsiteY47" fmla="*/ 9463 h 9750"/>
                <a:gd name="connsiteX48" fmla="*/ 6046 w 10000"/>
                <a:gd name="connsiteY48" fmla="*/ 9462 h 9750"/>
                <a:gd name="connsiteX49" fmla="*/ 5792 w 10000"/>
                <a:gd name="connsiteY49" fmla="*/ 9485 h 9750"/>
                <a:gd name="connsiteX50" fmla="*/ 5498 w 10000"/>
                <a:gd name="connsiteY50" fmla="*/ 9748 h 9750"/>
                <a:gd name="connsiteX51" fmla="*/ 4420 w 10000"/>
                <a:gd name="connsiteY51" fmla="*/ 9602 h 9750"/>
                <a:gd name="connsiteX52" fmla="*/ 4071 w 10000"/>
                <a:gd name="connsiteY52" fmla="*/ 9466 h 9750"/>
                <a:gd name="connsiteX53" fmla="*/ 1267 w 10000"/>
                <a:gd name="connsiteY53" fmla="*/ 9465 h 9750"/>
                <a:gd name="connsiteX54" fmla="*/ 1228 w 10000"/>
                <a:gd name="connsiteY54" fmla="*/ 9465 h 9750"/>
                <a:gd name="connsiteX55" fmla="*/ 1228 w 10000"/>
                <a:gd name="connsiteY55" fmla="*/ 9465 h 9750"/>
                <a:gd name="connsiteX0" fmla="*/ 1228 w 10000"/>
                <a:gd name="connsiteY0" fmla="*/ 9708 h 9848"/>
                <a:gd name="connsiteX1" fmla="*/ 67 w 10000"/>
                <a:gd name="connsiteY1" fmla="*/ 9708 h 9848"/>
                <a:gd name="connsiteX2" fmla="*/ 0 w 10000"/>
                <a:gd name="connsiteY2" fmla="*/ 9655 h 9848"/>
                <a:gd name="connsiteX3" fmla="*/ 0 w 10000"/>
                <a:gd name="connsiteY3" fmla="*/ 6395 h 9848"/>
                <a:gd name="connsiteX4" fmla="*/ 132 w 10000"/>
                <a:gd name="connsiteY4" fmla="*/ 6249 h 9848"/>
                <a:gd name="connsiteX5" fmla="*/ 359 w 10000"/>
                <a:gd name="connsiteY5" fmla="*/ 6289 h 9848"/>
                <a:gd name="connsiteX6" fmla="*/ 1218 w 10000"/>
                <a:gd name="connsiteY6" fmla="*/ 6528 h 9848"/>
                <a:gd name="connsiteX7" fmla="*/ 1753 w 10000"/>
                <a:gd name="connsiteY7" fmla="*/ 6424 h 9848"/>
                <a:gd name="connsiteX8" fmla="*/ 2144 w 10000"/>
                <a:gd name="connsiteY8" fmla="*/ 6171 h 9848"/>
                <a:gd name="connsiteX9" fmla="*/ 2353 w 10000"/>
                <a:gd name="connsiteY9" fmla="*/ 5657 h 9848"/>
                <a:gd name="connsiteX10" fmla="*/ 2024 w 10000"/>
                <a:gd name="connsiteY10" fmla="*/ 5104 h 9848"/>
                <a:gd name="connsiteX11" fmla="*/ 1006 w 10000"/>
                <a:gd name="connsiteY11" fmla="*/ 4855 h 9848"/>
                <a:gd name="connsiteX12" fmla="*/ 356 w 10000"/>
                <a:gd name="connsiteY12" fmla="*/ 5090 h 9848"/>
                <a:gd name="connsiteX13" fmla="*/ 144 w 10000"/>
                <a:gd name="connsiteY13" fmla="*/ 5131 h 9848"/>
                <a:gd name="connsiteX14" fmla="*/ 0 w 10000"/>
                <a:gd name="connsiteY14" fmla="*/ 4988 h 9848"/>
                <a:gd name="connsiteX15" fmla="*/ 0 w 10000"/>
                <a:gd name="connsiteY15" fmla="*/ 3998 h 9848"/>
                <a:gd name="connsiteX16" fmla="*/ 0 w 10000"/>
                <a:gd name="connsiteY16" fmla="*/ 1720 h 9848"/>
                <a:gd name="connsiteX17" fmla="*/ 72 w 10000"/>
                <a:gd name="connsiteY17" fmla="*/ 1669 h 9848"/>
                <a:gd name="connsiteX18" fmla="*/ 3992 w 10000"/>
                <a:gd name="connsiteY18" fmla="*/ 1669 h 9848"/>
                <a:gd name="connsiteX19" fmla="*/ 4238 w 10000"/>
                <a:gd name="connsiteY19" fmla="*/ 1638 h 9848"/>
                <a:gd name="connsiteX20" fmla="*/ 4487 w 10000"/>
                <a:gd name="connsiteY20" fmla="*/ 1226 h 9848"/>
                <a:gd name="connsiteX21" fmla="*/ 4358 w 10000"/>
                <a:gd name="connsiteY21" fmla="*/ 1070 h 9848"/>
                <a:gd name="connsiteX22" fmla="*/ 4151 w 10000"/>
                <a:gd name="connsiteY22" fmla="*/ 435 h 9848"/>
                <a:gd name="connsiteX23" fmla="*/ 4811 w 10000"/>
                <a:gd name="connsiteY23" fmla="*/ 21 h 9848"/>
                <a:gd name="connsiteX24" fmla="*/ 5642 w 10000"/>
                <a:gd name="connsiteY24" fmla="*/ 182 h 9848"/>
                <a:gd name="connsiteX25" fmla="*/ 5867 w 10000"/>
                <a:gd name="connsiteY25" fmla="*/ 785 h 9848"/>
                <a:gd name="connsiteX26" fmla="*/ 5625 w 10000"/>
                <a:gd name="connsiteY26" fmla="*/ 1085 h 9848"/>
                <a:gd name="connsiteX27" fmla="*/ 5847 w 10000"/>
                <a:gd name="connsiteY27" fmla="*/ 1659 h 9848"/>
                <a:gd name="connsiteX28" fmla="*/ 6011 w 10000"/>
                <a:gd name="connsiteY28" fmla="*/ 1669 h 9848"/>
                <a:gd name="connsiteX29" fmla="*/ 9925 w 10000"/>
                <a:gd name="connsiteY29" fmla="*/ 1672 h 9848"/>
                <a:gd name="connsiteX30" fmla="*/ 10000 w 10000"/>
                <a:gd name="connsiteY30" fmla="*/ 1727 h 9848"/>
                <a:gd name="connsiteX31" fmla="*/ 10000 w 10000"/>
                <a:gd name="connsiteY31" fmla="*/ 4966 h 9848"/>
                <a:gd name="connsiteX32" fmla="*/ 9858 w 10000"/>
                <a:gd name="connsiteY32" fmla="*/ 5128 h 9848"/>
                <a:gd name="connsiteX33" fmla="*/ 9661 w 10000"/>
                <a:gd name="connsiteY33" fmla="*/ 5096 h 9848"/>
                <a:gd name="connsiteX34" fmla="*/ 9203 w 10000"/>
                <a:gd name="connsiteY34" fmla="*/ 4890 h 9848"/>
                <a:gd name="connsiteX35" fmla="*/ 8513 w 10000"/>
                <a:gd name="connsiteY35" fmla="*/ 4876 h 9848"/>
                <a:gd name="connsiteX36" fmla="*/ 7968 w 10000"/>
                <a:gd name="connsiteY36" fmla="*/ 5110 h 9848"/>
                <a:gd name="connsiteX37" fmla="*/ 7677 w 10000"/>
                <a:gd name="connsiteY37" fmla="*/ 5505 h 9848"/>
                <a:gd name="connsiteX38" fmla="*/ 7709 w 10000"/>
                <a:gd name="connsiteY38" fmla="*/ 5957 h 9848"/>
                <a:gd name="connsiteX39" fmla="*/ 8235 w 10000"/>
                <a:gd name="connsiteY39" fmla="*/ 6418 h 9848"/>
                <a:gd name="connsiteX40" fmla="*/ 8847 w 10000"/>
                <a:gd name="connsiteY40" fmla="*/ 6530 h 9848"/>
                <a:gd name="connsiteX41" fmla="*/ 9397 w 10000"/>
                <a:gd name="connsiteY41" fmla="*/ 6424 h 9848"/>
                <a:gd name="connsiteX42" fmla="*/ 9651 w 10000"/>
                <a:gd name="connsiteY42" fmla="*/ 6284 h 9848"/>
                <a:gd name="connsiteX43" fmla="*/ 9838 w 10000"/>
                <a:gd name="connsiteY43" fmla="*/ 6245 h 9848"/>
                <a:gd name="connsiteX44" fmla="*/ 9995 w 10000"/>
                <a:gd name="connsiteY44" fmla="*/ 6360 h 9848"/>
                <a:gd name="connsiteX45" fmla="*/ 10000 w 10000"/>
                <a:gd name="connsiteY45" fmla="*/ 6417 h 9848"/>
                <a:gd name="connsiteX46" fmla="*/ 10000 w 10000"/>
                <a:gd name="connsiteY46" fmla="*/ 9652 h 9848"/>
                <a:gd name="connsiteX47" fmla="*/ 9925 w 10000"/>
                <a:gd name="connsiteY47" fmla="*/ 9706 h 9848"/>
                <a:gd name="connsiteX48" fmla="*/ 6046 w 10000"/>
                <a:gd name="connsiteY48" fmla="*/ 9705 h 9848"/>
                <a:gd name="connsiteX49" fmla="*/ 5792 w 10000"/>
                <a:gd name="connsiteY49" fmla="*/ 9728 h 9848"/>
                <a:gd name="connsiteX50" fmla="*/ 4420 w 10000"/>
                <a:gd name="connsiteY50" fmla="*/ 9848 h 9848"/>
                <a:gd name="connsiteX51" fmla="*/ 4071 w 10000"/>
                <a:gd name="connsiteY51" fmla="*/ 9709 h 9848"/>
                <a:gd name="connsiteX52" fmla="*/ 1267 w 10000"/>
                <a:gd name="connsiteY52" fmla="*/ 9708 h 9848"/>
                <a:gd name="connsiteX53" fmla="*/ 1228 w 10000"/>
                <a:gd name="connsiteY53" fmla="*/ 9708 h 9848"/>
                <a:gd name="connsiteX54" fmla="*/ 1228 w 10000"/>
                <a:gd name="connsiteY54" fmla="*/ 9708 h 9848"/>
                <a:gd name="connsiteX0" fmla="*/ 1228 w 10000"/>
                <a:gd name="connsiteY0" fmla="*/ 9858 h 9878"/>
                <a:gd name="connsiteX1" fmla="*/ 67 w 10000"/>
                <a:gd name="connsiteY1" fmla="*/ 9858 h 9878"/>
                <a:gd name="connsiteX2" fmla="*/ 0 w 10000"/>
                <a:gd name="connsiteY2" fmla="*/ 9804 h 9878"/>
                <a:gd name="connsiteX3" fmla="*/ 0 w 10000"/>
                <a:gd name="connsiteY3" fmla="*/ 6494 h 9878"/>
                <a:gd name="connsiteX4" fmla="*/ 132 w 10000"/>
                <a:gd name="connsiteY4" fmla="*/ 6345 h 9878"/>
                <a:gd name="connsiteX5" fmla="*/ 359 w 10000"/>
                <a:gd name="connsiteY5" fmla="*/ 6386 h 9878"/>
                <a:gd name="connsiteX6" fmla="*/ 1218 w 10000"/>
                <a:gd name="connsiteY6" fmla="*/ 6629 h 9878"/>
                <a:gd name="connsiteX7" fmla="*/ 1753 w 10000"/>
                <a:gd name="connsiteY7" fmla="*/ 6523 h 9878"/>
                <a:gd name="connsiteX8" fmla="*/ 2144 w 10000"/>
                <a:gd name="connsiteY8" fmla="*/ 6266 h 9878"/>
                <a:gd name="connsiteX9" fmla="*/ 2353 w 10000"/>
                <a:gd name="connsiteY9" fmla="*/ 5744 h 9878"/>
                <a:gd name="connsiteX10" fmla="*/ 2024 w 10000"/>
                <a:gd name="connsiteY10" fmla="*/ 5183 h 9878"/>
                <a:gd name="connsiteX11" fmla="*/ 1006 w 10000"/>
                <a:gd name="connsiteY11" fmla="*/ 4930 h 9878"/>
                <a:gd name="connsiteX12" fmla="*/ 356 w 10000"/>
                <a:gd name="connsiteY12" fmla="*/ 5169 h 9878"/>
                <a:gd name="connsiteX13" fmla="*/ 144 w 10000"/>
                <a:gd name="connsiteY13" fmla="*/ 5210 h 9878"/>
                <a:gd name="connsiteX14" fmla="*/ 0 w 10000"/>
                <a:gd name="connsiteY14" fmla="*/ 5065 h 9878"/>
                <a:gd name="connsiteX15" fmla="*/ 0 w 10000"/>
                <a:gd name="connsiteY15" fmla="*/ 4060 h 9878"/>
                <a:gd name="connsiteX16" fmla="*/ 0 w 10000"/>
                <a:gd name="connsiteY16" fmla="*/ 1747 h 9878"/>
                <a:gd name="connsiteX17" fmla="*/ 72 w 10000"/>
                <a:gd name="connsiteY17" fmla="*/ 1695 h 9878"/>
                <a:gd name="connsiteX18" fmla="*/ 3992 w 10000"/>
                <a:gd name="connsiteY18" fmla="*/ 1695 h 9878"/>
                <a:gd name="connsiteX19" fmla="*/ 4238 w 10000"/>
                <a:gd name="connsiteY19" fmla="*/ 1663 h 9878"/>
                <a:gd name="connsiteX20" fmla="*/ 4487 w 10000"/>
                <a:gd name="connsiteY20" fmla="*/ 1245 h 9878"/>
                <a:gd name="connsiteX21" fmla="*/ 4358 w 10000"/>
                <a:gd name="connsiteY21" fmla="*/ 1087 h 9878"/>
                <a:gd name="connsiteX22" fmla="*/ 4151 w 10000"/>
                <a:gd name="connsiteY22" fmla="*/ 442 h 9878"/>
                <a:gd name="connsiteX23" fmla="*/ 4811 w 10000"/>
                <a:gd name="connsiteY23" fmla="*/ 21 h 9878"/>
                <a:gd name="connsiteX24" fmla="*/ 5642 w 10000"/>
                <a:gd name="connsiteY24" fmla="*/ 185 h 9878"/>
                <a:gd name="connsiteX25" fmla="*/ 5867 w 10000"/>
                <a:gd name="connsiteY25" fmla="*/ 797 h 9878"/>
                <a:gd name="connsiteX26" fmla="*/ 5625 w 10000"/>
                <a:gd name="connsiteY26" fmla="*/ 1102 h 9878"/>
                <a:gd name="connsiteX27" fmla="*/ 5847 w 10000"/>
                <a:gd name="connsiteY27" fmla="*/ 1685 h 9878"/>
                <a:gd name="connsiteX28" fmla="*/ 6011 w 10000"/>
                <a:gd name="connsiteY28" fmla="*/ 1695 h 9878"/>
                <a:gd name="connsiteX29" fmla="*/ 9925 w 10000"/>
                <a:gd name="connsiteY29" fmla="*/ 1698 h 9878"/>
                <a:gd name="connsiteX30" fmla="*/ 10000 w 10000"/>
                <a:gd name="connsiteY30" fmla="*/ 1754 h 9878"/>
                <a:gd name="connsiteX31" fmla="*/ 10000 w 10000"/>
                <a:gd name="connsiteY31" fmla="*/ 5043 h 9878"/>
                <a:gd name="connsiteX32" fmla="*/ 9858 w 10000"/>
                <a:gd name="connsiteY32" fmla="*/ 5207 h 9878"/>
                <a:gd name="connsiteX33" fmla="*/ 9661 w 10000"/>
                <a:gd name="connsiteY33" fmla="*/ 5175 h 9878"/>
                <a:gd name="connsiteX34" fmla="*/ 9203 w 10000"/>
                <a:gd name="connsiteY34" fmla="*/ 4965 h 9878"/>
                <a:gd name="connsiteX35" fmla="*/ 8513 w 10000"/>
                <a:gd name="connsiteY35" fmla="*/ 4951 h 9878"/>
                <a:gd name="connsiteX36" fmla="*/ 7968 w 10000"/>
                <a:gd name="connsiteY36" fmla="*/ 5189 h 9878"/>
                <a:gd name="connsiteX37" fmla="*/ 7677 w 10000"/>
                <a:gd name="connsiteY37" fmla="*/ 5590 h 9878"/>
                <a:gd name="connsiteX38" fmla="*/ 7709 w 10000"/>
                <a:gd name="connsiteY38" fmla="*/ 6049 h 9878"/>
                <a:gd name="connsiteX39" fmla="*/ 8235 w 10000"/>
                <a:gd name="connsiteY39" fmla="*/ 6517 h 9878"/>
                <a:gd name="connsiteX40" fmla="*/ 8847 w 10000"/>
                <a:gd name="connsiteY40" fmla="*/ 6631 h 9878"/>
                <a:gd name="connsiteX41" fmla="*/ 9397 w 10000"/>
                <a:gd name="connsiteY41" fmla="*/ 6523 h 9878"/>
                <a:gd name="connsiteX42" fmla="*/ 9651 w 10000"/>
                <a:gd name="connsiteY42" fmla="*/ 6381 h 9878"/>
                <a:gd name="connsiteX43" fmla="*/ 9838 w 10000"/>
                <a:gd name="connsiteY43" fmla="*/ 6341 h 9878"/>
                <a:gd name="connsiteX44" fmla="*/ 9995 w 10000"/>
                <a:gd name="connsiteY44" fmla="*/ 6458 h 9878"/>
                <a:gd name="connsiteX45" fmla="*/ 10000 w 10000"/>
                <a:gd name="connsiteY45" fmla="*/ 6516 h 9878"/>
                <a:gd name="connsiteX46" fmla="*/ 10000 w 10000"/>
                <a:gd name="connsiteY46" fmla="*/ 9801 h 9878"/>
                <a:gd name="connsiteX47" fmla="*/ 9925 w 10000"/>
                <a:gd name="connsiteY47" fmla="*/ 9856 h 9878"/>
                <a:gd name="connsiteX48" fmla="*/ 6046 w 10000"/>
                <a:gd name="connsiteY48" fmla="*/ 9855 h 9878"/>
                <a:gd name="connsiteX49" fmla="*/ 5792 w 10000"/>
                <a:gd name="connsiteY49" fmla="*/ 9878 h 9878"/>
                <a:gd name="connsiteX50" fmla="*/ 4071 w 10000"/>
                <a:gd name="connsiteY50" fmla="*/ 9859 h 9878"/>
                <a:gd name="connsiteX51" fmla="*/ 1267 w 10000"/>
                <a:gd name="connsiteY51" fmla="*/ 9858 h 9878"/>
                <a:gd name="connsiteX52" fmla="*/ 1228 w 10000"/>
                <a:gd name="connsiteY52" fmla="*/ 9858 h 9878"/>
                <a:gd name="connsiteX53" fmla="*/ 1228 w 10000"/>
                <a:gd name="connsiteY53" fmla="*/ 9858 h 9878"/>
                <a:gd name="connsiteX0" fmla="*/ 1228 w 10000"/>
                <a:gd name="connsiteY0" fmla="*/ 9980 h 9981"/>
                <a:gd name="connsiteX1" fmla="*/ 67 w 10000"/>
                <a:gd name="connsiteY1" fmla="*/ 9980 h 9981"/>
                <a:gd name="connsiteX2" fmla="*/ 0 w 10000"/>
                <a:gd name="connsiteY2" fmla="*/ 9925 h 9981"/>
                <a:gd name="connsiteX3" fmla="*/ 0 w 10000"/>
                <a:gd name="connsiteY3" fmla="*/ 6574 h 9981"/>
                <a:gd name="connsiteX4" fmla="*/ 132 w 10000"/>
                <a:gd name="connsiteY4" fmla="*/ 6423 h 9981"/>
                <a:gd name="connsiteX5" fmla="*/ 359 w 10000"/>
                <a:gd name="connsiteY5" fmla="*/ 6465 h 9981"/>
                <a:gd name="connsiteX6" fmla="*/ 1218 w 10000"/>
                <a:gd name="connsiteY6" fmla="*/ 6711 h 9981"/>
                <a:gd name="connsiteX7" fmla="*/ 1753 w 10000"/>
                <a:gd name="connsiteY7" fmla="*/ 6604 h 9981"/>
                <a:gd name="connsiteX8" fmla="*/ 2144 w 10000"/>
                <a:gd name="connsiteY8" fmla="*/ 6343 h 9981"/>
                <a:gd name="connsiteX9" fmla="*/ 2353 w 10000"/>
                <a:gd name="connsiteY9" fmla="*/ 5815 h 9981"/>
                <a:gd name="connsiteX10" fmla="*/ 2024 w 10000"/>
                <a:gd name="connsiteY10" fmla="*/ 5247 h 9981"/>
                <a:gd name="connsiteX11" fmla="*/ 1006 w 10000"/>
                <a:gd name="connsiteY11" fmla="*/ 4991 h 9981"/>
                <a:gd name="connsiteX12" fmla="*/ 356 w 10000"/>
                <a:gd name="connsiteY12" fmla="*/ 5233 h 9981"/>
                <a:gd name="connsiteX13" fmla="*/ 144 w 10000"/>
                <a:gd name="connsiteY13" fmla="*/ 5274 h 9981"/>
                <a:gd name="connsiteX14" fmla="*/ 0 w 10000"/>
                <a:gd name="connsiteY14" fmla="*/ 5128 h 9981"/>
                <a:gd name="connsiteX15" fmla="*/ 0 w 10000"/>
                <a:gd name="connsiteY15" fmla="*/ 4110 h 9981"/>
                <a:gd name="connsiteX16" fmla="*/ 0 w 10000"/>
                <a:gd name="connsiteY16" fmla="*/ 1769 h 9981"/>
                <a:gd name="connsiteX17" fmla="*/ 72 w 10000"/>
                <a:gd name="connsiteY17" fmla="*/ 1716 h 9981"/>
                <a:gd name="connsiteX18" fmla="*/ 3992 w 10000"/>
                <a:gd name="connsiteY18" fmla="*/ 1716 h 9981"/>
                <a:gd name="connsiteX19" fmla="*/ 4238 w 10000"/>
                <a:gd name="connsiteY19" fmla="*/ 1684 h 9981"/>
                <a:gd name="connsiteX20" fmla="*/ 4487 w 10000"/>
                <a:gd name="connsiteY20" fmla="*/ 1260 h 9981"/>
                <a:gd name="connsiteX21" fmla="*/ 4358 w 10000"/>
                <a:gd name="connsiteY21" fmla="*/ 1100 h 9981"/>
                <a:gd name="connsiteX22" fmla="*/ 4151 w 10000"/>
                <a:gd name="connsiteY22" fmla="*/ 447 h 9981"/>
                <a:gd name="connsiteX23" fmla="*/ 4811 w 10000"/>
                <a:gd name="connsiteY23" fmla="*/ 21 h 9981"/>
                <a:gd name="connsiteX24" fmla="*/ 5642 w 10000"/>
                <a:gd name="connsiteY24" fmla="*/ 187 h 9981"/>
                <a:gd name="connsiteX25" fmla="*/ 5867 w 10000"/>
                <a:gd name="connsiteY25" fmla="*/ 807 h 9981"/>
                <a:gd name="connsiteX26" fmla="*/ 5625 w 10000"/>
                <a:gd name="connsiteY26" fmla="*/ 1116 h 9981"/>
                <a:gd name="connsiteX27" fmla="*/ 5847 w 10000"/>
                <a:gd name="connsiteY27" fmla="*/ 1706 h 9981"/>
                <a:gd name="connsiteX28" fmla="*/ 6011 w 10000"/>
                <a:gd name="connsiteY28" fmla="*/ 1716 h 9981"/>
                <a:gd name="connsiteX29" fmla="*/ 9925 w 10000"/>
                <a:gd name="connsiteY29" fmla="*/ 1719 h 9981"/>
                <a:gd name="connsiteX30" fmla="*/ 10000 w 10000"/>
                <a:gd name="connsiteY30" fmla="*/ 1776 h 9981"/>
                <a:gd name="connsiteX31" fmla="*/ 10000 w 10000"/>
                <a:gd name="connsiteY31" fmla="*/ 5105 h 9981"/>
                <a:gd name="connsiteX32" fmla="*/ 9858 w 10000"/>
                <a:gd name="connsiteY32" fmla="*/ 5271 h 9981"/>
                <a:gd name="connsiteX33" fmla="*/ 9661 w 10000"/>
                <a:gd name="connsiteY33" fmla="*/ 5239 h 9981"/>
                <a:gd name="connsiteX34" fmla="*/ 9203 w 10000"/>
                <a:gd name="connsiteY34" fmla="*/ 5026 h 9981"/>
                <a:gd name="connsiteX35" fmla="*/ 8513 w 10000"/>
                <a:gd name="connsiteY35" fmla="*/ 5012 h 9981"/>
                <a:gd name="connsiteX36" fmla="*/ 7968 w 10000"/>
                <a:gd name="connsiteY36" fmla="*/ 5253 h 9981"/>
                <a:gd name="connsiteX37" fmla="*/ 7677 w 10000"/>
                <a:gd name="connsiteY37" fmla="*/ 5659 h 9981"/>
                <a:gd name="connsiteX38" fmla="*/ 7709 w 10000"/>
                <a:gd name="connsiteY38" fmla="*/ 6124 h 9981"/>
                <a:gd name="connsiteX39" fmla="*/ 8235 w 10000"/>
                <a:gd name="connsiteY39" fmla="*/ 6597 h 9981"/>
                <a:gd name="connsiteX40" fmla="*/ 8847 w 10000"/>
                <a:gd name="connsiteY40" fmla="*/ 6713 h 9981"/>
                <a:gd name="connsiteX41" fmla="*/ 9397 w 10000"/>
                <a:gd name="connsiteY41" fmla="*/ 6604 h 9981"/>
                <a:gd name="connsiteX42" fmla="*/ 9651 w 10000"/>
                <a:gd name="connsiteY42" fmla="*/ 6460 h 9981"/>
                <a:gd name="connsiteX43" fmla="*/ 9838 w 10000"/>
                <a:gd name="connsiteY43" fmla="*/ 6419 h 9981"/>
                <a:gd name="connsiteX44" fmla="*/ 9995 w 10000"/>
                <a:gd name="connsiteY44" fmla="*/ 6538 h 9981"/>
                <a:gd name="connsiteX45" fmla="*/ 10000 w 10000"/>
                <a:gd name="connsiteY45" fmla="*/ 6596 h 9981"/>
                <a:gd name="connsiteX46" fmla="*/ 10000 w 10000"/>
                <a:gd name="connsiteY46" fmla="*/ 9922 h 9981"/>
                <a:gd name="connsiteX47" fmla="*/ 9925 w 10000"/>
                <a:gd name="connsiteY47" fmla="*/ 9978 h 9981"/>
                <a:gd name="connsiteX48" fmla="*/ 6046 w 10000"/>
                <a:gd name="connsiteY48" fmla="*/ 9977 h 9981"/>
                <a:gd name="connsiteX49" fmla="*/ 4071 w 10000"/>
                <a:gd name="connsiteY49" fmla="*/ 9981 h 9981"/>
                <a:gd name="connsiteX50" fmla="*/ 1267 w 10000"/>
                <a:gd name="connsiteY50" fmla="*/ 9980 h 9981"/>
                <a:gd name="connsiteX51" fmla="*/ 1228 w 10000"/>
                <a:gd name="connsiteY51" fmla="*/ 9980 h 9981"/>
                <a:gd name="connsiteX52" fmla="*/ 1228 w 10000"/>
                <a:gd name="connsiteY52" fmla="*/ 9980 h 9981"/>
                <a:gd name="connsiteX0" fmla="*/ 1228 w 10000"/>
                <a:gd name="connsiteY0" fmla="*/ 9999 h 9999"/>
                <a:gd name="connsiteX1" fmla="*/ 67 w 10000"/>
                <a:gd name="connsiteY1" fmla="*/ 9999 h 9999"/>
                <a:gd name="connsiteX2" fmla="*/ 0 w 10000"/>
                <a:gd name="connsiteY2" fmla="*/ 9944 h 9999"/>
                <a:gd name="connsiteX3" fmla="*/ 0 w 10000"/>
                <a:gd name="connsiteY3" fmla="*/ 6587 h 9999"/>
                <a:gd name="connsiteX4" fmla="*/ 132 w 10000"/>
                <a:gd name="connsiteY4" fmla="*/ 6435 h 9999"/>
                <a:gd name="connsiteX5" fmla="*/ 359 w 10000"/>
                <a:gd name="connsiteY5" fmla="*/ 6477 h 9999"/>
                <a:gd name="connsiteX6" fmla="*/ 1218 w 10000"/>
                <a:gd name="connsiteY6" fmla="*/ 6724 h 9999"/>
                <a:gd name="connsiteX7" fmla="*/ 1753 w 10000"/>
                <a:gd name="connsiteY7" fmla="*/ 6617 h 9999"/>
                <a:gd name="connsiteX8" fmla="*/ 2144 w 10000"/>
                <a:gd name="connsiteY8" fmla="*/ 6355 h 9999"/>
                <a:gd name="connsiteX9" fmla="*/ 2353 w 10000"/>
                <a:gd name="connsiteY9" fmla="*/ 5826 h 9999"/>
                <a:gd name="connsiteX10" fmla="*/ 2024 w 10000"/>
                <a:gd name="connsiteY10" fmla="*/ 5257 h 9999"/>
                <a:gd name="connsiteX11" fmla="*/ 1006 w 10000"/>
                <a:gd name="connsiteY11" fmla="*/ 5001 h 9999"/>
                <a:gd name="connsiteX12" fmla="*/ 356 w 10000"/>
                <a:gd name="connsiteY12" fmla="*/ 5243 h 9999"/>
                <a:gd name="connsiteX13" fmla="*/ 144 w 10000"/>
                <a:gd name="connsiteY13" fmla="*/ 5284 h 9999"/>
                <a:gd name="connsiteX14" fmla="*/ 0 w 10000"/>
                <a:gd name="connsiteY14" fmla="*/ 5138 h 9999"/>
                <a:gd name="connsiteX15" fmla="*/ 0 w 10000"/>
                <a:gd name="connsiteY15" fmla="*/ 4118 h 9999"/>
                <a:gd name="connsiteX16" fmla="*/ 0 w 10000"/>
                <a:gd name="connsiteY16" fmla="*/ 1772 h 9999"/>
                <a:gd name="connsiteX17" fmla="*/ 72 w 10000"/>
                <a:gd name="connsiteY17" fmla="*/ 1719 h 9999"/>
                <a:gd name="connsiteX18" fmla="*/ 3992 w 10000"/>
                <a:gd name="connsiteY18" fmla="*/ 1719 h 9999"/>
                <a:gd name="connsiteX19" fmla="*/ 4238 w 10000"/>
                <a:gd name="connsiteY19" fmla="*/ 1687 h 9999"/>
                <a:gd name="connsiteX20" fmla="*/ 4487 w 10000"/>
                <a:gd name="connsiteY20" fmla="*/ 1262 h 9999"/>
                <a:gd name="connsiteX21" fmla="*/ 4358 w 10000"/>
                <a:gd name="connsiteY21" fmla="*/ 1102 h 9999"/>
                <a:gd name="connsiteX22" fmla="*/ 4151 w 10000"/>
                <a:gd name="connsiteY22" fmla="*/ 448 h 9999"/>
                <a:gd name="connsiteX23" fmla="*/ 4811 w 10000"/>
                <a:gd name="connsiteY23" fmla="*/ 21 h 9999"/>
                <a:gd name="connsiteX24" fmla="*/ 5642 w 10000"/>
                <a:gd name="connsiteY24" fmla="*/ 187 h 9999"/>
                <a:gd name="connsiteX25" fmla="*/ 5867 w 10000"/>
                <a:gd name="connsiteY25" fmla="*/ 809 h 9999"/>
                <a:gd name="connsiteX26" fmla="*/ 5625 w 10000"/>
                <a:gd name="connsiteY26" fmla="*/ 1118 h 9999"/>
                <a:gd name="connsiteX27" fmla="*/ 5847 w 10000"/>
                <a:gd name="connsiteY27" fmla="*/ 1709 h 9999"/>
                <a:gd name="connsiteX28" fmla="*/ 6011 w 10000"/>
                <a:gd name="connsiteY28" fmla="*/ 1719 h 9999"/>
                <a:gd name="connsiteX29" fmla="*/ 9925 w 10000"/>
                <a:gd name="connsiteY29" fmla="*/ 1722 h 9999"/>
                <a:gd name="connsiteX30" fmla="*/ 10000 w 10000"/>
                <a:gd name="connsiteY30" fmla="*/ 1779 h 9999"/>
                <a:gd name="connsiteX31" fmla="*/ 10000 w 10000"/>
                <a:gd name="connsiteY31" fmla="*/ 5115 h 9999"/>
                <a:gd name="connsiteX32" fmla="*/ 9858 w 10000"/>
                <a:gd name="connsiteY32" fmla="*/ 5281 h 9999"/>
                <a:gd name="connsiteX33" fmla="*/ 9661 w 10000"/>
                <a:gd name="connsiteY33" fmla="*/ 5249 h 9999"/>
                <a:gd name="connsiteX34" fmla="*/ 9203 w 10000"/>
                <a:gd name="connsiteY34" fmla="*/ 5036 h 9999"/>
                <a:gd name="connsiteX35" fmla="*/ 8513 w 10000"/>
                <a:gd name="connsiteY35" fmla="*/ 5022 h 9999"/>
                <a:gd name="connsiteX36" fmla="*/ 7968 w 10000"/>
                <a:gd name="connsiteY36" fmla="*/ 5263 h 9999"/>
                <a:gd name="connsiteX37" fmla="*/ 7677 w 10000"/>
                <a:gd name="connsiteY37" fmla="*/ 5670 h 9999"/>
                <a:gd name="connsiteX38" fmla="*/ 7709 w 10000"/>
                <a:gd name="connsiteY38" fmla="*/ 6136 h 9999"/>
                <a:gd name="connsiteX39" fmla="*/ 8235 w 10000"/>
                <a:gd name="connsiteY39" fmla="*/ 6610 h 9999"/>
                <a:gd name="connsiteX40" fmla="*/ 8847 w 10000"/>
                <a:gd name="connsiteY40" fmla="*/ 6726 h 9999"/>
                <a:gd name="connsiteX41" fmla="*/ 9397 w 10000"/>
                <a:gd name="connsiteY41" fmla="*/ 6617 h 9999"/>
                <a:gd name="connsiteX42" fmla="*/ 9651 w 10000"/>
                <a:gd name="connsiteY42" fmla="*/ 6472 h 9999"/>
                <a:gd name="connsiteX43" fmla="*/ 9838 w 10000"/>
                <a:gd name="connsiteY43" fmla="*/ 6431 h 9999"/>
                <a:gd name="connsiteX44" fmla="*/ 9995 w 10000"/>
                <a:gd name="connsiteY44" fmla="*/ 6550 h 9999"/>
                <a:gd name="connsiteX45" fmla="*/ 10000 w 10000"/>
                <a:gd name="connsiteY45" fmla="*/ 6609 h 9999"/>
                <a:gd name="connsiteX46" fmla="*/ 10000 w 10000"/>
                <a:gd name="connsiteY46" fmla="*/ 9941 h 9999"/>
                <a:gd name="connsiteX47" fmla="*/ 9925 w 10000"/>
                <a:gd name="connsiteY47" fmla="*/ 9997 h 9999"/>
                <a:gd name="connsiteX48" fmla="*/ 6046 w 10000"/>
                <a:gd name="connsiteY48" fmla="*/ 9996 h 9999"/>
                <a:gd name="connsiteX49" fmla="*/ 1267 w 10000"/>
                <a:gd name="connsiteY49" fmla="*/ 9999 h 9999"/>
                <a:gd name="connsiteX50" fmla="*/ 1228 w 10000"/>
                <a:gd name="connsiteY50" fmla="*/ 9999 h 9999"/>
                <a:gd name="connsiteX51" fmla="*/ 1228 w 10000"/>
                <a:gd name="connsiteY51" fmla="*/ 9999 h 9999"/>
                <a:gd name="connsiteX0" fmla="*/ 1228 w 10000"/>
                <a:gd name="connsiteY0" fmla="*/ 10000 h 10000"/>
                <a:gd name="connsiteX1" fmla="*/ 67 w 10000"/>
                <a:gd name="connsiteY1" fmla="*/ 10000 h 10000"/>
                <a:gd name="connsiteX2" fmla="*/ 0 w 10000"/>
                <a:gd name="connsiteY2" fmla="*/ 9945 h 10000"/>
                <a:gd name="connsiteX3" fmla="*/ 0 w 10000"/>
                <a:gd name="connsiteY3" fmla="*/ 6588 h 10000"/>
                <a:gd name="connsiteX4" fmla="*/ 132 w 10000"/>
                <a:gd name="connsiteY4" fmla="*/ 6436 h 10000"/>
                <a:gd name="connsiteX5" fmla="*/ 359 w 10000"/>
                <a:gd name="connsiteY5" fmla="*/ 6478 h 10000"/>
                <a:gd name="connsiteX6" fmla="*/ 1218 w 10000"/>
                <a:gd name="connsiteY6" fmla="*/ 6725 h 10000"/>
                <a:gd name="connsiteX7" fmla="*/ 1753 w 10000"/>
                <a:gd name="connsiteY7" fmla="*/ 6618 h 10000"/>
                <a:gd name="connsiteX8" fmla="*/ 2144 w 10000"/>
                <a:gd name="connsiteY8" fmla="*/ 6356 h 10000"/>
                <a:gd name="connsiteX9" fmla="*/ 2353 w 10000"/>
                <a:gd name="connsiteY9" fmla="*/ 5827 h 10000"/>
                <a:gd name="connsiteX10" fmla="*/ 2024 w 10000"/>
                <a:gd name="connsiteY10" fmla="*/ 5258 h 10000"/>
                <a:gd name="connsiteX11" fmla="*/ 1006 w 10000"/>
                <a:gd name="connsiteY11" fmla="*/ 5002 h 10000"/>
                <a:gd name="connsiteX12" fmla="*/ 356 w 10000"/>
                <a:gd name="connsiteY12" fmla="*/ 5244 h 10000"/>
                <a:gd name="connsiteX13" fmla="*/ 144 w 10000"/>
                <a:gd name="connsiteY13" fmla="*/ 5285 h 10000"/>
                <a:gd name="connsiteX14" fmla="*/ 0 w 10000"/>
                <a:gd name="connsiteY14" fmla="*/ 5139 h 10000"/>
                <a:gd name="connsiteX15" fmla="*/ 0 w 10000"/>
                <a:gd name="connsiteY15" fmla="*/ 4118 h 10000"/>
                <a:gd name="connsiteX16" fmla="*/ 0 w 10000"/>
                <a:gd name="connsiteY16" fmla="*/ 1772 h 10000"/>
                <a:gd name="connsiteX17" fmla="*/ 72 w 10000"/>
                <a:gd name="connsiteY17" fmla="*/ 1719 h 10000"/>
                <a:gd name="connsiteX18" fmla="*/ 3992 w 10000"/>
                <a:gd name="connsiteY18" fmla="*/ 1719 h 10000"/>
                <a:gd name="connsiteX19" fmla="*/ 4238 w 10000"/>
                <a:gd name="connsiteY19" fmla="*/ 1687 h 10000"/>
                <a:gd name="connsiteX20" fmla="*/ 4487 w 10000"/>
                <a:gd name="connsiteY20" fmla="*/ 1262 h 10000"/>
                <a:gd name="connsiteX21" fmla="*/ 4358 w 10000"/>
                <a:gd name="connsiteY21" fmla="*/ 1102 h 10000"/>
                <a:gd name="connsiteX22" fmla="*/ 4151 w 10000"/>
                <a:gd name="connsiteY22" fmla="*/ 448 h 10000"/>
                <a:gd name="connsiteX23" fmla="*/ 4811 w 10000"/>
                <a:gd name="connsiteY23" fmla="*/ 21 h 10000"/>
                <a:gd name="connsiteX24" fmla="*/ 5642 w 10000"/>
                <a:gd name="connsiteY24" fmla="*/ 187 h 10000"/>
                <a:gd name="connsiteX25" fmla="*/ 5867 w 10000"/>
                <a:gd name="connsiteY25" fmla="*/ 809 h 10000"/>
                <a:gd name="connsiteX26" fmla="*/ 5625 w 10000"/>
                <a:gd name="connsiteY26" fmla="*/ 1118 h 10000"/>
                <a:gd name="connsiteX27" fmla="*/ 5847 w 10000"/>
                <a:gd name="connsiteY27" fmla="*/ 1709 h 10000"/>
                <a:gd name="connsiteX28" fmla="*/ 6011 w 10000"/>
                <a:gd name="connsiteY28" fmla="*/ 1719 h 10000"/>
                <a:gd name="connsiteX29" fmla="*/ 9925 w 10000"/>
                <a:gd name="connsiteY29" fmla="*/ 1722 h 10000"/>
                <a:gd name="connsiteX30" fmla="*/ 10000 w 10000"/>
                <a:gd name="connsiteY30" fmla="*/ 1779 h 10000"/>
                <a:gd name="connsiteX31" fmla="*/ 10000 w 10000"/>
                <a:gd name="connsiteY31" fmla="*/ 5116 h 10000"/>
                <a:gd name="connsiteX32" fmla="*/ 9858 w 10000"/>
                <a:gd name="connsiteY32" fmla="*/ 5282 h 10000"/>
                <a:gd name="connsiteX33" fmla="*/ 9661 w 10000"/>
                <a:gd name="connsiteY33" fmla="*/ 5250 h 10000"/>
                <a:gd name="connsiteX34" fmla="*/ 9203 w 10000"/>
                <a:gd name="connsiteY34" fmla="*/ 5037 h 10000"/>
                <a:gd name="connsiteX35" fmla="*/ 8513 w 10000"/>
                <a:gd name="connsiteY35" fmla="*/ 5023 h 10000"/>
                <a:gd name="connsiteX36" fmla="*/ 7968 w 10000"/>
                <a:gd name="connsiteY36" fmla="*/ 5264 h 10000"/>
                <a:gd name="connsiteX37" fmla="*/ 7677 w 10000"/>
                <a:gd name="connsiteY37" fmla="*/ 5671 h 10000"/>
                <a:gd name="connsiteX38" fmla="*/ 7709 w 10000"/>
                <a:gd name="connsiteY38" fmla="*/ 6137 h 10000"/>
                <a:gd name="connsiteX39" fmla="*/ 8235 w 10000"/>
                <a:gd name="connsiteY39" fmla="*/ 6611 h 10000"/>
                <a:gd name="connsiteX40" fmla="*/ 8847 w 10000"/>
                <a:gd name="connsiteY40" fmla="*/ 6727 h 10000"/>
                <a:gd name="connsiteX41" fmla="*/ 9397 w 10000"/>
                <a:gd name="connsiteY41" fmla="*/ 6618 h 10000"/>
                <a:gd name="connsiteX42" fmla="*/ 9651 w 10000"/>
                <a:gd name="connsiteY42" fmla="*/ 6473 h 10000"/>
                <a:gd name="connsiteX43" fmla="*/ 9838 w 10000"/>
                <a:gd name="connsiteY43" fmla="*/ 6432 h 10000"/>
                <a:gd name="connsiteX44" fmla="*/ 9995 w 10000"/>
                <a:gd name="connsiteY44" fmla="*/ 6551 h 10000"/>
                <a:gd name="connsiteX45" fmla="*/ 10000 w 10000"/>
                <a:gd name="connsiteY45" fmla="*/ 6610 h 10000"/>
                <a:gd name="connsiteX46" fmla="*/ 10000 w 10000"/>
                <a:gd name="connsiteY46" fmla="*/ 9942 h 10000"/>
                <a:gd name="connsiteX47" fmla="*/ 9925 w 10000"/>
                <a:gd name="connsiteY47" fmla="*/ 9998 h 10000"/>
                <a:gd name="connsiteX48" fmla="*/ 1267 w 10000"/>
                <a:gd name="connsiteY48" fmla="*/ 10000 h 10000"/>
                <a:gd name="connsiteX49" fmla="*/ 1228 w 10000"/>
                <a:gd name="connsiteY49" fmla="*/ 10000 h 10000"/>
                <a:gd name="connsiteX50" fmla="*/ 1228 w 10000"/>
                <a:gd name="connsiteY50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000" h="10000">
                  <a:moveTo>
                    <a:pt x="1228" y="10000"/>
                  </a:moveTo>
                  <a:lnTo>
                    <a:pt x="67" y="10000"/>
                  </a:lnTo>
                  <a:cubicBezTo>
                    <a:pt x="0" y="10000"/>
                    <a:pt x="0" y="10000"/>
                    <a:pt x="0" y="9945"/>
                  </a:cubicBezTo>
                  <a:lnTo>
                    <a:pt x="0" y="6588"/>
                  </a:lnTo>
                  <a:cubicBezTo>
                    <a:pt x="0" y="6518"/>
                    <a:pt x="47" y="6464"/>
                    <a:pt x="132" y="6436"/>
                  </a:cubicBezTo>
                  <a:cubicBezTo>
                    <a:pt x="212" y="6415"/>
                    <a:pt x="289" y="6428"/>
                    <a:pt x="359" y="6478"/>
                  </a:cubicBezTo>
                  <a:cubicBezTo>
                    <a:pt x="600" y="6648"/>
                    <a:pt x="884" y="6730"/>
                    <a:pt x="1218" y="6725"/>
                  </a:cubicBezTo>
                  <a:cubicBezTo>
                    <a:pt x="1409" y="6722"/>
                    <a:pt x="1589" y="6684"/>
                    <a:pt x="1753" y="6618"/>
                  </a:cubicBezTo>
                  <a:cubicBezTo>
                    <a:pt x="1910" y="6552"/>
                    <a:pt x="2039" y="6466"/>
                    <a:pt x="2144" y="6356"/>
                  </a:cubicBezTo>
                  <a:cubicBezTo>
                    <a:pt x="2293" y="6197"/>
                    <a:pt x="2363" y="6021"/>
                    <a:pt x="2353" y="5827"/>
                  </a:cubicBezTo>
                  <a:cubicBezTo>
                    <a:pt x="2341" y="5606"/>
                    <a:pt x="2231" y="5415"/>
                    <a:pt x="2024" y="5258"/>
                  </a:cubicBezTo>
                  <a:cubicBezTo>
                    <a:pt x="1743" y="5044"/>
                    <a:pt x="1397" y="4964"/>
                    <a:pt x="1006" y="5002"/>
                  </a:cubicBezTo>
                  <a:cubicBezTo>
                    <a:pt x="754" y="5024"/>
                    <a:pt x="538" y="5110"/>
                    <a:pt x="356" y="5244"/>
                  </a:cubicBezTo>
                  <a:cubicBezTo>
                    <a:pt x="296" y="5285"/>
                    <a:pt x="212" y="5303"/>
                    <a:pt x="144" y="5285"/>
                  </a:cubicBezTo>
                  <a:cubicBezTo>
                    <a:pt x="52" y="5260"/>
                    <a:pt x="0" y="5203"/>
                    <a:pt x="0" y="5139"/>
                  </a:cubicBezTo>
                  <a:lnTo>
                    <a:pt x="0" y="4118"/>
                  </a:lnTo>
                  <a:lnTo>
                    <a:pt x="0" y="1772"/>
                  </a:lnTo>
                  <a:cubicBezTo>
                    <a:pt x="0" y="1719"/>
                    <a:pt x="0" y="1719"/>
                    <a:pt x="72" y="1719"/>
                  </a:cubicBezTo>
                  <a:lnTo>
                    <a:pt x="3992" y="1719"/>
                  </a:lnTo>
                  <a:cubicBezTo>
                    <a:pt x="4076" y="1719"/>
                    <a:pt x="4158" y="1714"/>
                    <a:pt x="4238" y="1687"/>
                  </a:cubicBezTo>
                  <a:cubicBezTo>
                    <a:pt x="4447" y="1615"/>
                    <a:pt x="4562" y="1422"/>
                    <a:pt x="4487" y="1262"/>
                  </a:cubicBezTo>
                  <a:cubicBezTo>
                    <a:pt x="4460" y="1201"/>
                    <a:pt x="4415" y="1151"/>
                    <a:pt x="4358" y="1102"/>
                  </a:cubicBezTo>
                  <a:cubicBezTo>
                    <a:pt x="4124" y="913"/>
                    <a:pt x="4049" y="692"/>
                    <a:pt x="4151" y="448"/>
                  </a:cubicBezTo>
                  <a:cubicBezTo>
                    <a:pt x="4250" y="202"/>
                    <a:pt x="4482" y="74"/>
                    <a:pt x="4811" y="21"/>
                  </a:cubicBezTo>
                  <a:cubicBezTo>
                    <a:pt x="5125" y="-29"/>
                    <a:pt x="5413" y="6"/>
                    <a:pt x="5642" y="187"/>
                  </a:cubicBezTo>
                  <a:cubicBezTo>
                    <a:pt x="5867" y="362"/>
                    <a:pt x="5944" y="571"/>
                    <a:pt x="5867" y="809"/>
                  </a:cubicBezTo>
                  <a:cubicBezTo>
                    <a:pt x="5827" y="929"/>
                    <a:pt x="5742" y="1030"/>
                    <a:pt x="5625" y="1118"/>
                  </a:cubicBezTo>
                  <a:cubicBezTo>
                    <a:pt x="5386" y="1302"/>
                    <a:pt x="5476" y="1628"/>
                    <a:pt x="5847" y="1709"/>
                  </a:cubicBezTo>
                  <a:cubicBezTo>
                    <a:pt x="5899" y="1722"/>
                    <a:pt x="5956" y="1719"/>
                    <a:pt x="6011" y="1719"/>
                  </a:cubicBezTo>
                  <a:lnTo>
                    <a:pt x="9925" y="1722"/>
                  </a:lnTo>
                  <a:cubicBezTo>
                    <a:pt x="10000" y="1722"/>
                    <a:pt x="10000" y="1722"/>
                    <a:pt x="10000" y="1779"/>
                  </a:cubicBezTo>
                  <a:lnTo>
                    <a:pt x="10000" y="5116"/>
                  </a:lnTo>
                  <a:cubicBezTo>
                    <a:pt x="10000" y="5203"/>
                    <a:pt x="9958" y="5253"/>
                    <a:pt x="9858" y="5282"/>
                  </a:cubicBezTo>
                  <a:cubicBezTo>
                    <a:pt x="9781" y="5305"/>
                    <a:pt x="9714" y="5288"/>
                    <a:pt x="9661" y="5250"/>
                  </a:cubicBezTo>
                  <a:cubicBezTo>
                    <a:pt x="9527" y="5155"/>
                    <a:pt x="9377" y="5079"/>
                    <a:pt x="9203" y="5037"/>
                  </a:cubicBezTo>
                  <a:cubicBezTo>
                    <a:pt x="8977" y="4980"/>
                    <a:pt x="8745" y="4977"/>
                    <a:pt x="8513" y="5023"/>
                  </a:cubicBezTo>
                  <a:cubicBezTo>
                    <a:pt x="8299" y="5065"/>
                    <a:pt x="8118" y="5147"/>
                    <a:pt x="7968" y="5264"/>
                  </a:cubicBezTo>
                  <a:cubicBezTo>
                    <a:pt x="7821" y="5378"/>
                    <a:pt x="7724" y="5512"/>
                    <a:pt x="7677" y="5671"/>
                  </a:cubicBezTo>
                  <a:cubicBezTo>
                    <a:pt x="7627" y="5829"/>
                    <a:pt x="7639" y="5983"/>
                    <a:pt x="7709" y="6137"/>
                  </a:cubicBezTo>
                  <a:cubicBezTo>
                    <a:pt x="7804" y="6343"/>
                    <a:pt x="7981" y="6499"/>
                    <a:pt x="8235" y="6611"/>
                  </a:cubicBezTo>
                  <a:cubicBezTo>
                    <a:pt x="8421" y="6693"/>
                    <a:pt x="8628" y="6728"/>
                    <a:pt x="8847" y="6727"/>
                  </a:cubicBezTo>
                  <a:cubicBezTo>
                    <a:pt x="9044" y="6723"/>
                    <a:pt x="9228" y="6690"/>
                    <a:pt x="9397" y="6618"/>
                  </a:cubicBezTo>
                  <a:cubicBezTo>
                    <a:pt x="9487" y="6576"/>
                    <a:pt x="9569" y="6523"/>
                    <a:pt x="9651" y="6473"/>
                  </a:cubicBezTo>
                  <a:cubicBezTo>
                    <a:pt x="9709" y="6439"/>
                    <a:pt x="9766" y="6418"/>
                    <a:pt x="9838" y="6432"/>
                  </a:cubicBezTo>
                  <a:cubicBezTo>
                    <a:pt x="9920" y="6450"/>
                    <a:pt x="9978" y="6482"/>
                    <a:pt x="9995" y="6551"/>
                  </a:cubicBezTo>
                  <a:cubicBezTo>
                    <a:pt x="10000" y="6568"/>
                    <a:pt x="10000" y="6589"/>
                    <a:pt x="10000" y="6610"/>
                  </a:cubicBezTo>
                  <a:lnTo>
                    <a:pt x="10000" y="9942"/>
                  </a:lnTo>
                  <a:cubicBezTo>
                    <a:pt x="10000" y="9998"/>
                    <a:pt x="10000" y="9998"/>
                    <a:pt x="9925" y="9998"/>
                  </a:cubicBezTo>
                  <a:lnTo>
                    <a:pt x="1267" y="10000"/>
                  </a:lnTo>
                  <a:lnTo>
                    <a:pt x="1228" y="10000"/>
                  </a:lnTo>
                  <a:lnTo>
                    <a:pt x="1228" y="1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329500FF-E40B-43CD-B07B-8A89AF9F1AF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77026" y="3848883"/>
              <a:ext cx="1204017" cy="1923536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  <a:gd name="connsiteX0" fmla="*/ 1228 w 10000"/>
                <a:gd name="connsiteY0" fmla="*/ 8491 h 9965"/>
                <a:gd name="connsiteX1" fmla="*/ 67 w 10000"/>
                <a:gd name="connsiteY1" fmla="*/ 8491 h 9965"/>
                <a:gd name="connsiteX2" fmla="*/ 0 w 10000"/>
                <a:gd name="connsiteY2" fmla="*/ 8447 h 9965"/>
                <a:gd name="connsiteX3" fmla="*/ 0 w 10000"/>
                <a:gd name="connsiteY3" fmla="*/ 5594 h 9965"/>
                <a:gd name="connsiteX4" fmla="*/ 132 w 10000"/>
                <a:gd name="connsiteY4" fmla="*/ 5467 h 9965"/>
                <a:gd name="connsiteX5" fmla="*/ 359 w 10000"/>
                <a:gd name="connsiteY5" fmla="*/ 5502 h 9965"/>
                <a:gd name="connsiteX6" fmla="*/ 1218 w 10000"/>
                <a:gd name="connsiteY6" fmla="*/ 5711 h 9965"/>
                <a:gd name="connsiteX7" fmla="*/ 1753 w 10000"/>
                <a:gd name="connsiteY7" fmla="*/ 5619 h 9965"/>
                <a:gd name="connsiteX8" fmla="*/ 2144 w 10000"/>
                <a:gd name="connsiteY8" fmla="*/ 5398 h 9965"/>
                <a:gd name="connsiteX9" fmla="*/ 2353 w 10000"/>
                <a:gd name="connsiteY9" fmla="*/ 4948 h 9965"/>
                <a:gd name="connsiteX10" fmla="*/ 2024 w 10000"/>
                <a:gd name="connsiteY10" fmla="*/ 4464 h 9965"/>
                <a:gd name="connsiteX11" fmla="*/ 1006 w 10000"/>
                <a:gd name="connsiteY11" fmla="*/ 4247 h 9965"/>
                <a:gd name="connsiteX12" fmla="*/ 356 w 10000"/>
                <a:gd name="connsiteY12" fmla="*/ 4452 h 9965"/>
                <a:gd name="connsiteX13" fmla="*/ 144 w 10000"/>
                <a:gd name="connsiteY13" fmla="*/ 4488 h 9965"/>
                <a:gd name="connsiteX14" fmla="*/ 0 w 10000"/>
                <a:gd name="connsiteY14" fmla="*/ 4363 h 9965"/>
                <a:gd name="connsiteX15" fmla="*/ 0 w 10000"/>
                <a:gd name="connsiteY15" fmla="*/ 3497 h 9965"/>
                <a:gd name="connsiteX16" fmla="*/ 0 w 10000"/>
                <a:gd name="connsiteY16" fmla="*/ 1506 h 9965"/>
                <a:gd name="connsiteX17" fmla="*/ 72 w 10000"/>
                <a:gd name="connsiteY17" fmla="*/ 1461 h 9965"/>
                <a:gd name="connsiteX18" fmla="*/ 3992 w 10000"/>
                <a:gd name="connsiteY18" fmla="*/ 1461 h 9965"/>
                <a:gd name="connsiteX19" fmla="*/ 4238 w 10000"/>
                <a:gd name="connsiteY19" fmla="*/ 1433 h 9965"/>
                <a:gd name="connsiteX20" fmla="*/ 4487 w 10000"/>
                <a:gd name="connsiteY20" fmla="*/ 1072 h 9965"/>
                <a:gd name="connsiteX21" fmla="*/ 4358 w 10000"/>
                <a:gd name="connsiteY21" fmla="*/ 936 h 9965"/>
                <a:gd name="connsiteX22" fmla="*/ 4151 w 10000"/>
                <a:gd name="connsiteY22" fmla="*/ 380 h 9965"/>
                <a:gd name="connsiteX23" fmla="*/ 4811 w 10000"/>
                <a:gd name="connsiteY23" fmla="*/ 19 h 9965"/>
                <a:gd name="connsiteX24" fmla="*/ 5642 w 10000"/>
                <a:gd name="connsiteY24" fmla="*/ 158 h 9965"/>
                <a:gd name="connsiteX25" fmla="*/ 5867 w 10000"/>
                <a:gd name="connsiteY25" fmla="*/ 686 h 9965"/>
                <a:gd name="connsiteX26" fmla="*/ 5625 w 10000"/>
                <a:gd name="connsiteY26" fmla="*/ 950 h 9965"/>
                <a:gd name="connsiteX27" fmla="*/ 5847 w 10000"/>
                <a:gd name="connsiteY27" fmla="*/ 1453 h 9965"/>
                <a:gd name="connsiteX28" fmla="*/ 6011 w 10000"/>
                <a:gd name="connsiteY28" fmla="*/ 1461 h 9965"/>
                <a:gd name="connsiteX29" fmla="*/ 9925 w 10000"/>
                <a:gd name="connsiteY29" fmla="*/ 1463 h 9965"/>
                <a:gd name="connsiteX30" fmla="*/ 10000 w 10000"/>
                <a:gd name="connsiteY30" fmla="*/ 1511 h 9965"/>
                <a:gd name="connsiteX31" fmla="*/ 10000 w 10000"/>
                <a:gd name="connsiteY31" fmla="*/ 4345 h 9965"/>
                <a:gd name="connsiteX32" fmla="*/ 9858 w 10000"/>
                <a:gd name="connsiteY32" fmla="*/ 4486 h 9965"/>
                <a:gd name="connsiteX33" fmla="*/ 9661 w 10000"/>
                <a:gd name="connsiteY33" fmla="*/ 4458 h 9965"/>
                <a:gd name="connsiteX34" fmla="*/ 9203 w 10000"/>
                <a:gd name="connsiteY34" fmla="*/ 4278 h 9965"/>
                <a:gd name="connsiteX35" fmla="*/ 8513 w 10000"/>
                <a:gd name="connsiteY35" fmla="*/ 4266 h 9965"/>
                <a:gd name="connsiteX36" fmla="*/ 7968 w 10000"/>
                <a:gd name="connsiteY36" fmla="*/ 4470 h 9965"/>
                <a:gd name="connsiteX37" fmla="*/ 7677 w 10000"/>
                <a:gd name="connsiteY37" fmla="*/ 4814 h 9965"/>
                <a:gd name="connsiteX38" fmla="*/ 8235 w 10000"/>
                <a:gd name="connsiteY38" fmla="*/ 5614 h 9965"/>
                <a:gd name="connsiteX39" fmla="*/ 8847 w 10000"/>
                <a:gd name="connsiteY39" fmla="*/ 5713 h 9965"/>
                <a:gd name="connsiteX40" fmla="*/ 9397 w 10000"/>
                <a:gd name="connsiteY40" fmla="*/ 5619 h 9965"/>
                <a:gd name="connsiteX41" fmla="*/ 9651 w 10000"/>
                <a:gd name="connsiteY41" fmla="*/ 5497 h 9965"/>
                <a:gd name="connsiteX42" fmla="*/ 9838 w 10000"/>
                <a:gd name="connsiteY42" fmla="*/ 5463 h 9965"/>
                <a:gd name="connsiteX43" fmla="*/ 9995 w 10000"/>
                <a:gd name="connsiteY43" fmla="*/ 5563 h 9965"/>
                <a:gd name="connsiteX44" fmla="*/ 10000 w 10000"/>
                <a:gd name="connsiteY44" fmla="*/ 5613 h 9965"/>
                <a:gd name="connsiteX45" fmla="*/ 10000 w 10000"/>
                <a:gd name="connsiteY45" fmla="*/ 8444 h 9965"/>
                <a:gd name="connsiteX46" fmla="*/ 9925 w 10000"/>
                <a:gd name="connsiteY46" fmla="*/ 8489 h 9965"/>
                <a:gd name="connsiteX47" fmla="*/ 6046 w 10000"/>
                <a:gd name="connsiteY47" fmla="*/ 8488 h 9965"/>
                <a:gd name="connsiteX48" fmla="*/ 5792 w 10000"/>
                <a:gd name="connsiteY48" fmla="*/ 8509 h 9965"/>
                <a:gd name="connsiteX49" fmla="*/ 5498 w 10000"/>
                <a:gd name="connsiteY49" fmla="*/ 8747 h 9965"/>
                <a:gd name="connsiteX50" fmla="*/ 5580 w 10000"/>
                <a:gd name="connsiteY50" fmla="*/ 8972 h 9965"/>
                <a:gd name="connsiteX51" fmla="*/ 5695 w 10000"/>
                <a:gd name="connsiteY51" fmla="*/ 9052 h 9965"/>
                <a:gd name="connsiteX52" fmla="*/ 5869 w 10000"/>
                <a:gd name="connsiteY52" fmla="*/ 9539 h 9965"/>
                <a:gd name="connsiteX53" fmla="*/ 5578 w 10000"/>
                <a:gd name="connsiteY53" fmla="*/ 9834 h 9965"/>
                <a:gd name="connsiteX54" fmla="*/ 4920 w 10000"/>
                <a:gd name="connsiteY54" fmla="*/ 9963 h 9965"/>
                <a:gd name="connsiteX55" fmla="*/ 4303 w 10000"/>
                <a:gd name="connsiteY55" fmla="*/ 9758 h 9965"/>
                <a:gd name="connsiteX56" fmla="*/ 4141 w 10000"/>
                <a:gd name="connsiteY56" fmla="*/ 9252 h 9965"/>
                <a:gd name="connsiteX57" fmla="*/ 4370 w 10000"/>
                <a:gd name="connsiteY57" fmla="*/ 9005 h 9965"/>
                <a:gd name="connsiteX58" fmla="*/ 4420 w 10000"/>
                <a:gd name="connsiteY58" fmla="*/ 8614 h 9965"/>
                <a:gd name="connsiteX59" fmla="*/ 4071 w 10000"/>
                <a:gd name="connsiteY59" fmla="*/ 8492 h 9965"/>
                <a:gd name="connsiteX60" fmla="*/ 1267 w 10000"/>
                <a:gd name="connsiteY60" fmla="*/ 8491 h 9965"/>
                <a:gd name="connsiteX61" fmla="*/ 1228 w 10000"/>
                <a:gd name="connsiteY61" fmla="*/ 8491 h 9965"/>
                <a:gd name="connsiteX62" fmla="*/ 1228 w 10000"/>
                <a:gd name="connsiteY62" fmla="*/ 8491 h 9965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661 w 10000"/>
                <a:gd name="connsiteY33" fmla="*/ 4474 h 10000"/>
                <a:gd name="connsiteX34" fmla="*/ 9203 w 10000"/>
                <a:gd name="connsiteY34" fmla="*/ 4293 h 10000"/>
                <a:gd name="connsiteX35" fmla="*/ 8513 w 10000"/>
                <a:gd name="connsiteY35" fmla="*/ 4281 h 10000"/>
                <a:gd name="connsiteX36" fmla="*/ 7968 w 10000"/>
                <a:gd name="connsiteY36" fmla="*/ 4486 h 10000"/>
                <a:gd name="connsiteX37" fmla="*/ 8235 w 10000"/>
                <a:gd name="connsiteY37" fmla="*/ 5634 h 10000"/>
                <a:gd name="connsiteX38" fmla="*/ 8847 w 10000"/>
                <a:gd name="connsiteY38" fmla="*/ 5733 h 10000"/>
                <a:gd name="connsiteX39" fmla="*/ 9397 w 10000"/>
                <a:gd name="connsiteY39" fmla="*/ 5639 h 10000"/>
                <a:gd name="connsiteX40" fmla="*/ 9651 w 10000"/>
                <a:gd name="connsiteY40" fmla="*/ 5516 h 10000"/>
                <a:gd name="connsiteX41" fmla="*/ 9838 w 10000"/>
                <a:gd name="connsiteY41" fmla="*/ 5482 h 10000"/>
                <a:gd name="connsiteX42" fmla="*/ 9995 w 10000"/>
                <a:gd name="connsiteY42" fmla="*/ 5583 h 10000"/>
                <a:gd name="connsiteX43" fmla="*/ 10000 w 10000"/>
                <a:gd name="connsiteY43" fmla="*/ 5633 h 10000"/>
                <a:gd name="connsiteX44" fmla="*/ 10000 w 10000"/>
                <a:gd name="connsiteY44" fmla="*/ 8474 h 10000"/>
                <a:gd name="connsiteX45" fmla="*/ 9925 w 10000"/>
                <a:gd name="connsiteY45" fmla="*/ 8519 h 10000"/>
                <a:gd name="connsiteX46" fmla="*/ 6046 w 10000"/>
                <a:gd name="connsiteY46" fmla="*/ 8518 h 10000"/>
                <a:gd name="connsiteX47" fmla="*/ 5792 w 10000"/>
                <a:gd name="connsiteY47" fmla="*/ 8539 h 10000"/>
                <a:gd name="connsiteX48" fmla="*/ 5498 w 10000"/>
                <a:gd name="connsiteY48" fmla="*/ 8778 h 10000"/>
                <a:gd name="connsiteX49" fmla="*/ 5580 w 10000"/>
                <a:gd name="connsiteY49" fmla="*/ 9004 h 10000"/>
                <a:gd name="connsiteX50" fmla="*/ 5695 w 10000"/>
                <a:gd name="connsiteY50" fmla="*/ 9084 h 10000"/>
                <a:gd name="connsiteX51" fmla="*/ 5869 w 10000"/>
                <a:gd name="connsiteY51" fmla="*/ 9573 h 10000"/>
                <a:gd name="connsiteX52" fmla="*/ 5578 w 10000"/>
                <a:gd name="connsiteY52" fmla="*/ 9869 h 10000"/>
                <a:gd name="connsiteX53" fmla="*/ 4920 w 10000"/>
                <a:gd name="connsiteY53" fmla="*/ 9998 h 10000"/>
                <a:gd name="connsiteX54" fmla="*/ 4303 w 10000"/>
                <a:gd name="connsiteY54" fmla="*/ 9792 h 10000"/>
                <a:gd name="connsiteX55" fmla="*/ 4141 w 10000"/>
                <a:gd name="connsiteY55" fmla="*/ 9284 h 10000"/>
                <a:gd name="connsiteX56" fmla="*/ 4370 w 10000"/>
                <a:gd name="connsiteY56" fmla="*/ 9037 h 10000"/>
                <a:gd name="connsiteX57" fmla="*/ 4420 w 10000"/>
                <a:gd name="connsiteY57" fmla="*/ 8644 h 10000"/>
                <a:gd name="connsiteX58" fmla="*/ 4071 w 10000"/>
                <a:gd name="connsiteY58" fmla="*/ 8522 h 10000"/>
                <a:gd name="connsiteX59" fmla="*/ 1267 w 10000"/>
                <a:gd name="connsiteY59" fmla="*/ 8521 h 10000"/>
                <a:gd name="connsiteX60" fmla="*/ 1228 w 10000"/>
                <a:gd name="connsiteY60" fmla="*/ 8521 h 10000"/>
                <a:gd name="connsiteX61" fmla="*/ 1228 w 10000"/>
                <a:gd name="connsiteY61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661 w 10000"/>
                <a:gd name="connsiteY33" fmla="*/ 4474 h 10000"/>
                <a:gd name="connsiteX34" fmla="*/ 9203 w 10000"/>
                <a:gd name="connsiteY34" fmla="*/ 4293 h 10000"/>
                <a:gd name="connsiteX35" fmla="*/ 8513 w 10000"/>
                <a:gd name="connsiteY35" fmla="*/ 4281 h 10000"/>
                <a:gd name="connsiteX36" fmla="*/ 8235 w 10000"/>
                <a:gd name="connsiteY36" fmla="*/ 5634 h 10000"/>
                <a:gd name="connsiteX37" fmla="*/ 8847 w 10000"/>
                <a:gd name="connsiteY37" fmla="*/ 5733 h 10000"/>
                <a:gd name="connsiteX38" fmla="*/ 9397 w 10000"/>
                <a:gd name="connsiteY38" fmla="*/ 5639 h 10000"/>
                <a:gd name="connsiteX39" fmla="*/ 9651 w 10000"/>
                <a:gd name="connsiteY39" fmla="*/ 5516 h 10000"/>
                <a:gd name="connsiteX40" fmla="*/ 9838 w 10000"/>
                <a:gd name="connsiteY40" fmla="*/ 5482 h 10000"/>
                <a:gd name="connsiteX41" fmla="*/ 9995 w 10000"/>
                <a:gd name="connsiteY41" fmla="*/ 5583 h 10000"/>
                <a:gd name="connsiteX42" fmla="*/ 10000 w 10000"/>
                <a:gd name="connsiteY42" fmla="*/ 5633 h 10000"/>
                <a:gd name="connsiteX43" fmla="*/ 10000 w 10000"/>
                <a:gd name="connsiteY43" fmla="*/ 8474 h 10000"/>
                <a:gd name="connsiteX44" fmla="*/ 9925 w 10000"/>
                <a:gd name="connsiteY44" fmla="*/ 8519 h 10000"/>
                <a:gd name="connsiteX45" fmla="*/ 6046 w 10000"/>
                <a:gd name="connsiteY45" fmla="*/ 8518 h 10000"/>
                <a:gd name="connsiteX46" fmla="*/ 5792 w 10000"/>
                <a:gd name="connsiteY46" fmla="*/ 8539 h 10000"/>
                <a:gd name="connsiteX47" fmla="*/ 5498 w 10000"/>
                <a:gd name="connsiteY47" fmla="*/ 8778 h 10000"/>
                <a:gd name="connsiteX48" fmla="*/ 5580 w 10000"/>
                <a:gd name="connsiteY48" fmla="*/ 9004 h 10000"/>
                <a:gd name="connsiteX49" fmla="*/ 5695 w 10000"/>
                <a:gd name="connsiteY49" fmla="*/ 9084 h 10000"/>
                <a:gd name="connsiteX50" fmla="*/ 5869 w 10000"/>
                <a:gd name="connsiteY50" fmla="*/ 9573 h 10000"/>
                <a:gd name="connsiteX51" fmla="*/ 5578 w 10000"/>
                <a:gd name="connsiteY51" fmla="*/ 9869 h 10000"/>
                <a:gd name="connsiteX52" fmla="*/ 4920 w 10000"/>
                <a:gd name="connsiteY52" fmla="*/ 9998 h 10000"/>
                <a:gd name="connsiteX53" fmla="*/ 4303 w 10000"/>
                <a:gd name="connsiteY53" fmla="*/ 9792 h 10000"/>
                <a:gd name="connsiteX54" fmla="*/ 4141 w 10000"/>
                <a:gd name="connsiteY54" fmla="*/ 9284 h 10000"/>
                <a:gd name="connsiteX55" fmla="*/ 4370 w 10000"/>
                <a:gd name="connsiteY55" fmla="*/ 9037 h 10000"/>
                <a:gd name="connsiteX56" fmla="*/ 4420 w 10000"/>
                <a:gd name="connsiteY56" fmla="*/ 8644 h 10000"/>
                <a:gd name="connsiteX57" fmla="*/ 4071 w 10000"/>
                <a:gd name="connsiteY57" fmla="*/ 8522 h 10000"/>
                <a:gd name="connsiteX58" fmla="*/ 1267 w 10000"/>
                <a:gd name="connsiteY58" fmla="*/ 8521 h 10000"/>
                <a:gd name="connsiteX59" fmla="*/ 1228 w 10000"/>
                <a:gd name="connsiteY59" fmla="*/ 8521 h 10000"/>
                <a:gd name="connsiteX60" fmla="*/ 1228 w 10000"/>
                <a:gd name="connsiteY60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661 w 10000"/>
                <a:gd name="connsiteY33" fmla="*/ 4474 h 10000"/>
                <a:gd name="connsiteX34" fmla="*/ 9203 w 10000"/>
                <a:gd name="connsiteY34" fmla="*/ 4293 h 10000"/>
                <a:gd name="connsiteX35" fmla="*/ 8235 w 10000"/>
                <a:gd name="connsiteY35" fmla="*/ 5634 h 10000"/>
                <a:gd name="connsiteX36" fmla="*/ 8847 w 10000"/>
                <a:gd name="connsiteY36" fmla="*/ 5733 h 10000"/>
                <a:gd name="connsiteX37" fmla="*/ 9397 w 10000"/>
                <a:gd name="connsiteY37" fmla="*/ 5639 h 10000"/>
                <a:gd name="connsiteX38" fmla="*/ 9651 w 10000"/>
                <a:gd name="connsiteY38" fmla="*/ 5516 h 10000"/>
                <a:gd name="connsiteX39" fmla="*/ 9838 w 10000"/>
                <a:gd name="connsiteY39" fmla="*/ 5482 h 10000"/>
                <a:gd name="connsiteX40" fmla="*/ 9995 w 10000"/>
                <a:gd name="connsiteY40" fmla="*/ 5583 h 10000"/>
                <a:gd name="connsiteX41" fmla="*/ 10000 w 10000"/>
                <a:gd name="connsiteY41" fmla="*/ 5633 h 10000"/>
                <a:gd name="connsiteX42" fmla="*/ 10000 w 10000"/>
                <a:gd name="connsiteY42" fmla="*/ 8474 h 10000"/>
                <a:gd name="connsiteX43" fmla="*/ 9925 w 10000"/>
                <a:gd name="connsiteY43" fmla="*/ 8519 h 10000"/>
                <a:gd name="connsiteX44" fmla="*/ 6046 w 10000"/>
                <a:gd name="connsiteY44" fmla="*/ 8518 h 10000"/>
                <a:gd name="connsiteX45" fmla="*/ 5792 w 10000"/>
                <a:gd name="connsiteY45" fmla="*/ 8539 h 10000"/>
                <a:gd name="connsiteX46" fmla="*/ 5498 w 10000"/>
                <a:gd name="connsiteY46" fmla="*/ 8778 h 10000"/>
                <a:gd name="connsiteX47" fmla="*/ 5580 w 10000"/>
                <a:gd name="connsiteY47" fmla="*/ 9004 h 10000"/>
                <a:gd name="connsiteX48" fmla="*/ 5695 w 10000"/>
                <a:gd name="connsiteY48" fmla="*/ 9084 h 10000"/>
                <a:gd name="connsiteX49" fmla="*/ 5869 w 10000"/>
                <a:gd name="connsiteY49" fmla="*/ 9573 h 10000"/>
                <a:gd name="connsiteX50" fmla="*/ 5578 w 10000"/>
                <a:gd name="connsiteY50" fmla="*/ 9869 h 10000"/>
                <a:gd name="connsiteX51" fmla="*/ 4920 w 10000"/>
                <a:gd name="connsiteY51" fmla="*/ 9998 h 10000"/>
                <a:gd name="connsiteX52" fmla="*/ 4303 w 10000"/>
                <a:gd name="connsiteY52" fmla="*/ 9792 h 10000"/>
                <a:gd name="connsiteX53" fmla="*/ 4141 w 10000"/>
                <a:gd name="connsiteY53" fmla="*/ 9284 h 10000"/>
                <a:gd name="connsiteX54" fmla="*/ 4370 w 10000"/>
                <a:gd name="connsiteY54" fmla="*/ 9037 h 10000"/>
                <a:gd name="connsiteX55" fmla="*/ 4420 w 10000"/>
                <a:gd name="connsiteY55" fmla="*/ 8644 h 10000"/>
                <a:gd name="connsiteX56" fmla="*/ 4071 w 10000"/>
                <a:gd name="connsiteY56" fmla="*/ 8522 h 10000"/>
                <a:gd name="connsiteX57" fmla="*/ 1267 w 10000"/>
                <a:gd name="connsiteY57" fmla="*/ 8521 h 10000"/>
                <a:gd name="connsiteX58" fmla="*/ 1228 w 10000"/>
                <a:gd name="connsiteY58" fmla="*/ 8521 h 10000"/>
                <a:gd name="connsiteX59" fmla="*/ 1228 w 10000"/>
                <a:gd name="connsiteY59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661 w 10000"/>
                <a:gd name="connsiteY33" fmla="*/ 4474 h 10000"/>
                <a:gd name="connsiteX34" fmla="*/ 8235 w 10000"/>
                <a:gd name="connsiteY34" fmla="*/ 5634 h 10000"/>
                <a:gd name="connsiteX35" fmla="*/ 8847 w 10000"/>
                <a:gd name="connsiteY35" fmla="*/ 5733 h 10000"/>
                <a:gd name="connsiteX36" fmla="*/ 9397 w 10000"/>
                <a:gd name="connsiteY36" fmla="*/ 5639 h 10000"/>
                <a:gd name="connsiteX37" fmla="*/ 9651 w 10000"/>
                <a:gd name="connsiteY37" fmla="*/ 5516 h 10000"/>
                <a:gd name="connsiteX38" fmla="*/ 9838 w 10000"/>
                <a:gd name="connsiteY38" fmla="*/ 5482 h 10000"/>
                <a:gd name="connsiteX39" fmla="*/ 9995 w 10000"/>
                <a:gd name="connsiteY39" fmla="*/ 5583 h 10000"/>
                <a:gd name="connsiteX40" fmla="*/ 10000 w 10000"/>
                <a:gd name="connsiteY40" fmla="*/ 5633 h 10000"/>
                <a:gd name="connsiteX41" fmla="*/ 10000 w 10000"/>
                <a:gd name="connsiteY41" fmla="*/ 8474 h 10000"/>
                <a:gd name="connsiteX42" fmla="*/ 9925 w 10000"/>
                <a:gd name="connsiteY42" fmla="*/ 8519 h 10000"/>
                <a:gd name="connsiteX43" fmla="*/ 6046 w 10000"/>
                <a:gd name="connsiteY43" fmla="*/ 8518 h 10000"/>
                <a:gd name="connsiteX44" fmla="*/ 5792 w 10000"/>
                <a:gd name="connsiteY44" fmla="*/ 8539 h 10000"/>
                <a:gd name="connsiteX45" fmla="*/ 5498 w 10000"/>
                <a:gd name="connsiteY45" fmla="*/ 8778 h 10000"/>
                <a:gd name="connsiteX46" fmla="*/ 5580 w 10000"/>
                <a:gd name="connsiteY46" fmla="*/ 9004 h 10000"/>
                <a:gd name="connsiteX47" fmla="*/ 5695 w 10000"/>
                <a:gd name="connsiteY47" fmla="*/ 9084 h 10000"/>
                <a:gd name="connsiteX48" fmla="*/ 5869 w 10000"/>
                <a:gd name="connsiteY48" fmla="*/ 9573 h 10000"/>
                <a:gd name="connsiteX49" fmla="*/ 5578 w 10000"/>
                <a:gd name="connsiteY49" fmla="*/ 9869 h 10000"/>
                <a:gd name="connsiteX50" fmla="*/ 4920 w 10000"/>
                <a:gd name="connsiteY50" fmla="*/ 9998 h 10000"/>
                <a:gd name="connsiteX51" fmla="*/ 4303 w 10000"/>
                <a:gd name="connsiteY51" fmla="*/ 9792 h 10000"/>
                <a:gd name="connsiteX52" fmla="*/ 4141 w 10000"/>
                <a:gd name="connsiteY52" fmla="*/ 9284 h 10000"/>
                <a:gd name="connsiteX53" fmla="*/ 4370 w 10000"/>
                <a:gd name="connsiteY53" fmla="*/ 9037 h 10000"/>
                <a:gd name="connsiteX54" fmla="*/ 4420 w 10000"/>
                <a:gd name="connsiteY54" fmla="*/ 8644 h 10000"/>
                <a:gd name="connsiteX55" fmla="*/ 4071 w 10000"/>
                <a:gd name="connsiteY55" fmla="*/ 8522 h 10000"/>
                <a:gd name="connsiteX56" fmla="*/ 1267 w 10000"/>
                <a:gd name="connsiteY56" fmla="*/ 8521 h 10000"/>
                <a:gd name="connsiteX57" fmla="*/ 1228 w 10000"/>
                <a:gd name="connsiteY57" fmla="*/ 8521 h 10000"/>
                <a:gd name="connsiteX58" fmla="*/ 1228 w 10000"/>
                <a:gd name="connsiteY58" fmla="*/ 8521 h 10000"/>
                <a:gd name="connsiteX0" fmla="*/ 1228 w 10039"/>
                <a:gd name="connsiteY0" fmla="*/ 8521 h 10000"/>
                <a:gd name="connsiteX1" fmla="*/ 67 w 10039"/>
                <a:gd name="connsiteY1" fmla="*/ 8521 h 10000"/>
                <a:gd name="connsiteX2" fmla="*/ 0 w 10039"/>
                <a:gd name="connsiteY2" fmla="*/ 8477 h 10000"/>
                <a:gd name="connsiteX3" fmla="*/ 0 w 10039"/>
                <a:gd name="connsiteY3" fmla="*/ 5614 h 10000"/>
                <a:gd name="connsiteX4" fmla="*/ 132 w 10039"/>
                <a:gd name="connsiteY4" fmla="*/ 5486 h 10000"/>
                <a:gd name="connsiteX5" fmla="*/ 359 w 10039"/>
                <a:gd name="connsiteY5" fmla="*/ 5521 h 10000"/>
                <a:gd name="connsiteX6" fmla="*/ 1218 w 10039"/>
                <a:gd name="connsiteY6" fmla="*/ 5731 h 10000"/>
                <a:gd name="connsiteX7" fmla="*/ 1753 w 10039"/>
                <a:gd name="connsiteY7" fmla="*/ 5639 h 10000"/>
                <a:gd name="connsiteX8" fmla="*/ 2144 w 10039"/>
                <a:gd name="connsiteY8" fmla="*/ 5417 h 10000"/>
                <a:gd name="connsiteX9" fmla="*/ 2353 w 10039"/>
                <a:gd name="connsiteY9" fmla="*/ 4965 h 10000"/>
                <a:gd name="connsiteX10" fmla="*/ 2024 w 10039"/>
                <a:gd name="connsiteY10" fmla="*/ 4480 h 10000"/>
                <a:gd name="connsiteX11" fmla="*/ 1006 w 10039"/>
                <a:gd name="connsiteY11" fmla="*/ 4262 h 10000"/>
                <a:gd name="connsiteX12" fmla="*/ 356 w 10039"/>
                <a:gd name="connsiteY12" fmla="*/ 4468 h 10000"/>
                <a:gd name="connsiteX13" fmla="*/ 144 w 10039"/>
                <a:gd name="connsiteY13" fmla="*/ 4504 h 10000"/>
                <a:gd name="connsiteX14" fmla="*/ 0 w 10039"/>
                <a:gd name="connsiteY14" fmla="*/ 4378 h 10000"/>
                <a:gd name="connsiteX15" fmla="*/ 0 w 10039"/>
                <a:gd name="connsiteY15" fmla="*/ 3509 h 10000"/>
                <a:gd name="connsiteX16" fmla="*/ 0 w 10039"/>
                <a:gd name="connsiteY16" fmla="*/ 1511 h 10000"/>
                <a:gd name="connsiteX17" fmla="*/ 72 w 10039"/>
                <a:gd name="connsiteY17" fmla="*/ 1466 h 10000"/>
                <a:gd name="connsiteX18" fmla="*/ 3992 w 10039"/>
                <a:gd name="connsiteY18" fmla="*/ 1466 h 10000"/>
                <a:gd name="connsiteX19" fmla="*/ 4238 w 10039"/>
                <a:gd name="connsiteY19" fmla="*/ 1438 h 10000"/>
                <a:gd name="connsiteX20" fmla="*/ 4487 w 10039"/>
                <a:gd name="connsiteY20" fmla="*/ 1076 h 10000"/>
                <a:gd name="connsiteX21" fmla="*/ 4358 w 10039"/>
                <a:gd name="connsiteY21" fmla="*/ 939 h 10000"/>
                <a:gd name="connsiteX22" fmla="*/ 4151 w 10039"/>
                <a:gd name="connsiteY22" fmla="*/ 381 h 10000"/>
                <a:gd name="connsiteX23" fmla="*/ 4811 w 10039"/>
                <a:gd name="connsiteY23" fmla="*/ 19 h 10000"/>
                <a:gd name="connsiteX24" fmla="*/ 5642 w 10039"/>
                <a:gd name="connsiteY24" fmla="*/ 159 h 10000"/>
                <a:gd name="connsiteX25" fmla="*/ 5867 w 10039"/>
                <a:gd name="connsiteY25" fmla="*/ 688 h 10000"/>
                <a:gd name="connsiteX26" fmla="*/ 5625 w 10039"/>
                <a:gd name="connsiteY26" fmla="*/ 953 h 10000"/>
                <a:gd name="connsiteX27" fmla="*/ 5847 w 10039"/>
                <a:gd name="connsiteY27" fmla="*/ 1458 h 10000"/>
                <a:gd name="connsiteX28" fmla="*/ 6011 w 10039"/>
                <a:gd name="connsiteY28" fmla="*/ 1466 h 10000"/>
                <a:gd name="connsiteX29" fmla="*/ 9925 w 10039"/>
                <a:gd name="connsiteY29" fmla="*/ 1468 h 10000"/>
                <a:gd name="connsiteX30" fmla="*/ 10000 w 10039"/>
                <a:gd name="connsiteY30" fmla="*/ 1516 h 10000"/>
                <a:gd name="connsiteX31" fmla="*/ 10000 w 10039"/>
                <a:gd name="connsiteY31" fmla="*/ 4360 h 10000"/>
                <a:gd name="connsiteX32" fmla="*/ 9858 w 10039"/>
                <a:gd name="connsiteY32" fmla="*/ 4502 h 10000"/>
                <a:gd name="connsiteX33" fmla="*/ 8235 w 10039"/>
                <a:gd name="connsiteY33" fmla="*/ 5634 h 10000"/>
                <a:gd name="connsiteX34" fmla="*/ 8847 w 10039"/>
                <a:gd name="connsiteY34" fmla="*/ 5733 h 10000"/>
                <a:gd name="connsiteX35" fmla="*/ 9397 w 10039"/>
                <a:gd name="connsiteY35" fmla="*/ 5639 h 10000"/>
                <a:gd name="connsiteX36" fmla="*/ 9651 w 10039"/>
                <a:gd name="connsiteY36" fmla="*/ 5516 h 10000"/>
                <a:gd name="connsiteX37" fmla="*/ 9838 w 10039"/>
                <a:gd name="connsiteY37" fmla="*/ 5482 h 10000"/>
                <a:gd name="connsiteX38" fmla="*/ 9995 w 10039"/>
                <a:gd name="connsiteY38" fmla="*/ 5583 h 10000"/>
                <a:gd name="connsiteX39" fmla="*/ 10000 w 10039"/>
                <a:gd name="connsiteY39" fmla="*/ 5633 h 10000"/>
                <a:gd name="connsiteX40" fmla="*/ 10000 w 10039"/>
                <a:gd name="connsiteY40" fmla="*/ 8474 h 10000"/>
                <a:gd name="connsiteX41" fmla="*/ 9925 w 10039"/>
                <a:gd name="connsiteY41" fmla="*/ 8519 h 10000"/>
                <a:gd name="connsiteX42" fmla="*/ 6046 w 10039"/>
                <a:gd name="connsiteY42" fmla="*/ 8518 h 10000"/>
                <a:gd name="connsiteX43" fmla="*/ 5792 w 10039"/>
                <a:gd name="connsiteY43" fmla="*/ 8539 h 10000"/>
                <a:gd name="connsiteX44" fmla="*/ 5498 w 10039"/>
                <a:gd name="connsiteY44" fmla="*/ 8778 h 10000"/>
                <a:gd name="connsiteX45" fmla="*/ 5580 w 10039"/>
                <a:gd name="connsiteY45" fmla="*/ 9004 h 10000"/>
                <a:gd name="connsiteX46" fmla="*/ 5695 w 10039"/>
                <a:gd name="connsiteY46" fmla="*/ 9084 h 10000"/>
                <a:gd name="connsiteX47" fmla="*/ 5869 w 10039"/>
                <a:gd name="connsiteY47" fmla="*/ 9573 h 10000"/>
                <a:gd name="connsiteX48" fmla="*/ 5578 w 10039"/>
                <a:gd name="connsiteY48" fmla="*/ 9869 h 10000"/>
                <a:gd name="connsiteX49" fmla="*/ 4920 w 10039"/>
                <a:gd name="connsiteY49" fmla="*/ 9998 h 10000"/>
                <a:gd name="connsiteX50" fmla="*/ 4303 w 10039"/>
                <a:gd name="connsiteY50" fmla="*/ 9792 h 10000"/>
                <a:gd name="connsiteX51" fmla="*/ 4141 w 10039"/>
                <a:gd name="connsiteY51" fmla="*/ 9284 h 10000"/>
                <a:gd name="connsiteX52" fmla="*/ 4370 w 10039"/>
                <a:gd name="connsiteY52" fmla="*/ 9037 h 10000"/>
                <a:gd name="connsiteX53" fmla="*/ 4420 w 10039"/>
                <a:gd name="connsiteY53" fmla="*/ 8644 h 10000"/>
                <a:gd name="connsiteX54" fmla="*/ 4071 w 10039"/>
                <a:gd name="connsiteY54" fmla="*/ 8522 h 10000"/>
                <a:gd name="connsiteX55" fmla="*/ 1267 w 10039"/>
                <a:gd name="connsiteY55" fmla="*/ 8521 h 10000"/>
                <a:gd name="connsiteX56" fmla="*/ 1228 w 10039"/>
                <a:gd name="connsiteY56" fmla="*/ 8521 h 10000"/>
                <a:gd name="connsiteX57" fmla="*/ 1228 w 10039"/>
                <a:gd name="connsiteY57" fmla="*/ 8521 h 10000"/>
                <a:gd name="connsiteX0" fmla="*/ 1228 w 10005"/>
                <a:gd name="connsiteY0" fmla="*/ 8521 h 10000"/>
                <a:gd name="connsiteX1" fmla="*/ 67 w 10005"/>
                <a:gd name="connsiteY1" fmla="*/ 8521 h 10000"/>
                <a:gd name="connsiteX2" fmla="*/ 0 w 10005"/>
                <a:gd name="connsiteY2" fmla="*/ 8477 h 10000"/>
                <a:gd name="connsiteX3" fmla="*/ 0 w 10005"/>
                <a:gd name="connsiteY3" fmla="*/ 5614 h 10000"/>
                <a:gd name="connsiteX4" fmla="*/ 132 w 10005"/>
                <a:gd name="connsiteY4" fmla="*/ 5486 h 10000"/>
                <a:gd name="connsiteX5" fmla="*/ 359 w 10005"/>
                <a:gd name="connsiteY5" fmla="*/ 5521 h 10000"/>
                <a:gd name="connsiteX6" fmla="*/ 1218 w 10005"/>
                <a:gd name="connsiteY6" fmla="*/ 5731 h 10000"/>
                <a:gd name="connsiteX7" fmla="*/ 1753 w 10005"/>
                <a:gd name="connsiteY7" fmla="*/ 5639 h 10000"/>
                <a:gd name="connsiteX8" fmla="*/ 2144 w 10005"/>
                <a:gd name="connsiteY8" fmla="*/ 5417 h 10000"/>
                <a:gd name="connsiteX9" fmla="*/ 2353 w 10005"/>
                <a:gd name="connsiteY9" fmla="*/ 4965 h 10000"/>
                <a:gd name="connsiteX10" fmla="*/ 2024 w 10005"/>
                <a:gd name="connsiteY10" fmla="*/ 4480 h 10000"/>
                <a:gd name="connsiteX11" fmla="*/ 1006 w 10005"/>
                <a:gd name="connsiteY11" fmla="*/ 4262 h 10000"/>
                <a:gd name="connsiteX12" fmla="*/ 356 w 10005"/>
                <a:gd name="connsiteY12" fmla="*/ 4468 h 10000"/>
                <a:gd name="connsiteX13" fmla="*/ 144 w 10005"/>
                <a:gd name="connsiteY13" fmla="*/ 4504 h 10000"/>
                <a:gd name="connsiteX14" fmla="*/ 0 w 10005"/>
                <a:gd name="connsiteY14" fmla="*/ 4378 h 10000"/>
                <a:gd name="connsiteX15" fmla="*/ 0 w 10005"/>
                <a:gd name="connsiteY15" fmla="*/ 3509 h 10000"/>
                <a:gd name="connsiteX16" fmla="*/ 0 w 10005"/>
                <a:gd name="connsiteY16" fmla="*/ 1511 h 10000"/>
                <a:gd name="connsiteX17" fmla="*/ 72 w 10005"/>
                <a:gd name="connsiteY17" fmla="*/ 1466 h 10000"/>
                <a:gd name="connsiteX18" fmla="*/ 3992 w 10005"/>
                <a:gd name="connsiteY18" fmla="*/ 1466 h 10000"/>
                <a:gd name="connsiteX19" fmla="*/ 4238 w 10005"/>
                <a:gd name="connsiteY19" fmla="*/ 1438 h 10000"/>
                <a:gd name="connsiteX20" fmla="*/ 4487 w 10005"/>
                <a:gd name="connsiteY20" fmla="*/ 1076 h 10000"/>
                <a:gd name="connsiteX21" fmla="*/ 4358 w 10005"/>
                <a:gd name="connsiteY21" fmla="*/ 939 h 10000"/>
                <a:gd name="connsiteX22" fmla="*/ 4151 w 10005"/>
                <a:gd name="connsiteY22" fmla="*/ 381 h 10000"/>
                <a:gd name="connsiteX23" fmla="*/ 4811 w 10005"/>
                <a:gd name="connsiteY23" fmla="*/ 19 h 10000"/>
                <a:gd name="connsiteX24" fmla="*/ 5642 w 10005"/>
                <a:gd name="connsiteY24" fmla="*/ 159 h 10000"/>
                <a:gd name="connsiteX25" fmla="*/ 5867 w 10005"/>
                <a:gd name="connsiteY25" fmla="*/ 688 h 10000"/>
                <a:gd name="connsiteX26" fmla="*/ 5625 w 10005"/>
                <a:gd name="connsiteY26" fmla="*/ 953 h 10000"/>
                <a:gd name="connsiteX27" fmla="*/ 5847 w 10005"/>
                <a:gd name="connsiteY27" fmla="*/ 1458 h 10000"/>
                <a:gd name="connsiteX28" fmla="*/ 6011 w 10005"/>
                <a:gd name="connsiteY28" fmla="*/ 1466 h 10000"/>
                <a:gd name="connsiteX29" fmla="*/ 9925 w 10005"/>
                <a:gd name="connsiteY29" fmla="*/ 1468 h 10000"/>
                <a:gd name="connsiteX30" fmla="*/ 10000 w 10005"/>
                <a:gd name="connsiteY30" fmla="*/ 1516 h 10000"/>
                <a:gd name="connsiteX31" fmla="*/ 10000 w 10005"/>
                <a:gd name="connsiteY31" fmla="*/ 4360 h 10000"/>
                <a:gd name="connsiteX32" fmla="*/ 9858 w 10005"/>
                <a:gd name="connsiteY32" fmla="*/ 4502 h 10000"/>
                <a:gd name="connsiteX33" fmla="*/ 8847 w 10005"/>
                <a:gd name="connsiteY33" fmla="*/ 5733 h 10000"/>
                <a:gd name="connsiteX34" fmla="*/ 9397 w 10005"/>
                <a:gd name="connsiteY34" fmla="*/ 5639 h 10000"/>
                <a:gd name="connsiteX35" fmla="*/ 9651 w 10005"/>
                <a:gd name="connsiteY35" fmla="*/ 5516 h 10000"/>
                <a:gd name="connsiteX36" fmla="*/ 9838 w 10005"/>
                <a:gd name="connsiteY36" fmla="*/ 5482 h 10000"/>
                <a:gd name="connsiteX37" fmla="*/ 9995 w 10005"/>
                <a:gd name="connsiteY37" fmla="*/ 5583 h 10000"/>
                <a:gd name="connsiteX38" fmla="*/ 10000 w 10005"/>
                <a:gd name="connsiteY38" fmla="*/ 5633 h 10000"/>
                <a:gd name="connsiteX39" fmla="*/ 10000 w 10005"/>
                <a:gd name="connsiteY39" fmla="*/ 8474 h 10000"/>
                <a:gd name="connsiteX40" fmla="*/ 9925 w 10005"/>
                <a:gd name="connsiteY40" fmla="*/ 8519 h 10000"/>
                <a:gd name="connsiteX41" fmla="*/ 6046 w 10005"/>
                <a:gd name="connsiteY41" fmla="*/ 8518 h 10000"/>
                <a:gd name="connsiteX42" fmla="*/ 5792 w 10005"/>
                <a:gd name="connsiteY42" fmla="*/ 8539 h 10000"/>
                <a:gd name="connsiteX43" fmla="*/ 5498 w 10005"/>
                <a:gd name="connsiteY43" fmla="*/ 8778 h 10000"/>
                <a:gd name="connsiteX44" fmla="*/ 5580 w 10005"/>
                <a:gd name="connsiteY44" fmla="*/ 9004 h 10000"/>
                <a:gd name="connsiteX45" fmla="*/ 5695 w 10005"/>
                <a:gd name="connsiteY45" fmla="*/ 9084 h 10000"/>
                <a:gd name="connsiteX46" fmla="*/ 5869 w 10005"/>
                <a:gd name="connsiteY46" fmla="*/ 9573 h 10000"/>
                <a:gd name="connsiteX47" fmla="*/ 5578 w 10005"/>
                <a:gd name="connsiteY47" fmla="*/ 9869 h 10000"/>
                <a:gd name="connsiteX48" fmla="*/ 4920 w 10005"/>
                <a:gd name="connsiteY48" fmla="*/ 9998 h 10000"/>
                <a:gd name="connsiteX49" fmla="*/ 4303 w 10005"/>
                <a:gd name="connsiteY49" fmla="*/ 9792 h 10000"/>
                <a:gd name="connsiteX50" fmla="*/ 4141 w 10005"/>
                <a:gd name="connsiteY50" fmla="*/ 9284 h 10000"/>
                <a:gd name="connsiteX51" fmla="*/ 4370 w 10005"/>
                <a:gd name="connsiteY51" fmla="*/ 9037 h 10000"/>
                <a:gd name="connsiteX52" fmla="*/ 4420 w 10005"/>
                <a:gd name="connsiteY52" fmla="*/ 8644 h 10000"/>
                <a:gd name="connsiteX53" fmla="*/ 4071 w 10005"/>
                <a:gd name="connsiteY53" fmla="*/ 8522 h 10000"/>
                <a:gd name="connsiteX54" fmla="*/ 1267 w 10005"/>
                <a:gd name="connsiteY54" fmla="*/ 8521 h 10000"/>
                <a:gd name="connsiteX55" fmla="*/ 1228 w 10005"/>
                <a:gd name="connsiteY55" fmla="*/ 8521 h 10000"/>
                <a:gd name="connsiteX56" fmla="*/ 1228 w 10005"/>
                <a:gd name="connsiteY56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397 w 10000"/>
                <a:gd name="connsiteY33" fmla="*/ 5639 h 10000"/>
                <a:gd name="connsiteX34" fmla="*/ 9651 w 10000"/>
                <a:gd name="connsiteY34" fmla="*/ 5516 h 10000"/>
                <a:gd name="connsiteX35" fmla="*/ 9838 w 10000"/>
                <a:gd name="connsiteY35" fmla="*/ 5482 h 10000"/>
                <a:gd name="connsiteX36" fmla="*/ 9995 w 10000"/>
                <a:gd name="connsiteY36" fmla="*/ 5583 h 10000"/>
                <a:gd name="connsiteX37" fmla="*/ 10000 w 10000"/>
                <a:gd name="connsiteY37" fmla="*/ 5633 h 10000"/>
                <a:gd name="connsiteX38" fmla="*/ 10000 w 10000"/>
                <a:gd name="connsiteY38" fmla="*/ 8474 h 10000"/>
                <a:gd name="connsiteX39" fmla="*/ 9925 w 10000"/>
                <a:gd name="connsiteY39" fmla="*/ 8519 h 10000"/>
                <a:gd name="connsiteX40" fmla="*/ 6046 w 10000"/>
                <a:gd name="connsiteY40" fmla="*/ 8518 h 10000"/>
                <a:gd name="connsiteX41" fmla="*/ 5792 w 10000"/>
                <a:gd name="connsiteY41" fmla="*/ 8539 h 10000"/>
                <a:gd name="connsiteX42" fmla="*/ 5498 w 10000"/>
                <a:gd name="connsiteY42" fmla="*/ 8778 h 10000"/>
                <a:gd name="connsiteX43" fmla="*/ 5580 w 10000"/>
                <a:gd name="connsiteY43" fmla="*/ 9004 h 10000"/>
                <a:gd name="connsiteX44" fmla="*/ 5695 w 10000"/>
                <a:gd name="connsiteY44" fmla="*/ 9084 h 10000"/>
                <a:gd name="connsiteX45" fmla="*/ 5869 w 10000"/>
                <a:gd name="connsiteY45" fmla="*/ 9573 h 10000"/>
                <a:gd name="connsiteX46" fmla="*/ 5578 w 10000"/>
                <a:gd name="connsiteY46" fmla="*/ 9869 h 10000"/>
                <a:gd name="connsiteX47" fmla="*/ 4920 w 10000"/>
                <a:gd name="connsiteY47" fmla="*/ 9998 h 10000"/>
                <a:gd name="connsiteX48" fmla="*/ 4303 w 10000"/>
                <a:gd name="connsiteY48" fmla="*/ 9792 h 10000"/>
                <a:gd name="connsiteX49" fmla="*/ 4141 w 10000"/>
                <a:gd name="connsiteY49" fmla="*/ 9284 h 10000"/>
                <a:gd name="connsiteX50" fmla="*/ 4370 w 10000"/>
                <a:gd name="connsiteY50" fmla="*/ 9037 h 10000"/>
                <a:gd name="connsiteX51" fmla="*/ 4420 w 10000"/>
                <a:gd name="connsiteY51" fmla="*/ 8644 h 10000"/>
                <a:gd name="connsiteX52" fmla="*/ 4071 w 10000"/>
                <a:gd name="connsiteY52" fmla="*/ 8522 h 10000"/>
                <a:gd name="connsiteX53" fmla="*/ 1267 w 10000"/>
                <a:gd name="connsiteY53" fmla="*/ 8521 h 10000"/>
                <a:gd name="connsiteX54" fmla="*/ 1228 w 10000"/>
                <a:gd name="connsiteY54" fmla="*/ 8521 h 10000"/>
                <a:gd name="connsiteX55" fmla="*/ 1228 w 10000"/>
                <a:gd name="connsiteY55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651 w 10000"/>
                <a:gd name="connsiteY33" fmla="*/ 5516 h 10000"/>
                <a:gd name="connsiteX34" fmla="*/ 9838 w 10000"/>
                <a:gd name="connsiteY34" fmla="*/ 5482 h 10000"/>
                <a:gd name="connsiteX35" fmla="*/ 9995 w 10000"/>
                <a:gd name="connsiteY35" fmla="*/ 5583 h 10000"/>
                <a:gd name="connsiteX36" fmla="*/ 10000 w 10000"/>
                <a:gd name="connsiteY36" fmla="*/ 5633 h 10000"/>
                <a:gd name="connsiteX37" fmla="*/ 10000 w 10000"/>
                <a:gd name="connsiteY37" fmla="*/ 8474 h 10000"/>
                <a:gd name="connsiteX38" fmla="*/ 9925 w 10000"/>
                <a:gd name="connsiteY38" fmla="*/ 8519 h 10000"/>
                <a:gd name="connsiteX39" fmla="*/ 6046 w 10000"/>
                <a:gd name="connsiteY39" fmla="*/ 8518 h 10000"/>
                <a:gd name="connsiteX40" fmla="*/ 5792 w 10000"/>
                <a:gd name="connsiteY40" fmla="*/ 8539 h 10000"/>
                <a:gd name="connsiteX41" fmla="*/ 5498 w 10000"/>
                <a:gd name="connsiteY41" fmla="*/ 8778 h 10000"/>
                <a:gd name="connsiteX42" fmla="*/ 5580 w 10000"/>
                <a:gd name="connsiteY42" fmla="*/ 9004 h 10000"/>
                <a:gd name="connsiteX43" fmla="*/ 5695 w 10000"/>
                <a:gd name="connsiteY43" fmla="*/ 9084 h 10000"/>
                <a:gd name="connsiteX44" fmla="*/ 5869 w 10000"/>
                <a:gd name="connsiteY44" fmla="*/ 9573 h 10000"/>
                <a:gd name="connsiteX45" fmla="*/ 5578 w 10000"/>
                <a:gd name="connsiteY45" fmla="*/ 9869 h 10000"/>
                <a:gd name="connsiteX46" fmla="*/ 4920 w 10000"/>
                <a:gd name="connsiteY46" fmla="*/ 9998 h 10000"/>
                <a:gd name="connsiteX47" fmla="*/ 4303 w 10000"/>
                <a:gd name="connsiteY47" fmla="*/ 9792 h 10000"/>
                <a:gd name="connsiteX48" fmla="*/ 4141 w 10000"/>
                <a:gd name="connsiteY48" fmla="*/ 9284 h 10000"/>
                <a:gd name="connsiteX49" fmla="*/ 4370 w 10000"/>
                <a:gd name="connsiteY49" fmla="*/ 9037 h 10000"/>
                <a:gd name="connsiteX50" fmla="*/ 4420 w 10000"/>
                <a:gd name="connsiteY50" fmla="*/ 8644 h 10000"/>
                <a:gd name="connsiteX51" fmla="*/ 4071 w 10000"/>
                <a:gd name="connsiteY51" fmla="*/ 8522 h 10000"/>
                <a:gd name="connsiteX52" fmla="*/ 1267 w 10000"/>
                <a:gd name="connsiteY52" fmla="*/ 8521 h 10000"/>
                <a:gd name="connsiteX53" fmla="*/ 1228 w 10000"/>
                <a:gd name="connsiteY53" fmla="*/ 8521 h 10000"/>
                <a:gd name="connsiteX54" fmla="*/ 1228 w 10000"/>
                <a:gd name="connsiteY54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838 w 10000"/>
                <a:gd name="connsiteY33" fmla="*/ 5482 h 10000"/>
                <a:gd name="connsiteX34" fmla="*/ 9995 w 10000"/>
                <a:gd name="connsiteY34" fmla="*/ 5583 h 10000"/>
                <a:gd name="connsiteX35" fmla="*/ 10000 w 10000"/>
                <a:gd name="connsiteY35" fmla="*/ 5633 h 10000"/>
                <a:gd name="connsiteX36" fmla="*/ 10000 w 10000"/>
                <a:gd name="connsiteY36" fmla="*/ 8474 h 10000"/>
                <a:gd name="connsiteX37" fmla="*/ 9925 w 10000"/>
                <a:gd name="connsiteY37" fmla="*/ 8519 h 10000"/>
                <a:gd name="connsiteX38" fmla="*/ 6046 w 10000"/>
                <a:gd name="connsiteY38" fmla="*/ 8518 h 10000"/>
                <a:gd name="connsiteX39" fmla="*/ 5792 w 10000"/>
                <a:gd name="connsiteY39" fmla="*/ 8539 h 10000"/>
                <a:gd name="connsiteX40" fmla="*/ 5498 w 10000"/>
                <a:gd name="connsiteY40" fmla="*/ 8778 h 10000"/>
                <a:gd name="connsiteX41" fmla="*/ 5580 w 10000"/>
                <a:gd name="connsiteY41" fmla="*/ 9004 h 10000"/>
                <a:gd name="connsiteX42" fmla="*/ 5695 w 10000"/>
                <a:gd name="connsiteY42" fmla="*/ 9084 h 10000"/>
                <a:gd name="connsiteX43" fmla="*/ 5869 w 10000"/>
                <a:gd name="connsiteY43" fmla="*/ 9573 h 10000"/>
                <a:gd name="connsiteX44" fmla="*/ 5578 w 10000"/>
                <a:gd name="connsiteY44" fmla="*/ 9869 h 10000"/>
                <a:gd name="connsiteX45" fmla="*/ 4920 w 10000"/>
                <a:gd name="connsiteY45" fmla="*/ 9998 h 10000"/>
                <a:gd name="connsiteX46" fmla="*/ 4303 w 10000"/>
                <a:gd name="connsiteY46" fmla="*/ 9792 h 10000"/>
                <a:gd name="connsiteX47" fmla="*/ 4141 w 10000"/>
                <a:gd name="connsiteY47" fmla="*/ 9284 h 10000"/>
                <a:gd name="connsiteX48" fmla="*/ 4370 w 10000"/>
                <a:gd name="connsiteY48" fmla="*/ 9037 h 10000"/>
                <a:gd name="connsiteX49" fmla="*/ 4420 w 10000"/>
                <a:gd name="connsiteY49" fmla="*/ 8644 h 10000"/>
                <a:gd name="connsiteX50" fmla="*/ 4071 w 10000"/>
                <a:gd name="connsiteY50" fmla="*/ 8522 h 10000"/>
                <a:gd name="connsiteX51" fmla="*/ 1267 w 10000"/>
                <a:gd name="connsiteY51" fmla="*/ 8521 h 10000"/>
                <a:gd name="connsiteX52" fmla="*/ 1228 w 10000"/>
                <a:gd name="connsiteY52" fmla="*/ 8521 h 10000"/>
                <a:gd name="connsiteX53" fmla="*/ 1228 w 10000"/>
                <a:gd name="connsiteY53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858 w 10000"/>
                <a:gd name="connsiteY32" fmla="*/ 4502 h 10000"/>
                <a:gd name="connsiteX33" fmla="*/ 9995 w 10000"/>
                <a:gd name="connsiteY33" fmla="*/ 5583 h 10000"/>
                <a:gd name="connsiteX34" fmla="*/ 10000 w 10000"/>
                <a:gd name="connsiteY34" fmla="*/ 5633 h 10000"/>
                <a:gd name="connsiteX35" fmla="*/ 10000 w 10000"/>
                <a:gd name="connsiteY35" fmla="*/ 8474 h 10000"/>
                <a:gd name="connsiteX36" fmla="*/ 9925 w 10000"/>
                <a:gd name="connsiteY36" fmla="*/ 8519 h 10000"/>
                <a:gd name="connsiteX37" fmla="*/ 6046 w 10000"/>
                <a:gd name="connsiteY37" fmla="*/ 8518 h 10000"/>
                <a:gd name="connsiteX38" fmla="*/ 5792 w 10000"/>
                <a:gd name="connsiteY38" fmla="*/ 8539 h 10000"/>
                <a:gd name="connsiteX39" fmla="*/ 5498 w 10000"/>
                <a:gd name="connsiteY39" fmla="*/ 8778 h 10000"/>
                <a:gd name="connsiteX40" fmla="*/ 5580 w 10000"/>
                <a:gd name="connsiteY40" fmla="*/ 9004 h 10000"/>
                <a:gd name="connsiteX41" fmla="*/ 5695 w 10000"/>
                <a:gd name="connsiteY41" fmla="*/ 9084 h 10000"/>
                <a:gd name="connsiteX42" fmla="*/ 5869 w 10000"/>
                <a:gd name="connsiteY42" fmla="*/ 9573 h 10000"/>
                <a:gd name="connsiteX43" fmla="*/ 5578 w 10000"/>
                <a:gd name="connsiteY43" fmla="*/ 9869 h 10000"/>
                <a:gd name="connsiteX44" fmla="*/ 4920 w 10000"/>
                <a:gd name="connsiteY44" fmla="*/ 9998 h 10000"/>
                <a:gd name="connsiteX45" fmla="*/ 4303 w 10000"/>
                <a:gd name="connsiteY45" fmla="*/ 9792 h 10000"/>
                <a:gd name="connsiteX46" fmla="*/ 4141 w 10000"/>
                <a:gd name="connsiteY46" fmla="*/ 9284 h 10000"/>
                <a:gd name="connsiteX47" fmla="*/ 4370 w 10000"/>
                <a:gd name="connsiteY47" fmla="*/ 9037 h 10000"/>
                <a:gd name="connsiteX48" fmla="*/ 4420 w 10000"/>
                <a:gd name="connsiteY48" fmla="*/ 8644 h 10000"/>
                <a:gd name="connsiteX49" fmla="*/ 4071 w 10000"/>
                <a:gd name="connsiteY49" fmla="*/ 8522 h 10000"/>
                <a:gd name="connsiteX50" fmla="*/ 1267 w 10000"/>
                <a:gd name="connsiteY50" fmla="*/ 8521 h 10000"/>
                <a:gd name="connsiteX51" fmla="*/ 1228 w 10000"/>
                <a:gd name="connsiteY51" fmla="*/ 8521 h 10000"/>
                <a:gd name="connsiteX52" fmla="*/ 1228 w 10000"/>
                <a:gd name="connsiteY52" fmla="*/ 8521 h 10000"/>
                <a:gd name="connsiteX0" fmla="*/ 1228 w 10000"/>
                <a:gd name="connsiteY0" fmla="*/ 8521 h 10000"/>
                <a:gd name="connsiteX1" fmla="*/ 67 w 10000"/>
                <a:gd name="connsiteY1" fmla="*/ 8521 h 10000"/>
                <a:gd name="connsiteX2" fmla="*/ 0 w 10000"/>
                <a:gd name="connsiteY2" fmla="*/ 8477 h 10000"/>
                <a:gd name="connsiteX3" fmla="*/ 0 w 10000"/>
                <a:gd name="connsiteY3" fmla="*/ 5614 h 10000"/>
                <a:gd name="connsiteX4" fmla="*/ 132 w 10000"/>
                <a:gd name="connsiteY4" fmla="*/ 5486 h 10000"/>
                <a:gd name="connsiteX5" fmla="*/ 359 w 10000"/>
                <a:gd name="connsiteY5" fmla="*/ 5521 h 10000"/>
                <a:gd name="connsiteX6" fmla="*/ 1218 w 10000"/>
                <a:gd name="connsiteY6" fmla="*/ 5731 h 10000"/>
                <a:gd name="connsiteX7" fmla="*/ 1753 w 10000"/>
                <a:gd name="connsiteY7" fmla="*/ 5639 h 10000"/>
                <a:gd name="connsiteX8" fmla="*/ 2144 w 10000"/>
                <a:gd name="connsiteY8" fmla="*/ 5417 h 10000"/>
                <a:gd name="connsiteX9" fmla="*/ 2353 w 10000"/>
                <a:gd name="connsiteY9" fmla="*/ 4965 h 10000"/>
                <a:gd name="connsiteX10" fmla="*/ 2024 w 10000"/>
                <a:gd name="connsiteY10" fmla="*/ 4480 h 10000"/>
                <a:gd name="connsiteX11" fmla="*/ 1006 w 10000"/>
                <a:gd name="connsiteY11" fmla="*/ 4262 h 10000"/>
                <a:gd name="connsiteX12" fmla="*/ 356 w 10000"/>
                <a:gd name="connsiteY12" fmla="*/ 4468 h 10000"/>
                <a:gd name="connsiteX13" fmla="*/ 144 w 10000"/>
                <a:gd name="connsiteY13" fmla="*/ 4504 h 10000"/>
                <a:gd name="connsiteX14" fmla="*/ 0 w 10000"/>
                <a:gd name="connsiteY14" fmla="*/ 4378 h 10000"/>
                <a:gd name="connsiteX15" fmla="*/ 0 w 10000"/>
                <a:gd name="connsiteY15" fmla="*/ 3509 h 10000"/>
                <a:gd name="connsiteX16" fmla="*/ 0 w 10000"/>
                <a:gd name="connsiteY16" fmla="*/ 1511 h 10000"/>
                <a:gd name="connsiteX17" fmla="*/ 72 w 10000"/>
                <a:gd name="connsiteY17" fmla="*/ 1466 h 10000"/>
                <a:gd name="connsiteX18" fmla="*/ 3992 w 10000"/>
                <a:gd name="connsiteY18" fmla="*/ 1466 h 10000"/>
                <a:gd name="connsiteX19" fmla="*/ 4238 w 10000"/>
                <a:gd name="connsiteY19" fmla="*/ 1438 h 10000"/>
                <a:gd name="connsiteX20" fmla="*/ 4487 w 10000"/>
                <a:gd name="connsiteY20" fmla="*/ 1076 h 10000"/>
                <a:gd name="connsiteX21" fmla="*/ 4358 w 10000"/>
                <a:gd name="connsiteY21" fmla="*/ 939 h 10000"/>
                <a:gd name="connsiteX22" fmla="*/ 4151 w 10000"/>
                <a:gd name="connsiteY22" fmla="*/ 381 h 10000"/>
                <a:gd name="connsiteX23" fmla="*/ 4811 w 10000"/>
                <a:gd name="connsiteY23" fmla="*/ 19 h 10000"/>
                <a:gd name="connsiteX24" fmla="*/ 5642 w 10000"/>
                <a:gd name="connsiteY24" fmla="*/ 159 h 10000"/>
                <a:gd name="connsiteX25" fmla="*/ 5867 w 10000"/>
                <a:gd name="connsiteY25" fmla="*/ 688 h 10000"/>
                <a:gd name="connsiteX26" fmla="*/ 5625 w 10000"/>
                <a:gd name="connsiteY26" fmla="*/ 953 h 10000"/>
                <a:gd name="connsiteX27" fmla="*/ 5847 w 10000"/>
                <a:gd name="connsiteY27" fmla="*/ 1458 h 10000"/>
                <a:gd name="connsiteX28" fmla="*/ 6011 w 10000"/>
                <a:gd name="connsiteY28" fmla="*/ 1466 h 10000"/>
                <a:gd name="connsiteX29" fmla="*/ 9925 w 10000"/>
                <a:gd name="connsiteY29" fmla="*/ 1468 h 10000"/>
                <a:gd name="connsiteX30" fmla="*/ 10000 w 10000"/>
                <a:gd name="connsiteY30" fmla="*/ 1516 h 10000"/>
                <a:gd name="connsiteX31" fmla="*/ 10000 w 10000"/>
                <a:gd name="connsiteY31" fmla="*/ 4360 h 10000"/>
                <a:gd name="connsiteX32" fmla="*/ 9995 w 10000"/>
                <a:gd name="connsiteY32" fmla="*/ 5583 h 10000"/>
                <a:gd name="connsiteX33" fmla="*/ 10000 w 10000"/>
                <a:gd name="connsiteY33" fmla="*/ 5633 h 10000"/>
                <a:gd name="connsiteX34" fmla="*/ 10000 w 10000"/>
                <a:gd name="connsiteY34" fmla="*/ 8474 h 10000"/>
                <a:gd name="connsiteX35" fmla="*/ 9925 w 10000"/>
                <a:gd name="connsiteY35" fmla="*/ 8519 h 10000"/>
                <a:gd name="connsiteX36" fmla="*/ 6046 w 10000"/>
                <a:gd name="connsiteY36" fmla="*/ 8518 h 10000"/>
                <a:gd name="connsiteX37" fmla="*/ 5792 w 10000"/>
                <a:gd name="connsiteY37" fmla="*/ 8539 h 10000"/>
                <a:gd name="connsiteX38" fmla="*/ 5498 w 10000"/>
                <a:gd name="connsiteY38" fmla="*/ 8778 h 10000"/>
                <a:gd name="connsiteX39" fmla="*/ 5580 w 10000"/>
                <a:gd name="connsiteY39" fmla="*/ 9004 h 10000"/>
                <a:gd name="connsiteX40" fmla="*/ 5695 w 10000"/>
                <a:gd name="connsiteY40" fmla="*/ 9084 h 10000"/>
                <a:gd name="connsiteX41" fmla="*/ 5869 w 10000"/>
                <a:gd name="connsiteY41" fmla="*/ 9573 h 10000"/>
                <a:gd name="connsiteX42" fmla="*/ 5578 w 10000"/>
                <a:gd name="connsiteY42" fmla="*/ 9869 h 10000"/>
                <a:gd name="connsiteX43" fmla="*/ 4920 w 10000"/>
                <a:gd name="connsiteY43" fmla="*/ 9998 h 10000"/>
                <a:gd name="connsiteX44" fmla="*/ 4303 w 10000"/>
                <a:gd name="connsiteY44" fmla="*/ 9792 h 10000"/>
                <a:gd name="connsiteX45" fmla="*/ 4141 w 10000"/>
                <a:gd name="connsiteY45" fmla="*/ 9284 h 10000"/>
                <a:gd name="connsiteX46" fmla="*/ 4370 w 10000"/>
                <a:gd name="connsiteY46" fmla="*/ 9037 h 10000"/>
                <a:gd name="connsiteX47" fmla="*/ 4420 w 10000"/>
                <a:gd name="connsiteY47" fmla="*/ 8644 h 10000"/>
                <a:gd name="connsiteX48" fmla="*/ 4071 w 10000"/>
                <a:gd name="connsiteY48" fmla="*/ 8522 h 10000"/>
                <a:gd name="connsiteX49" fmla="*/ 1267 w 10000"/>
                <a:gd name="connsiteY49" fmla="*/ 8521 h 10000"/>
                <a:gd name="connsiteX50" fmla="*/ 1228 w 10000"/>
                <a:gd name="connsiteY50" fmla="*/ 8521 h 10000"/>
                <a:gd name="connsiteX51" fmla="*/ 1228 w 10000"/>
                <a:gd name="connsiteY51" fmla="*/ 8521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000" h="10000">
                  <a:moveTo>
                    <a:pt x="1228" y="8521"/>
                  </a:moveTo>
                  <a:lnTo>
                    <a:pt x="67" y="8521"/>
                  </a:lnTo>
                  <a:cubicBezTo>
                    <a:pt x="0" y="8521"/>
                    <a:pt x="0" y="8521"/>
                    <a:pt x="0" y="8477"/>
                  </a:cubicBezTo>
                  <a:lnTo>
                    <a:pt x="0" y="5614"/>
                  </a:lnTo>
                  <a:cubicBezTo>
                    <a:pt x="0" y="5553"/>
                    <a:pt x="47" y="5508"/>
                    <a:pt x="132" y="5486"/>
                  </a:cubicBezTo>
                  <a:cubicBezTo>
                    <a:pt x="212" y="5466"/>
                    <a:pt x="289" y="5478"/>
                    <a:pt x="359" y="5521"/>
                  </a:cubicBezTo>
                  <a:cubicBezTo>
                    <a:pt x="600" y="5664"/>
                    <a:pt x="884" y="5736"/>
                    <a:pt x="1218" y="5731"/>
                  </a:cubicBezTo>
                  <a:cubicBezTo>
                    <a:pt x="1409" y="5728"/>
                    <a:pt x="1589" y="5697"/>
                    <a:pt x="1753" y="5639"/>
                  </a:cubicBezTo>
                  <a:cubicBezTo>
                    <a:pt x="1910" y="5584"/>
                    <a:pt x="2039" y="5510"/>
                    <a:pt x="2144" y="5417"/>
                  </a:cubicBezTo>
                  <a:cubicBezTo>
                    <a:pt x="2293" y="5281"/>
                    <a:pt x="2363" y="5131"/>
                    <a:pt x="2353" y="4965"/>
                  </a:cubicBezTo>
                  <a:cubicBezTo>
                    <a:pt x="2341" y="4778"/>
                    <a:pt x="2231" y="4616"/>
                    <a:pt x="2024" y="4480"/>
                  </a:cubicBezTo>
                  <a:cubicBezTo>
                    <a:pt x="1743" y="4298"/>
                    <a:pt x="1397" y="4232"/>
                    <a:pt x="1006" y="4262"/>
                  </a:cubicBezTo>
                  <a:cubicBezTo>
                    <a:pt x="754" y="4282"/>
                    <a:pt x="538" y="4354"/>
                    <a:pt x="356" y="4468"/>
                  </a:cubicBezTo>
                  <a:cubicBezTo>
                    <a:pt x="296" y="4504"/>
                    <a:pt x="212" y="4519"/>
                    <a:pt x="144" y="4504"/>
                  </a:cubicBezTo>
                  <a:cubicBezTo>
                    <a:pt x="52" y="4482"/>
                    <a:pt x="0" y="4436"/>
                    <a:pt x="0" y="4378"/>
                  </a:cubicBezTo>
                  <a:lnTo>
                    <a:pt x="0" y="3509"/>
                  </a:lnTo>
                  <a:lnTo>
                    <a:pt x="0" y="1511"/>
                  </a:lnTo>
                  <a:cubicBezTo>
                    <a:pt x="0" y="1466"/>
                    <a:pt x="0" y="1466"/>
                    <a:pt x="72" y="1466"/>
                  </a:cubicBezTo>
                  <a:lnTo>
                    <a:pt x="3992" y="1466"/>
                  </a:lnTo>
                  <a:cubicBezTo>
                    <a:pt x="4076" y="1466"/>
                    <a:pt x="4158" y="1461"/>
                    <a:pt x="4238" y="1438"/>
                  </a:cubicBezTo>
                  <a:cubicBezTo>
                    <a:pt x="4447" y="1377"/>
                    <a:pt x="4562" y="1213"/>
                    <a:pt x="4487" y="1076"/>
                  </a:cubicBezTo>
                  <a:cubicBezTo>
                    <a:pt x="4460" y="1024"/>
                    <a:pt x="4415" y="980"/>
                    <a:pt x="4358" y="939"/>
                  </a:cubicBezTo>
                  <a:cubicBezTo>
                    <a:pt x="4124" y="778"/>
                    <a:pt x="4049" y="591"/>
                    <a:pt x="4151" y="381"/>
                  </a:cubicBezTo>
                  <a:cubicBezTo>
                    <a:pt x="4250" y="174"/>
                    <a:pt x="4482" y="63"/>
                    <a:pt x="4811" y="19"/>
                  </a:cubicBezTo>
                  <a:cubicBezTo>
                    <a:pt x="5125" y="-25"/>
                    <a:pt x="5413" y="6"/>
                    <a:pt x="5642" y="159"/>
                  </a:cubicBezTo>
                  <a:cubicBezTo>
                    <a:pt x="5867" y="309"/>
                    <a:pt x="5944" y="486"/>
                    <a:pt x="5867" y="688"/>
                  </a:cubicBezTo>
                  <a:cubicBezTo>
                    <a:pt x="5827" y="792"/>
                    <a:pt x="5742" y="878"/>
                    <a:pt x="5625" y="953"/>
                  </a:cubicBezTo>
                  <a:cubicBezTo>
                    <a:pt x="5386" y="1110"/>
                    <a:pt x="5476" y="1388"/>
                    <a:pt x="5847" y="1458"/>
                  </a:cubicBezTo>
                  <a:cubicBezTo>
                    <a:pt x="5899" y="1468"/>
                    <a:pt x="5956" y="1466"/>
                    <a:pt x="6011" y="1466"/>
                  </a:cubicBezTo>
                  <a:lnTo>
                    <a:pt x="9925" y="1468"/>
                  </a:lnTo>
                  <a:cubicBezTo>
                    <a:pt x="10000" y="1468"/>
                    <a:pt x="10000" y="1468"/>
                    <a:pt x="10000" y="1516"/>
                  </a:cubicBezTo>
                  <a:cubicBezTo>
                    <a:pt x="10000" y="2464"/>
                    <a:pt x="10001" y="3682"/>
                    <a:pt x="10000" y="4360"/>
                  </a:cubicBezTo>
                  <a:cubicBezTo>
                    <a:pt x="9999" y="5038"/>
                    <a:pt x="9995" y="5371"/>
                    <a:pt x="9995" y="5583"/>
                  </a:cubicBezTo>
                  <a:cubicBezTo>
                    <a:pt x="10000" y="5598"/>
                    <a:pt x="10000" y="5615"/>
                    <a:pt x="10000" y="5633"/>
                  </a:cubicBezTo>
                  <a:lnTo>
                    <a:pt x="10000" y="8474"/>
                  </a:lnTo>
                  <a:cubicBezTo>
                    <a:pt x="10000" y="8519"/>
                    <a:pt x="10000" y="8519"/>
                    <a:pt x="9925" y="8519"/>
                  </a:cubicBezTo>
                  <a:lnTo>
                    <a:pt x="6046" y="8518"/>
                  </a:lnTo>
                  <a:cubicBezTo>
                    <a:pt x="5961" y="8518"/>
                    <a:pt x="5869" y="8519"/>
                    <a:pt x="5792" y="8539"/>
                  </a:cubicBezTo>
                  <a:cubicBezTo>
                    <a:pt x="5630" y="8582"/>
                    <a:pt x="5528" y="8663"/>
                    <a:pt x="5498" y="8778"/>
                  </a:cubicBezTo>
                  <a:cubicBezTo>
                    <a:pt x="5478" y="8859"/>
                    <a:pt x="5510" y="8936"/>
                    <a:pt x="5580" y="9004"/>
                  </a:cubicBezTo>
                  <a:cubicBezTo>
                    <a:pt x="5610" y="9034"/>
                    <a:pt x="5660" y="9055"/>
                    <a:pt x="5695" y="9084"/>
                  </a:cubicBezTo>
                  <a:cubicBezTo>
                    <a:pt x="5874" y="9229"/>
                    <a:pt x="5939" y="9391"/>
                    <a:pt x="5869" y="9573"/>
                  </a:cubicBezTo>
                  <a:cubicBezTo>
                    <a:pt x="5822" y="9692"/>
                    <a:pt x="5725" y="9790"/>
                    <a:pt x="5578" y="9869"/>
                  </a:cubicBezTo>
                  <a:cubicBezTo>
                    <a:pt x="5388" y="9969"/>
                    <a:pt x="5167" y="10010"/>
                    <a:pt x="4920" y="9998"/>
                  </a:cubicBezTo>
                  <a:cubicBezTo>
                    <a:pt x="4669" y="9983"/>
                    <a:pt x="4467" y="9912"/>
                    <a:pt x="4303" y="9792"/>
                  </a:cubicBezTo>
                  <a:cubicBezTo>
                    <a:pt x="4099" y="9642"/>
                    <a:pt x="4059" y="9471"/>
                    <a:pt x="4141" y="9284"/>
                  </a:cubicBezTo>
                  <a:cubicBezTo>
                    <a:pt x="4183" y="9188"/>
                    <a:pt x="4263" y="9109"/>
                    <a:pt x="4370" y="9037"/>
                  </a:cubicBezTo>
                  <a:cubicBezTo>
                    <a:pt x="4542" y="8923"/>
                    <a:pt x="4564" y="8772"/>
                    <a:pt x="4420" y="8644"/>
                  </a:cubicBezTo>
                  <a:cubicBezTo>
                    <a:pt x="4335" y="8572"/>
                    <a:pt x="4221" y="8524"/>
                    <a:pt x="4071" y="8522"/>
                  </a:cubicBezTo>
                  <a:lnTo>
                    <a:pt x="1267" y="8521"/>
                  </a:lnTo>
                  <a:lnTo>
                    <a:pt x="1228" y="8521"/>
                  </a:lnTo>
                  <a:lnTo>
                    <a:pt x="1228" y="85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5353D44A-04E0-419E-B0A9-0C1F72BB2B0A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723790" y="1793837"/>
              <a:ext cx="1488795" cy="1357789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  <a:gd name="connsiteX0" fmla="*/ 1570 w 9928"/>
                <a:gd name="connsiteY0" fmla="*/ 1083 h 9999"/>
                <a:gd name="connsiteX1" fmla="*/ 1570 w 9928"/>
                <a:gd name="connsiteY1" fmla="*/ 66 h 9999"/>
                <a:gd name="connsiteX2" fmla="*/ 1612 w 9928"/>
                <a:gd name="connsiteY2" fmla="*/ 6 h 9999"/>
                <a:gd name="connsiteX3" fmla="*/ 4278 w 9928"/>
                <a:gd name="connsiteY3" fmla="*/ 8 h 9999"/>
                <a:gd name="connsiteX4" fmla="*/ 4416 w 9928"/>
                <a:gd name="connsiteY4" fmla="*/ 268 h 9999"/>
                <a:gd name="connsiteX5" fmla="*/ 4370 w 9928"/>
                <a:gd name="connsiteY5" fmla="*/ 348 h 9999"/>
                <a:gd name="connsiteX6" fmla="*/ 4168 w 9928"/>
                <a:gd name="connsiteY6" fmla="*/ 896 h 9999"/>
                <a:gd name="connsiteX7" fmla="*/ 4217 w 9928"/>
                <a:gd name="connsiteY7" fmla="*/ 1461 h 9999"/>
                <a:gd name="connsiteX8" fmla="*/ 4576 w 9928"/>
                <a:gd name="connsiteY8" fmla="*/ 1985 h 9999"/>
                <a:gd name="connsiteX9" fmla="*/ 5113 w 9928"/>
                <a:gd name="connsiteY9" fmla="*/ 2087 h 9999"/>
                <a:gd name="connsiteX10" fmla="*/ 5485 w 9928"/>
                <a:gd name="connsiteY10" fmla="*/ 1836 h 9999"/>
                <a:gd name="connsiteX11" fmla="*/ 5723 w 9928"/>
                <a:gd name="connsiteY11" fmla="*/ 1305 h 9999"/>
                <a:gd name="connsiteX12" fmla="*/ 5738 w 9928"/>
                <a:gd name="connsiteY12" fmla="*/ 912 h 9999"/>
                <a:gd name="connsiteX13" fmla="*/ 5521 w 9928"/>
                <a:gd name="connsiteY13" fmla="*/ 332 h 9999"/>
                <a:gd name="connsiteX14" fmla="*/ 5480 w 9928"/>
                <a:gd name="connsiteY14" fmla="*/ 128 h 9999"/>
                <a:gd name="connsiteX15" fmla="*/ 5624 w 9928"/>
                <a:gd name="connsiteY15" fmla="*/ 1 h 9999"/>
                <a:gd name="connsiteX16" fmla="*/ 5809 w 9928"/>
                <a:gd name="connsiteY16" fmla="*/ 1 h 9999"/>
                <a:gd name="connsiteX17" fmla="*/ 6206 w 9928"/>
                <a:gd name="connsiteY17" fmla="*/ 1 h 9999"/>
                <a:gd name="connsiteX18" fmla="*/ 8211 w 9928"/>
                <a:gd name="connsiteY18" fmla="*/ 1 h 9999"/>
                <a:gd name="connsiteX19" fmla="*/ 8300 w 9928"/>
                <a:gd name="connsiteY19" fmla="*/ 6 h 9999"/>
                <a:gd name="connsiteX20" fmla="*/ 8334 w 9928"/>
                <a:gd name="connsiteY20" fmla="*/ 52 h 9999"/>
                <a:gd name="connsiteX21" fmla="*/ 8334 w 9928"/>
                <a:gd name="connsiteY21" fmla="*/ 119 h 9999"/>
                <a:gd name="connsiteX22" fmla="*/ 8334 w 9928"/>
                <a:gd name="connsiteY22" fmla="*/ 4104 h 9999"/>
                <a:gd name="connsiteX23" fmla="*/ 8447 w 9928"/>
                <a:gd name="connsiteY23" fmla="*/ 4459 h 9999"/>
                <a:gd name="connsiteX24" fmla="*/ 8781 w 9928"/>
                <a:gd name="connsiteY24" fmla="*/ 4533 h 9999"/>
                <a:gd name="connsiteX25" fmla="*/ 8905 w 9928"/>
                <a:gd name="connsiteY25" fmla="*/ 4419 h 9999"/>
                <a:gd name="connsiteX26" fmla="*/ 9483 w 9928"/>
                <a:gd name="connsiteY26" fmla="*/ 4235 h 9999"/>
                <a:gd name="connsiteX27" fmla="*/ 9859 w 9928"/>
                <a:gd name="connsiteY27" fmla="*/ 4632 h 9999"/>
                <a:gd name="connsiteX28" fmla="*/ 9904 w 9928"/>
                <a:gd name="connsiteY28" fmla="*/ 5217 h 9999"/>
                <a:gd name="connsiteX29" fmla="*/ 9653 w 9928"/>
                <a:gd name="connsiteY29" fmla="*/ 5672 h 9999"/>
                <a:gd name="connsiteX30" fmla="*/ 9163 w 9928"/>
                <a:gd name="connsiteY30" fmla="*/ 5772 h 9999"/>
                <a:gd name="connsiteX31" fmla="*/ 8873 w 9928"/>
                <a:gd name="connsiteY31" fmla="*/ 5543 h 9999"/>
                <a:gd name="connsiteX32" fmla="*/ 8540 w 9928"/>
                <a:gd name="connsiteY32" fmla="*/ 5472 h 9999"/>
                <a:gd name="connsiteX33" fmla="*/ 8334 w 9928"/>
                <a:gd name="connsiteY33" fmla="*/ 5881 h 9999"/>
                <a:gd name="connsiteX34" fmla="*/ 8334 w 9928"/>
                <a:gd name="connsiteY34" fmla="*/ 9937 h 9999"/>
                <a:gd name="connsiteX35" fmla="*/ 8287 w 9928"/>
                <a:gd name="connsiteY35" fmla="*/ 9997 h 9999"/>
                <a:gd name="connsiteX36" fmla="*/ 5629 w 9928"/>
                <a:gd name="connsiteY36" fmla="*/ 9997 h 9999"/>
                <a:gd name="connsiteX37" fmla="*/ 5506 w 9928"/>
                <a:gd name="connsiteY37" fmla="*/ 9930 h 9999"/>
                <a:gd name="connsiteX38" fmla="*/ 5514 w 9928"/>
                <a:gd name="connsiteY38" fmla="*/ 9681 h 9999"/>
                <a:gd name="connsiteX39" fmla="*/ 5715 w 9928"/>
                <a:gd name="connsiteY39" fmla="*/ 9242 h 9999"/>
                <a:gd name="connsiteX40" fmla="*/ 5726 w 9928"/>
                <a:gd name="connsiteY40" fmla="*/ 8711 h 9999"/>
                <a:gd name="connsiteX41" fmla="*/ 5502 w 9928"/>
                <a:gd name="connsiteY41" fmla="*/ 8189 h 9999"/>
                <a:gd name="connsiteX42" fmla="*/ 5118 w 9928"/>
                <a:gd name="connsiteY42" fmla="*/ 7920 h 9999"/>
                <a:gd name="connsiteX43" fmla="*/ 4714 w 9928"/>
                <a:gd name="connsiteY43" fmla="*/ 7942 h 9999"/>
                <a:gd name="connsiteX44" fmla="*/ 4331 w 9928"/>
                <a:gd name="connsiteY44" fmla="*/ 8289 h 9999"/>
                <a:gd name="connsiteX45" fmla="*/ 4166 w 9928"/>
                <a:gd name="connsiteY45" fmla="*/ 9097 h 9999"/>
                <a:gd name="connsiteX46" fmla="*/ 4387 w 9928"/>
                <a:gd name="connsiteY46" fmla="*/ 9681 h 9999"/>
                <a:gd name="connsiteX47" fmla="*/ 4416 w 9928"/>
                <a:gd name="connsiteY47" fmla="*/ 9892 h 9999"/>
                <a:gd name="connsiteX48" fmla="*/ 4286 w 9928"/>
                <a:gd name="connsiteY48" fmla="*/ 9999 h 9999"/>
                <a:gd name="connsiteX49" fmla="*/ 3289 w 9928"/>
                <a:gd name="connsiteY49" fmla="*/ 9997 h 9999"/>
                <a:gd name="connsiteX50" fmla="*/ 1611 w 9928"/>
                <a:gd name="connsiteY50" fmla="*/ 9997 h 9999"/>
                <a:gd name="connsiteX51" fmla="*/ 1570 w 9928"/>
                <a:gd name="connsiteY51" fmla="*/ 9943 h 9999"/>
                <a:gd name="connsiteX52" fmla="*/ 1570 w 9928"/>
                <a:gd name="connsiteY52" fmla="*/ 5892 h 9999"/>
                <a:gd name="connsiteX53" fmla="*/ 1412 w 9928"/>
                <a:gd name="connsiteY53" fmla="*/ 5501 h 9999"/>
                <a:gd name="connsiteX54" fmla="*/ 1023 w 9928"/>
                <a:gd name="connsiteY54" fmla="*/ 5550 h 9999"/>
                <a:gd name="connsiteX55" fmla="*/ 544 w 9928"/>
                <a:gd name="connsiteY55" fmla="*/ 5799 h 9999"/>
                <a:gd name="connsiteX56" fmla="*/ 0 w 9928"/>
                <a:gd name="connsiteY56" fmla="*/ 4784 h 9999"/>
                <a:gd name="connsiteX57" fmla="*/ 226 w 9928"/>
                <a:gd name="connsiteY57" fmla="*/ 4357 h 9999"/>
                <a:gd name="connsiteX58" fmla="*/ 605 w 9928"/>
                <a:gd name="connsiteY58" fmla="*/ 4206 h 9999"/>
                <a:gd name="connsiteX59" fmla="*/ 967 w 9928"/>
                <a:gd name="connsiteY59" fmla="*/ 4390 h 9999"/>
                <a:gd name="connsiteX60" fmla="*/ 1153 w 9928"/>
                <a:gd name="connsiteY60" fmla="*/ 4550 h 9999"/>
                <a:gd name="connsiteX61" fmla="*/ 1545 w 9928"/>
                <a:gd name="connsiteY61" fmla="*/ 4293 h 9999"/>
                <a:gd name="connsiteX62" fmla="*/ 1570 w 9928"/>
                <a:gd name="connsiteY62" fmla="*/ 4086 h 9999"/>
                <a:gd name="connsiteX63" fmla="*/ 1570 w 9928"/>
                <a:gd name="connsiteY63" fmla="*/ 1083 h 9999"/>
                <a:gd name="connsiteX64" fmla="*/ 1570 w 9928"/>
                <a:gd name="connsiteY64" fmla="*/ 1083 h 9999"/>
                <a:gd name="connsiteX0" fmla="*/ 1354 w 9773"/>
                <a:gd name="connsiteY0" fmla="*/ 1083 h 10000"/>
                <a:gd name="connsiteX1" fmla="*/ 1354 w 9773"/>
                <a:gd name="connsiteY1" fmla="*/ 66 h 10000"/>
                <a:gd name="connsiteX2" fmla="*/ 1397 w 9773"/>
                <a:gd name="connsiteY2" fmla="*/ 6 h 10000"/>
                <a:gd name="connsiteX3" fmla="*/ 4082 w 9773"/>
                <a:gd name="connsiteY3" fmla="*/ 8 h 10000"/>
                <a:gd name="connsiteX4" fmla="*/ 4221 w 9773"/>
                <a:gd name="connsiteY4" fmla="*/ 268 h 10000"/>
                <a:gd name="connsiteX5" fmla="*/ 4175 w 9773"/>
                <a:gd name="connsiteY5" fmla="*/ 348 h 10000"/>
                <a:gd name="connsiteX6" fmla="*/ 3971 w 9773"/>
                <a:gd name="connsiteY6" fmla="*/ 896 h 10000"/>
                <a:gd name="connsiteX7" fmla="*/ 4021 w 9773"/>
                <a:gd name="connsiteY7" fmla="*/ 1461 h 10000"/>
                <a:gd name="connsiteX8" fmla="*/ 4382 w 9773"/>
                <a:gd name="connsiteY8" fmla="*/ 1985 h 10000"/>
                <a:gd name="connsiteX9" fmla="*/ 4923 w 9773"/>
                <a:gd name="connsiteY9" fmla="*/ 2087 h 10000"/>
                <a:gd name="connsiteX10" fmla="*/ 5298 w 9773"/>
                <a:gd name="connsiteY10" fmla="*/ 1836 h 10000"/>
                <a:gd name="connsiteX11" fmla="*/ 5538 w 9773"/>
                <a:gd name="connsiteY11" fmla="*/ 1305 h 10000"/>
                <a:gd name="connsiteX12" fmla="*/ 5553 w 9773"/>
                <a:gd name="connsiteY12" fmla="*/ 912 h 10000"/>
                <a:gd name="connsiteX13" fmla="*/ 5334 w 9773"/>
                <a:gd name="connsiteY13" fmla="*/ 332 h 10000"/>
                <a:gd name="connsiteX14" fmla="*/ 5293 w 9773"/>
                <a:gd name="connsiteY14" fmla="*/ 128 h 10000"/>
                <a:gd name="connsiteX15" fmla="*/ 5438 w 9773"/>
                <a:gd name="connsiteY15" fmla="*/ 1 h 10000"/>
                <a:gd name="connsiteX16" fmla="*/ 5624 w 9773"/>
                <a:gd name="connsiteY16" fmla="*/ 1 h 10000"/>
                <a:gd name="connsiteX17" fmla="*/ 6024 w 9773"/>
                <a:gd name="connsiteY17" fmla="*/ 1 h 10000"/>
                <a:gd name="connsiteX18" fmla="*/ 8044 w 9773"/>
                <a:gd name="connsiteY18" fmla="*/ 1 h 10000"/>
                <a:gd name="connsiteX19" fmla="*/ 8133 w 9773"/>
                <a:gd name="connsiteY19" fmla="*/ 6 h 10000"/>
                <a:gd name="connsiteX20" fmla="*/ 8167 w 9773"/>
                <a:gd name="connsiteY20" fmla="*/ 52 h 10000"/>
                <a:gd name="connsiteX21" fmla="*/ 8167 w 9773"/>
                <a:gd name="connsiteY21" fmla="*/ 119 h 10000"/>
                <a:gd name="connsiteX22" fmla="*/ 8167 w 9773"/>
                <a:gd name="connsiteY22" fmla="*/ 4104 h 10000"/>
                <a:gd name="connsiteX23" fmla="*/ 8281 w 9773"/>
                <a:gd name="connsiteY23" fmla="*/ 4459 h 10000"/>
                <a:gd name="connsiteX24" fmla="*/ 8618 w 9773"/>
                <a:gd name="connsiteY24" fmla="*/ 4533 h 10000"/>
                <a:gd name="connsiteX25" fmla="*/ 8743 w 9773"/>
                <a:gd name="connsiteY25" fmla="*/ 4419 h 10000"/>
                <a:gd name="connsiteX26" fmla="*/ 9325 w 9773"/>
                <a:gd name="connsiteY26" fmla="*/ 4235 h 10000"/>
                <a:gd name="connsiteX27" fmla="*/ 9703 w 9773"/>
                <a:gd name="connsiteY27" fmla="*/ 4632 h 10000"/>
                <a:gd name="connsiteX28" fmla="*/ 9749 w 9773"/>
                <a:gd name="connsiteY28" fmla="*/ 5218 h 10000"/>
                <a:gd name="connsiteX29" fmla="*/ 9496 w 9773"/>
                <a:gd name="connsiteY29" fmla="*/ 5673 h 10000"/>
                <a:gd name="connsiteX30" fmla="*/ 9002 w 9773"/>
                <a:gd name="connsiteY30" fmla="*/ 5773 h 10000"/>
                <a:gd name="connsiteX31" fmla="*/ 8710 w 9773"/>
                <a:gd name="connsiteY31" fmla="*/ 5544 h 10000"/>
                <a:gd name="connsiteX32" fmla="*/ 8375 w 9773"/>
                <a:gd name="connsiteY32" fmla="*/ 5473 h 10000"/>
                <a:gd name="connsiteX33" fmla="*/ 8167 w 9773"/>
                <a:gd name="connsiteY33" fmla="*/ 5882 h 10000"/>
                <a:gd name="connsiteX34" fmla="*/ 8167 w 9773"/>
                <a:gd name="connsiteY34" fmla="*/ 9938 h 10000"/>
                <a:gd name="connsiteX35" fmla="*/ 8120 w 9773"/>
                <a:gd name="connsiteY35" fmla="*/ 9998 h 10000"/>
                <a:gd name="connsiteX36" fmla="*/ 5443 w 9773"/>
                <a:gd name="connsiteY36" fmla="*/ 9998 h 10000"/>
                <a:gd name="connsiteX37" fmla="*/ 5319 w 9773"/>
                <a:gd name="connsiteY37" fmla="*/ 9931 h 10000"/>
                <a:gd name="connsiteX38" fmla="*/ 5327 w 9773"/>
                <a:gd name="connsiteY38" fmla="*/ 9682 h 10000"/>
                <a:gd name="connsiteX39" fmla="*/ 5529 w 9773"/>
                <a:gd name="connsiteY39" fmla="*/ 9243 h 10000"/>
                <a:gd name="connsiteX40" fmla="*/ 5541 w 9773"/>
                <a:gd name="connsiteY40" fmla="*/ 8712 h 10000"/>
                <a:gd name="connsiteX41" fmla="*/ 5315 w 9773"/>
                <a:gd name="connsiteY41" fmla="*/ 8190 h 10000"/>
                <a:gd name="connsiteX42" fmla="*/ 4928 w 9773"/>
                <a:gd name="connsiteY42" fmla="*/ 7921 h 10000"/>
                <a:gd name="connsiteX43" fmla="*/ 4521 w 9773"/>
                <a:gd name="connsiteY43" fmla="*/ 7943 h 10000"/>
                <a:gd name="connsiteX44" fmla="*/ 4135 w 9773"/>
                <a:gd name="connsiteY44" fmla="*/ 8290 h 10000"/>
                <a:gd name="connsiteX45" fmla="*/ 3969 w 9773"/>
                <a:gd name="connsiteY45" fmla="*/ 9098 h 10000"/>
                <a:gd name="connsiteX46" fmla="*/ 4192 w 9773"/>
                <a:gd name="connsiteY46" fmla="*/ 9682 h 10000"/>
                <a:gd name="connsiteX47" fmla="*/ 4221 w 9773"/>
                <a:gd name="connsiteY47" fmla="*/ 9893 h 10000"/>
                <a:gd name="connsiteX48" fmla="*/ 4090 w 9773"/>
                <a:gd name="connsiteY48" fmla="*/ 10000 h 10000"/>
                <a:gd name="connsiteX49" fmla="*/ 3086 w 9773"/>
                <a:gd name="connsiteY49" fmla="*/ 9998 h 10000"/>
                <a:gd name="connsiteX50" fmla="*/ 1396 w 9773"/>
                <a:gd name="connsiteY50" fmla="*/ 9998 h 10000"/>
                <a:gd name="connsiteX51" fmla="*/ 1354 w 9773"/>
                <a:gd name="connsiteY51" fmla="*/ 9944 h 10000"/>
                <a:gd name="connsiteX52" fmla="*/ 1354 w 9773"/>
                <a:gd name="connsiteY52" fmla="*/ 5893 h 10000"/>
                <a:gd name="connsiteX53" fmla="*/ 1195 w 9773"/>
                <a:gd name="connsiteY53" fmla="*/ 5502 h 10000"/>
                <a:gd name="connsiteX54" fmla="*/ 803 w 9773"/>
                <a:gd name="connsiteY54" fmla="*/ 5551 h 10000"/>
                <a:gd name="connsiteX55" fmla="*/ 321 w 9773"/>
                <a:gd name="connsiteY55" fmla="*/ 5800 h 10000"/>
                <a:gd name="connsiteX56" fmla="*/ 1 w 9773"/>
                <a:gd name="connsiteY56" fmla="*/ 4357 h 10000"/>
                <a:gd name="connsiteX57" fmla="*/ 382 w 9773"/>
                <a:gd name="connsiteY57" fmla="*/ 4206 h 10000"/>
                <a:gd name="connsiteX58" fmla="*/ 747 w 9773"/>
                <a:gd name="connsiteY58" fmla="*/ 4390 h 10000"/>
                <a:gd name="connsiteX59" fmla="*/ 934 w 9773"/>
                <a:gd name="connsiteY59" fmla="*/ 4550 h 10000"/>
                <a:gd name="connsiteX60" fmla="*/ 1329 w 9773"/>
                <a:gd name="connsiteY60" fmla="*/ 4293 h 10000"/>
                <a:gd name="connsiteX61" fmla="*/ 1354 w 9773"/>
                <a:gd name="connsiteY61" fmla="*/ 4086 h 10000"/>
                <a:gd name="connsiteX62" fmla="*/ 1354 w 9773"/>
                <a:gd name="connsiteY62" fmla="*/ 1083 h 10000"/>
                <a:gd name="connsiteX63" fmla="*/ 1354 w 9773"/>
                <a:gd name="connsiteY63" fmla="*/ 1083 h 10000"/>
                <a:gd name="connsiteX0" fmla="*/ 1089 w 9703"/>
                <a:gd name="connsiteY0" fmla="*/ 1083 h 10000"/>
                <a:gd name="connsiteX1" fmla="*/ 1089 w 9703"/>
                <a:gd name="connsiteY1" fmla="*/ 66 h 10000"/>
                <a:gd name="connsiteX2" fmla="*/ 1133 w 9703"/>
                <a:gd name="connsiteY2" fmla="*/ 6 h 10000"/>
                <a:gd name="connsiteX3" fmla="*/ 3881 w 9703"/>
                <a:gd name="connsiteY3" fmla="*/ 8 h 10000"/>
                <a:gd name="connsiteX4" fmla="*/ 4023 w 9703"/>
                <a:gd name="connsiteY4" fmla="*/ 268 h 10000"/>
                <a:gd name="connsiteX5" fmla="*/ 3976 w 9703"/>
                <a:gd name="connsiteY5" fmla="*/ 348 h 10000"/>
                <a:gd name="connsiteX6" fmla="*/ 3767 w 9703"/>
                <a:gd name="connsiteY6" fmla="*/ 896 h 10000"/>
                <a:gd name="connsiteX7" fmla="*/ 3818 w 9703"/>
                <a:gd name="connsiteY7" fmla="*/ 1461 h 10000"/>
                <a:gd name="connsiteX8" fmla="*/ 4188 w 9703"/>
                <a:gd name="connsiteY8" fmla="*/ 1985 h 10000"/>
                <a:gd name="connsiteX9" fmla="*/ 4741 w 9703"/>
                <a:gd name="connsiteY9" fmla="*/ 2087 h 10000"/>
                <a:gd name="connsiteX10" fmla="*/ 5125 w 9703"/>
                <a:gd name="connsiteY10" fmla="*/ 1836 h 10000"/>
                <a:gd name="connsiteX11" fmla="*/ 5371 w 9703"/>
                <a:gd name="connsiteY11" fmla="*/ 1305 h 10000"/>
                <a:gd name="connsiteX12" fmla="*/ 5386 w 9703"/>
                <a:gd name="connsiteY12" fmla="*/ 912 h 10000"/>
                <a:gd name="connsiteX13" fmla="*/ 5162 w 9703"/>
                <a:gd name="connsiteY13" fmla="*/ 332 h 10000"/>
                <a:gd name="connsiteX14" fmla="*/ 5120 w 9703"/>
                <a:gd name="connsiteY14" fmla="*/ 128 h 10000"/>
                <a:gd name="connsiteX15" fmla="*/ 5268 w 9703"/>
                <a:gd name="connsiteY15" fmla="*/ 1 h 10000"/>
                <a:gd name="connsiteX16" fmla="*/ 5459 w 9703"/>
                <a:gd name="connsiteY16" fmla="*/ 1 h 10000"/>
                <a:gd name="connsiteX17" fmla="*/ 5868 w 9703"/>
                <a:gd name="connsiteY17" fmla="*/ 1 h 10000"/>
                <a:gd name="connsiteX18" fmla="*/ 7935 w 9703"/>
                <a:gd name="connsiteY18" fmla="*/ 1 h 10000"/>
                <a:gd name="connsiteX19" fmla="*/ 8026 w 9703"/>
                <a:gd name="connsiteY19" fmla="*/ 6 h 10000"/>
                <a:gd name="connsiteX20" fmla="*/ 8061 w 9703"/>
                <a:gd name="connsiteY20" fmla="*/ 52 h 10000"/>
                <a:gd name="connsiteX21" fmla="*/ 8061 w 9703"/>
                <a:gd name="connsiteY21" fmla="*/ 119 h 10000"/>
                <a:gd name="connsiteX22" fmla="*/ 8061 w 9703"/>
                <a:gd name="connsiteY22" fmla="*/ 4104 h 10000"/>
                <a:gd name="connsiteX23" fmla="*/ 8177 w 9703"/>
                <a:gd name="connsiteY23" fmla="*/ 4459 h 10000"/>
                <a:gd name="connsiteX24" fmla="*/ 8522 w 9703"/>
                <a:gd name="connsiteY24" fmla="*/ 4533 h 10000"/>
                <a:gd name="connsiteX25" fmla="*/ 8650 w 9703"/>
                <a:gd name="connsiteY25" fmla="*/ 4419 h 10000"/>
                <a:gd name="connsiteX26" fmla="*/ 9246 w 9703"/>
                <a:gd name="connsiteY26" fmla="*/ 4235 h 10000"/>
                <a:gd name="connsiteX27" fmla="*/ 9632 w 9703"/>
                <a:gd name="connsiteY27" fmla="*/ 4632 h 10000"/>
                <a:gd name="connsiteX28" fmla="*/ 9679 w 9703"/>
                <a:gd name="connsiteY28" fmla="*/ 5218 h 10000"/>
                <a:gd name="connsiteX29" fmla="*/ 9421 w 9703"/>
                <a:gd name="connsiteY29" fmla="*/ 5673 h 10000"/>
                <a:gd name="connsiteX30" fmla="*/ 8915 w 9703"/>
                <a:gd name="connsiteY30" fmla="*/ 5773 h 10000"/>
                <a:gd name="connsiteX31" fmla="*/ 8616 w 9703"/>
                <a:gd name="connsiteY31" fmla="*/ 5544 h 10000"/>
                <a:gd name="connsiteX32" fmla="*/ 8274 w 9703"/>
                <a:gd name="connsiteY32" fmla="*/ 5473 h 10000"/>
                <a:gd name="connsiteX33" fmla="*/ 8061 w 9703"/>
                <a:gd name="connsiteY33" fmla="*/ 5882 h 10000"/>
                <a:gd name="connsiteX34" fmla="*/ 8061 w 9703"/>
                <a:gd name="connsiteY34" fmla="*/ 9938 h 10000"/>
                <a:gd name="connsiteX35" fmla="*/ 8013 w 9703"/>
                <a:gd name="connsiteY35" fmla="*/ 9998 h 10000"/>
                <a:gd name="connsiteX36" fmla="*/ 5273 w 9703"/>
                <a:gd name="connsiteY36" fmla="*/ 9998 h 10000"/>
                <a:gd name="connsiteX37" fmla="*/ 5147 w 9703"/>
                <a:gd name="connsiteY37" fmla="*/ 9931 h 10000"/>
                <a:gd name="connsiteX38" fmla="*/ 5155 w 9703"/>
                <a:gd name="connsiteY38" fmla="*/ 9682 h 10000"/>
                <a:gd name="connsiteX39" fmla="*/ 5361 w 9703"/>
                <a:gd name="connsiteY39" fmla="*/ 9243 h 10000"/>
                <a:gd name="connsiteX40" fmla="*/ 5374 w 9703"/>
                <a:gd name="connsiteY40" fmla="*/ 8712 h 10000"/>
                <a:gd name="connsiteX41" fmla="*/ 5142 w 9703"/>
                <a:gd name="connsiteY41" fmla="*/ 8190 h 10000"/>
                <a:gd name="connsiteX42" fmla="*/ 4746 w 9703"/>
                <a:gd name="connsiteY42" fmla="*/ 7921 h 10000"/>
                <a:gd name="connsiteX43" fmla="*/ 4330 w 9703"/>
                <a:gd name="connsiteY43" fmla="*/ 7943 h 10000"/>
                <a:gd name="connsiteX44" fmla="*/ 3935 w 9703"/>
                <a:gd name="connsiteY44" fmla="*/ 8290 h 10000"/>
                <a:gd name="connsiteX45" fmla="*/ 3765 w 9703"/>
                <a:gd name="connsiteY45" fmla="*/ 9098 h 10000"/>
                <a:gd name="connsiteX46" fmla="*/ 3993 w 9703"/>
                <a:gd name="connsiteY46" fmla="*/ 9682 h 10000"/>
                <a:gd name="connsiteX47" fmla="*/ 4023 w 9703"/>
                <a:gd name="connsiteY47" fmla="*/ 9893 h 10000"/>
                <a:gd name="connsiteX48" fmla="*/ 3889 w 9703"/>
                <a:gd name="connsiteY48" fmla="*/ 10000 h 10000"/>
                <a:gd name="connsiteX49" fmla="*/ 2862 w 9703"/>
                <a:gd name="connsiteY49" fmla="*/ 9998 h 10000"/>
                <a:gd name="connsiteX50" fmla="*/ 1132 w 9703"/>
                <a:gd name="connsiteY50" fmla="*/ 9998 h 10000"/>
                <a:gd name="connsiteX51" fmla="*/ 1089 w 9703"/>
                <a:gd name="connsiteY51" fmla="*/ 9944 h 10000"/>
                <a:gd name="connsiteX52" fmla="*/ 1089 w 9703"/>
                <a:gd name="connsiteY52" fmla="*/ 5893 h 10000"/>
                <a:gd name="connsiteX53" fmla="*/ 927 w 9703"/>
                <a:gd name="connsiteY53" fmla="*/ 5502 h 10000"/>
                <a:gd name="connsiteX54" fmla="*/ 526 w 9703"/>
                <a:gd name="connsiteY54" fmla="*/ 5551 h 10000"/>
                <a:gd name="connsiteX55" fmla="*/ 32 w 9703"/>
                <a:gd name="connsiteY55" fmla="*/ 5800 h 10000"/>
                <a:gd name="connsiteX56" fmla="*/ 95 w 9703"/>
                <a:gd name="connsiteY56" fmla="*/ 4206 h 10000"/>
                <a:gd name="connsiteX57" fmla="*/ 468 w 9703"/>
                <a:gd name="connsiteY57" fmla="*/ 4390 h 10000"/>
                <a:gd name="connsiteX58" fmla="*/ 660 w 9703"/>
                <a:gd name="connsiteY58" fmla="*/ 4550 h 10000"/>
                <a:gd name="connsiteX59" fmla="*/ 1064 w 9703"/>
                <a:gd name="connsiteY59" fmla="*/ 4293 h 10000"/>
                <a:gd name="connsiteX60" fmla="*/ 1089 w 9703"/>
                <a:gd name="connsiteY60" fmla="*/ 4086 h 10000"/>
                <a:gd name="connsiteX61" fmla="*/ 1089 w 9703"/>
                <a:gd name="connsiteY61" fmla="*/ 1083 h 10000"/>
                <a:gd name="connsiteX62" fmla="*/ 1089 w 9703"/>
                <a:gd name="connsiteY62" fmla="*/ 1083 h 10000"/>
                <a:gd name="connsiteX0" fmla="*/ 1090 w 9968"/>
                <a:gd name="connsiteY0" fmla="*/ 1083 h 10000"/>
                <a:gd name="connsiteX1" fmla="*/ 1090 w 9968"/>
                <a:gd name="connsiteY1" fmla="*/ 66 h 10000"/>
                <a:gd name="connsiteX2" fmla="*/ 1136 w 9968"/>
                <a:gd name="connsiteY2" fmla="*/ 6 h 10000"/>
                <a:gd name="connsiteX3" fmla="*/ 3968 w 9968"/>
                <a:gd name="connsiteY3" fmla="*/ 8 h 10000"/>
                <a:gd name="connsiteX4" fmla="*/ 4114 w 9968"/>
                <a:gd name="connsiteY4" fmla="*/ 268 h 10000"/>
                <a:gd name="connsiteX5" fmla="*/ 4066 w 9968"/>
                <a:gd name="connsiteY5" fmla="*/ 348 h 10000"/>
                <a:gd name="connsiteX6" fmla="*/ 3850 w 9968"/>
                <a:gd name="connsiteY6" fmla="*/ 896 h 10000"/>
                <a:gd name="connsiteX7" fmla="*/ 3903 w 9968"/>
                <a:gd name="connsiteY7" fmla="*/ 1461 h 10000"/>
                <a:gd name="connsiteX8" fmla="*/ 4284 w 9968"/>
                <a:gd name="connsiteY8" fmla="*/ 1985 h 10000"/>
                <a:gd name="connsiteX9" fmla="*/ 4854 w 9968"/>
                <a:gd name="connsiteY9" fmla="*/ 2087 h 10000"/>
                <a:gd name="connsiteX10" fmla="*/ 5250 w 9968"/>
                <a:gd name="connsiteY10" fmla="*/ 1836 h 10000"/>
                <a:gd name="connsiteX11" fmla="*/ 5503 w 9968"/>
                <a:gd name="connsiteY11" fmla="*/ 1305 h 10000"/>
                <a:gd name="connsiteX12" fmla="*/ 5519 w 9968"/>
                <a:gd name="connsiteY12" fmla="*/ 912 h 10000"/>
                <a:gd name="connsiteX13" fmla="*/ 5288 w 9968"/>
                <a:gd name="connsiteY13" fmla="*/ 332 h 10000"/>
                <a:gd name="connsiteX14" fmla="*/ 5245 w 9968"/>
                <a:gd name="connsiteY14" fmla="*/ 128 h 10000"/>
                <a:gd name="connsiteX15" fmla="*/ 5397 w 9968"/>
                <a:gd name="connsiteY15" fmla="*/ 1 h 10000"/>
                <a:gd name="connsiteX16" fmla="*/ 5594 w 9968"/>
                <a:gd name="connsiteY16" fmla="*/ 1 h 10000"/>
                <a:gd name="connsiteX17" fmla="*/ 6016 w 9968"/>
                <a:gd name="connsiteY17" fmla="*/ 1 h 10000"/>
                <a:gd name="connsiteX18" fmla="*/ 8146 w 9968"/>
                <a:gd name="connsiteY18" fmla="*/ 1 h 10000"/>
                <a:gd name="connsiteX19" fmla="*/ 8240 w 9968"/>
                <a:gd name="connsiteY19" fmla="*/ 6 h 10000"/>
                <a:gd name="connsiteX20" fmla="*/ 8276 w 9968"/>
                <a:gd name="connsiteY20" fmla="*/ 52 h 10000"/>
                <a:gd name="connsiteX21" fmla="*/ 8276 w 9968"/>
                <a:gd name="connsiteY21" fmla="*/ 119 h 10000"/>
                <a:gd name="connsiteX22" fmla="*/ 8276 w 9968"/>
                <a:gd name="connsiteY22" fmla="*/ 4104 h 10000"/>
                <a:gd name="connsiteX23" fmla="*/ 8395 w 9968"/>
                <a:gd name="connsiteY23" fmla="*/ 4459 h 10000"/>
                <a:gd name="connsiteX24" fmla="*/ 8751 w 9968"/>
                <a:gd name="connsiteY24" fmla="*/ 4533 h 10000"/>
                <a:gd name="connsiteX25" fmla="*/ 8883 w 9968"/>
                <a:gd name="connsiteY25" fmla="*/ 4419 h 10000"/>
                <a:gd name="connsiteX26" fmla="*/ 9497 w 9968"/>
                <a:gd name="connsiteY26" fmla="*/ 4235 h 10000"/>
                <a:gd name="connsiteX27" fmla="*/ 9895 w 9968"/>
                <a:gd name="connsiteY27" fmla="*/ 4632 h 10000"/>
                <a:gd name="connsiteX28" fmla="*/ 9943 w 9968"/>
                <a:gd name="connsiteY28" fmla="*/ 5218 h 10000"/>
                <a:gd name="connsiteX29" fmla="*/ 9677 w 9968"/>
                <a:gd name="connsiteY29" fmla="*/ 5673 h 10000"/>
                <a:gd name="connsiteX30" fmla="*/ 9156 w 9968"/>
                <a:gd name="connsiteY30" fmla="*/ 5773 h 10000"/>
                <a:gd name="connsiteX31" fmla="*/ 8848 w 9968"/>
                <a:gd name="connsiteY31" fmla="*/ 5544 h 10000"/>
                <a:gd name="connsiteX32" fmla="*/ 8495 w 9968"/>
                <a:gd name="connsiteY32" fmla="*/ 5473 h 10000"/>
                <a:gd name="connsiteX33" fmla="*/ 8276 w 9968"/>
                <a:gd name="connsiteY33" fmla="*/ 5882 h 10000"/>
                <a:gd name="connsiteX34" fmla="*/ 8276 w 9968"/>
                <a:gd name="connsiteY34" fmla="*/ 9938 h 10000"/>
                <a:gd name="connsiteX35" fmla="*/ 8226 w 9968"/>
                <a:gd name="connsiteY35" fmla="*/ 9998 h 10000"/>
                <a:gd name="connsiteX36" fmla="*/ 5402 w 9968"/>
                <a:gd name="connsiteY36" fmla="*/ 9998 h 10000"/>
                <a:gd name="connsiteX37" fmla="*/ 5273 w 9968"/>
                <a:gd name="connsiteY37" fmla="*/ 9931 h 10000"/>
                <a:gd name="connsiteX38" fmla="*/ 5281 w 9968"/>
                <a:gd name="connsiteY38" fmla="*/ 9682 h 10000"/>
                <a:gd name="connsiteX39" fmla="*/ 5493 w 9968"/>
                <a:gd name="connsiteY39" fmla="*/ 9243 h 10000"/>
                <a:gd name="connsiteX40" fmla="*/ 5506 w 9968"/>
                <a:gd name="connsiteY40" fmla="*/ 8712 h 10000"/>
                <a:gd name="connsiteX41" fmla="*/ 5267 w 9968"/>
                <a:gd name="connsiteY41" fmla="*/ 8190 h 10000"/>
                <a:gd name="connsiteX42" fmla="*/ 4859 w 9968"/>
                <a:gd name="connsiteY42" fmla="*/ 7921 h 10000"/>
                <a:gd name="connsiteX43" fmla="*/ 4431 w 9968"/>
                <a:gd name="connsiteY43" fmla="*/ 7943 h 10000"/>
                <a:gd name="connsiteX44" fmla="*/ 4023 w 9968"/>
                <a:gd name="connsiteY44" fmla="*/ 8290 h 10000"/>
                <a:gd name="connsiteX45" fmla="*/ 3848 w 9968"/>
                <a:gd name="connsiteY45" fmla="*/ 9098 h 10000"/>
                <a:gd name="connsiteX46" fmla="*/ 4083 w 9968"/>
                <a:gd name="connsiteY46" fmla="*/ 9682 h 10000"/>
                <a:gd name="connsiteX47" fmla="*/ 4114 w 9968"/>
                <a:gd name="connsiteY47" fmla="*/ 9893 h 10000"/>
                <a:gd name="connsiteX48" fmla="*/ 3976 w 9968"/>
                <a:gd name="connsiteY48" fmla="*/ 10000 h 10000"/>
                <a:gd name="connsiteX49" fmla="*/ 2918 w 9968"/>
                <a:gd name="connsiteY49" fmla="*/ 9998 h 10000"/>
                <a:gd name="connsiteX50" fmla="*/ 1135 w 9968"/>
                <a:gd name="connsiteY50" fmla="*/ 9998 h 10000"/>
                <a:gd name="connsiteX51" fmla="*/ 1090 w 9968"/>
                <a:gd name="connsiteY51" fmla="*/ 9944 h 10000"/>
                <a:gd name="connsiteX52" fmla="*/ 1090 w 9968"/>
                <a:gd name="connsiteY52" fmla="*/ 5893 h 10000"/>
                <a:gd name="connsiteX53" fmla="*/ 923 w 9968"/>
                <a:gd name="connsiteY53" fmla="*/ 5502 h 10000"/>
                <a:gd name="connsiteX54" fmla="*/ 510 w 9968"/>
                <a:gd name="connsiteY54" fmla="*/ 5551 h 10000"/>
                <a:gd name="connsiteX55" fmla="*/ 1 w 9968"/>
                <a:gd name="connsiteY55" fmla="*/ 5800 h 10000"/>
                <a:gd name="connsiteX56" fmla="*/ 450 w 9968"/>
                <a:gd name="connsiteY56" fmla="*/ 4390 h 10000"/>
                <a:gd name="connsiteX57" fmla="*/ 648 w 9968"/>
                <a:gd name="connsiteY57" fmla="*/ 4550 h 10000"/>
                <a:gd name="connsiteX58" fmla="*/ 1065 w 9968"/>
                <a:gd name="connsiteY58" fmla="*/ 4293 h 10000"/>
                <a:gd name="connsiteX59" fmla="*/ 1090 w 9968"/>
                <a:gd name="connsiteY59" fmla="*/ 4086 h 10000"/>
                <a:gd name="connsiteX60" fmla="*/ 1090 w 9968"/>
                <a:gd name="connsiteY60" fmla="*/ 1083 h 10000"/>
                <a:gd name="connsiteX61" fmla="*/ 1090 w 9968"/>
                <a:gd name="connsiteY61" fmla="*/ 1083 h 10000"/>
                <a:gd name="connsiteX0" fmla="*/ 1093 w 10000"/>
                <a:gd name="connsiteY0" fmla="*/ 1083 h 10000"/>
                <a:gd name="connsiteX1" fmla="*/ 1093 w 10000"/>
                <a:gd name="connsiteY1" fmla="*/ 66 h 10000"/>
                <a:gd name="connsiteX2" fmla="*/ 1140 w 10000"/>
                <a:gd name="connsiteY2" fmla="*/ 6 h 10000"/>
                <a:gd name="connsiteX3" fmla="*/ 3981 w 10000"/>
                <a:gd name="connsiteY3" fmla="*/ 8 h 10000"/>
                <a:gd name="connsiteX4" fmla="*/ 4127 w 10000"/>
                <a:gd name="connsiteY4" fmla="*/ 268 h 10000"/>
                <a:gd name="connsiteX5" fmla="*/ 4079 w 10000"/>
                <a:gd name="connsiteY5" fmla="*/ 348 h 10000"/>
                <a:gd name="connsiteX6" fmla="*/ 3862 w 10000"/>
                <a:gd name="connsiteY6" fmla="*/ 896 h 10000"/>
                <a:gd name="connsiteX7" fmla="*/ 3916 w 10000"/>
                <a:gd name="connsiteY7" fmla="*/ 1461 h 10000"/>
                <a:gd name="connsiteX8" fmla="*/ 4298 w 10000"/>
                <a:gd name="connsiteY8" fmla="*/ 1985 h 10000"/>
                <a:gd name="connsiteX9" fmla="*/ 4870 w 10000"/>
                <a:gd name="connsiteY9" fmla="*/ 2087 h 10000"/>
                <a:gd name="connsiteX10" fmla="*/ 5267 w 10000"/>
                <a:gd name="connsiteY10" fmla="*/ 1836 h 10000"/>
                <a:gd name="connsiteX11" fmla="*/ 5521 w 10000"/>
                <a:gd name="connsiteY11" fmla="*/ 1305 h 10000"/>
                <a:gd name="connsiteX12" fmla="*/ 5537 w 10000"/>
                <a:gd name="connsiteY12" fmla="*/ 912 h 10000"/>
                <a:gd name="connsiteX13" fmla="*/ 5305 w 10000"/>
                <a:gd name="connsiteY13" fmla="*/ 332 h 10000"/>
                <a:gd name="connsiteX14" fmla="*/ 5262 w 10000"/>
                <a:gd name="connsiteY14" fmla="*/ 128 h 10000"/>
                <a:gd name="connsiteX15" fmla="*/ 5414 w 10000"/>
                <a:gd name="connsiteY15" fmla="*/ 1 h 10000"/>
                <a:gd name="connsiteX16" fmla="*/ 5612 w 10000"/>
                <a:gd name="connsiteY16" fmla="*/ 1 h 10000"/>
                <a:gd name="connsiteX17" fmla="*/ 6035 w 10000"/>
                <a:gd name="connsiteY17" fmla="*/ 1 h 10000"/>
                <a:gd name="connsiteX18" fmla="*/ 8172 w 10000"/>
                <a:gd name="connsiteY18" fmla="*/ 1 h 10000"/>
                <a:gd name="connsiteX19" fmla="*/ 8266 w 10000"/>
                <a:gd name="connsiteY19" fmla="*/ 6 h 10000"/>
                <a:gd name="connsiteX20" fmla="*/ 8303 w 10000"/>
                <a:gd name="connsiteY20" fmla="*/ 52 h 10000"/>
                <a:gd name="connsiteX21" fmla="*/ 8303 w 10000"/>
                <a:gd name="connsiteY21" fmla="*/ 119 h 10000"/>
                <a:gd name="connsiteX22" fmla="*/ 8303 w 10000"/>
                <a:gd name="connsiteY22" fmla="*/ 4104 h 10000"/>
                <a:gd name="connsiteX23" fmla="*/ 8422 w 10000"/>
                <a:gd name="connsiteY23" fmla="*/ 4459 h 10000"/>
                <a:gd name="connsiteX24" fmla="*/ 8779 w 10000"/>
                <a:gd name="connsiteY24" fmla="*/ 4533 h 10000"/>
                <a:gd name="connsiteX25" fmla="*/ 8912 w 10000"/>
                <a:gd name="connsiteY25" fmla="*/ 4419 h 10000"/>
                <a:gd name="connsiteX26" fmla="*/ 9527 w 10000"/>
                <a:gd name="connsiteY26" fmla="*/ 4235 h 10000"/>
                <a:gd name="connsiteX27" fmla="*/ 9927 w 10000"/>
                <a:gd name="connsiteY27" fmla="*/ 4632 h 10000"/>
                <a:gd name="connsiteX28" fmla="*/ 9975 w 10000"/>
                <a:gd name="connsiteY28" fmla="*/ 5218 h 10000"/>
                <a:gd name="connsiteX29" fmla="*/ 9708 w 10000"/>
                <a:gd name="connsiteY29" fmla="*/ 5673 h 10000"/>
                <a:gd name="connsiteX30" fmla="*/ 9185 w 10000"/>
                <a:gd name="connsiteY30" fmla="*/ 5773 h 10000"/>
                <a:gd name="connsiteX31" fmla="*/ 8876 w 10000"/>
                <a:gd name="connsiteY31" fmla="*/ 5544 h 10000"/>
                <a:gd name="connsiteX32" fmla="*/ 8522 w 10000"/>
                <a:gd name="connsiteY32" fmla="*/ 5473 h 10000"/>
                <a:gd name="connsiteX33" fmla="*/ 8303 w 10000"/>
                <a:gd name="connsiteY33" fmla="*/ 5882 h 10000"/>
                <a:gd name="connsiteX34" fmla="*/ 8303 w 10000"/>
                <a:gd name="connsiteY34" fmla="*/ 9938 h 10000"/>
                <a:gd name="connsiteX35" fmla="*/ 8252 w 10000"/>
                <a:gd name="connsiteY35" fmla="*/ 9998 h 10000"/>
                <a:gd name="connsiteX36" fmla="*/ 5419 w 10000"/>
                <a:gd name="connsiteY36" fmla="*/ 9998 h 10000"/>
                <a:gd name="connsiteX37" fmla="*/ 5290 w 10000"/>
                <a:gd name="connsiteY37" fmla="*/ 9931 h 10000"/>
                <a:gd name="connsiteX38" fmla="*/ 5298 w 10000"/>
                <a:gd name="connsiteY38" fmla="*/ 9682 h 10000"/>
                <a:gd name="connsiteX39" fmla="*/ 5511 w 10000"/>
                <a:gd name="connsiteY39" fmla="*/ 9243 h 10000"/>
                <a:gd name="connsiteX40" fmla="*/ 5524 w 10000"/>
                <a:gd name="connsiteY40" fmla="*/ 8712 h 10000"/>
                <a:gd name="connsiteX41" fmla="*/ 5284 w 10000"/>
                <a:gd name="connsiteY41" fmla="*/ 8190 h 10000"/>
                <a:gd name="connsiteX42" fmla="*/ 4875 w 10000"/>
                <a:gd name="connsiteY42" fmla="*/ 7921 h 10000"/>
                <a:gd name="connsiteX43" fmla="*/ 4445 w 10000"/>
                <a:gd name="connsiteY43" fmla="*/ 7943 h 10000"/>
                <a:gd name="connsiteX44" fmla="*/ 4036 w 10000"/>
                <a:gd name="connsiteY44" fmla="*/ 8290 h 10000"/>
                <a:gd name="connsiteX45" fmla="*/ 3860 w 10000"/>
                <a:gd name="connsiteY45" fmla="*/ 9098 h 10000"/>
                <a:gd name="connsiteX46" fmla="*/ 4096 w 10000"/>
                <a:gd name="connsiteY46" fmla="*/ 9682 h 10000"/>
                <a:gd name="connsiteX47" fmla="*/ 4127 w 10000"/>
                <a:gd name="connsiteY47" fmla="*/ 9893 h 10000"/>
                <a:gd name="connsiteX48" fmla="*/ 3989 w 10000"/>
                <a:gd name="connsiteY48" fmla="*/ 10000 h 10000"/>
                <a:gd name="connsiteX49" fmla="*/ 2927 w 10000"/>
                <a:gd name="connsiteY49" fmla="*/ 9998 h 10000"/>
                <a:gd name="connsiteX50" fmla="*/ 1139 w 10000"/>
                <a:gd name="connsiteY50" fmla="*/ 9998 h 10000"/>
                <a:gd name="connsiteX51" fmla="*/ 1093 w 10000"/>
                <a:gd name="connsiteY51" fmla="*/ 9944 h 10000"/>
                <a:gd name="connsiteX52" fmla="*/ 1093 w 10000"/>
                <a:gd name="connsiteY52" fmla="*/ 5893 h 10000"/>
                <a:gd name="connsiteX53" fmla="*/ 926 w 10000"/>
                <a:gd name="connsiteY53" fmla="*/ 5502 h 10000"/>
                <a:gd name="connsiteX54" fmla="*/ 512 w 10000"/>
                <a:gd name="connsiteY54" fmla="*/ 5551 h 10000"/>
                <a:gd name="connsiteX55" fmla="*/ 1 w 10000"/>
                <a:gd name="connsiteY55" fmla="*/ 5800 h 10000"/>
                <a:gd name="connsiteX56" fmla="*/ 650 w 10000"/>
                <a:gd name="connsiteY56" fmla="*/ 4550 h 10000"/>
                <a:gd name="connsiteX57" fmla="*/ 1068 w 10000"/>
                <a:gd name="connsiteY57" fmla="*/ 4293 h 10000"/>
                <a:gd name="connsiteX58" fmla="*/ 1093 w 10000"/>
                <a:gd name="connsiteY58" fmla="*/ 4086 h 10000"/>
                <a:gd name="connsiteX59" fmla="*/ 1093 w 10000"/>
                <a:gd name="connsiteY59" fmla="*/ 1083 h 10000"/>
                <a:gd name="connsiteX60" fmla="*/ 1093 w 10000"/>
                <a:gd name="connsiteY60" fmla="*/ 1083 h 10000"/>
                <a:gd name="connsiteX0" fmla="*/ 1104 w 10011"/>
                <a:gd name="connsiteY0" fmla="*/ 1083 h 10000"/>
                <a:gd name="connsiteX1" fmla="*/ 1104 w 10011"/>
                <a:gd name="connsiteY1" fmla="*/ 66 h 10000"/>
                <a:gd name="connsiteX2" fmla="*/ 1151 w 10011"/>
                <a:gd name="connsiteY2" fmla="*/ 6 h 10000"/>
                <a:gd name="connsiteX3" fmla="*/ 3992 w 10011"/>
                <a:gd name="connsiteY3" fmla="*/ 8 h 10000"/>
                <a:gd name="connsiteX4" fmla="*/ 4138 w 10011"/>
                <a:gd name="connsiteY4" fmla="*/ 268 h 10000"/>
                <a:gd name="connsiteX5" fmla="*/ 4090 w 10011"/>
                <a:gd name="connsiteY5" fmla="*/ 348 h 10000"/>
                <a:gd name="connsiteX6" fmla="*/ 3873 w 10011"/>
                <a:gd name="connsiteY6" fmla="*/ 896 h 10000"/>
                <a:gd name="connsiteX7" fmla="*/ 3927 w 10011"/>
                <a:gd name="connsiteY7" fmla="*/ 1461 h 10000"/>
                <a:gd name="connsiteX8" fmla="*/ 4309 w 10011"/>
                <a:gd name="connsiteY8" fmla="*/ 1985 h 10000"/>
                <a:gd name="connsiteX9" fmla="*/ 4881 w 10011"/>
                <a:gd name="connsiteY9" fmla="*/ 2087 h 10000"/>
                <a:gd name="connsiteX10" fmla="*/ 5278 w 10011"/>
                <a:gd name="connsiteY10" fmla="*/ 1836 h 10000"/>
                <a:gd name="connsiteX11" fmla="*/ 5532 w 10011"/>
                <a:gd name="connsiteY11" fmla="*/ 1305 h 10000"/>
                <a:gd name="connsiteX12" fmla="*/ 5548 w 10011"/>
                <a:gd name="connsiteY12" fmla="*/ 912 h 10000"/>
                <a:gd name="connsiteX13" fmla="*/ 5316 w 10011"/>
                <a:gd name="connsiteY13" fmla="*/ 332 h 10000"/>
                <a:gd name="connsiteX14" fmla="*/ 5273 w 10011"/>
                <a:gd name="connsiteY14" fmla="*/ 128 h 10000"/>
                <a:gd name="connsiteX15" fmla="*/ 5425 w 10011"/>
                <a:gd name="connsiteY15" fmla="*/ 1 h 10000"/>
                <a:gd name="connsiteX16" fmla="*/ 5623 w 10011"/>
                <a:gd name="connsiteY16" fmla="*/ 1 h 10000"/>
                <a:gd name="connsiteX17" fmla="*/ 6046 w 10011"/>
                <a:gd name="connsiteY17" fmla="*/ 1 h 10000"/>
                <a:gd name="connsiteX18" fmla="*/ 8183 w 10011"/>
                <a:gd name="connsiteY18" fmla="*/ 1 h 10000"/>
                <a:gd name="connsiteX19" fmla="*/ 8277 w 10011"/>
                <a:gd name="connsiteY19" fmla="*/ 6 h 10000"/>
                <a:gd name="connsiteX20" fmla="*/ 8314 w 10011"/>
                <a:gd name="connsiteY20" fmla="*/ 52 h 10000"/>
                <a:gd name="connsiteX21" fmla="*/ 8314 w 10011"/>
                <a:gd name="connsiteY21" fmla="*/ 119 h 10000"/>
                <a:gd name="connsiteX22" fmla="*/ 8314 w 10011"/>
                <a:gd name="connsiteY22" fmla="*/ 4104 h 10000"/>
                <a:gd name="connsiteX23" fmla="*/ 8433 w 10011"/>
                <a:gd name="connsiteY23" fmla="*/ 4459 h 10000"/>
                <a:gd name="connsiteX24" fmla="*/ 8790 w 10011"/>
                <a:gd name="connsiteY24" fmla="*/ 4533 h 10000"/>
                <a:gd name="connsiteX25" fmla="*/ 8923 w 10011"/>
                <a:gd name="connsiteY25" fmla="*/ 4419 h 10000"/>
                <a:gd name="connsiteX26" fmla="*/ 9538 w 10011"/>
                <a:gd name="connsiteY26" fmla="*/ 4235 h 10000"/>
                <a:gd name="connsiteX27" fmla="*/ 9938 w 10011"/>
                <a:gd name="connsiteY27" fmla="*/ 4632 h 10000"/>
                <a:gd name="connsiteX28" fmla="*/ 9986 w 10011"/>
                <a:gd name="connsiteY28" fmla="*/ 5218 h 10000"/>
                <a:gd name="connsiteX29" fmla="*/ 9719 w 10011"/>
                <a:gd name="connsiteY29" fmla="*/ 5673 h 10000"/>
                <a:gd name="connsiteX30" fmla="*/ 9196 w 10011"/>
                <a:gd name="connsiteY30" fmla="*/ 5773 h 10000"/>
                <a:gd name="connsiteX31" fmla="*/ 8887 w 10011"/>
                <a:gd name="connsiteY31" fmla="*/ 5544 h 10000"/>
                <a:gd name="connsiteX32" fmla="*/ 8533 w 10011"/>
                <a:gd name="connsiteY32" fmla="*/ 5473 h 10000"/>
                <a:gd name="connsiteX33" fmla="*/ 8314 w 10011"/>
                <a:gd name="connsiteY33" fmla="*/ 5882 h 10000"/>
                <a:gd name="connsiteX34" fmla="*/ 8314 w 10011"/>
                <a:gd name="connsiteY34" fmla="*/ 9938 h 10000"/>
                <a:gd name="connsiteX35" fmla="*/ 8263 w 10011"/>
                <a:gd name="connsiteY35" fmla="*/ 9998 h 10000"/>
                <a:gd name="connsiteX36" fmla="*/ 5430 w 10011"/>
                <a:gd name="connsiteY36" fmla="*/ 9998 h 10000"/>
                <a:gd name="connsiteX37" fmla="*/ 5301 w 10011"/>
                <a:gd name="connsiteY37" fmla="*/ 9931 h 10000"/>
                <a:gd name="connsiteX38" fmla="*/ 5309 w 10011"/>
                <a:gd name="connsiteY38" fmla="*/ 9682 h 10000"/>
                <a:gd name="connsiteX39" fmla="*/ 5522 w 10011"/>
                <a:gd name="connsiteY39" fmla="*/ 9243 h 10000"/>
                <a:gd name="connsiteX40" fmla="*/ 5535 w 10011"/>
                <a:gd name="connsiteY40" fmla="*/ 8712 h 10000"/>
                <a:gd name="connsiteX41" fmla="*/ 5295 w 10011"/>
                <a:gd name="connsiteY41" fmla="*/ 8190 h 10000"/>
                <a:gd name="connsiteX42" fmla="*/ 4886 w 10011"/>
                <a:gd name="connsiteY42" fmla="*/ 7921 h 10000"/>
                <a:gd name="connsiteX43" fmla="*/ 4456 w 10011"/>
                <a:gd name="connsiteY43" fmla="*/ 7943 h 10000"/>
                <a:gd name="connsiteX44" fmla="*/ 4047 w 10011"/>
                <a:gd name="connsiteY44" fmla="*/ 8290 h 10000"/>
                <a:gd name="connsiteX45" fmla="*/ 3871 w 10011"/>
                <a:gd name="connsiteY45" fmla="*/ 9098 h 10000"/>
                <a:gd name="connsiteX46" fmla="*/ 4107 w 10011"/>
                <a:gd name="connsiteY46" fmla="*/ 9682 h 10000"/>
                <a:gd name="connsiteX47" fmla="*/ 4138 w 10011"/>
                <a:gd name="connsiteY47" fmla="*/ 9893 h 10000"/>
                <a:gd name="connsiteX48" fmla="*/ 4000 w 10011"/>
                <a:gd name="connsiteY48" fmla="*/ 10000 h 10000"/>
                <a:gd name="connsiteX49" fmla="*/ 2938 w 10011"/>
                <a:gd name="connsiteY49" fmla="*/ 9998 h 10000"/>
                <a:gd name="connsiteX50" fmla="*/ 1150 w 10011"/>
                <a:gd name="connsiteY50" fmla="*/ 9998 h 10000"/>
                <a:gd name="connsiteX51" fmla="*/ 1104 w 10011"/>
                <a:gd name="connsiteY51" fmla="*/ 9944 h 10000"/>
                <a:gd name="connsiteX52" fmla="*/ 1104 w 10011"/>
                <a:gd name="connsiteY52" fmla="*/ 5893 h 10000"/>
                <a:gd name="connsiteX53" fmla="*/ 937 w 10011"/>
                <a:gd name="connsiteY53" fmla="*/ 5502 h 10000"/>
                <a:gd name="connsiteX54" fmla="*/ 523 w 10011"/>
                <a:gd name="connsiteY54" fmla="*/ 5551 h 10000"/>
                <a:gd name="connsiteX55" fmla="*/ 12 w 10011"/>
                <a:gd name="connsiteY55" fmla="*/ 5800 h 10000"/>
                <a:gd name="connsiteX56" fmla="*/ 1079 w 10011"/>
                <a:gd name="connsiteY56" fmla="*/ 4293 h 10000"/>
                <a:gd name="connsiteX57" fmla="*/ 1104 w 10011"/>
                <a:gd name="connsiteY57" fmla="*/ 4086 h 10000"/>
                <a:gd name="connsiteX58" fmla="*/ 1104 w 10011"/>
                <a:gd name="connsiteY58" fmla="*/ 1083 h 10000"/>
                <a:gd name="connsiteX59" fmla="*/ 1104 w 10011"/>
                <a:gd name="connsiteY59" fmla="*/ 1083 h 10000"/>
                <a:gd name="connsiteX0" fmla="*/ 583 w 9490"/>
                <a:gd name="connsiteY0" fmla="*/ 1083 h 10000"/>
                <a:gd name="connsiteX1" fmla="*/ 583 w 9490"/>
                <a:gd name="connsiteY1" fmla="*/ 66 h 10000"/>
                <a:gd name="connsiteX2" fmla="*/ 630 w 9490"/>
                <a:gd name="connsiteY2" fmla="*/ 6 h 10000"/>
                <a:gd name="connsiteX3" fmla="*/ 3471 w 9490"/>
                <a:gd name="connsiteY3" fmla="*/ 8 h 10000"/>
                <a:gd name="connsiteX4" fmla="*/ 3617 w 9490"/>
                <a:gd name="connsiteY4" fmla="*/ 268 h 10000"/>
                <a:gd name="connsiteX5" fmla="*/ 3569 w 9490"/>
                <a:gd name="connsiteY5" fmla="*/ 348 h 10000"/>
                <a:gd name="connsiteX6" fmla="*/ 3352 w 9490"/>
                <a:gd name="connsiteY6" fmla="*/ 896 h 10000"/>
                <a:gd name="connsiteX7" fmla="*/ 3406 w 9490"/>
                <a:gd name="connsiteY7" fmla="*/ 1461 h 10000"/>
                <a:gd name="connsiteX8" fmla="*/ 3788 w 9490"/>
                <a:gd name="connsiteY8" fmla="*/ 1985 h 10000"/>
                <a:gd name="connsiteX9" fmla="*/ 4360 w 9490"/>
                <a:gd name="connsiteY9" fmla="*/ 2087 h 10000"/>
                <a:gd name="connsiteX10" fmla="*/ 4757 w 9490"/>
                <a:gd name="connsiteY10" fmla="*/ 1836 h 10000"/>
                <a:gd name="connsiteX11" fmla="*/ 5011 w 9490"/>
                <a:gd name="connsiteY11" fmla="*/ 1305 h 10000"/>
                <a:gd name="connsiteX12" fmla="*/ 5027 w 9490"/>
                <a:gd name="connsiteY12" fmla="*/ 912 h 10000"/>
                <a:gd name="connsiteX13" fmla="*/ 4795 w 9490"/>
                <a:gd name="connsiteY13" fmla="*/ 332 h 10000"/>
                <a:gd name="connsiteX14" fmla="*/ 4752 w 9490"/>
                <a:gd name="connsiteY14" fmla="*/ 128 h 10000"/>
                <a:gd name="connsiteX15" fmla="*/ 4904 w 9490"/>
                <a:gd name="connsiteY15" fmla="*/ 1 h 10000"/>
                <a:gd name="connsiteX16" fmla="*/ 5102 w 9490"/>
                <a:gd name="connsiteY16" fmla="*/ 1 h 10000"/>
                <a:gd name="connsiteX17" fmla="*/ 5525 w 9490"/>
                <a:gd name="connsiteY17" fmla="*/ 1 h 10000"/>
                <a:gd name="connsiteX18" fmla="*/ 7662 w 9490"/>
                <a:gd name="connsiteY18" fmla="*/ 1 h 10000"/>
                <a:gd name="connsiteX19" fmla="*/ 7756 w 9490"/>
                <a:gd name="connsiteY19" fmla="*/ 6 h 10000"/>
                <a:gd name="connsiteX20" fmla="*/ 7793 w 9490"/>
                <a:gd name="connsiteY20" fmla="*/ 52 h 10000"/>
                <a:gd name="connsiteX21" fmla="*/ 7793 w 9490"/>
                <a:gd name="connsiteY21" fmla="*/ 119 h 10000"/>
                <a:gd name="connsiteX22" fmla="*/ 7793 w 9490"/>
                <a:gd name="connsiteY22" fmla="*/ 4104 h 10000"/>
                <a:gd name="connsiteX23" fmla="*/ 7912 w 9490"/>
                <a:gd name="connsiteY23" fmla="*/ 4459 h 10000"/>
                <a:gd name="connsiteX24" fmla="*/ 8269 w 9490"/>
                <a:gd name="connsiteY24" fmla="*/ 4533 h 10000"/>
                <a:gd name="connsiteX25" fmla="*/ 8402 w 9490"/>
                <a:gd name="connsiteY25" fmla="*/ 4419 h 10000"/>
                <a:gd name="connsiteX26" fmla="*/ 9017 w 9490"/>
                <a:gd name="connsiteY26" fmla="*/ 4235 h 10000"/>
                <a:gd name="connsiteX27" fmla="*/ 9417 w 9490"/>
                <a:gd name="connsiteY27" fmla="*/ 4632 h 10000"/>
                <a:gd name="connsiteX28" fmla="*/ 9465 w 9490"/>
                <a:gd name="connsiteY28" fmla="*/ 5218 h 10000"/>
                <a:gd name="connsiteX29" fmla="*/ 9198 w 9490"/>
                <a:gd name="connsiteY29" fmla="*/ 5673 h 10000"/>
                <a:gd name="connsiteX30" fmla="*/ 8675 w 9490"/>
                <a:gd name="connsiteY30" fmla="*/ 5773 h 10000"/>
                <a:gd name="connsiteX31" fmla="*/ 8366 w 9490"/>
                <a:gd name="connsiteY31" fmla="*/ 5544 h 10000"/>
                <a:gd name="connsiteX32" fmla="*/ 8012 w 9490"/>
                <a:gd name="connsiteY32" fmla="*/ 5473 h 10000"/>
                <a:gd name="connsiteX33" fmla="*/ 7793 w 9490"/>
                <a:gd name="connsiteY33" fmla="*/ 5882 h 10000"/>
                <a:gd name="connsiteX34" fmla="*/ 7793 w 9490"/>
                <a:gd name="connsiteY34" fmla="*/ 9938 h 10000"/>
                <a:gd name="connsiteX35" fmla="*/ 7742 w 9490"/>
                <a:gd name="connsiteY35" fmla="*/ 9998 h 10000"/>
                <a:gd name="connsiteX36" fmla="*/ 4909 w 9490"/>
                <a:gd name="connsiteY36" fmla="*/ 9998 h 10000"/>
                <a:gd name="connsiteX37" fmla="*/ 4780 w 9490"/>
                <a:gd name="connsiteY37" fmla="*/ 9931 h 10000"/>
                <a:gd name="connsiteX38" fmla="*/ 4788 w 9490"/>
                <a:gd name="connsiteY38" fmla="*/ 9682 h 10000"/>
                <a:gd name="connsiteX39" fmla="*/ 5001 w 9490"/>
                <a:gd name="connsiteY39" fmla="*/ 9243 h 10000"/>
                <a:gd name="connsiteX40" fmla="*/ 5014 w 9490"/>
                <a:gd name="connsiteY40" fmla="*/ 8712 h 10000"/>
                <a:gd name="connsiteX41" fmla="*/ 4774 w 9490"/>
                <a:gd name="connsiteY41" fmla="*/ 8190 h 10000"/>
                <a:gd name="connsiteX42" fmla="*/ 4365 w 9490"/>
                <a:gd name="connsiteY42" fmla="*/ 7921 h 10000"/>
                <a:gd name="connsiteX43" fmla="*/ 3935 w 9490"/>
                <a:gd name="connsiteY43" fmla="*/ 7943 h 10000"/>
                <a:gd name="connsiteX44" fmla="*/ 3526 w 9490"/>
                <a:gd name="connsiteY44" fmla="*/ 8290 h 10000"/>
                <a:gd name="connsiteX45" fmla="*/ 3350 w 9490"/>
                <a:gd name="connsiteY45" fmla="*/ 9098 h 10000"/>
                <a:gd name="connsiteX46" fmla="*/ 3586 w 9490"/>
                <a:gd name="connsiteY46" fmla="*/ 9682 h 10000"/>
                <a:gd name="connsiteX47" fmla="*/ 3617 w 9490"/>
                <a:gd name="connsiteY47" fmla="*/ 9893 h 10000"/>
                <a:gd name="connsiteX48" fmla="*/ 3479 w 9490"/>
                <a:gd name="connsiteY48" fmla="*/ 10000 h 10000"/>
                <a:gd name="connsiteX49" fmla="*/ 2417 w 9490"/>
                <a:gd name="connsiteY49" fmla="*/ 9998 h 10000"/>
                <a:gd name="connsiteX50" fmla="*/ 629 w 9490"/>
                <a:gd name="connsiteY50" fmla="*/ 9998 h 10000"/>
                <a:gd name="connsiteX51" fmla="*/ 583 w 9490"/>
                <a:gd name="connsiteY51" fmla="*/ 9944 h 10000"/>
                <a:gd name="connsiteX52" fmla="*/ 583 w 9490"/>
                <a:gd name="connsiteY52" fmla="*/ 5893 h 10000"/>
                <a:gd name="connsiteX53" fmla="*/ 416 w 9490"/>
                <a:gd name="connsiteY53" fmla="*/ 5502 h 10000"/>
                <a:gd name="connsiteX54" fmla="*/ 2 w 9490"/>
                <a:gd name="connsiteY54" fmla="*/ 5551 h 10000"/>
                <a:gd name="connsiteX55" fmla="*/ 558 w 9490"/>
                <a:gd name="connsiteY55" fmla="*/ 4293 h 10000"/>
                <a:gd name="connsiteX56" fmla="*/ 583 w 9490"/>
                <a:gd name="connsiteY56" fmla="*/ 4086 h 10000"/>
                <a:gd name="connsiteX57" fmla="*/ 583 w 9490"/>
                <a:gd name="connsiteY57" fmla="*/ 1083 h 10000"/>
                <a:gd name="connsiteX58" fmla="*/ 583 w 9490"/>
                <a:gd name="connsiteY58" fmla="*/ 1083 h 10000"/>
                <a:gd name="connsiteX0" fmla="*/ 177 w 9563"/>
                <a:gd name="connsiteY0" fmla="*/ 1083 h 10000"/>
                <a:gd name="connsiteX1" fmla="*/ 177 w 9563"/>
                <a:gd name="connsiteY1" fmla="*/ 66 h 10000"/>
                <a:gd name="connsiteX2" fmla="*/ 227 w 9563"/>
                <a:gd name="connsiteY2" fmla="*/ 6 h 10000"/>
                <a:gd name="connsiteX3" fmla="*/ 3221 w 9563"/>
                <a:gd name="connsiteY3" fmla="*/ 8 h 10000"/>
                <a:gd name="connsiteX4" fmla="*/ 3374 w 9563"/>
                <a:gd name="connsiteY4" fmla="*/ 268 h 10000"/>
                <a:gd name="connsiteX5" fmla="*/ 3324 w 9563"/>
                <a:gd name="connsiteY5" fmla="*/ 348 h 10000"/>
                <a:gd name="connsiteX6" fmla="*/ 3095 w 9563"/>
                <a:gd name="connsiteY6" fmla="*/ 896 h 10000"/>
                <a:gd name="connsiteX7" fmla="*/ 3152 w 9563"/>
                <a:gd name="connsiteY7" fmla="*/ 1461 h 10000"/>
                <a:gd name="connsiteX8" fmla="*/ 3555 w 9563"/>
                <a:gd name="connsiteY8" fmla="*/ 1985 h 10000"/>
                <a:gd name="connsiteX9" fmla="*/ 4157 w 9563"/>
                <a:gd name="connsiteY9" fmla="*/ 2087 h 10000"/>
                <a:gd name="connsiteX10" fmla="*/ 4576 w 9563"/>
                <a:gd name="connsiteY10" fmla="*/ 1836 h 10000"/>
                <a:gd name="connsiteX11" fmla="*/ 4843 w 9563"/>
                <a:gd name="connsiteY11" fmla="*/ 1305 h 10000"/>
                <a:gd name="connsiteX12" fmla="*/ 4860 w 9563"/>
                <a:gd name="connsiteY12" fmla="*/ 912 h 10000"/>
                <a:gd name="connsiteX13" fmla="*/ 4616 w 9563"/>
                <a:gd name="connsiteY13" fmla="*/ 332 h 10000"/>
                <a:gd name="connsiteX14" fmla="*/ 4570 w 9563"/>
                <a:gd name="connsiteY14" fmla="*/ 128 h 10000"/>
                <a:gd name="connsiteX15" fmla="*/ 4731 w 9563"/>
                <a:gd name="connsiteY15" fmla="*/ 1 h 10000"/>
                <a:gd name="connsiteX16" fmla="*/ 4939 w 9563"/>
                <a:gd name="connsiteY16" fmla="*/ 1 h 10000"/>
                <a:gd name="connsiteX17" fmla="*/ 5385 w 9563"/>
                <a:gd name="connsiteY17" fmla="*/ 1 h 10000"/>
                <a:gd name="connsiteX18" fmla="*/ 7637 w 9563"/>
                <a:gd name="connsiteY18" fmla="*/ 1 h 10000"/>
                <a:gd name="connsiteX19" fmla="*/ 7736 w 9563"/>
                <a:gd name="connsiteY19" fmla="*/ 6 h 10000"/>
                <a:gd name="connsiteX20" fmla="*/ 7775 w 9563"/>
                <a:gd name="connsiteY20" fmla="*/ 52 h 10000"/>
                <a:gd name="connsiteX21" fmla="*/ 7775 w 9563"/>
                <a:gd name="connsiteY21" fmla="*/ 119 h 10000"/>
                <a:gd name="connsiteX22" fmla="*/ 7775 w 9563"/>
                <a:gd name="connsiteY22" fmla="*/ 4104 h 10000"/>
                <a:gd name="connsiteX23" fmla="*/ 7900 w 9563"/>
                <a:gd name="connsiteY23" fmla="*/ 4459 h 10000"/>
                <a:gd name="connsiteX24" fmla="*/ 8276 w 9563"/>
                <a:gd name="connsiteY24" fmla="*/ 4533 h 10000"/>
                <a:gd name="connsiteX25" fmla="*/ 8417 w 9563"/>
                <a:gd name="connsiteY25" fmla="*/ 4419 h 10000"/>
                <a:gd name="connsiteX26" fmla="*/ 9065 w 9563"/>
                <a:gd name="connsiteY26" fmla="*/ 4235 h 10000"/>
                <a:gd name="connsiteX27" fmla="*/ 9486 w 9563"/>
                <a:gd name="connsiteY27" fmla="*/ 4632 h 10000"/>
                <a:gd name="connsiteX28" fmla="*/ 9537 w 9563"/>
                <a:gd name="connsiteY28" fmla="*/ 5218 h 10000"/>
                <a:gd name="connsiteX29" fmla="*/ 9255 w 9563"/>
                <a:gd name="connsiteY29" fmla="*/ 5673 h 10000"/>
                <a:gd name="connsiteX30" fmla="*/ 8704 w 9563"/>
                <a:gd name="connsiteY30" fmla="*/ 5773 h 10000"/>
                <a:gd name="connsiteX31" fmla="*/ 8379 w 9563"/>
                <a:gd name="connsiteY31" fmla="*/ 5544 h 10000"/>
                <a:gd name="connsiteX32" fmla="*/ 8006 w 9563"/>
                <a:gd name="connsiteY32" fmla="*/ 5473 h 10000"/>
                <a:gd name="connsiteX33" fmla="*/ 7775 w 9563"/>
                <a:gd name="connsiteY33" fmla="*/ 5882 h 10000"/>
                <a:gd name="connsiteX34" fmla="*/ 7775 w 9563"/>
                <a:gd name="connsiteY34" fmla="*/ 9938 h 10000"/>
                <a:gd name="connsiteX35" fmla="*/ 7721 w 9563"/>
                <a:gd name="connsiteY35" fmla="*/ 9998 h 10000"/>
                <a:gd name="connsiteX36" fmla="*/ 4736 w 9563"/>
                <a:gd name="connsiteY36" fmla="*/ 9998 h 10000"/>
                <a:gd name="connsiteX37" fmla="*/ 4600 w 9563"/>
                <a:gd name="connsiteY37" fmla="*/ 9931 h 10000"/>
                <a:gd name="connsiteX38" fmla="*/ 4608 w 9563"/>
                <a:gd name="connsiteY38" fmla="*/ 9682 h 10000"/>
                <a:gd name="connsiteX39" fmla="*/ 4833 w 9563"/>
                <a:gd name="connsiteY39" fmla="*/ 9243 h 10000"/>
                <a:gd name="connsiteX40" fmla="*/ 4846 w 9563"/>
                <a:gd name="connsiteY40" fmla="*/ 8712 h 10000"/>
                <a:gd name="connsiteX41" fmla="*/ 4594 w 9563"/>
                <a:gd name="connsiteY41" fmla="*/ 8190 h 10000"/>
                <a:gd name="connsiteX42" fmla="*/ 4163 w 9563"/>
                <a:gd name="connsiteY42" fmla="*/ 7921 h 10000"/>
                <a:gd name="connsiteX43" fmla="*/ 3709 w 9563"/>
                <a:gd name="connsiteY43" fmla="*/ 7943 h 10000"/>
                <a:gd name="connsiteX44" fmla="*/ 3278 w 9563"/>
                <a:gd name="connsiteY44" fmla="*/ 8290 h 10000"/>
                <a:gd name="connsiteX45" fmla="*/ 3093 w 9563"/>
                <a:gd name="connsiteY45" fmla="*/ 9098 h 10000"/>
                <a:gd name="connsiteX46" fmla="*/ 3342 w 9563"/>
                <a:gd name="connsiteY46" fmla="*/ 9682 h 10000"/>
                <a:gd name="connsiteX47" fmla="*/ 3374 w 9563"/>
                <a:gd name="connsiteY47" fmla="*/ 9893 h 10000"/>
                <a:gd name="connsiteX48" fmla="*/ 3229 w 9563"/>
                <a:gd name="connsiteY48" fmla="*/ 10000 h 10000"/>
                <a:gd name="connsiteX49" fmla="*/ 2110 w 9563"/>
                <a:gd name="connsiteY49" fmla="*/ 9998 h 10000"/>
                <a:gd name="connsiteX50" fmla="*/ 226 w 9563"/>
                <a:gd name="connsiteY50" fmla="*/ 9998 h 10000"/>
                <a:gd name="connsiteX51" fmla="*/ 177 w 9563"/>
                <a:gd name="connsiteY51" fmla="*/ 9944 h 10000"/>
                <a:gd name="connsiteX52" fmla="*/ 177 w 9563"/>
                <a:gd name="connsiteY52" fmla="*/ 5893 h 10000"/>
                <a:gd name="connsiteX53" fmla="*/ 1 w 9563"/>
                <a:gd name="connsiteY53" fmla="*/ 5502 h 10000"/>
                <a:gd name="connsiteX54" fmla="*/ 151 w 9563"/>
                <a:gd name="connsiteY54" fmla="*/ 4293 h 10000"/>
                <a:gd name="connsiteX55" fmla="*/ 177 w 9563"/>
                <a:gd name="connsiteY55" fmla="*/ 4086 h 10000"/>
                <a:gd name="connsiteX56" fmla="*/ 177 w 9563"/>
                <a:gd name="connsiteY56" fmla="*/ 1083 h 10000"/>
                <a:gd name="connsiteX57" fmla="*/ 177 w 9563"/>
                <a:gd name="connsiteY57" fmla="*/ 1083 h 10000"/>
                <a:gd name="connsiteX0" fmla="*/ 27 w 9842"/>
                <a:gd name="connsiteY0" fmla="*/ 1083 h 10000"/>
                <a:gd name="connsiteX1" fmla="*/ 27 w 9842"/>
                <a:gd name="connsiteY1" fmla="*/ 66 h 10000"/>
                <a:gd name="connsiteX2" fmla="*/ 79 w 9842"/>
                <a:gd name="connsiteY2" fmla="*/ 6 h 10000"/>
                <a:gd name="connsiteX3" fmla="*/ 3210 w 9842"/>
                <a:gd name="connsiteY3" fmla="*/ 8 h 10000"/>
                <a:gd name="connsiteX4" fmla="*/ 3370 w 9842"/>
                <a:gd name="connsiteY4" fmla="*/ 268 h 10000"/>
                <a:gd name="connsiteX5" fmla="*/ 3318 w 9842"/>
                <a:gd name="connsiteY5" fmla="*/ 348 h 10000"/>
                <a:gd name="connsiteX6" fmla="*/ 3078 w 9842"/>
                <a:gd name="connsiteY6" fmla="*/ 896 h 10000"/>
                <a:gd name="connsiteX7" fmla="*/ 3138 w 9842"/>
                <a:gd name="connsiteY7" fmla="*/ 1461 h 10000"/>
                <a:gd name="connsiteX8" fmla="*/ 3559 w 9842"/>
                <a:gd name="connsiteY8" fmla="*/ 1985 h 10000"/>
                <a:gd name="connsiteX9" fmla="*/ 4189 w 9842"/>
                <a:gd name="connsiteY9" fmla="*/ 2087 h 10000"/>
                <a:gd name="connsiteX10" fmla="*/ 4627 w 9842"/>
                <a:gd name="connsiteY10" fmla="*/ 1836 h 10000"/>
                <a:gd name="connsiteX11" fmla="*/ 4906 w 9842"/>
                <a:gd name="connsiteY11" fmla="*/ 1305 h 10000"/>
                <a:gd name="connsiteX12" fmla="*/ 4924 w 9842"/>
                <a:gd name="connsiteY12" fmla="*/ 912 h 10000"/>
                <a:gd name="connsiteX13" fmla="*/ 4669 w 9842"/>
                <a:gd name="connsiteY13" fmla="*/ 332 h 10000"/>
                <a:gd name="connsiteX14" fmla="*/ 4621 w 9842"/>
                <a:gd name="connsiteY14" fmla="*/ 128 h 10000"/>
                <a:gd name="connsiteX15" fmla="*/ 4789 w 9842"/>
                <a:gd name="connsiteY15" fmla="*/ 1 h 10000"/>
                <a:gd name="connsiteX16" fmla="*/ 5007 w 9842"/>
                <a:gd name="connsiteY16" fmla="*/ 1 h 10000"/>
                <a:gd name="connsiteX17" fmla="*/ 5473 w 9842"/>
                <a:gd name="connsiteY17" fmla="*/ 1 h 10000"/>
                <a:gd name="connsiteX18" fmla="*/ 7828 w 9842"/>
                <a:gd name="connsiteY18" fmla="*/ 1 h 10000"/>
                <a:gd name="connsiteX19" fmla="*/ 7932 w 9842"/>
                <a:gd name="connsiteY19" fmla="*/ 6 h 10000"/>
                <a:gd name="connsiteX20" fmla="*/ 7972 w 9842"/>
                <a:gd name="connsiteY20" fmla="*/ 52 h 10000"/>
                <a:gd name="connsiteX21" fmla="*/ 7972 w 9842"/>
                <a:gd name="connsiteY21" fmla="*/ 119 h 10000"/>
                <a:gd name="connsiteX22" fmla="*/ 7972 w 9842"/>
                <a:gd name="connsiteY22" fmla="*/ 4104 h 10000"/>
                <a:gd name="connsiteX23" fmla="*/ 8103 w 9842"/>
                <a:gd name="connsiteY23" fmla="*/ 4459 h 10000"/>
                <a:gd name="connsiteX24" fmla="*/ 8496 w 9842"/>
                <a:gd name="connsiteY24" fmla="*/ 4533 h 10000"/>
                <a:gd name="connsiteX25" fmla="*/ 8644 w 9842"/>
                <a:gd name="connsiteY25" fmla="*/ 4419 h 10000"/>
                <a:gd name="connsiteX26" fmla="*/ 9321 w 9842"/>
                <a:gd name="connsiteY26" fmla="*/ 4235 h 10000"/>
                <a:gd name="connsiteX27" fmla="*/ 9761 w 9842"/>
                <a:gd name="connsiteY27" fmla="*/ 4632 h 10000"/>
                <a:gd name="connsiteX28" fmla="*/ 9815 w 9842"/>
                <a:gd name="connsiteY28" fmla="*/ 5218 h 10000"/>
                <a:gd name="connsiteX29" fmla="*/ 9520 w 9842"/>
                <a:gd name="connsiteY29" fmla="*/ 5673 h 10000"/>
                <a:gd name="connsiteX30" fmla="*/ 8944 w 9842"/>
                <a:gd name="connsiteY30" fmla="*/ 5773 h 10000"/>
                <a:gd name="connsiteX31" fmla="*/ 8604 w 9842"/>
                <a:gd name="connsiteY31" fmla="*/ 5544 h 10000"/>
                <a:gd name="connsiteX32" fmla="*/ 8214 w 9842"/>
                <a:gd name="connsiteY32" fmla="*/ 5473 h 10000"/>
                <a:gd name="connsiteX33" fmla="*/ 7972 w 9842"/>
                <a:gd name="connsiteY33" fmla="*/ 5882 h 10000"/>
                <a:gd name="connsiteX34" fmla="*/ 7972 w 9842"/>
                <a:gd name="connsiteY34" fmla="*/ 9938 h 10000"/>
                <a:gd name="connsiteX35" fmla="*/ 7916 w 9842"/>
                <a:gd name="connsiteY35" fmla="*/ 9998 h 10000"/>
                <a:gd name="connsiteX36" fmla="*/ 4794 w 9842"/>
                <a:gd name="connsiteY36" fmla="*/ 9998 h 10000"/>
                <a:gd name="connsiteX37" fmla="*/ 4652 w 9842"/>
                <a:gd name="connsiteY37" fmla="*/ 9931 h 10000"/>
                <a:gd name="connsiteX38" fmla="*/ 4661 w 9842"/>
                <a:gd name="connsiteY38" fmla="*/ 9682 h 10000"/>
                <a:gd name="connsiteX39" fmla="*/ 4896 w 9842"/>
                <a:gd name="connsiteY39" fmla="*/ 9243 h 10000"/>
                <a:gd name="connsiteX40" fmla="*/ 4909 w 9842"/>
                <a:gd name="connsiteY40" fmla="*/ 8712 h 10000"/>
                <a:gd name="connsiteX41" fmla="*/ 4646 w 9842"/>
                <a:gd name="connsiteY41" fmla="*/ 8190 h 10000"/>
                <a:gd name="connsiteX42" fmla="*/ 4195 w 9842"/>
                <a:gd name="connsiteY42" fmla="*/ 7921 h 10000"/>
                <a:gd name="connsiteX43" fmla="*/ 3720 w 9842"/>
                <a:gd name="connsiteY43" fmla="*/ 7943 h 10000"/>
                <a:gd name="connsiteX44" fmla="*/ 3270 w 9842"/>
                <a:gd name="connsiteY44" fmla="*/ 8290 h 10000"/>
                <a:gd name="connsiteX45" fmla="*/ 3076 w 9842"/>
                <a:gd name="connsiteY45" fmla="*/ 9098 h 10000"/>
                <a:gd name="connsiteX46" fmla="*/ 3337 w 9842"/>
                <a:gd name="connsiteY46" fmla="*/ 9682 h 10000"/>
                <a:gd name="connsiteX47" fmla="*/ 3370 w 9842"/>
                <a:gd name="connsiteY47" fmla="*/ 9893 h 10000"/>
                <a:gd name="connsiteX48" fmla="*/ 3219 w 9842"/>
                <a:gd name="connsiteY48" fmla="*/ 10000 h 10000"/>
                <a:gd name="connsiteX49" fmla="*/ 2048 w 9842"/>
                <a:gd name="connsiteY49" fmla="*/ 9998 h 10000"/>
                <a:gd name="connsiteX50" fmla="*/ 78 w 9842"/>
                <a:gd name="connsiteY50" fmla="*/ 9998 h 10000"/>
                <a:gd name="connsiteX51" fmla="*/ 27 w 9842"/>
                <a:gd name="connsiteY51" fmla="*/ 9944 h 10000"/>
                <a:gd name="connsiteX52" fmla="*/ 27 w 9842"/>
                <a:gd name="connsiteY52" fmla="*/ 5893 h 10000"/>
                <a:gd name="connsiteX53" fmla="*/ 0 w 9842"/>
                <a:gd name="connsiteY53" fmla="*/ 4293 h 10000"/>
                <a:gd name="connsiteX54" fmla="*/ 27 w 9842"/>
                <a:gd name="connsiteY54" fmla="*/ 4086 h 10000"/>
                <a:gd name="connsiteX55" fmla="*/ 27 w 9842"/>
                <a:gd name="connsiteY55" fmla="*/ 1083 h 10000"/>
                <a:gd name="connsiteX56" fmla="*/ 27 w 9842"/>
                <a:gd name="connsiteY56" fmla="*/ 1083 h 10000"/>
                <a:gd name="connsiteX0" fmla="*/ 1 w 9974"/>
                <a:gd name="connsiteY0" fmla="*/ 1083 h 10000"/>
                <a:gd name="connsiteX1" fmla="*/ 1 w 9974"/>
                <a:gd name="connsiteY1" fmla="*/ 66 h 10000"/>
                <a:gd name="connsiteX2" fmla="*/ 54 w 9974"/>
                <a:gd name="connsiteY2" fmla="*/ 6 h 10000"/>
                <a:gd name="connsiteX3" fmla="*/ 3236 w 9974"/>
                <a:gd name="connsiteY3" fmla="*/ 8 h 10000"/>
                <a:gd name="connsiteX4" fmla="*/ 3398 w 9974"/>
                <a:gd name="connsiteY4" fmla="*/ 268 h 10000"/>
                <a:gd name="connsiteX5" fmla="*/ 3345 w 9974"/>
                <a:gd name="connsiteY5" fmla="*/ 348 h 10000"/>
                <a:gd name="connsiteX6" fmla="*/ 3101 w 9974"/>
                <a:gd name="connsiteY6" fmla="*/ 896 h 10000"/>
                <a:gd name="connsiteX7" fmla="*/ 3162 w 9974"/>
                <a:gd name="connsiteY7" fmla="*/ 1461 h 10000"/>
                <a:gd name="connsiteX8" fmla="*/ 3590 w 9974"/>
                <a:gd name="connsiteY8" fmla="*/ 1985 h 10000"/>
                <a:gd name="connsiteX9" fmla="*/ 4230 w 9974"/>
                <a:gd name="connsiteY9" fmla="*/ 2087 h 10000"/>
                <a:gd name="connsiteX10" fmla="*/ 4675 w 9974"/>
                <a:gd name="connsiteY10" fmla="*/ 1836 h 10000"/>
                <a:gd name="connsiteX11" fmla="*/ 4959 w 9974"/>
                <a:gd name="connsiteY11" fmla="*/ 1305 h 10000"/>
                <a:gd name="connsiteX12" fmla="*/ 4977 w 9974"/>
                <a:gd name="connsiteY12" fmla="*/ 912 h 10000"/>
                <a:gd name="connsiteX13" fmla="*/ 4718 w 9974"/>
                <a:gd name="connsiteY13" fmla="*/ 332 h 10000"/>
                <a:gd name="connsiteX14" fmla="*/ 4669 w 9974"/>
                <a:gd name="connsiteY14" fmla="*/ 128 h 10000"/>
                <a:gd name="connsiteX15" fmla="*/ 4840 w 9974"/>
                <a:gd name="connsiteY15" fmla="*/ 1 h 10000"/>
                <a:gd name="connsiteX16" fmla="*/ 5061 w 9974"/>
                <a:gd name="connsiteY16" fmla="*/ 1 h 10000"/>
                <a:gd name="connsiteX17" fmla="*/ 5535 w 9974"/>
                <a:gd name="connsiteY17" fmla="*/ 1 h 10000"/>
                <a:gd name="connsiteX18" fmla="*/ 7928 w 9974"/>
                <a:gd name="connsiteY18" fmla="*/ 1 h 10000"/>
                <a:gd name="connsiteX19" fmla="*/ 8033 w 9974"/>
                <a:gd name="connsiteY19" fmla="*/ 6 h 10000"/>
                <a:gd name="connsiteX20" fmla="*/ 8074 w 9974"/>
                <a:gd name="connsiteY20" fmla="*/ 52 h 10000"/>
                <a:gd name="connsiteX21" fmla="*/ 8074 w 9974"/>
                <a:gd name="connsiteY21" fmla="*/ 119 h 10000"/>
                <a:gd name="connsiteX22" fmla="*/ 8074 w 9974"/>
                <a:gd name="connsiteY22" fmla="*/ 4104 h 10000"/>
                <a:gd name="connsiteX23" fmla="*/ 8207 w 9974"/>
                <a:gd name="connsiteY23" fmla="*/ 4459 h 10000"/>
                <a:gd name="connsiteX24" fmla="*/ 8606 w 9974"/>
                <a:gd name="connsiteY24" fmla="*/ 4533 h 10000"/>
                <a:gd name="connsiteX25" fmla="*/ 8757 w 9974"/>
                <a:gd name="connsiteY25" fmla="*/ 4419 h 10000"/>
                <a:gd name="connsiteX26" fmla="*/ 9445 w 9974"/>
                <a:gd name="connsiteY26" fmla="*/ 4235 h 10000"/>
                <a:gd name="connsiteX27" fmla="*/ 9892 w 9974"/>
                <a:gd name="connsiteY27" fmla="*/ 4632 h 10000"/>
                <a:gd name="connsiteX28" fmla="*/ 9947 w 9974"/>
                <a:gd name="connsiteY28" fmla="*/ 5218 h 10000"/>
                <a:gd name="connsiteX29" fmla="*/ 9647 w 9974"/>
                <a:gd name="connsiteY29" fmla="*/ 5673 h 10000"/>
                <a:gd name="connsiteX30" fmla="*/ 9062 w 9974"/>
                <a:gd name="connsiteY30" fmla="*/ 5773 h 10000"/>
                <a:gd name="connsiteX31" fmla="*/ 8716 w 9974"/>
                <a:gd name="connsiteY31" fmla="*/ 5544 h 10000"/>
                <a:gd name="connsiteX32" fmla="*/ 8320 w 9974"/>
                <a:gd name="connsiteY32" fmla="*/ 5473 h 10000"/>
                <a:gd name="connsiteX33" fmla="*/ 8074 w 9974"/>
                <a:gd name="connsiteY33" fmla="*/ 5882 h 10000"/>
                <a:gd name="connsiteX34" fmla="*/ 8074 w 9974"/>
                <a:gd name="connsiteY34" fmla="*/ 9938 h 10000"/>
                <a:gd name="connsiteX35" fmla="*/ 8017 w 9974"/>
                <a:gd name="connsiteY35" fmla="*/ 9998 h 10000"/>
                <a:gd name="connsiteX36" fmla="*/ 4845 w 9974"/>
                <a:gd name="connsiteY36" fmla="*/ 9998 h 10000"/>
                <a:gd name="connsiteX37" fmla="*/ 4701 w 9974"/>
                <a:gd name="connsiteY37" fmla="*/ 9931 h 10000"/>
                <a:gd name="connsiteX38" fmla="*/ 4710 w 9974"/>
                <a:gd name="connsiteY38" fmla="*/ 9682 h 10000"/>
                <a:gd name="connsiteX39" fmla="*/ 4949 w 9974"/>
                <a:gd name="connsiteY39" fmla="*/ 9243 h 10000"/>
                <a:gd name="connsiteX40" fmla="*/ 4962 w 9974"/>
                <a:gd name="connsiteY40" fmla="*/ 8712 h 10000"/>
                <a:gd name="connsiteX41" fmla="*/ 4695 w 9974"/>
                <a:gd name="connsiteY41" fmla="*/ 8190 h 10000"/>
                <a:gd name="connsiteX42" fmla="*/ 4236 w 9974"/>
                <a:gd name="connsiteY42" fmla="*/ 7921 h 10000"/>
                <a:gd name="connsiteX43" fmla="*/ 3754 w 9974"/>
                <a:gd name="connsiteY43" fmla="*/ 7943 h 10000"/>
                <a:gd name="connsiteX44" fmla="*/ 3296 w 9974"/>
                <a:gd name="connsiteY44" fmla="*/ 8290 h 10000"/>
                <a:gd name="connsiteX45" fmla="*/ 3099 w 9974"/>
                <a:gd name="connsiteY45" fmla="*/ 9098 h 10000"/>
                <a:gd name="connsiteX46" fmla="*/ 3365 w 9974"/>
                <a:gd name="connsiteY46" fmla="*/ 9682 h 10000"/>
                <a:gd name="connsiteX47" fmla="*/ 3398 w 9974"/>
                <a:gd name="connsiteY47" fmla="*/ 9893 h 10000"/>
                <a:gd name="connsiteX48" fmla="*/ 3245 w 9974"/>
                <a:gd name="connsiteY48" fmla="*/ 10000 h 10000"/>
                <a:gd name="connsiteX49" fmla="*/ 2055 w 9974"/>
                <a:gd name="connsiteY49" fmla="*/ 9998 h 10000"/>
                <a:gd name="connsiteX50" fmla="*/ 53 w 9974"/>
                <a:gd name="connsiteY50" fmla="*/ 9998 h 10000"/>
                <a:gd name="connsiteX51" fmla="*/ 1 w 9974"/>
                <a:gd name="connsiteY51" fmla="*/ 9944 h 10000"/>
                <a:gd name="connsiteX52" fmla="*/ 1 w 9974"/>
                <a:gd name="connsiteY52" fmla="*/ 5893 h 10000"/>
                <a:gd name="connsiteX53" fmla="*/ 1 w 9974"/>
                <a:gd name="connsiteY53" fmla="*/ 4086 h 10000"/>
                <a:gd name="connsiteX54" fmla="*/ 1 w 9974"/>
                <a:gd name="connsiteY54" fmla="*/ 1083 h 10000"/>
                <a:gd name="connsiteX55" fmla="*/ 1 w 9974"/>
                <a:gd name="connsiteY55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4962 w 10000"/>
                <a:gd name="connsiteY39" fmla="*/ 9243 h 10000"/>
                <a:gd name="connsiteX40" fmla="*/ 4975 w 10000"/>
                <a:gd name="connsiteY40" fmla="*/ 8712 h 10000"/>
                <a:gd name="connsiteX41" fmla="*/ 4707 w 10000"/>
                <a:gd name="connsiteY41" fmla="*/ 8190 h 10000"/>
                <a:gd name="connsiteX42" fmla="*/ 3764 w 10000"/>
                <a:gd name="connsiteY42" fmla="*/ 7943 h 10000"/>
                <a:gd name="connsiteX43" fmla="*/ 3305 w 10000"/>
                <a:gd name="connsiteY43" fmla="*/ 8290 h 10000"/>
                <a:gd name="connsiteX44" fmla="*/ 3107 w 10000"/>
                <a:gd name="connsiteY44" fmla="*/ 9098 h 10000"/>
                <a:gd name="connsiteX45" fmla="*/ 3374 w 10000"/>
                <a:gd name="connsiteY45" fmla="*/ 9682 h 10000"/>
                <a:gd name="connsiteX46" fmla="*/ 3407 w 10000"/>
                <a:gd name="connsiteY46" fmla="*/ 9893 h 10000"/>
                <a:gd name="connsiteX47" fmla="*/ 3253 w 10000"/>
                <a:gd name="connsiteY47" fmla="*/ 10000 h 10000"/>
                <a:gd name="connsiteX48" fmla="*/ 2060 w 10000"/>
                <a:gd name="connsiteY48" fmla="*/ 9998 h 10000"/>
                <a:gd name="connsiteX49" fmla="*/ 53 w 10000"/>
                <a:gd name="connsiteY49" fmla="*/ 9998 h 10000"/>
                <a:gd name="connsiteX50" fmla="*/ 1 w 10000"/>
                <a:gd name="connsiteY50" fmla="*/ 9944 h 10000"/>
                <a:gd name="connsiteX51" fmla="*/ 1 w 10000"/>
                <a:gd name="connsiteY51" fmla="*/ 5893 h 10000"/>
                <a:gd name="connsiteX52" fmla="*/ 1 w 10000"/>
                <a:gd name="connsiteY52" fmla="*/ 4086 h 10000"/>
                <a:gd name="connsiteX53" fmla="*/ 1 w 10000"/>
                <a:gd name="connsiteY53" fmla="*/ 1083 h 10000"/>
                <a:gd name="connsiteX54" fmla="*/ 1 w 10000"/>
                <a:gd name="connsiteY54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4962 w 10000"/>
                <a:gd name="connsiteY39" fmla="*/ 9243 h 10000"/>
                <a:gd name="connsiteX40" fmla="*/ 4975 w 10000"/>
                <a:gd name="connsiteY40" fmla="*/ 8712 h 10000"/>
                <a:gd name="connsiteX41" fmla="*/ 3764 w 10000"/>
                <a:gd name="connsiteY41" fmla="*/ 7943 h 10000"/>
                <a:gd name="connsiteX42" fmla="*/ 3305 w 10000"/>
                <a:gd name="connsiteY42" fmla="*/ 8290 h 10000"/>
                <a:gd name="connsiteX43" fmla="*/ 3107 w 10000"/>
                <a:gd name="connsiteY43" fmla="*/ 9098 h 10000"/>
                <a:gd name="connsiteX44" fmla="*/ 3374 w 10000"/>
                <a:gd name="connsiteY44" fmla="*/ 9682 h 10000"/>
                <a:gd name="connsiteX45" fmla="*/ 3407 w 10000"/>
                <a:gd name="connsiteY45" fmla="*/ 9893 h 10000"/>
                <a:gd name="connsiteX46" fmla="*/ 3253 w 10000"/>
                <a:gd name="connsiteY46" fmla="*/ 10000 h 10000"/>
                <a:gd name="connsiteX47" fmla="*/ 2060 w 10000"/>
                <a:gd name="connsiteY47" fmla="*/ 9998 h 10000"/>
                <a:gd name="connsiteX48" fmla="*/ 53 w 10000"/>
                <a:gd name="connsiteY48" fmla="*/ 9998 h 10000"/>
                <a:gd name="connsiteX49" fmla="*/ 1 w 10000"/>
                <a:gd name="connsiteY49" fmla="*/ 9944 h 10000"/>
                <a:gd name="connsiteX50" fmla="*/ 1 w 10000"/>
                <a:gd name="connsiteY50" fmla="*/ 5893 h 10000"/>
                <a:gd name="connsiteX51" fmla="*/ 1 w 10000"/>
                <a:gd name="connsiteY51" fmla="*/ 4086 h 10000"/>
                <a:gd name="connsiteX52" fmla="*/ 1 w 10000"/>
                <a:gd name="connsiteY52" fmla="*/ 1083 h 10000"/>
                <a:gd name="connsiteX53" fmla="*/ 1 w 10000"/>
                <a:gd name="connsiteY53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4962 w 10000"/>
                <a:gd name="connsiteY39" fmla="*/ 9243 h 10000"/>
                <a:gd name="connsiteX40" fmla="*/ 3764 w 10000"/>
                <a:gd name="connsiteY40" fmla="*/ 7943 h 10000"/>
                <a:gd name="connsiteX41" fmla="*/ 3305 w 10000"/>
                <a:gd name="connsiteY41" fmla="*/ 8290 h 10000"/>
                <a:gd name="connsiteX42" fmla="*/ 3107 w 10000"/>
                <a:gd name="connsiteY42" fmla="*/ 9098 h 10000"/>
                <a:gd name="connsiteX43" fmla="*/ 3374 w 10000"/>
                <a:gd name="connsiteY43" fmla="*/ 9682 h 10000"/>
                <a:gd name="connsiteX44" fmla="*/ 3407 w 10000"/>
                <a:gd name="connsiteY44" fmla="*/ 9893 h 10000"/>
                <a:gd name="connsiteX45" fmla="*/ 3253 w 10000"/>
                <a:gd name="connsiteY45" fmla="*/ 10000 h 10000"/>
                <a:gd name="connsiteX46" fmla="*/ 2060 w 10000"/>
                <a:gd name="connsiteY46" fmla="*/ 9998 h 10000"/>
                <a:gd name="connsiteX47" fmla="*/ 53 w 10000"/>
                <a:gd name="connsiteY47" fmla="*/ 9998 h 10000"/>
                <a:gd name="connsiteX48" fmla="*/ 1 w 10000"/>
                <a:gd name="connsiteY48" fmla="*/ 9944 h 10000"/>
                <a:gd name="connsiteX49" fmla="*/ 1 w 10000"/>
                <a:gd name="connsiteY49" fmla="*/ 5893 h 10000"/>
                <a:gd name="connsiteX50" fmla="*/ 1 w 10000"/>
                <a:gd name="connsiteY50" fmla="*/ 4086 h 10000"/>
                <a:gd name="connsiteX51" fmla="*/ 1 w 10000"/>
                <a:gd name="connsiteY51" fmla="*/ 1083 h 10000"/>
                <a:gd name="connsiteX52" fmla="*/ 1 w 10000"/>
                <a:gd name="connsiteY52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3764 w 10000"/>
                <a:gd name="connsiteY39" fmla="*/ 7943 h 10000"/>
                <a:gd name="connsiteX40" fmla="*/ 3305 w 10000"/>
                <a:gd name="connsiteY40" fmla="*/ 8290 h 10000"/>
                <a:gd name="connsiteX41" fmla="*/ 3107 w 10000"/>
                <a:gd name="connsiteY41" fmla="*/ 9098 h 10000"/>
                <a:gd name="connsiteX42" fmla="*/ 3374 w 10000"/>
                <a:gd name="connsiteY42" fmla="*/ 9682 h 10000"/>
                <a:gd name="connsiteX43" fmla="*/ 3407 w 10000"/>
                <a:gd name="connsiteY43" fmla="*/ 9893 h 10000"/>
                <a:gd name="connsiteX44" fmla="*/ 3253 w 10000"/>
                <a:gd name="connsiteY44" fmla="*/ 10000 h 10000"/>
                <a:gd name="connsiteX45" fmla="*/ 2060 w 10000"/>
                <a:gd name="connsiteY45" fmla="*/ 9998 h 10000"/>
                <a:gd name="connsiteX46" fmla="*/ 53 w 10000"/>
                <a:gd name="connsiteY46" fmla="*/ 9998 h 10000"/>
                <a:gd name="connsiteX47" fmla="*/ 1 w 10000"/>
                <a:gd name="connsiteY47" fmla="*/ 9944 h 10000"/>
                <a:gd name="connsiteX48" fmla="*/ 1 w 10000"/>
                <a:gd name="connsiteY48" fmla="*/ 5893 h 10000"/>
                <a:gd name="connsiteX49" fmla="*/ 1 w 10000"/>
                <a:gd name="connsiteY49" fmla="*/ 4086 h 10000"/>
                <a:gd name="connsiteX50" fmla="*/ 1 w 10000"/>
                <a:gd name="connsiteY50" fmla="*/ 1083 h 10000"/>
                <a:gd name="connsiteX51" fmla="*/ 1 w 10000"/>
                <a:gd name="connsiteY51" fmla="*/ 1083 h 10000"/>
                <a:gd name="connsiteX0" fmla="*/ 1 w 10000"/>
                <a:gd name="connsiteY0" fmla="*/ 1083 h 10102"/>
                <a:gd name="connsiteX1" fmla="*/ 1 w 10000"/>
                <a:gd name="connsiteY1" fmla="*/ 66 h 10102"/>
                <a:gd name="connsiteX2" fmla="*/ 54 w 10000"/>
                <a:gd name="connsiteY2" fmla="*/ 6 h 10102"/>
                <a:gd name="connsiteX3" fmla="*/ 3244 w 10000"/>
                <a:gd name="connsiteY3" fmla="*/ 8 h 10102"/>
                <a:gd name="connsiteX4" fmla="*/ 3407 w 10000"/>
                <a:gd name="connsiteY4" fmla="*/ 268 h 10102"/>
                <a:gd name="connsiteX5" fmla="*/ 3354 w 10000"/>
                <a:gd name="connsiteY5" fmla="*/ 348 h 10102"/>
                <a:gd name="connsiteX6" fmla="*/ 3109 w 10000"/>
                <a:gd name="connsiteY6" fmla="*/ 896 h 10102"/>
                <a:gd name="connsiteX7" fmla="*/ 3170 w 10000"/>
                <a:gd name="connsiteY7" fmla="*/ 1461 h 10102"/>
                <a:gd name="connsiteX8" fmla="*/ 3599 w 10000"/>
                <a:gd name="connsiteY8" fmla="*/ 1985 h 10102"/>
                <a:gd name="connsiteX9" fmla="*/ 4241 w 10000"/>
                <a:gd name="connsiteY9" fmla="*/ 2087 h 10102"/>
                <a:gd name="connsiteX10" fmla="*/ 4687 w 10000"/>
                <a:gd name="connsiteY10" fmla="*/ 1836 h 10102"/>
                <a:gd name="connsiteX11" fmla="*/ 4972 w 10000"/>
                <a:gd name="connsiteY11" fmla="*/ 1305 h 10102"/>
                <a:gd name="connsiteX12" fmla="*/ 4990 w 10000"/>
                <a:gd name="connsiteY12" fmla="*/ 912 h 10102"/>
                <a:gd name="connsiteX13" fmla="*/ 4730 w 10000"/>
                <a:gd name="connsiteY13" fmla="*/ 332 h 10102"/>
                <a:gd name="connsiteX14" fmla="*/ 4681 w 10000"/>
                <a:gd name="connsiteY14" fmla="*/ 128 h 10102"/>
                <a:gd name="connsiteX15" fmla="*/ 4853 w 10000"/>
                <a:gd name="connsiteY15" fmla="*/ 1 h 10102"/>
                <a:gd name="connsiteX16" fmla="*/ 5074 w 10000"/>
                <a:gd name="connsiteY16" fmla="*/ 1 h 10102"/>
                <a:gd name="connsiteX17" fmla="*/ 5549 w 10000"/>
                <a:gd name="connsiteY17" fmla="*/ 1 h 10102"/>
                <a:gd name="connsiteX18" fmla="*/ 7949 w 10000"/>
                <a:gd name="connsiteY18" fmla="*/ 1 h 10102"/>
                <a:gd name="connsiteX19" fmla="*/ 8054 w 10000"/>
                <a:gd name="connsiteY19" fmla="*/ 6 h 10102"/>
                <a:gd name="connsiteX20" fmla="*/ 8095 w 10000"/>
                <a:gd name="connsiteY20" fmla="*/ 52 h 10102"/>
                <a:gd name="connsiteX21" fmla="*/ 8095 w 10000"/>
                <a:gd name="connsiteY21" fmla="*/ 119 h 10102"/>
                <a:gd name="connsiteX22" fmla="*/ 8095 w 10000"/>
                <a:gd name="connsiteY22" fmla="*/ 4104 h 10102"/>
                <a:gd name="connsiteX23" fmla="*/ 8228 w 10000"/>
                <a:gd name="connsiteY23" fmla="*/ 4459 h 10102"/>
                <a:gd name="connsiteX24" fmla="*/ 8628 w 10000"/>
                <a:gd name="connsiteY24" fmla="*/ 4533 h 10102"/>
                <a:gd name="connsiteX25" fmla="*/ 8780 w 10000"/>
                <a:gd name="connsiteY25" fmla="*/ 4419 h 10102"/>
                <a:gd name="connsiteX26" fmla="*/ 9470 w 10000"/>
                <a:gd name="connsiteY26" fmla="*/ 4235 h 10102"/>
                <a:gd name="connsiteX27" fmla="*/ 9918 w 10000"/>
                <a:gd name="connsiteY27" fmla="*/ 4632 h 10102"/>
                <a:gd name="connsiteX28" fmla="*/ 9973 w 10000"/>
                <a:gd name="connsiteY28" fmla="*/ 5218 h 10102"/>
                <a:gd name="connsiteX29" fmla="*/ 9672 w 10000"/>
                <a:gd name="connsiteY29" fmla="*/ 5673 h 10102"/>
                <a:gd name="connsiteX30" fmla="*/ 9086 w 10000"/>
                <a:gd name="connsiteY30" fmla="*/ 5773 h 10102"/>
                <a:gd name="connsiteX31" fmla="*/ 8739 w 10000"/>
                <a:gd name="connsiteY31" fmla="*/ 5544 h 10102"/>
                <a:gd name="connsiteX32" fmla="*/ 8342 w 10000"/>
                <a:gd name="connsiteY32" fmla="*/ 5473 h 10102"/>
                <a:gd name="connsiteX33" fmla="*/ 8095 w 10000"/>
                <a:gd name="connsiteY33" fmla="*/ 5882 h 10102"/>
                <a:gd name="connsiteX34" fmla="*/ 8095 w 10000"/>
                <a:gd name="connsiteY34" fmla="*/ 9938 h 10102"/>
                <a:gd name="connsiteX35" fmla="*/ 8038 w 10000"/>
                <a:gd name="connsiteY35" fmla="*/ 9998 h 10102"/>
                <a:gd name="connsiteX36" fmla="*/ 4858 w 10000"/>
                <a:gd name="connsiteY36" fmla="*/ 9998 h 10102"/>
                <a:gd name="connsiteX37" fmla="*/ 4713 w 10000"/>
                <a:gd name="connsiteY37" fmla="*/ 9931 h 10102"/>
                <a:gd name="connsiteX38" fmla="*/ 3764 w 10000"/>
                <a:gd name="connsiteY38" fmla="*/ 7943 h 10102"/>
                <a:gd name="connsiteX39" fmla="*/ 3305 w 10000"/>
                <a:gd name="connsiteY39" fmla="*/ 8290 h 10102"/>
                <a:gd name="connsiteX40" fmla="*/ 3107 w 10000"/>
                <a:gd name="connsiteY40" fmla="*/ 9098 h 10102"/>
                <a:gd name="connsiteX41" fmla="*/ 3374 w 10000"/>
                <a:gd name="connsiteY41" fmla="*/ 9682 h 10102"/>
                <a:gd name="connsiteX42" fmla="*/ 3407 w 10000"/>
                <a:gd name="connsiteY42" fmla="*/ 9893 h 10102"/>
                <a:gd name="connsiteX43" fmla="*/ 3253 w 10000"/>
                <a:gd name="connsiteY43" fmla="*/ 10000 h 10102"/>
                <a:gd name="connsiteX44" fmla="*/ 2060 w 10000"/>
                <a:gd name="connsiteY44" fmla="*/ 9998 h 10102"/>
                <a:gd name="connsiteX45" fmla="*/ 53 w 10000"/>
                <a:gd name="connsiteY45" fmla="*/ 9998 h 10102"/>
                <a:gd name="connsiteX46" fmla="*/ 1 w 10000"/>
                <a:gd name="connsiteY46" fmla="*/ 9944 h 10102"/>
                <a:gd name="connsiteX47" fmla="*/ 1 w 10000"/>
                <a:gd name="connsiteY47" fmla="*/ 5893 h 10102"/>
                <a:gd name="connsiteX48" fmla="*/ 1 w 10000"/>
                <a:gd name="connsiteY48" fmla="*/ 4086 h 10102"/>
                <a:gd name="connsiteX49" fmla="*/ 1 w 10000"/>
                <a:gd name="connsiteY49" fmla="*/ 1083 h 10102"/>
                <a:gd name="connsiteX50" fmla="*/ 1 w 10000"/>
                <a:gd name="connsiteY50" fmla="*/ 1083 h 10102"/>
                <a:gd name="connsiteX0" fmla="*/ 1 w 10000"/>
                <a:gd name="connsiteY0" fmla="*/ 1083 h 10077"/>
                <a:gd name="connsiteX1" fmla="*/ 1 w 10000"/>
                <a:gd name="connsiteY1" fmla="*/ 66 h 10077"/>
                <a:gd name="connsiteX2" fmla="*/ 54 w 10000"/>
                <a:gd name="connsiteY2" fmla="*/ 6 h 10077"/>
                <a:gd name="connsiteX3" fmla="*/ 3244 w 10000"/>
                <a:gd name="connsiteY3" fmla="*/ 8 h 10077"/>
                <a:gd name="connsiteX4" fmla="*/ 3407 w 10000"/>
                <a:gd name="connsiteY4" fmla="*/ 268 h 10077"/>
                <a:gd name="connsiteX5" fmla="*/ 3354 w 10000"/>
                <a:gd name="connsiteY5" fmla="*/ 348 h 10077"/>
                <a:gd name="connsiteX6" fmla="*/ 3109 w 10000"/>
                <a:gd name="connsiteY6" fmla="*/ 896 h 10077"/>
                <a:gd name="connsiteX7" fmla="*/ 3170 w 10000"/>
                <a:gd name="connsiteY7" fmla="*/ 1461 h 10077"/>
                <a:gd name="connsiteX8" fmla="*/ 3599 w 10000"/>
                <a:gd name="connsiteY8" fmla="*/ 1985 h 10077"/>
                <a:gd name="connsiteX9" fmla="*/ 4241 w 10000"/>
                <a:gd name="connsiteY9" fmla="*/ 2087 h 10077"/>
                <a:gd name="connsiteX10" fmla="*/ 4687 w 10000"/>
                <a:gd name="connsiteY10" fmla="*/ 1836 h 10077"/>
                <a:gd name="connsiteX11" fmla="*/ 4972 w 10000"/>
                <a:gd name="connsiteY11" fmla="*/ 1305 h 10077"/>
                <a:gd name="connsiteX12" fmla="*/ 4990 w 10000"/>
                <a:gd name="connsiteY12" fmla="*/ 912 h 10077"/>
                <a:gd name="connsiteX13" fmla="*/ 4730 w 10000"/>
                <a:gd name="connsiteY13" fmla="*/ 332 h 10077"/>
                <a:gd name="connsiteX14" fmla="*/ 4681 w 10000"/>
                <a:gd name="connsiteY14" fmla="*/ 128 h 10077"/>
                <a:gd name="connsiteX15" fmla="*/ 4853 w 10000"/>
                <a:gd name="connsiteY15" fmla="*/ 1 h 10077"/>
                <a:gd name="connsiteX16" fmla="*/ 5074 w 10000"/>
                <a:gd name="connsiteY16" fmla="*/ 1 h 10077"/>
                <a:gd name="connsiteX17" fmla="*/ 5549 w 10000"/>
                <a:gd name="connsiteY17" fmla="*/ 1 h 10077"/>
                <a:gd name="connsiteX18" fmla="*/ 7949 w 10000"/>
                <a:gd name="connsiteY18" fmla="*/ 1 h 10077"/>
                <a:gd name="connsiteX19" fmla="*/ 8054 w 10000"/>
                <a:gd name="connsiteY19" fmla="*/ 6 h 10077"/>
                <a:gd name="connsiteX20" fmla="*/ 8095 w 10000"/>
                <a:gd name="connsiteY20" fmla="*/ 52 h 10077"/>
                <a:gd name="connsiteX21" fmla="*/ 8095 w 10000"/>
                <a:gd name="connsiteY21" fmla="*/ 119 h 10077"/>
                <a:gd name="connsiteX22" fmla="*/ 8095 w 10000"/>
                <a:gd name="connsiteY22" fmla="*/ 4104 h 10077"/>
                <a:gd name="connsiteX23" fmla="*/ 8228 w 10000"/>
                <a:gd name="connsiteY23" fmla="*/ 4459 h 10077"/>
                <a:gd name="connsiteX24" fmla="*/ 8628 w 10000"/>
                <a:gd name="connsiteY24" fmla="*/ 4533 h 10077"/>
                <a:gd name="connsiteX25" fmla="*/ 8780 w 10000"/>
                <a:gd name="connsiteY25" fmla="*/ 4419 h 10077"/>
                <a:gd name="connsiteX26" fmla="*/ 9470 w 10000"/>
                <a:gd name="connsiteY26" fmla="*/ 4235 h 10077"/>
                <a:gd name="connsiteX27" fmla="*/ 9918 w 10000"/>
                <a:gd name="connsiteY27" fmla="*/ 4632 h 10077"/>
                <a:gd name="connsiteX28" fmla="*/ 9973 w 10000"/>
                <a:gd name="connsiteY28" fmla="*/ 5218 h 10077"/>
                <a:gd name="connsiteX29" fmla="*/ 9672 w 10000"/>
                <a:gd name="connsiteY29" fmla="*/ 5673 h 10077"/>
                <a:gd name="connsiteX30" fmla="*/ 9086 w 10000"/>
                <a:gd name="connsiteY30" fmla="*/ 5773 h 10077"/>
                <a:gd name="connsiteX31" fmla="*/ 8739 w 10000"/>
                <a:gd name="connsiteY31" fmla="*/ 5544 h 10077"/>
                <a:gd name="connsiteX32" fmla="*/ 8342 w 10000"/>
                <a:gd name="connsiteY32" fmla="*/ 5473 h 10077"/>
                <a:gd name="connsiteX33" fmla="*/ 8095 w 10000"/>
                <a:gd name="connsiteY33" fmla="*/ 5882 h 10077"/>
                <a:gd name="connsiteX34" fmla="*/ 8095 w 10000"/>
                <a:gd name="connsiteY34" fmla="*/ 9938 h 10077"/>
                <a:gd name="connsiteX35" fmla="*/ 8038 w 10000"/>
                <a:gd name="connsiteY35" fmla="*/ 9998 h 10077"/>
                <a:gd name="connsiteX36" fmla="*/ 4858 w 10000"/>
                <a:gd name="connsiteY36" fmla="*/ 9998 h 10077"/>
                <a:gd name="connsiteX37" fmla="*/ 4713 w 10000"/>
                <a:gd name="connsiteY37" fmla="*/ 9931 h 10077"/>
                <a:gd name="connsiteX38" fmla="*/ 3305 w 10000"/>
                <a:gd name="connsiteY38" fmla="*/ 8290 h 10077"/>
                <a:gd name="connsiteX39" fmla="*/ 3107 w 10000"/>
                <a:gd name="connsiteY39" fmla="*/ 9098 h 10077"/>
                <a:gd name="connsiteX40" fmla="*/ 3374 w 10000"/>
                <a:gd name="connsiteY40" fmla="*/ 9682 h 10077"/>
                <a:gd name="connsiteX41" fmla="*/ 3407 w 10000"/>
                <a:gd name="connsiteY41" fmla="*/ 9893 h 10077"/>
                <a:gd name="connsiteX42" fmla="*/ 3253 w 10000"/>
                <a:gd name="connsiteY42" fmla="*/ 10000 h 10077"/>
                <a:gd name="connsiteX43" fmla="*/ 2060 w 10000"/>
                <a:gd name="connsiteY43" fmla="*/ 9998 h 10077"/>
                <a:gd name="connsiteX44" fmla="*/ 53 w 10000"/>
                <a:gd name="connsiteY44" fmla="*/ 9998 h 10077"/>
                <a:gd name="connsiteX45" fmla="*/ 1 w 10000"/>
                <a:gd name="connsiteY45" fmla="*/ 9944 h 10077"/>
                <a:gd name="connsiteX46" fmla="*/ 1 w 10000"/>
                <a:gd name="connsiteY46" fmla="*/ 5893 h 10077"/>
                <a:gd name="connsiteX47" fmla="*/ 1 w 10000"/>
                <a:gd name="connsiteY47" fmla="*/ 4086 h 10077"/>
                <a:gd name="connsiteX48" fmla="*/ 1 w 10000"/>
                <a:gd name="connsiteY48" fmla="*/ 1083 h 10077"/>
                <a:gd name="connsiteX49" fmla="*/ 1 w 10000"/>
                <a:gd name="connsiteY49" fmla="*/ 1083 h 10077"/>
                <a:gd name="connsiteX0" fmla="*/ 1 w 10000"/>
                <a:gd name="connsiteY0" fmla="*/ 1083 h 10020"/>
                <a:gd name="connsiteX1" fmla="*/ 1 w 10000"/>
                <a:gd name="connsiteY1" fmla="*/ 66 h 10020"/>
                <a:gd name="connsiteX2" fmla="*/ 54 w 10000"/>
                <a:gd name="connsiteY2" fmla="*/ 6 h 10020"/>
                <a:gd name="connsiteX3" fmla="*/ 3244 w 10000"/>
                <a:gd name="connsiteY3" fmla="*/ 8 h 10020"/>
                <a:gd name="connsiteX4" fmla="*/ 3407 w 10000"/>
                <a:gd name="connsiteY4" fmla="*/ 268 h 10020"/>
                <a:gd name="connsiteX5" fmla="*/ 3354 w 10000"/>
                <a:gd name="connsiteY5" fmla="*/ 348 h 10020"/>
                <a:gd name="connsiteX6" fmla="*/ 3109 w 10000"/>
                <a:gd name="connsiteY6" fmla="*/ 896 h 10020"/>
                <a:gd name="connsiteX7" fmla="*/ 3170 w 10000"/>
                <a:gd name="connsiteY7" fmla="*/ 1461 h 10020"/>
                <a:gd name="connsiteX8" fmla="*/ 3599 w 10000"/>
                <a:gd name="connsiteY8" fmla="*/ 1985 h 10020"/>
                <a:gd name="connsiteX9" fmla="*/ 4241 w 10000"/>
                <a:gd name="connsiteY9" fmla="*/ 2087 h 10020"/>
                <a:gd name="connsiteX10" fmla="*/ 4687 w 10000"/>
                <a:gd name="connsiteY10" fmla="*/ 1836 h 10020"/>
                <a:gd name="connsiteX11" fmla="*/ 4972 w 10000"/>
                <a:gd name="connsiteY11" fmla="*/ 1305 h 10020"/>
                <a:gd name="connsiteX12" fmla="*/ 4990 w 10000"/>
                <a:gd name="connsiteY12" fmla="*/ 912 h 10020"/>
                <a:gd name="connsiteX13" fmla="*/ 4730 w 10000"/>
                <a:gd name="connsiteY13" fmla="*/ 332 h 10020"/>
                <a:gd name="connsiteX14" fmla="*/ 4681 w 10000"/>
                <a:gd name="connsiteY14" fmla="*/ 128 h 10020"/>
                <a:gd name="connsiteX15" fmla="*/ 4853 w 10000"/>
                <a:gd name="connsiteY15" fmla="*/ 1 h 10020"/>
                <a:gd name="connsiteX16" fmla="*/ 5074 w 10000"/>
                <a:gd name="connsiteY16" fmla="*/ 1 h 10020"/>
                <a:gd name="connsiteX17" fmla="*/ 5549 w 10000"/>
                <a:gd name="connsiteY17" fmla="*/ 1 h 10020"/>
                <a:gd name="connsiteX18" fmla="*/ 7949 w 10000"/>
                <a:gd name="connsiteY18" fmla="*/ 1 h 10020"/>
                <a:gd name="connsiteX19" fmla="*/ 8054 w 10000"/>
                <a:gd name="connsiteY19" fmla="*/ 6 h 10020"/>
                <a:gd name="connsiteX20" fmla="*/ 8095 w 10000"/>
                <a:gd name="connsiteY20" fmla="*/ 52 h 10020"/>
                <a:gd name="connsiteX21" fmla="*/ 8095 w 10000"/>
                <a:gd name="connsiteY21" fmla="*/ 119 h 10020"/>
                <a:gd name="connsiteX22" fmla="*/ 8095 w 10000"/>
                <a:gd name="connsiteY22" fmla="*/ 4104 h 10020"/>
                <a:gd name="connsiteX23" fmla="*/ 8228 w 10000"/>
                <a:gd name="connsiteY23" fmla="*/ 4459 h 10020"/>
                <a:gd name="connsiteX24" fmla="*/ 8628 w 10000"/>
                <a:gd name="connsiteY24" fmla="*/ 4533 h 10020"/>
                <a:gd name="connsiteX25" fmla="*/ 8780 w 10000"/>
                <a:gd name="connsiteY25" fmla="*/ 4419 h 10020"/>
                <a:gd name="connsiteX26" fmla="*/ 9470 w 10000"/>
                <a:gd name="connsiteY26" fmla="*/ 4235 h 10020"/>
                <a:gd name="connsiteX27" fmla="*/ 9918 w 10000"/>
                <a:gd name="connsiteY27" fmla="*/ 4632 h 10020"/>
                <a:gd name="connsiteX28" fmla="*/ 9973 w 10000"/>
                <a:gd name="connsiteY28" fmla="*/ 5218 h 10020"/>
                <a:gd name="connsiteX29" fmla="*/ 9672 w 10000"/>
                <a:gd name="connsiteY29" fmla="*/ 5673 h 10020"/>
                <a:gd name="connsiteX30" fmla="*/ 9086 w 10000"/>
                <a:gd name="connsiteY30" fmla="*/ 5773 h 10020"/>
                <a:gd name="connsiteX31" fmla="*/ 8739 w 10000"/>
                <a:gd name="connsiteY31" fmla="*/ 5544 h 10020"/>
                <a:gd name="connsiteX32" fmla="*/ 8342 w 10000"/>
                <a:gd name="connsiteY32" fmla="*/ 5473 h 10020"/>
                <a:gd name="connsiteX33" fmla="*/ 8095 w 10000"/>
                <a:gd name="connsiteY33" fmla="*/ 5882 h 10020"/>
                <a:gd name="connsiteX34" fmla="*/ 8095 w 10000"/>
                <a:gd name="connsiteY34" fmla="*/ 9938 h 10020"/>
                <a:gd name="connsiteX35" fmla="*/ 8038 w 10000"/>
                <a:gd name="connsiteY35" fmla="*/ 9998 h 10020"/>
                <a:gd name="connsiteX36" fmla="*/ 4858 w 10000"/>
                <a:gd name="connsiteY36" fmla="*/ 9998 h 10020"/>
                <a:gd name="connsiteX37" fmla="*/ 4713 w 10000"/>
                <a:gd name="connsiteY37" fmla="*/ 9931 h 10020"/>
                <a:gd name="connsiteX38" fmla="*/ 3107 w 10000"/>
                <a:gd name="connsiteY38" fmla="*/ 9098 h 10020"/>
                <a:gd name="connsiteX39" fmla="*/ 3374 w 10000"/>
                <a:gd name="connsiteY39" fmla="*/ 9682 h 10020"/>
                <a:gd name="connsiteX40" fmla="*/ 3407 w 10000"/>
                <a:gd name="connsiteY40" fmla="*/ 9893 h 10020"/>
                <a:gd name="connsiteX41" fmla="*/ 3253 w 10000"/>
                <a:gd name="connsiteY41" fmla="*/ 10000 h 10020"/>
                <a:gd name="connsiteX42" fmla="*/ 2060 w 10000"/>
                <a:gd name="connsiteY42" fmla="*/ 9998 h 10020"/>
                <a:gd name="connsiteX43" fmla="*/ 53 w 10000"/>
                <a:gd name="connsiteY43" fmla="*/ 9998 h 10020"/>
                <a:gd name="connsiteX44" fmla="*/ 1 w 10000"/>
                <a:gd name="connsiteY44" fmla="*/ 9944 h 10020"/>
                <a:gd name="connsiteX45" fmla="*/ 1 w 10000"/>
                <a:gd name="connsiteY45" fmla="*/ 5893 h 10020"/>
                <a:gd name="connsiteX46" fmla="*/ 1 w 10000"/>
                <a:gd name="connsiteY46" fmla="*/ 4086 h 10020"/>
                <a:gd name="connsiteX47" fmla="*/ 1 w 10000"/>
                <a:gd name="connsiteY47" fmla="*/ 1083 h 10020"/>
                <a:gd name="connsiteX48" fmla="*/ 1 w 10000"/>
                <a:gd name="connsiteY48" fmla="*/ 1083 h 1002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3374 w 10000"/>
                <a:gd name="connsiteY38" fmla="*/ 9682 h 10000"/>
                <a:gd name="connsiteX39" fmla="*/ 3407 w 10000"/>
                <a:gd name="connsiteY39" fmla="*/ 9893 h 10000"/>
                <a:gd name="connsiteX40" fmla="*/ 3253 w 10000"/>
                <a:gd name="connsiteY40" fmla="*/ 10000 h 10000"/>
                <a:gd name="connsiteX41" fmla="*/ 2060 w 10000"/>
                <a:gd name="connsiteY41" fmla="*/ 9998 h 10000"/>
                <a:gd name="connsiteX42" fmla="*/ 53 w 10000"/>
                <a:gd name="connsiteY42" fmla="*/ 9998 h 10000"/>
                <a:gd name="connsiteX43" fmla="*/ 1 w 10000"/>
                <a:gd name="connsiteY43" fmla="*/ 9944 h 10000"/>
                <a:gd name="connsiteX44" fmla="*/ 1 w 10000"/>
                <a:gd name="connsiteY44" fmla="*/ 5893 h 10000"/>
                <a:gd name="connsiteX45" fmla="*/ 1 w 10000"/>
                <a:gd name="connsiteY45" fmla="*/ 4086 h 10000"/>
                <a:gd name="connsiteX46" fmla="*/ 1 w 10000"/>
                <a:gd name="connsiteY46" fmla="*/ 1083 h 10000"/>
                <a:gd name="connsiteX47" fmla="*/ 1 w 10000"/>
                <a:gd name="connsiteY47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3407 w 10000"/>
                <a:gd name="connsiteY38" fmla="*/ 9893 h 10000"/>
                <a:gd name="connsiteX39" fmla="*/ 3253 w 10000"/>
                <a:gd name="connsiteY39" fmla="*/ 10000 h 10000"/>
                <a:gd name="connsiteX40" fmla="*/ 2060 w 10000"/>
                <a:gd name="connsiteY40" fmla="*/ 9998 h 10000"/>
                <a:gd name="connsiteX41" fmla="*/ 53 w 10000"/>
                <a:gd name="connsiteY41" fmla="*/ 9998 h 10000"/>
                <a:gd name="connsiteX42" fmla="*/ 1 w 10000"/>
                <a:gd name="connsiteY42" fmla="*/ 9944 h 10000"/>
                <a:gd name="connsiteX43" fmla="*/ 1 w 10000"/>
                <a:gd name="connsiteY43" fmla="*/ 5893 h 10000"/>
                <a:gd name="connsiteX44" fmla="*/ 1 w 10000"/>
                <a:gd name="connsiteY44" fmla="*/ 4086 h 10000"/>
                <a:gd name="connsiteX45" fmla="*/ 1 w 10000"/>
                <a:gd name="connsiteY45" fmla="*/ 1083 h 10000"/>
                <a:gd name="connsiteX46" fmla="*/ 1 w 10000"/>
                <a:gd name="connsiteY46" fmla="*/ 1083 h 10000"/>
                <a:gd name="connsiteX0" fmla="*/ 1 w 10000"/>
                <a:gd name="connsiteY0" fmla="*/ 1083 h 10004"/>
                <a:gd name="connsiteX1" fmla="*/ 1 w 10000"/>
                <a:gd name="connsiteY1" fmla="*/ 66 h 10004"/>
                <a:gd name="connsiteX2" fmla="*/ 54 w 10000"/>
                <a:gd name="connsiteY2" fmla="*/ 6 h 10004"/>
                <a:gd name="connsiteX3" fmla="*/ 3244 w 10000"/>
                <a:gd name="connsiteY3" fmla="*/ 8 h 10004"/>
                <a:gd name="connsiteX4" fmla="*/ 3407 w 10000"/>
                <a:gd name="connsiteY4" fmla="*/ 268 h 10004"/>
                <a:gd name="connsiteX5" fmla="*/ 3354 w 10000"/>
                <a:gd name="connsiteY5" fmla="*/ 348 h 10004"/>
                <a:gd name="connsiteX6" fmla="*/ 3109 w 10000"/>
                <a:gd name="connsiteY6" fmla="*/ 896 h 10004"/>
                <a:gd name="connsiteX7" fmla="*/ 3170 w 10000"/>
                <a:gd name="connsiteY7" fmla="*/ 1461 h 10004"/>
                <a:gd name="connsiteX8" fmla="*/ 3599 w 10000"/>
                <a:gd name="connsiteY8" fmla="*/ 1985 h 10004"/>
                <a:gd name="connsiteX9" fmla="*/ 4241 w 10000"/>
                <a:gd name="connsiteY9" fmla="*/ 2087 h 10004"/>
                <a:gd name="connsiteX10" fmla="*/ 4687 w 10000"/>
                <a:gd name="connsiteY10" fmla="*/ 1836 h 10004"/>
                <a:gd name="connsiteX11" fmla="*/ 4972 w 10000"/>
                <a:gd name="connsiteY11" fmla="*/ 1305 h 10004"/>
                <a:gd name="connsiteX12" fmla="*/ 4990 w 10000"/>
                <a:gd name="connsiteY12" fmla="*/ 912 h 10004"/>
                <a:gd name="connsiteX13" fmla="*/ 4730 w 10000"/>
                <a:gd name="connsiteY13" fmla="*/ 332 h 10004"/>
                <a:gd name="connsiteX14" fmla="*/ 4681 w 10000"/>
                <a:gd name="connsiteY14" fmla="*/ 128 h 10004"/>
                <a:gd name="connsiteX15" fmla="*/ 4853 w 10000"/>
                <a:gd name="connsiteY15" fmla="*/ 1 h 10004"/>
                <a:gd name="connsiteX16" fmla="*/ 5074 w 10000"/>
                <a:gd name="connsiteY16" fmla="*/ 1 h 10004"/>
                <a:gd name="connsiteX17" fmla="*/ 5549 w 10000"/>
                <a:gd name="connsiteY17" fmla="*/ 1 h 10004"/>
                <a:gd name="connsiteX18" fmla="*/ 7949 w 10000"/>
                <a:gd name="connsiteY18" fmla="*/ 1 h 10004"/>
                <a:gd name="connsiteX19" fmla="*/ 8054 w 10000"/>
                <a:gd name="connsiteY19" fmla="*/ 6 h 10004"/>
                <a:gd name="connsiteX20" fmla="*/ 8095 w 10000"/>
                <a:gd name="connsiteY20" fmla="*/ 52 h 10004"/>
                <a:gd name="connsiteX21" fmla="*/ 8095 w 10000"/>
                <a:gd name="connsiteY21" fmla="*/ 119 h 10004"/>
                <a:gd name="connsiteX22" fmla="*/ 8095 w 10000"/>
                <a:gd name="connsiteY22" fmla="*/ 4104 h 10004"/>
                <a:gd name="connsiteX23" fmla="*/ 8228 w 10000"/>
                <a:gd name="connsiteY23" fmla="*/ 4459 h 10004"/>
                <a:gd name="connsiteX24" fmla="*/ 8628 w 10000"/>
                <a:gd name="connsiteY24" fmla="*/ 4533 h 10004"/>
                <a:gd name="connsiteX25" fmla="*/ 8780 w 10000"/>
                <a:gd name="connsiteY25" fmla="*/ 4419 h 10004"/>
                <a:gd name="connsiteX26" fmla="*/ 9470 w 10000"/>
                <a:gd name="connsiteY26" fmla="*/ 4235 h 10004"/>
                <a:gd name="connsiteX27" fmla="*/ 9918 w 10000"/>
                <a:gd name="connsiteY27" fmla="*/ 4632 h 10004"/>
                <a:gd name="connsiteX28" fmla="*/ 9973 w 10000"/>
                <a:gd name="connsiteY28" fmla="*/ 5218 h 10004"/>
                <a:gd name="connsiteX29" fmla="*/ 9672 w 10000"/>
                <a:gd name="connsiteY29" fmla="*/ 5673 h 10004"/>
                <a:gd name="connsiteX30" fmla="*/ 9086 w 10000"/>
                <a:gd name="connsiteY30" fmla="*/ 5773 h 10004"/>
                <a:gd name="connsiteX31" fmla="*/ 8739 w 10000"/>
                <a:gd name="connsiteY31" fmla="*/ 5544 h 10004"/>
                <a:gd name="connsiteX32" fmla="*/ 8342 w 10000"/>
                <a:gd name="connsiteY32" fmla="*/ 5473 h 10004"/>
                <a:gd name="connsiteX33" fmla="*/ 8095 w 10000"/>
                <a:gd name="connsiteY33" fmla="*/ 5882 h 10004"/>
                <a:gd name="connsiteX34" fmla="*/ 8095 w 10000"/>
                <a:gd name="connsiteY34" fmla="*/ 9938 h 10004"/>
                <a:gd name="connsiteX35" fmla="*/ 8038 w 10000"/>
                <a:gd name="connsiteY35" fmla="*/ 9998 h 10004"/>
                <a:gd name="connsiteX36" fmla="*/ 4858 w 10000"/>
                <a:gd name="connsiteY36" fmla="*/ 9998 h 10004"/>
                <a:gd name="connsiteX37" fmla="*/ 4713 w 10000"/>
                <a:gd name="connsiteY37" fmla="*/ 9931 h 10004"/>
                <a:gd name="connsiteX38" fmla="*/ 3253 w 10000"/>
                <a:gd name="connsiteY38" fmla="*/ 10000 h 10004"/>
                <a:gd name="connsiteX39" fmla="*/ 2060 w 10000"/>
                <a:gd name="connsiteY39" fmla="*/ 9998 h 10004"/>
                <a:gd name="connsiteX40" fmla="*/ 53 w 10000"/>
                <a:gd name="connsiteY40" fmla="*/ 9998 h 10004"/>
                <a:gd name="connsiteX41" fmla="*/ 1 w 10000"/>
                <a:gd name="connsiteY41" fmla="*/ 9944 h 10004"/>
                <a:gd name="connsiteX42" fmla="*/ 1 w 10000"/>
                <a:gd name="connsiteY42" fmla="*/ 5893 h 10004"/>
                <a:gd name="connsiteX43" fmla="*/ 1 w 10000"/>
                <a:gd name="connsiteY43" fmla="*/ 4086 h 10004"/>
                <a:gd name="connsiteX44" fmla="*/ 1 w 10000"/>
                <a:gd name="connsiteY44" fmla="*/ 1083 h 10004"/>
                <a:gd name="connsiteX45" fmla="*/ 1 w 10000"/>
                <a:gd name="connsiteY45" fmla="*/ 1083 h 10004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3253 w 10000"/>
                <a:gd name="connsiteY37" fmla="*/ 10000 h 10000"/>
                <a:gd name="connsiteX38" fmla="*/ 2060 w 10000"/>
                <a:gd name="connsiteY38" fmla="*/ 9998 h 10000"/>
                <a:gd name="connsiteX39" fmla="*/ 53 w 10000"/>
                <a:gd name="connsiteY39" fmla="*/ 9998 h 10000"/>
                <a:gd name="connsiteX40" fmla="*/ 1 w 10000"/>
                <a:gd name="connsiteY40" fmla="*/ 9944 h 10000"/>
                <a:gd name="connsiteX41" fmla="*/ 1 w 10000"/>
                <a:gd name="connsiteY41" fmla="*/ 5893 h 10000"/>
                <a:gd name="connsiteX42" fmla="*/ 1 w 10000"/>
                <a:gd name="connsiteY42" fmla="*/ 4086 h 10000"/>
                <a:gd name="connsiteX43" fmla="*/ 1 w 10000"/>
                <a:gd name="connsiteY43" fmla="*/ 1083 h 10000"/>
                <a:gd name="connsiteX44" fmla="*/ 1 w 10000"/>
                <a:gd name="connsiteY44" fmla="*/ 108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000" h="10000">
                  <a:moveTo>
                    <a:pt x="1" y="1083"/>
                  </a:moveTo>
                  <a:lnTo>
                    <a:pt x="1" y="66"/>
                  </a:lnTo>
                  <a:cubicBezTo>
                    <a:pt x="0" y="23"/>
                    <a:pt x="14" y="6"/>
                    <a:pt x="54" y="6"/>
                  </a:cubicBezTo>
                  <a:lnTo>
                    <a:pt x="3244" y="8"/>
                  </a:lnTo>
                  <a:cubicBezTo>
                    <a:pt x="3379" y="8"/>
                    <a:pt x="3457" y="130"/>
                    <a:pt x="3407" y="268"/>
                  </a:cubicBezTo>
                  <a:cubicBezTo>
                    <a:pt x="3398" y="299"/>
                    <a:pt x="3374" y="323"/>
                    <a:pt x="3354" y="348"/>
                  </a:cubicBezTo>
                  <a:cubicBezTo>
                    <a:pt x="3223" y="505"/>
                    <a:pt x="3141" y="685"/>
                    <a:pt x="3109" y="896"/>
                  </a:cubicBezTo>
                  <a:cubicBezTo>
                    <a:pt x="3082" y="1092"/>
                    <a:pt x="3101" y="1278"/>
                    <a:pt x="3170" y="1461"/>
                  </a:cubicBezTo>
                  <a:cubicBezTo>
                    <a:pt x="3255" y="1692"/>
                    <a:pt x="3400" y="1867"/>
                    <a:pt x="3599" y="1985"/>
                  </a:cubicBezTo>
                  <a:cubicBezTo>
                    <a:pt x="3799" y="2103"/>
                    <a:pt x="4014" y="2140"/>
                    <a:pt x="4241" y="2087"/>
                  </a:cubicBezTo>
                  <a:cubicBezTo>
                    <a:pt x="4411" y="2047"/>
                    <a:pt x="4561" y="1965"/>
                    <a:pt x="4687" y="1836"/>
                  </a:cubicBezTo>
                  <a:cubicBezTo>
                    <a:pt x="4832" y="1692"/>
                    <a:pt x="4927" y="1516"/>
                    <a:pt x="4972" y="1305"/>
                  </a:cubicBezTo>
                  <a:cubicBezTo>
                    <a:pt x="5001" y="1174"/>
                    <a:pt x="5007" y="1045"/>
                    <a:pt x="4990" y="912"/>
                  </a:cubicBezTo>
                  <a:cubicBezTo>
                    <a:pt x="4960" y="688"/>
                    <a:pt x="4873" y="492"/>
                    <a:pt x="4730" y="332"/>
                  </a:cubicBezTo>
                  <a:cubicBezTo>
                    <a:pt x="4676" y="270"/>
                    <a:pt x="4664" y="203"/>
                    <a:pt x="4681" y="128"/>
                  </a:cubicBezTo>
                  <a:cubicBezTo>
                    <a:pt x="4699" y="59"/>
                    <a:pt x="4776" y="3"/>
                    <a:pt x="4853" y="1"/>
                  </a:cubicBezTo>
                  <a:cubicBezTo>
                    <a:pt x="4925" y="-1"/>
                    <a:pt x="5001" y="1"/>
                    <a:pt x="5074" y="1"/>
                  </a:cubicBezTo>
                  <a:lnTo>
                    <a:pt x="5549" y="1"/>
                  </a:lnTo>
                  <a:lnTo>
                    <a:pt x="7949" y="1"/>
                  </a:lnTo>
                  <a:cubicBezTo>
                    <a:pt x="7983" y="1"/>
                    <a:pt x="8018" y="6"/>
                    <a:pt x="8054" y="6"/>
                  </a:cubicBezTo>
                  <a:cubicBezTo>
                    <a:pt x="8085" y="6"/>
                    <a:pt x="8097" y="19"/>
                    <a:pt x="8095" y="52"/>
                  </a:cubicBezTo>
                  <a:cubicBezTo>
                    <a:pt x="8093" y="75"/>
                    <a:pt x="8095" y="97"/>
                    <a:pt x="8095" y="119"/>
                  </a:cubicBezTo>
                  <a:lnTo>
                    <a:pt x="8095" y="4104"/>
                  </a:lnTo>
                  <a:cubicBezTo>
                    <a:pt x="8093" y="4244"/>
                    <a:pt x="8137" y="4362"/>
                    <a:pt x="8228" y="4459"/>
                  </a:cubicBezTo>
                  <a:cubicBezTo>
                    <a:pt x="8327" y="4559"/>
                    <a:pt x="8508" y="4599"/>
                    <a:pt x="8628" y="4533"/>
                  </a:cubicBezTo>
                  <a:cubicBezTo>
                    <a:pt x="8680" y="4504"/>
                    <a:pt x="8733" y="4464"/>
                    <a:pt x="8780" y="4419"/>
                  </a:cubicBezTo>
                  <a:cubicBezTo>
                    <a:pt x="8980" y="4228"/>
                    <a:pt x="9206" y="4155"/>
                    <a:pt x="9470" y="4235"/>
                  </a:cubicBezTo>
                  <a:cubicBezTo>
                    <a:pt x="9671" y="4295"/>
                    <a:pt x="9820" y="4430"/>
                    <a:pt x="9918" y="4632"/>
                  </a:cubicBezTo>
                  <a:cubicBezTo>
                    <a:pt x="10004" y="4817"/>
                    <a:pt x="10024" y="5016"/>
                    <a:pt x="9973" y="5218"/>
                  </a:cubicBezTo>
                  <a:cubicBezTo>
                    <a:pt x="9926" y="5411"/>
                    <a:pt x="9824" y="5564"/>
                    <a:pt x="9672" y="5673"/>
                  </a:cubicBezTo>
                  <a:cubicBezTo>
                    <a:pt x="9493" y="5800"/>
                    <a:pt x="9295" y="5835"/>
                    <a:pt x="9086" y="5773"/>
                  </a:cubicBezTo>
                  <a:cubicBezTo>
                    <a:pt x="8950" y="5733"/>
                    <a:pt x="8842" y="5646"/>
                    <a:pt x="8739" y="5544"/>
                  </a:cubicBezTo>
                  <a:cubicBezTo>
                    <a:pt x="8622" y="5433"/>
                    <a:pt x="8486" y="5406"/>
                    <a:pt x="8342" y="5473"/>
                  </a:cubicBezTo>
                  <a:cubicBezTo>
                    <a:pt x="8177" y="5549"/>
                    <a:pt x="8097" y="5691"/>
                    <a:pt x="8095" y="5882"/>
                  </a:cubicBezTo>
                  <a:cubicBezTo>
                    <a:pt x="8093" y="6553"/>
                    <a:pt x="8095" y="9267"/>
                    <a:pt x="8095" y="9938"/>
                  </a:cubicBezTo>
                  <a:cubicBezTo>
                    <a:pt x="8095" y="10000"/>
                    <a:pt x="8095" y="10000"/>
                    <a:pt x="8038" y="9998"/>
                  </a:cubicBezTo>
                  <a:lnTo>
                    <a:pt x="4858" y="9998"/>
                  </a:lnTo>
                  <a:lnTo>
                    <a:pt x="3253" y="10000"/>
                  </a:lnTo>
                  <a:lnTo>
                    <a:pt x="2060" y="9998"/>
                  </a:lnTo>
                  <a:lnTo>
                    <a:pt x="53" y="9998"/>
                  </a:lnTo>
                  <a:cubicBezTo>
                    <a:pt x="14" y="10000"/>
                    <a:pt x="1" y="9984"/>
                    <a:pt x="1" y="9944"/>
                  </a:cubicBezTo>
                  <a:lnTo>
                    <a:pt x="1" y="5893"/>
                  </a:lnTo>
                  <a:lnTo>
                    <a:pt x="1" y="4086"/>
                  </a:lnTo>
                  <a:lnTo>
                    <a:pt x="1" y="1083"/>
                  </a:lnTo>
                  <a:lnTo>
                    <a:pt x="1" y="10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B04672FB-F2BC-4939-A605-206E36672243}"/>
                </a:ext>
              </a:extLst>
            </p:cNvPr>
            <p:cNvSpPr>
              <a:spLocks/>
            </p:cNvSpPr>
            <p:nvPr/>
          </p:nvSpPr>
          <p:spPr bwMode="auto">
            <a:xfrm rot="16200000" flipH="1" flipV="1">
              <a:off x="942281" y="1793836"/>
              <a:ext cx="1488795" cy="1357789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  <a:gd name="connsiteX0" fmla="*/ 1570 w 9928"/>
                <a:gd name="connsiteY0" fmla="*/ 1083 h 9999"/>
                <a:gd name="connsiteX1" fmla="*/ 1570 w 9928"/>
                <a:gd name="connsiteY1" fmla="*/ 66 h 9999"/>
                <a:gd name="connsiteX2" fmla="*/ 1612 w 9928"/>
                <a:gd name="connsiteY2" fmla="*/ 6 h 9999"/>
                <a:gd name="connsiteX3" fmla="*/ 4278 w 9928"/>
                <a:gd name="connsiteY3" fmla="*/ 8 h 9999"/>
                <a:gd name="connsiteX4" fmla="*/ 4416 w 9928"/>
                <a:gd name="connsiteY4" fmla="*/ 268 h 9999"/>
                <a:gd name="connsiteX5" fmla="*/ 4370 w 9928"/>
                <a:gd name="connsiteY5" fmla="*/ 348 h 9999"/>
                <a:gd name="connsiteX6" fmla="*/ 4168 w 9928"/>
                <a:gd name="connsiteY6" fmla="*/ 896 h 9999"/>
                <a:gd name="connsiteX7" fmla="*/ 4217 w 9928"/>
                <a:gd name="connsiteY7" fmla="*/ 1461 h 9999"/>
                <a:gd name="connsiteX8" fmla="*/ 4576 w 9928"/>
                <a:gd name="connsiteY8" fmla="*/ 1985 h 9999"/>
                <a:gd name="connsiteX9" fmla="*/ 5113 w 9928"/>
                <a:gd name="connsiteY9" fmla="*/ 2087 h 9999"/>
                <a:gd name="connsiteX10" fmla="*/ 5485 w 9928"/>
                <a:gd name="connsiteY10" fmla="*/ 1836 h 9999"/>
                <a:gd name="connsiteX11" fmla="*/ 5723 w 9928"/>
                <a:gd name="connsiteY11" fmla="*/ 1305 h 9999"/>
                <a:gd name="connsiteX12" fmla="*/ 5738 w 9928"/>
                <a:gd name="connsiteY12" fmla="*/ 912 h 9999"/>
                <a:gd name="connsiteX13" fmla="*/ 5521 w 9928"/>
                <a:gd name="connsiteY13" fmla="*/ 332 h 9999"/>
                <a:gd name="connsiteX14" fmla="*/ 5480 w 9928"/>
                <a:gd name="connsiteY14" fmla="*/ 128 h 9999"/>
                <a:gd name="connsiteX15" fmla="*/ 5624 w 9928"/>
                <a:gd name="connsiteY15" fmla="*/ 1 h 9999"/>
                <a:gd name="connsiteX16" fmla="*/ 5809 w 9928"/>
                <a:gd name="connsiteY16" fmla="*/ 1 h 9999"/>
                <a:gd name="connsiteX17" fmla="*/ 6206 w 9928"/>
                <a:gd name="connsiteY17" fmla="*/ 1 h 9999"/>
                <a:gd name="connsiteX18" fmla="*/ 8211 w 9928"/>
                <a:gd name="connsiteY18" fmla="*/ 1 h 9999"/>
                <a:gd name="connsiteX19" fmla="*/ 8300 w 9928"/>
                <a:gd name="connsiteY19" fmla="*/ 6 h 9999"/>
                <a:gd name="connsiteX20" fmla="*/ 8334 w 9928"/>
                <a:gd name="connsiteY20" fmla="*/ 52 h 9999"/>
                <a:gd name="connsiteX21" fmla="*/ 8334 w 9928"/>
                <a:gd name="connsiteY21" fmla="*/ 119 h 9999"/>
                <a:gd name="connsiteX22" fmla="*/ 8334 w 9928"/>
                <a:gd name="connsiteY22" fmla="*/ 4104 h 9999"/>
                <a:gd name="connsiteX23" fmla="*/ 8447 w 9928"/>
                <a:gd name="connsiteY23" fmla="*/ 4459 h 9999"/>
                <a:gd name="connsiteX24" fmla="*/ 8781 w 9928"/>
                <a:gd name="connsiteY24" fmla="*/ 4533 h 9999"/>
                <a:gd name="connsiteX25" fmla="*/ 8905 w 9928"/>
                <a:gd name="connsiteY25" fmla="*/ 4419 h 9999"/>
                <a:gd name="connsiteX26" fmla="*/ 9483 w 9928"/>
                <a:gd name="connsiteY26" fmla="*/ 4235 h 9999"/>
                <a:gd name="connsiteX27" fmla="*/ 9859 w 9928"/>
                <a:gd name="connsiteY27" fmla="*/ 4632 h 9999"/>
                <a:gd name="connsiteX28" fmla="*/ 9904 w 9928"/>
                <a:gd name="connsiteY28" fmla="*/ 5217 h 9999"/>
                <a:gd name="connsiteX29" fmla="*/ 9653 w 9928"/>
                <a:gd name="connsiteY29" fmla="*/ 5672 h 9999"/>
                <a:gd name="connsiteX30" fmla="*/ 9163 w 9928"/>
                <a:gd name="connsiteY30" fmla="*/ 5772 h 9999"/>
                <a:gd name="connsiteX31" fmla="*/ 8873 w 9928"/>
                <a:gd name="connsiteY31" fmla="*/ 5543 h 9999"/>
                <a:gd name="connsiteX32" fmla="*/ 8540 w 9928"/>
                <a:gd name="connsiteY32" fmla="*/ 5472 h 9999"/>
                <a:gd name="connsiteX33" fmla="*/ 8334 w 9928"/>
                <a:gd name="connsiteY33" fmla="*/ 5881 h 9999"/>
                <a:gd name="connsiteX34" fmla="*/ 8334 w 9928"/>
                <a:gd name="connsiteY34" fmla="*/ 9937 h 9999"/>
                <a:gd name="connsiteX35" fmla="*/ 8287 w 9928"/>
                <a:gd name="connsiteY35" fmla="*/ 9997 h 9999"/>
                <a:gd name="connsiteX36" fmla="*/ 5629 w 9928"/>
                <a:gd name="connsiteY36" fmla="*/ 9997 h 9999"/>
                <a:gd name="connsiteX37" fmla="*/ 5506 w 9928"/>
                <a:gd name="connsiteY37" fmla="*/ 9930 h 9999"/>
                <a:gd name="connsiteX38" fmla="*/ 5514 w 9928"/>
                <a:gd name="connsiteY38" fmla="*/ 9681 h 9999"/>
                <a:gd name="connsiteX39" fmla="*/ 5715 w 9928"/>
                <a:gd name="connsiteY39" fmla="*/ 9242 h 9999"/>
                <a:gd name="connsiteX40" fmla="*/ 5726 w 9928"/>
                <a:gd name="connsiteY40" fmla="*/ 8711 h 9999"/>
                <a:gd name="connsiteX41" fmla="*/ 5502 w 9928"/>
                <a:gd name="connsiteY41" fmla="*/ 8189 h 9999"/>
                <a:gd name="connsiteX42" fmla="*/ 5118 w 9928"/>
                <a:gd name="connsiteY42" fmla="*/ 7920 h 9999"/>
                <a:gd name="connsiteX43" fmla="*/ 4714 w 9928"/>
                <a:gd name="connsiteY43" fmla="*/ 7942 h 9999"/>
                <a:gd name="connsiteX44" fmla="*/ 4331 w 9928"/>
                <a:gd name="connsiteY44" fmla="*/ 8289 h 9999"/>
                <a:gd name="connsiteX45" fmla="*/ 4166 w 9928"/>
                <a:gd name="connsiteY45" fmla="*/ 9097 h 9999"/>
                <a:gd name="connsiteX46" fmla="*/ 4387 w 9928"/>
                <a:gd name="connsiteY46" fmla="*/ 9681 h 9999"/>
                <a:gd name="connsiteX47" fmla="*/ 4416 w 9928"/>
                <a:gd name="connsiteY47" fmla="*/ 9892 h 9999"/>
                <a:gd name="connsiteX48" fmla="*/ 4286 w 9928"/>
                <a:gd name="connsiteY48" fmla="*/ 9999 h 9999"/>
                <a:gd name="connsiteX49" fmla="*/ 3289 w 9928"/>
                <a:gd name="connsiteY49" fmla="*/ 9997 h 9999"/>
                <a:gd name="connsiteX50" fmla="*/ 1611 w 9928"/>
                <a:gd name="connsiteY50" fmla="*/ 9997 h 9999"/>
                <a:gd name="connsiteX51" fmla="*/ 1570 w 9928"/>
                <a:gd name="connsiteY51" fmla="*/ 9943 h 9999"/>
                <a:gd name="connsiteX52" fmla="*/ 1570 w 9928"/>
                <a:gd name="connsiteY52" fmla="*/ 5892 h 9999"/>
                <a:gd name="connsiteX53" fmla="*/ 1412 w 9928"/>
                <a:gd name="connsiteY53" fmla="*/ 5501 h 9999"/>
                <a:gd name="connsiteX54" fmla="*/ 1023 w 9928"/>
                <a:gd name="connsiteY54" fmla="*/ 5550 h 9999"/>
                <a:gd name="connsiteX55" fmla="*/ 544 w 9928"/>
                <a:gd name="connsiteY55" fmla="*/ 5799 h 9999"/>
                <a:gd name="connsiteX56" fmla="*/ 0 w 9928"/>
                <a:gd name="connsiteY56" fmla="*/ 4784 h 9999"/>
                <a:gd name="connsiteX57" fmla="*/ 226 w 9928"/>
                <a:gd name="connsiteY57" fmla="*/ 4357 h 9999"/>
                <a:gd name="connsiteX58" fmla="*/ 605 w 9928"/>
                <a:gd name="connsiteY58" fmla="*/ 4206 h 9999"/>
                <a:gd name="connsiteX59" fmla="*/ 967 w 9928"/>
                <a:gd name="connsiteY59" fmla="*/ 4390 h 9999"/>
                <a:gd name="connsiteX60" fmla="*/ 1153 w 9928"/>
                <a:gd name="connsiteY60" fmla="*/ 4550 h 9999"/>
                <a:gd name="connsiteX61" fmla="*/ 1545 w 9928"/>
                <a:gd name="connsiteY61" fmla="*/ 4293 h 9999"/>
                <a:gd name="connsiteX62" fmla="*/ 1570 w 9928"/>
                <a:gd name="connsiteY62" fmla="*/ 4086 h 9999"/>
                <a:gd name="connsiteX63" fmla="*/ 1570 w 9928"/>
                <a:gd name="connsiteY63" fmla="*/ 1083 h 9999"/>
                <a:gd name="connsiteX64" fmla="*/ 1570 w 9928"/>
                <a:gd name="connsiteY64" fmla="*/ 1083 h 9999"/>
                <a:gd name="connsiteX0" fmla="*/ 1354 w 9773"/>
                <a:gd name="connsiteY0" fmla="*/ 1083 h 10000"/>
                <a:gd name="connsiteX1" fmla="*/ 1354 w 9773"/>
                <a:gd name="connsiteY1" fmla="*/ 66 h 10000"/>
                <a:gd name="connsiteX2" fmla="*/ 1397 w 9773"/>
                <a:gd name="connsiteY2" fmla="*/ 6 h 10000"/>
                <a:gd name="connsiteX3" fmla="*/ 4082 w 9773"/>
                <a:gd name="connsiteY3" fmla="*/ 8 h 10000"/>
                <a:gd name="connsiteX4" fmla="*/ 4221 w 9773"/>
                <a:gd name="connsiteY4" fmla="*/ 268 h 10000"/>
                <a:gd name="connsiteX5" fmla="*/ 4175 w 9773"/>
                <a:gd name="connsiteY5" fmla="*/ 348 h 10000"/>
                <a:gd name="connsiteX6" fmla="*/ 3971 w 9773"/>
                <a:gd name="connsiteY6" fmla="*/ 896 h 10000"/>
                <a:gd name="connsiteX7" fmla="*/ 4021 w 9773"/>
                <a:gd name="connsiteY7" fmla="*/ 1461 h 10000"/>
                <a:gd name="connsiteX8" fmla="*/ 4382 w 9773"/>
                <a:gd name="connsiteY8" fmla="*/ 1985 h 10000"/>
                <a:gd name="connsiteX9" fmla="*/ 4923 w 9773"/>
                <a:gd name="connsiteY9" fmla="*/ 2087 h 10000"/>
                <a:gd name="connsiteX10" fmla="*/ 5298 w 9773"/>
                <a:gd name="connsiteY10" fmla="*/ 1836 h 10000"/>
                <a:gd name="connsiteX11" fmla="*/ 5538 w 9773"/>
                <a:gd name="connsiteY11" fmla="*/ 1305 h 10000"/>
                <a:gd name="connsiteX12" fmla="*/ 5553 w 9773"/>
                <a:gd name="connsiteY12" fmla="*/ 912 h 10000"/>
                <a:gd name="connsiteX13" fmla="*/ 5334 w 9773"/>
                <a:gd name="connsiteY13" fmla="*/ 332 h 10000"/>
                <a:gd name="connsiteX14" fmla="*/ 5293 w 9773"/>
                <a:gd name="connsiteY14" fmla="*/ 128 h 10000"/>
                <a:gd name="connsiteX15" fmla="*/ 5438 w 9773"/>
                <a:gd name="connsiteY15" fmla="*/ 1 h 10000"/>
                <a:gd name="connsiteX16" fmla="*/ 5624 w 9773"/>
                <a:gd name="connsiteY16" fmla="*/ 1 h 10000"/>
                <a:gd name="connsiteX17" fmla="*/ 6024 w 9773"/>
                <a:gd name="connsiteY17" fmla="*/ 1 h 10000"/>
                <a:gd name="connsiteX18" fmla="*/ 8044 w 9773"/>
                <a:gd name="connsiteY18" fmla="*/ 1 h 10000"/>
                <a:gd name="connsiteX19" fmla="*/ 8133 w 9773"/>
                <a:gd name="connsiteY19" fmla="*/ 6 h 10000"/>
                <a:gd name="connsiteX20" fmla="*/ 8167 w 9773"/>
                <a:gd name="connsiteY20" fmla="*/ 52 h 10000"/>
                <a:gd name="connsiteX21" fmla="*/ 8167 w 9773"/>
                <a:gd name="connsiteY21" fmla="*/ 119 h 10000"/>
                <a:gd name="connsiteX22" fmla="*/ 8167 w 9773"/>
                <a:gd name="connsiteY22" fmla="*/ 4104 h 10000"/>
                <a:gd name="connsiteX23" fmla="*/ 8281 w 9773"/>
                <a:gd name="connsiteY23" fmla="*/ 4459 h 10000"/>
                <a:gd name="connsiteX24" fmla="*/ 8618 w 9773"/>
                <a:gd name="connsiteY24" fmla="*/ 4533 h 10000"/>
                <a:gd name="connsiteX25" fmla="*/ 8743 w 9773"/>
                <a:gd name="connsiteY25" fmla="*/ 4419 h 10000"/>
                <a:gd name="connsiteX26" fmla="*/ 9325 w 9773"/>
                <a:gd name="connsiteY26" fmla="*/ 4235 h 10000"/>
                <a:gd name="connsiteX27" fmla="*/ 9703 w 9773"/>
                <a:gd name="connsiteY27" fmla="*/ 4632 h 10000"/>
                <a:gd name="connsiteX28" fmla="*/ 9749 w 9773"/>
                <a:gd name="connsiteY28" fmla="*/ 5218 h 10000"/>
                <a:gd name="connsiteX29" fmla="*/ 9496 w 9773"/>
                <a:gd name="connsiteY29" fmla="*/ 5673 h 10000"/>
                <a:gd name="connsiteX30" fmla="*/ 9002 w 9773"/>
                <a:gd name="connsiteY30" fmla="*/ 5773 h 10000"/>
                <a:gd name="connsiteX31" fmla="*/ 8710 w 9773"/>
                <a:gd name="connsiteY31" fmla="*/ 5544 h 10000"/>
                <a:gd name="connsiteX32" fmla="*/ 8375 w 9773"/>
                <a:gd name="connsiteY32" fmla="*/ 5473 h 10000"/>
                <a:gd name="connsiteX33" fmla="*/ 8167 w 9773"/>
                <a:gd name="connsiteY33" fmla="*/ 5882 h 10000"/>
                <a:gd name="connsiteX34" fmla="*/ 8167 w 9773"/>
                <a:gd name="connsiteY34" fmla="*/ 9938 h 10000"/>
                <a:gd name="connsiteX35" fmla="*/ 8120 w 9773"/>
                <a:gd name="connsiteY35" fmla="*/ 9998 h 10000"/>
                <a:gd name="connsiteX36" fmla="*/ 5443 w 9773"/>
                <a:gd name="connsiteY36" fmla="*/ 9998 h 10000"/>
                <a:gd name="connsiteX37" fmla="*/ 5319 w 9773"/>
                <a:gd name="connsiteY37" fmla="*/ 9931 h 10000"/>
                <a:gd name="connsiteX38" fmla="*/ 5327 w 9773"/>
                <a:gd name="connsiteY38" fmla="*/ 9682 h 10000"/>
                <a:gd name="connsiteX39" fmla="*/ 5529 w 9773"/>
                <a:gd name="connsiteY39" fmla="*/ 9243 h 10000"/>
                <a:gd name="connsiteX40" fmla="*/ 5541 w 9773"/>
                <a:gd name="connsiteY40" fmla="*/ 8712 h 10000"/>
                <a:gd name="connsiteX41" fmla="*/ 5315 w 9773"/>
                <a:gd name="connsiteY41" fmla="*/ 8190 h 10000"/>
                <a:gd name="connsiteX42" fmla="*/ 4928 w 9773"/>
                <a:gd name="connsiteY42" fmla="*/ 7921 h 10000"/>
                <a:gd name="connsiteX43" fmla="*/ 4521 w 9773"/>
                <a:gd name="connsiteY43" fmla="*/ 7943 h 10000"/>
                <a:gd name="connsiteX44" fmla="*/ 4135 w 9773"/>
                <a:gd name="connsiteY44" fmla="*/ 8290 h 10000"/>
                <a:gd name="connsiteX45" fmla="*/ 3969 w 9773"/>
                <a:gd name="connsiteY45" fmla="*/ 9098 h 10000"/>
                <a:gd name="connsiteX46" fmla="*/ 4192 w 9773"/>
                <a:gd name="connsiteY46" fmla="*/ 9682 h 10000"/>
                <a:gd name="connsiteX47" fmla="*/ 4221 w 9773"/>
                <a:gd name="connsiteY47" fmla="*/ 9893 h 10000"/>
                <a:gd name="connsiteX48" fmla="*/ 4090 w 9773"/>
                <a:gd name="connsiteY48" fmla="*/ 10000 h 10000"/>
                <a:gd name="connsiteX49" fmla="*/ 3086 w 9773"/>
                <a:gd name="connsiteY49" fmla="*/ 9998 h 10000"/>
                <a:gd name="connsiteX50" fmla="*/ 1396 w 9773"/>
                <a:gd name="connsiteY50" fmla="*/ 9998 h 10000"/>
                <a:gd name="connsiteX51" fmla="*/ 1354 w 9773"/>
                <a:gd name="connsiteY51" fmla="*/ 9944 h 10000"/>
                <a:gd name="connsiteX52" fmla="*/ 1354 w 9773"/>
                <a:gd name="connsiteY52" fmla="*/ 5893 h 10000"/>
                <a:gd name="connsiteX53" fmla="*/ 1195 w 9773"/>
                <a:gd name="connsiteY53" fmla="*/ 5502 h 10000"/>
                <a:gd name="connsiteX54" fmla="*/ 803 w 9773"/>
                <a:gd name="connsiteY54" fmla="*/ 5551 h 10000"/>
                <a:gd name="connsiteX55" fmla="*/ 321 w 9773"/>
                <a:gd name="connsiteY55" fmla="*/ 5800 h 10000"/>
                <a:gd name="connsiteX56" fmla="*/ 1 w 9773"/>
                <a:gd name="connsiteY56" fmla="*/ 4357 h 10000"/>
                <a:gd name="connsiteX57" fmla="*/ 382 w 9773"/>
                <a:gd name="connsiteY57" fmla="*/ 4206 h 10000"/>
                <a:gd name="connsiteX58" fmla="*/ 747 w 9773"/>
                <a:gd name="connsiteY58" fmla="*/ 4390 h 10000"/>
                <a:gd name="connsiteX59" fmla="*/ 934 w 9773"/>
                <a:gd name="connsiteY59" fmla="*/ 4550 h 10000"/>
                <a:gd name="connsiteX60" fmla="*/ 1329 w 9773"/>
                <a:gd name="connsiteY60" fmla="*/ 4293 h 10000"/>
                <a:gd name="connsiteX61" fmla="*/ 1354 w 9773"/>
                <a:gd name="connsiteY61" fmla="*/ 4086 h 10000"/>
                <a:gd name="connsiteX62" fmla="*/ 1354 w 9773"/>
                <a:gd name="connsiteY62" fmla="*/ 1083 h 10000"/>
                <a:gd name="connsiteX63" fmla="*/ 1354 w 9773"/>
                <a:gd name="connsiteY63" fmla="*/ 1083 h 10000"/>
                <a:gd name="connsiteX0" fmla="*/ 1089 w 9703"/>
                <a:gd name="connsiteY0" fmla="*/ 1083 h 10000"/>
                <a:gd name="connsiteX1" fmla="*/ 1089 w 9703"/>
                <a:gd name="connsiteY1" fmla="*/ 66 h 10000"/>
                <a:gd name="connsiteX2" fmla="*/ 1133 w 9703"/>
                <a:gd name="connsiteY2" fmla="*/ 6 h 10000"/>
                <a:gd name="connsiteX3" fmla="*/ 3881 w 9703"/>
                <a:gd name="connsiteY3" fmla="*/ 8 h 10000"/>
                <a:gd name="connsiteX4" fmla="*/ 4023 w 9703"/>
                <a:gd name="connsiteY4" fmla="*/ 268 h 10000"/>
                <a:gd name="connsiteX5" fmla="*/ 3976 w 9703"/>
                <a:gd name="connsiteY5" fmla="*/ 348 h 10000"/>
                <a:gd name="connsiteX6" fmla="*/ 3767 w 9703"/>
                <a:gd name="connsiteY6" fmla="*/ 896 h 10000"/>
                <a:gd name="connsiteX7" fmla="*/ 3818 w 9703"/>
                <a:gd name="connsiteY7" fmla="*/ 1461 h 10000"/>
                <a:gd name="connsiteX8" fmla="*/ 4188 w 9703"/>
                <a:gd name="connsiteY8" fmla="*/ 1985 h 10000"/>
                <a:gd name="connsiteX9" fmla="*/ 4741 w 9703"/>
                <a:gd name="connsiteY9" fmla="*/ 2087 h 10000"/>
                <a:gd name="connsiteX10" fmla="*/ 5125 w 9703"/>
                <a:gd name="connsiteY10" fmla="*/ 1836 h 10000"/>
                <a:gd name="connsiteX11" fmla="*/ 5371 w 9703"/>
                <a:gd name="connsiteY11" fmla="*/ 1305 h 10000"/>
                <a:gd name="connsiteX12" fmla="*/ 5386 w 9703"/>
                <a:gd name="connsiteY12" fmla="*/ 912 h 10000"/>
                <a:gd name="connsiteX13" fmla="*/ 5162 w 9703"/>
                <a:gd name="connsiteY13" fmla="*/ 332 h 10000"/>
                <a:gd name="connsiteX14" fmla="*/ 5120 w 9703"/>
                <a:gd name="connsiteY14" fmla="*/ 128 h 10000"/>
                <a:gd name="connsiteX15" fmla="*/ 5268 w 9703"/>
                <a:gd name="connsiteY15" fmla="*/ 1 h 10000"/>
                <a:gd name="connsiteX16" fmla="*/ 5459 w 9703"/>
                <a:gd name="connsiteY16" fmla="*/ 1 h 10000"/>
                <a:gd name="connsiteX17" fmla="*/ 5868 w 9703"/>
                <a:gd name="connsiteY17" fmla="*/ 1 h 10000"/>
                <a:gd name="connsiteX18" fmla="*/ 7935 w 9703"/>
                <a:gd name="connsiteY18" fmla="*/ 1 h 10000"/>
                <a:gd name="connsiteX19" fmla="*/ 8026 w 9703"/>
                <a:gd name="connsiteY19" fmla="*/ 6 h 10000"/>
                <a:gd name="connsiteX20" fmla="*/ 8061 w 9703"/>
                <a:gd name="connsiteY20" fmla="*/ 52 h 10000"/>
                <a:gd name="connsiteX21" fmla="*/ 8061 w 9703"/>
                <a:gd name="connsiteY21" fmla="*/ 119 h 10000"/>
                <a:gd name="connsiteX22" fmla="*/ 8061 w 9703"/>
                <a:gd name="connsiteY22" fmla="*/ 4104 h 10000"/>
                <a:gd name="connsiteX23" fmla="*/ 8177 w 9703"/>
                <a:gd name="connsiteY23" fmla="*/ 4459 h 10000"/>
                <a:gd name="connsiteX24" fmla="*/ 8522 w 9703"/>
                <a:gd name="connsiteY24" fmla="*/ 4533 h 10000"/>
                <a:gd name="connsiteX25" fmla="*/ 8650 w 9703"/>
                <a:gd name="connsiteY25" fmla="*/ 4419 h 10000"/>
                <a:gd name="connsiteX26" fmla="*/ 9246 w 9703"/>
                <a:gd name="connsiteY26" fmla="*/ 4235 h 10000"/>
                <a:gd name="connsiteX27" fmla="*/ 9632 w 9703"/>
                <a:gd name="connsiteY27" fmla="*/ 4632 h 10000"/>
                <a:gd name="connsiteX28" fmla="*/ 9679 w 9703"/>
                <a:gd name="connsiteY28" fmla="*/ 5218 h 10000"/>
                <a:gd name="connsiteX29" fmla="*/ 9421 w 9703"/>
                <a:gd name="connsiteY29" fmla="*/ 5673 h 10000"/>
                <a:gd name="connsiteX30" fmla="*/ 8915 w 9703"/>
                <a:gd name="connsiteY30" fmla="*/ 5773 h 10000"/>
                <a:gd name="connsiteX31" fmla="*/ 8616 w 9703"/>
                <a:gd name="connsiteY31" fmla="*/ 5544 h 10000"/>
                <a:gd name="connsiteX32" fmla="*/ 8274 w 9703"/>
                <a:gd name="connsiteY32" fmla="*/ 5473 h 10000"/>
                <a:gd name="connsiteX33" fmla="*/ 8061 w 9703"/>
                <a:gd name="connsiteY33" fmla="*/ 5882 h 10000"/>
                <a:gd name="connsiteX34" fmla="*/ 8061 w 9703"/>
                <a:gd name="connsiteY34" fmla="*/ 9938 h 10000"/>
                <a:gd name="connsiteX35" fmla="*/ 8013 w 9703"/>
                <a:gd name="connsiteY35" fmla="*/ 9998 h 10000"/>
                <a:gd name="connsiteX36" fmla="*/ 5273 w 9703"/>
                <a:gd name="connsiteY36" fmla="*/ 9998 h 10000"/>
                <a:gd name="connsiteX37" fmla="*/ 5147 w 9703"/>
                <a:gd name="connsiteY37" fmla="*/ 9931 h 10000"/>
                <a:gd name="connsiteX38" fmla="*/ 5155 w 9703"/>
                <a:gd name="connsiteY38" fmla="*/ 9682 h 10000"/>
                <a:gd name="connsiteX39" fmla="*/ 5361 w 9703"/>
                <a:gd name="connsiteY39" fmla="*/ 9243 h 10000"/>
                <a:gd name="connsiteX40" fmla="*/ 5374 w 9703"/>
                <a:gd name="connsiteY40" fmla="*/ 8712 h 10000"/>
                <a:gd name="connsiteX41" fmla="*/ 5142 w 9703"/>
                <a:gd name="connsiteY41" fmla="*/ 8190 h 10000"/>
                <a:gd name="connsiteX42" fmla="*/ 4746 w 9703"/>
                <a:gd name="connsiteY42" fmla="*/ 7921 h 10000"/>
                <a:gd name="connsiteX43" fmla="*/ 4330 w 9703"/>
                <a:gd name="connsiteY43" fmla="*/ 7943 h 10000"/>
                <a:gd name="connsiteX44" fmla="*/ 3935 w 9703"/>
                <a:gd name="connsiteY44" fmla="*/ 8290 h 10000"/>
                <a:gd name="connsiteX45" fmla="*/ 3765 w 9703"/>
                <a:gd name="connsiteY45" fmla="*/ 9098 h 10000"/>
                <a:gd name="connsiteX46" fmla="*/ 3993 w 9703"/>
                <a:gd name="connsiteY46" fmla="*/ 9682 h 10000"/>
                <a:gd name="connsiteX47" fmla="*/ 4023 w 9703"/>
                <a:gd name="connsiteY47" fmla="*/ 9893 h 10000"/>
                <a:gd name="connsiteX48" fmla="*/ 3889 w 9703"/>
                <a:gd name="connsiteY48" fmla="*/ 10000 h 10000"/>
                <a:gd name="connsiteX49" fmla="*/ 2862 w 9703"/>
                <a:gd name="connsiteY49" fmla="*/ 9998 h 10000"/>
                <a:gd name="connsiteX50" fmla="*/ 1132 w 9703"/>
                <a:gd name="connsiteY50" fmla="*/ 9998 h 10000"/>
                <a:gd name="connsiteX51" fmla="*/ 1089 w 9703"/>
                <a:gd name="connsiteY51" fmla="*/ 9944 h 10000"/>
                <a:gd name="connsiteX52" fmla="*/ 1089 w 9703"/>
                <a:gd name="connsiteY52" fmla="*/ 5893 h 10000"/>
                <a:gd name="connsiteX53" fmla="*/ 927 w 9703"/>
                <a:gd name="connsiteY53" fmla="*/ 5502 h 10000"/>
                <a:gd name="connsiteX54" fmla="*/ 526 w 9703"/>
                <a:gd name="connsiteY54" fmla="*/ 5551 h 10000"/>
                <a:gd name="connsiteX55" fmla="*/ 32 w 9703"/>
                <a:gd name="connsiteY55" fmla="*/ 5800 h 10000"/>
                <a:gd name="connsiteX56" fmla="*/ 95 w 9703"/>
                <a:gd name="connsiteY56" fmla="*/ 4206 h 10000"/>
                <a:gd name="connsiteX57" fmla="*/ 468 w 9703"/>
                <a:gd name="connsiteY57" fmla="*/ 4390 h 10000"/>
                <a:gd name="connsiteX58" fmla="*/ 660 w 9703"/>
                <a:gd name="connsiteY58" fmla="*/ 4550 h 10000"/>
                <a:gd name="connsiteX59" fmla="*/ 1064 w 9703"/>
                <a:gd name="connsiteY59" fmla="*/ 4293 h 10000"/>
                <a:gd name="connsiteX60" fmla="*/ 1089 w 9703"/>
                <a:gd name="connsiteY60" fmla="*/ 4086 h 10000"/>
                <a:gd name="connsiteX61" fmla="*/ 1089 w 9703"/>
                <a:gd name="connsiteY61" fmla="*/ 1083 h 10000"/>
                <a:gd name="connsiteX62" fmla="*/ 1089 w 9703"/>
                <a:gd name="connsiteY62" fmla="*/ 1083 h 10000"/>
                <a:gd name="connsiteX0" fmla="*/ 1090 w 9968"/>
                <a:gd name="connsiteY0" fmla="*/ 1083 h 10000"/>
                <a:gd name="connsiteX1" fmla="*/ 1090 w 9968"/>
                <a:gd name="connsiteY1" fmla="*/ 66 h 10000"/>
                <a:gd name="connsiteX2" fmla="*/ 1136 w 9968"/>
                <a:gd name="connsiteY2" fmla="*/ 6 h 10000"/>
                <a:gd name="connsiteX3" fmla="*/ 3968 w 9968"/>
                <a:gd name="connsiteY3" fmla="*/ 8 h 10000"/>
                <a:gd name="connsiteX4" fmla="*/ 4114 w 9968"/>
                <a:gd name="connsiteY4" fmla="*/ 268 h 10000"/>
                <a:gd name="connsiteX5" fmla="*/ 4066 w 9968"/>
                <a:gd name="connsiteY5" fmla="*/ 348 h 10000"/>
                <a:gd name="connsiteX6" fmla="*/ 3850 w 9968"/>
                <a:gd name="connsiteY6" fmla="*/ 896 h 10000"/>
                <a:gd name="connsiteX7" fmla="*/ 3903 w 9968"/>
                <a:gd name="connsiteY7" fmla="*/ 1461 h 10000"/>
                <a:gd name="connsiteX8" fmla="*/ 4284 w 9968"/>
                <a:gd name="connsiteY8" fmla="*/ 1985 h 10000"/>
                <a:gd name="connsiteX9" fmla="*/ 4854 w 9968"/>
                <a:gd name="connsiteY9" fmla="*/ 2087 h 10000"/>
                <a:gd name="connsiteX10" fmla="*/ 5250 w 9968"/>
                <a:gd name="connsiteY10" fmla="*/ 1836 h 10000"/>
                <a:gd name="connsiteX11" fmla="*/ 5503 w 9968"/>
                <a:gd name="connsiteY11" fmla="*/ 1305 h 10000"/>
                <a:gd name="connsiteX12" fmla="*/ 5519 w 9968"/>
                <a:gd name="connsiteY12" fmla="*/ 912 h 10000"/>
                <a:gd name="connsiteX13" fmla="*/ 5288 w 9968"/>
                <a:gd name="connsiteY13" fmla="*/ 332 h 10000"/>
                <a:gd name="connsiteX14" fmla="*/ 5245 w 9968"/>
                <a:gd name="connsiteY14" fmla="*/ 128 h 10000"/>
                <a:gd name="connsiteX15" fmla="*/ 5397 w 9968"/>
                <a:gd name="connsiteY15" fmla="*/ 1 h 10000"/>
                <a:gd name="connsiteX16" fmla="*/ 5594 w 9968"/>
                <a:gd name="connsiteY16" fmla="*/ 1 h 10000"/>
                <a:gd name="connsiteX17" fmla="*/ 6016 w 9968"/>
                <a:gd name="connsiteY17" fmla="*/ 1 h 10000"/>
                <a:gd name="connsiteX18" fmla="*/ 8146 w 9968"/>
                <a:gd name="connsiteY18" fmla="*/ 1 h 10000"/>
                <a:gd name="connsiteX19" fmla="*/ 8240 w 9968"/>
                <a:gd name="connsiteY19" fmla="*/ 6 h 10000"/>
                <a:gd name="connsiteX20" fmla="*/ 8276 w 9968"/>
                <a:gd name="connsiteY20" fmla="*/ 52 h 10000"/>
                <a:gd name="connsiteX21" fmla="*/ 8276 w 9968"/>
                <a:gd name="connsiteY21" fmla="*/ 119 h 10000"/>
                <a:gd name="connsiteX22" fmla="*/ 8276 w 9968"/>
                <a:gd name="connsiteY22" fmla="*/ 4104 h 10000"/>
                <a:gd name="connsiteX23" fmla="*/ 8395 w 9968"/>
                <a:gd name="connsiteY23" fmla="*/ 4459 h 10000"/>
                <a:gd name="connsiteX24" fmla="*/ 8751 w 9968"/>
                <a:gd name="connsiteY24" fmla="*/ 4533 h 10000"/>
                <a:gd name="connsiteX25" fmla="*/ 8883 w 9968"/>
                <a:gd name="connsiteY25" fmla="*/ 4419 h 10000"/>
                <a:gd name="connsiteX26" fmla="*/ 9497 w 9968"/>
                <a:gd name="connsiteY26" fmla="*/ 4235 h 10000"/>
                <a:gd name="connsiteX27" fmla="*/ 9895 w 9968"/>
                <a:gd name="connsiteY27" fmla="*/ 4632 h 10000"/>
                <a:gd name="connsiteX28" fmla="*/ 9943 w 9968"/>
                <a:gd name="connsiteY28" fmla="*/ 5218 h 10000"/>
                <a:gd name="connsiteX29" fmla="*/ 9677 w 9968"/>
                <a:gd name="connsiteY29" fmla="*/ 5673 h 10000"/>
                <a:gd name="connsiteX30" fmla="*/ 9156 w 9968"/>
                <a:gd name="connsiteY30" fmla="*/ 5773 h 10000"/>
                <a:gd name="connsiteX31" fmla="*/ 8848 w 9968"/>
                <a:gd name="connsiteY31" fmla="*/ 5544 h 10000"/>
                <a:gd name="connsiteX32" fmla="*/ 8495 w 9968"/>
                <a:gd name="connsiteY32" fmla="*/ 5473 h 10000"/>
                <a:gd name="connsiteX33" fmla="*/ 8276 w 9968"/>
                <a:gd name="connsiteY33" fmla="*/ 5882 h 10000"/>
                <a:gd name="connsiteX34" fmla="*/ 8276 w 9968"/>
                <a:gd name="connsiteY34" fmla="*/ 9938 h 10000"/>
                <a:gd name="connsiteX35" fmla="*/ 8226 w 9968"/>
                <a:gd name="connsiteY35" fmla="*/ 9998 h 10000"/>
                <a:gd name="connsiteX36" fmla="*/ 5402 w 9968"/>
                <a:gd name="connsiteY36" fmla="*/ 9998 h 10000"/>
                <a:gd name="connsiteX37" fmla="*/ 5273 w 9968"/>
                <a:gd name="connsiteY37" fmla="*/ 9931 h 10000"/>
                <a:gd name="connsiteX38" fmla="*/ 5281 w 9968"/>
                <a:gd name="connsiteY38" fmla="*/ 9682 h 10000"/>
                <a:gd name="connsiteX39" fmla="*/ 5493 w 9968"/>
                <a:gd name="connsiteY39" fmla="*/ 9243 h 10000"/>
                <a:gd name="connsiteX40" fmla="*/ 5506 w 9968"/>
                <a:gd name="connsiteY40" fmla="*/ 8712 h 10000"/>
                <a:gd name="connsiteX41" fmla="*/ 5267 w 9968"/>
                <a:gd name="connsiteY41" fmla="*/ 8190 h 10000"/>
                <a:gd name="connsiteX42" fmla="*/ 4859 w 9968"/>
                <a:gd name="connsiteY42" fmla="*/ 7921 h 10000"/>
                <a:gd name="connsiteX43" fmla="*/ 4431 w 9968"/>
                <a:gd name="connsiteY43" fmla="*/ 7943 h 10000"/>
                <a:gd name="connsiteX44" fmla="*/ 4023 w 9968"/>
                <a:gd name="connsiteY44" fmla="*/ 8290 h 10000"/>
                <a:gd name="connsiteX45" fmla="*/ 3848 w 9968"/>
                <a:gd name="connsiteY45" fmla="*/ 9098 h 10000"/>
                <a:gd name="connsiteX46" fmla="*/ 4083 w 9968"/>
                <a:gd name="connsiteY46" fmla="*/ 9682 h 10000"/>
                <a:gd name="connsiteX47" fmla="*/ 4114 w 9968"/>
                <a:gd name="connsiteY47" fmla="*/ 9893 h 10000"/>
                <a:gd name="connsiteX48" fmla="*/ 3976 w 9968"/>
                <a:gd name="connsiteY48" fmla="*/ 10000 h 10000"/>
                <a:gd name="connsiteX49" fmla="*/ 2918 w 9968"/>
                <a:gd name="connsiteY49" fmla="*/ 9998 h 10000"/>
                <a:gd name="connsiteX50" fmla="*/ 1135 w 9968"/>
                <a:gd name="connsiteY50" fmla="*/ 9998 h 10000"/>
                <a:gd name="connsiteX51" fmla="*/ 1090 w 9968"/>
                <a:gd name="connsiteY51" fmla="*/ 9944 h 10000"/>
                <a:gd name="connsiteX52" fmla="*/ 1090 w 9968"/>
                <a:gd name="connsiteY52" fmla="*/ 5893 h 10000"/>
                <a:gd name="connsiteX53" fmla="*/ 923 w 9968"/>
                <a:gd name="connsiteY53" fmla="*/ 5502 h 10000"/>
                <a:gd name="connsiteX54" fmla="*/ 510 w 9968"/>
                <a:gd name="connsiteY54" fmla="*/ 5551 h 10000"/>
                <a:gd name="connsiteX55" fmla="*/ 1 w 9968"/>
                <a:gd name="connsiteY55" fmla="*/ 5800 h 10000"/>
                <a:gd name="connsiteX56" fmla="*/ 450 w 9968"/>
                <a:gd name="connsiteY56" fmla="*/ 4390 h 10000"/>
                <a:gd name="connsiteX57" fmla="*/ 648 w 9968"/>
                <a:gd name="connsiteY57" fmla="*/ 4550 h 10000"/>
                <a:gd name="connsiteX58" fmla="*/ 1065 w 9968"/>
                <a:gd name="connsiteY58" fmla="*/ 4293 h 10000"/>
                <a:gd name="connsiteX59" fmla="*/ 1090 w 9968"/>
                <a:gd name="connsiteY59" fmla="*/ 4086 h 10000"/>
                <a:gd name="connsiteX60" fmla="*/ 1090 w 9968"/>
                <a:gd name="connsiteY60" fmla="*/ 1083 h 10000"/>
                <a:gd name="connsiteX61" fmla="*/ 1090 w 9968"/>
                <a:gd name="connsiteY61" fmla="*/ 1083 h 10000"/>
                <a:gd name="connsiteX0" fmla="*/ 1093 w 10000"/>
                <a:gd name="connsiteY0" fmla="*/ 1083 h 10000"/>
                <a:gd name="connsiteX1" fmla="*/ 1093 w 10000"/>
                <a:gd name="connsiteY1" fmla="*/ 66 h 10000"/>
                <a:gd name="connsiteX2" fmla="*/ 1140 w 10000"/>
                <a:gd name="connsiteY2" fmla="*/ 6 h 10000"/>
                <a:gd name="connsiteX3" fmla="*/ 3981 w 10000"/>
                <a:gd name="connsiteY3" fmla="*/ 8 h 10000"/>
                <a:gd name="connsiteX4" fmla="*/ 4127 w 10000"/>
                <a:gd name="connsiteY4" fmla="*/ 268 h 10000"/>
                <a:gd name="connsiteX5" fmla="*/ 4079 w 10000"/>
                <a:gd name="connsiteY5" fmla="*/ 348 h 10000"/>
                <a:gd name="connsiteX6" fmla="*/ 3862 w 10000"/>
                <a:gd name="connsiteY6" fmla="*/ 896 h 10000"/>
                <a:gd name="connsiteX7" fmla="*/ 3916 w 10000"/>
                <a:gd name="connsiteY7" fmla="*/ 1461 h 10000"/>
                <a:gd name="connsiteX8" fmla="*/ 4298 w 10000"/>
                <a:gd name="connsiteY8" fmla="*/ 1985 h 10000"/>
                <a:gd name="connsiteX9" fmla="*/ 4870 w 10000"/>
                <a:gd name="connsiteY9" fmla="*/ 2087 h 10000"/>
                <a:gd name="connsiteX10" fmla="*/ 5267 w 10000"/>
                <a:gd name="connsiteY10" fmla="*/ 1836 h 10000"/>
                <a:gd name="connsiteX11" fmla="*/ 5521 w 10000"/>
                <a:gd name="connsiteY11" fmla="*/ 1305 h 10000"/>
                <a:gd name="connsiteX12" fmla="*/ 5537 w 10000"/>
                <a:gd name="connsiteY12" fmla="*/ 912 h 10000"/>
                <a:gd name="connsiteX13" fmla="*/ 5305 w 10000"/>
                <a:gd name="connsiteY13" fmla="*/ 332 h 10000"/>
                <a:gd name="connsiteX14" fmla="*/ 5262 w 10000"/>
                <a:gd name="connsiteY14" fmla="*/ 128 h 10000"/>
                <a:gd name="connsiteX15" fmla="*/ 5414 w 10000"/>
                <a:gd name="connsiteY15" fmla="*/ 1 h 10000"/>
                <a:gd name="connsiteX16" fmla="*/ 5612 w 10000"/>
                <a:gd name="connsiteY16" fmla="*/ 1 h 10000"/>
                <a:gd name="connsiteX17" fmla="*/ 6035 w 10000"/>
                <a:gd name="connsiteY17" fmla="*/ 1 h 10000"/>
                <a:gd name="connsiteX18" fmla="*/ 8172 w 10000"/>
                <a:gd name="connsiteY18" fmla="*/ 1 h 10000"/>
                <a:gd name="connsiteX19" fmla="*/ 8266 w 10000"/>
                <a:gd name="connsiteY19" fmla="*/ 6 h 10000"/>
                <a:gd name="connsiteX20" fmla="*/ 8303 w 10000"/>
                <a:gd name="connsiteY20" fmla="*/ 52 h 10000"/>
                <a:gd name="connsiteX21" fmla="*/ 8303 w 10000"/>
                <a:gd name="connsiteY21" fmla="*/ 119 h 10000"/>
                <a:gd name="connsiteX22" fmla="*/ 8303 w 10000"/>
                <a:gd name="connsiteY22" fmla="*/ 4104 h 10000"/>
                <a:gd name="connsiteX23" fmla="*/ 8422 w 10000"/>
                <a:gd name="connsiteY23" fmla="*/ 4459 h 10000"/>
                <a:gd name="connsiteX24" fmla="*/ 8779 w 10000"/>
                <a:gd name="connsiteY24" fmla="*/ 4533 h 10000"/>
                <a:gd name="connsiteX25" fmla="*/ 8912 w 10000"/>
                <a:gd name="connsiteY25" fmla="*/ 4419 h 10000"/>
                <a:gd name="connsiteX26" fmla="*/ 9527 w 10000"/>
                <a:gd name="connsiteY26" fmla="*/ 4235 h 10000"/>
                <a:gd name="connsiteX27" fmla="*/ 9927 w 10000"/>
                <a:gd name="connsiteY27" fmla="*/ 4632 h 10000"/>
                <a:gd name="connsiteX28" fmla="*/ 9975 w 10000"/>
                <a:gd name="connsiteY28" fmla="*/ 5218 h 10000"/>
                <a:gd name="connsiteX29" fmla="*/ 9708 w 10000"/>
                <a:gd name="connsiteY29" fmla="*/ 5673 h 10000"/>
                <a:gd name="connsiteX30" fmla="*/ 9185 w 10000"/>
                <a:gd name="connsiteY30" fmla="*/ 5773 h 10000"/>
                <a:gd name="connsiteX31" fmla="*/ 8876 w 10000"/>
                <a:gd name="connsiteY31" fmla="*/ 5544 h 10000"/>
                <a:gd name="connsiteX32" fmla="*/ 8522 w 10000"/>
                <a:gd name="connsiteY32" fmla="*/ 5473 h 10000"/>
                <a:gd name="connsiteX33" fmla="*/ 8303 w 10000"/>
                <a:gd name="connsiteY33" fmla="*/ 5882 h 10000"/>
                <a:gd name="connsiteX34" fmla="*/ 8303 w 10000"/>
                <a:gd name="connsiteY34" fmla="*/ 9938 h 10000"/>
                <a:gd name="connsiteX35" fmla="*/ 8252 w 10000"/>
                <a:gd name="connsiteY35" fmla="*/ 9998 h 10000"/>
                <a:gd name="connsiteX36" fmla="*/ 5419 w 10000"/>
                <a:gd name="connsiteY36" fmla="*/ 9998 h 10000"/>
                <a:gd name="connsiteX37" fmla="*/ 5290 w 10000"/>
                <a:gd name="connsiteY37" fmla="*/ 9931 h 10000"/>
                <a:gd name="connsiteX38" fmla="*/ 5298 w 10000"/>
                <a:gd name="connsiteY38" fmla="*/ 9682 h 10000"/>
                <a:gd name="connsiteX39" fmla="*/ 5511 w 10000"/>
                <a:gd name="connsiteY39" fmla="*/ 9243 h 10000"/>
                <a:gd name="connsiteX40" fmla="*/ 5524 w 10000"/>
                <a:gd name="connsiteY40" fmla="*/ 8712 h 10000"/>
                <a:gd name="connsiteX41" fmla="*/ 5284 w 10000"/>
                <a:gd name="connsiteY41" fmla="*/ 8190 h 10000"/>
                <a:gd name="connsiteX42" fmla="*/ 4875 w 10000"/>
                <a:gd name="connsiteY42" fmla="*/ 7921 h 10000"/>
                <a:gd name="connsiteX43" fmla="*/ 4445 w 10000"/>
                <a:gd name="connsiteY43" fmla="*/ 7943 h 10000"/>
                <a:gd name="connsiteX44" fmla="*/ 4036 w 10000"/>
                <a:gd name="connsiteY44" fmla="*/ 8290 h 10000"/>
                <a:gd name="connsiteX45" fmla="*/ 3860 w 10000"/>
                <a:gd name="connsiteY45" fmla="*/ 9098 h 10000"/>
                <a:gd name="connsiteX46" fmla="*/ 4096 w 10000"/>
                <a:gd name="connsiteY46" fmla="*/ 9682 h 10000"/>
                <a:gd name="connsiteX47" fmla="*/ 4127 w 10000"/>
                <a:gd name="connsiteY47" fmla="*/ 9893 h 10000"/>
                <a:gd name="connsiteX48" fmla="*/ 3989 w 10000"/>
                <a:gd name="connsiteY48" fmla="*/ 10000 h 10000"/>
                <a:gd name="connsiteX49" fmla="*/ 2927 w 10000"/>
                <a:gd name="connsiteY49" fmla="*/ 9998 h 10000"/>
                <a:gd name="connsiteX50" fmla="*/ 1139 w 10000"/>
                <a:gd name="connsiteY50" fmla="*/ 9998 h 10000"/>
                <a:gd name="connsiteX51" fmla="*/ 1093 w 10000"/>
                <a:gd name="connsiteY51" fmla="*/ 9944 h 10000"/>
                <a:gd name="connsiteX52" fmla="*/ 1093 w 10000"/>
                <a:gd name="connsiteY52" fmla="*/ 5893 h 10000"/>
                <a:gd name="connsiteX53" fmla="*/ 926 w 10000"/>
                <a:gd name="connsiteY53" fmla="*/ 5502 h 10000"/>
                <a:gd name="connsiteX54" fmla="*/ 512 w 10000"/>
                <a:gd name="connsiteY54" fmla="*/ 5551 h 10000"/>
                <a:gd name="connsiteX55" fmla="*/ 1 w 10000"/>
                <a:gd name="connsiteY55" fmla="*/ 5800 h 10000"/>
                <a:gd name="connsiteX56" fmla="*/ 650 w 10000"/>
                <a:gd name="connsiteY56" fmla="*/ 4550 h 10000"/>
                <a:gd name="connsiteX57" fmla="*/ 1068 w 10000"/>
                <a:gd name="connsiteY57" fmla="*/ 4293 h 10000"/>
                <a:gd name="connsiteX58" fmla="*/ 1093 w 10000"/>
                <a:gd name="connsiteY58" fmla="*/ 4086 h 10000"/>
                <a:gd name="connsiteX59" fmla="*/ 1093 w 10000"/>
                <a:gd name="connsiteY59" fmla="*/ 1083 h 10000"/>
                <a:gd name="connsiteX60" fmla="*/ 1093 w 10000"/>
                <a:gd name="connsiteY60" fmla="*/ 1083 h 10000"/>
                <a:gd name="connsiteX0" fmla="*/ 1104 w 10011"/>
                <a:gd name="connsiteY0" fmla="*/ 1083 h 10000"/>
                <a:gd name="connsiteX1" fmla="*/ 1104 w 10011"/>
                <a:gd name="connsiteY1" fmla="*/ 66 h 10000"/>
                <a:gd name="connsiteX2" fmla="*/ 1151 w 10011"/>
                <a:gd name="connsiteY2" fmla="*/ 6 h 10000"/>
                <a:gd name="connsiteX3" fmla="*/ 3992 w 10011"/>
                <a:gd name="connsiteY3" fmla="*/ 8 h 10000"/>
                <a:gd name="connsiteX4" fmla="*/ 4138 w 10011"/>
                <a:gd name="connsiteY4" fmla="*/ 268 h 10000"/>
                <a:gd name="connsiteX5" fmla="*/ 4090 w 10011"/>
                <a:gd name="connsiteY5" fmla="*/ 348 h 10000"/>
                <a:gd name="connsiteX6" fmla="*/ 3873 w 10011"/>
                <a:gd name="connsiteY6" fmla="*/ 896 h 10000"/>
                <a:gd name="connsiteX7" fmla="*/ 3927 w 10011"/>
                <a:gd name="connsiteY7" fmla="*/ 1461 h 10000"/>
                <a:gd name="connsiteX8" fmla="*/ 4309 w 10011"/>
                <a:gd name="connsiteY8" fmla="*/ 1985 h 10000"/>
                <a:gd name="connsiteX9" fmla="*/ 4881 w 10011"/>
                <a:gd name="connsiteY9" fmla="*/ 2087 h 10000"/>
                <a:gd name="connsiteX10" fmla="*/ 5278 w 10011"/>
                <a:gd name="connsiteY10" fmla="*/ 1836 h 10000"/>
                <a:gd name="connsiteX11" fmla="*/ 5532 w 10011"/>
                <a:gd name="connsiteY11" fmla="*/ 1305 h 10000"/>
                <a:gd name="connsiteX12" fmla="*/ 5548 w 10011"/>
                <a:gd name="connsiteY12" fmla="*/ 912 h 10000"/>
                <a:gd name="connsiteX13" fmla="*/ 5316 w 10011"/>
                <a:gd name="connsiteY13" fmla="*/ 332 h 10000"/>
                <a:gd name="connsiteX14" fmla="*/ 5273 w 10011"/>
                <a:gd name="connsiteY14" fmla="*/ 128 h 10000"/>
                <a:gd name="connsiteX15" fmla="*/ 5425 w 10011"/>
                <a:gd name="connsiteY15" fmla="*/ 1 h 10000"/>
                <a:gd name="connsiteX16" fmla="*/ 5623 w 10011"/>
                <a:gd name="connsiteY16" fmla="*/ 1 h 10000"/>
                <a:gd name="connsiteX17" fmla="*/ 6046 w 10011"/>
                <a:gd name="connsiteY17" fmla="*/ 1 h 10000"/>
                <a:gd name="connsiteX18" fmla="*/ 8183 w 10011"/>
                <a:gd name="connsiteY18" fmla="*/ 1 h 10000"/>
                <a:gd name="connsiteX19" fmla="*/ 8277 w 10011"/>
                <a:gd name="connsiteY19" fmla="*/ 6 h 10000"/>
                <a:gd name="connsiteX20" fmla="*/ 8314 w 10011"/>
                <a:gd name="connsiteY20" fmla="*/ 52 h 10000"/>
                <a:gd name="connsiteX21" fmla="*/ 8314 w 10011"/>
                <a:gd name="connsiteY21" fmla="*/ 119 h 10000"/>
                <a:gd name="connsiteX22" fmla="*/ 8314 w 10011"/>
                <a:gd name="connsiteY22" fmla="*/ 4104 h 10000"/>
                <a:gd name="connsiteX23" fmla="*/ 8433 w 10011"/>
                <a:gd name="connsiteY23" fmla="*/ 4459 h 10000"/>
                <a:gd name="connsiteX24" fmla="*/ 8790 w 10011"/>
                <a:gd name="connsiteY24" fmla="*/ 4533 h 10000"/>
                <a:gd name="connsiteX25" fmla="*/ 8923 w 10011"/>
                <a:gd name="connsiteY25" fmla="*/ 4419 h 10000"/>
                <a:gd name="connsiteX26" fmla="*/ 9538 w 10011"/>
                <a:gd name="connsiteY26" fmla="*/ 4235 h 10000"/>
                <a:gd name="connsiteX27" fmla="*/ 9938 w 10011"/>
                <a:gd name="connsiteY27" fmla="*/ 4632 h 10000"/>
                <a:gd name="connsiteX28" fmla="*/ 9986 w 10011"/>
                <a:gd name="connsiteY28" fmla="*/ 5218 h 10000"/>
                <a:gd name="connsiteX29" fmla="*/ 9719 w 10011"/>
                <a:gd name="connsiteY29" fmla="*/ 5673 h 10000"/>
                <a:gd name="connsiteX30" fmla="*/ 9196 w 10011"/>
                <a:gd name="connsiteY30" fmla="*/ 5773 h 10000"/>
                <a:gd name="connsiteX31" fmla="*/ 8887 w 10011"/>
                <a:gd name="connsiteY31" fmla="*/ 5544 h 10000"/>
                <a:gd name="connsiteX32" fmla="*/ 8533 w 10011"/>
                <a:gd name="connsiteY32" fmla="*/ 5473 h 10000"/>
                <a:gd name="connsiteX33" fmla="*/ 8314 w 10011"/>
                <a:gd name="connsiteY33" fmla="*/ 5882 h 10000"/>
                <a:gd name="connsiteX34" fmla="*/ 8314 w 10011"/>
                <a:gd name="connsiteY34" fmla="*/ 9938 h 10000"/>
                <a:gd name="connsiteX35" fmla="*/ 8263 w 10011"/>
                <a:gd name="connsiteY35" fmla="*/ 9998 h 10000"/>
                <a:gd name="connsiteX36" fmla="*/ 5430 w 10011"/>
                <a:gd name="connsiteY36" fmla="*/ 9998 h 10000"/>
                <a:gd name="connsiteX37" fmla="*/ 5301 w 10011"/>
                <a:gd name="connsiteY37" fmla="*/ 9931 h 10000"/>
                <a:gd name="connsiteX38" fmla="*/ 5309 w 10011"/>
                <a:gd name="connsiteY38" fmla="*/ 9682 h 10000"/>
                <a:gd name="connsiteX39" fmla="*/ 5522 w 10011"/>
                <a:gd name="connsiteY39" fmla="*/ 9243 h 10000"/>
                <a:gd name="connsiteX40" fmla="*/ 5535 w 10011"/>
                <a:gd name="connsiteY40" fmla="*/ 8712 h 10000"/>
                <a:gd name="connsiteX41" fmla="*/ 5295 w 10011"/>
                <a:gd name="connsiteY41" fmla="*/ 8190 h 10000"/>
                <a:gd name="connsiteX42" fmla="*/ 4886 w 10011"/>
                <a:gd name="connsiteY42" fmla="*/ 7921 h 10000"/>
                <a:gd name="connsiteX43" fmla="*/ 4456 w 10011"/>
                <a:gd name="connsiteY43" fmla="*/ 7943 h 10000"/>
                <a:gd name="connsiteX44" fmla="*/ 4047 w 10011"/>
                <a:gd name="connsiteY44" fmla="*/ 8290 h 10000"/>
                <a:gd name="connsiteX45" fmla="*/ 3871 w 10011"/>
                <a:gd name="connsiteY45" fmla="*/ 9098 h 10000"/>
                <a:gd name="connsiteX46" fmla="*/ 4107 w 10011"/>
                <a:gd name="connsiteY46" fmla="*/ 9682 h 10000"/>
                <a:gd name="connsiteX47" fmla="*/ 4138 w 10011"/>
                <a:gd name="connsiteY47" fmla="*/ 9893 h 10000"/>
                <a:gd name="connsiteX48" fmla="*/ 4000 w 10011"/>
                <a:gd name="connsiteY48" fmla="*/ 10000 h 10000"/>
                <a:gd name="connsiteX49" fmla="*/ 2938 w 10011"/>
                <a:gd name="connsiteY49" fmla="*/ 9998 h 10000"/>
                <a:gd name="connsiteX50" fmla="*/ 1150 w 10011"/>
                <a:gd name="connsiteY50" fmla="*/ 9998 h 10000"/>
                <a:gd name="connsiteX51" fmla="*/ 1104 w 10011"/>
                <a:gd name="connsiteY51" fmla="*/ 9944 h 10000"/>
                <a:gd name="connsiteX52" fmla="*/ 1104 w 10011"/>
                <a:gd name="connsiteY52" fmla="*/ 5893 h 10000"/>
                <a:gd name="connsiteX53" fmla="*/ 937 w 10011"/>
                <a:gd name="connsiteY53" fmla="*/ 5502 h 10000"/>
                <a:gd name="connsiteX54" fmla="*/ 523 w 10011"/>
                <a:gd name="connsiteY54" fmla="*/ 5551 h 10000"/>
                <a:gd name="connsiteX55" fmla="*/ 12 w 10011"/>
                <a:gd name="connsiteY55" fmla="*/ 5800 h 10000"/>
                <a:gd name="connsiteX56" fmla="*/ 1079 w 10011"/>
                <a:gd name="connsiteY56" fmla="*/ 4293 h 10000"/>
                <a:gd name="connsiteX57" fmla="*/ 1104 w 10011"/>
                <a:gd name="connsiteY57" fmla="*/ 4086 h 10000"/>
                <a:gd name="connsiteX58" fmla="*/ 1104 w 10011"/>
                <a:gd name="connsiteY58" fmla="*/ 1083 h 10000"/>
                <a:gd name="connsiteX59" fmla="*/ 1104 w 10011"/>
                <a:gd name="connsiteY59" fmla="*/ 1083 h 10000"/>
                <a:gd name="connsiteX0" fmla="*/ 583 w 9490"/>
                <a:gd name="connsiteY0" fmla="*/ 1083 h 10000"/>
                <a:gd name="connsiteX1" fmla="*/ 583 w 9490"/>
                <a:gd name="connsiteY1" fmla="*/ 66 h 10000"/>
                <a:gd name="connsiteX2" fmla="*/ 630 w 9490"/>
                <a:gd name="connsiteY2" fmla="*/ 6 h 10000"/>
                <a:gd name="connsiteX3" fmla="*/ 3471 w 9490"/>
                <a:gd name="connsiteY3" fmla="*/ 8 h 10000"/>
                <a:gd name="connsiteX4" fmla="*/ 3617 w 9490"/>
                <a:gd name="connsiteY4" fmla="*/ 268 h 10000"/>
                <a:gd name="connsiteX5" fmla="*/ 3569 w 9490"/>
                <a:gd name="connsiteY5" fmla="*/ 348 h 10000"/>
                <a:gd name="connsiteX6" fmla="*/ 3352 w 9490"/>
                <a:gd name="connsiteY6" fmla="*/ 896 h 10000"/>
                <a:gd name="connsiteX7" fmla="*/ 3406 w 9490"/>
                <a:gd name="connsiteY7" fmla="*/ 1461 h 10000"/>
                <a:gd name="connsiteX8" fmla="*/ 3788 w 9490"/>
                <a:gd name="connsiteY8" fmla="*/ 1985 h 10000"/>
                <a:gd name="connsiteX9" fmla="*/ 4360 w 9490"/>
                <a:gd name="connsiteY9" fmla="*/ 2087 h 10000"/>
                <a:gd name="connsiteX10" fmla="*/ 4757 w 9490"/>
                <a:gd name="connsiteY10" fmla="*/ 1836 h 10000"/>
                <a:gd name="connsiteX11" fmla="*/ 5011 w 9490"/>
                <a:gd name="connsiteY11" fmla="*/ 1305 h 10000"/>
                <a:gd name="connsiteX12" fmla="*/ 5027 w 9490"/>
                <a:gd name="connsiteY12" fmla="*/ 912 h 10000"/>
                <a:gd name="connsiteX13" fmla="*/ 4795 w 9490"/>
                <a:gd name="connsiteY13" fmla="*/ 332 h 10000"/>
                <a:gd name="connsiteX14" fmla="*/ 4752 w 9490"/>
                <a:gd name="connsiteY14" fmla="*/ 128 h 10000"/>
                <a:gd name="connsiteX15" fmla="*/ 4904 w 9490"/>
                <a:gd name="connsiteY15" fmla="*/ 1 h 10000"/>
                <a:gd name="connsiteX16" fmla="*/ 5102 w 9490"/>
                <a:gd name="connsiteY16" fmla="*/ 1 h 10000"/>
                <a:gd name="connsiteX17" fmla="*/ 5525 w 9490"/>
                <a:gd name="connsiteY17" fmla="*/ 1 h 10000"/>
                <a:gd name="connsiteX18" fmla="*/ 7662 w 9490"/>
                <a:gd name="connsiteY18" fmla="*/ 1 h 10000"/>
                <a:gd name="connsiteX19" fmla="*/ 7756 w 9490"/>
                <a:gd name="connsiteY19" fmla="*/ 6 h 10000"/>
                <a:gd name="connsiteX20" fmla="*/ 7793 w 9490"/>
                <a:gd name="connsiteY20" fmla="*/ 52 h 10000"/>
                <a:gd name="connsiteX21" fmla="*/ 7793 w 9490"/>
                <a:gd name="connsiteY21" fmla="*/ 119 h 10000"/>
                <a:gd name="connsiteX22" fmla="*/ 7793 w 9490"/>
                <a:gd name="connsiteY22" fmla="*/ 4104 h 10000"/>
                <a:gd name="connsiteX23" fmla="*/ 7912 w 9490"/>
                <a:gd name="connsiteY23" fmla="*/ 4459 h 10000"/>
                <a:gd name="connsiteX24" fmla="*/ 8269 w 9490"/>
                <a:gd name="connsiteY24" fmla="*/ 4533 h 10000"/>
                <a:gd name="connsiteX25" fmla="*/ 8402 w 9490"/>
                <a:gd name="connsiteY25" fmla="*/ 4419 h 10000"/>
                <a:gd name="connsiteX26" fmla="*/ 9017 w 9490"/>
                <a:gd name="connsiteY26" fmla="*/ 4235 h 10000"/>
                <a:gd name="connsiteX27" fmla="*/ 9417 w 9490"/>
                <a:gd name="connsiteY27" fmla="*/ 4632 h 10000"/>
                <a:gd name="connsiteX28" fmla="*/ 9465 w 9490"/>
                <a:gd name="connsiteY28" fmla="*/ 5218 h 10000"/>
                <a:gd name="connsiteX29" fmla="*/ 9198 w 9490"/>
                <a:gd name="connsiteY29" fmla="*/ 5673 h 10000"/>
                <a:gd name="connsiteX30" fmla="*/ 8675 w 9490"/>
                <a:gd name="connsiteY30" fmla="*/ 5773 h 10000"/>
                <a:gd name="connsiteX31" fmla="*/ 8366 w 9490"/>
                <a:gd name="connsiteY31" fmla="*/ 5544 h 10000"/>
                <a:gd name="connsiteX32" fmla="*/ 8012 w 9490"/>
                <a:gd name="connsiteY32" fmla="*/ 5473 h 10000"/>
                <a:gd name="connsiteX33" fmla="*/ 7793 w 9490"/>
                <a:gd name="connsiteY33" fmla="*/ 5882 h 10000"/>
                <a:gd name="connsiteX34" fmla="*/ 7793 w 9490"/>
                <a:gd name="connsiteY34" fmla="*/ 9938 h 10000"/>
                <a:gd name="connsiteX35" fmla="*/ 7742 w 9490"/>
                <a:gd name="connsiteY35" fmla="*/ 9998 h 10000"/>
                <a:gd name="connsiteX36" fmla="*/ 4909 w 9490"/>
                <a:gd name="connsiteY36" fmla="*/ 9998 h 10000"/>
                <a:gd name="connsiteX37" fmla="*/ 4780 w 9490"/>
                <a:gd name="connsiteY37" fmla="*/ 9931 h 10000"/>
                <a:gd name="connsiteX38" fmla="*/ 4788 w 9490"/>
                <a:gd name="connsiteY38" fmla="*/ 9682 h 10000"/>
                <a:gd name="connsiteX39" fmla="*/ 5001 w 9490"/>
                <a:gd name="connsiteY39" fmla="*/ 9243 h 10000"/>
                <a:gd name="connsiteX40" fmla="*/ 5014 w 9490"/>
                <a:gd name="connsiteY40" fmla="*/ 8712 h 10000"/>
                <a:gd name="connsiteX41" fmla="*/ 4774 w 9490"/>
                <a:gd name="connsiteY41" fmla="*/ 8190 h 10000"/>
                <a:gd name="connsiteX42" fmla="*/ 4365 w 9490"/>
                <a:gd name="connsiteY42" fmla="*/ 7921 h 10000"/>
                <a:gd name="connsiteX43" fmla="*/ 3935 w 9490"/>
                <a:gd name="connsiteY43" fmla="*/ 7943 h 10000"/>
                <a:gd name="connsiteX44" fmla="*/ 3526 w 9490"/>
                <a:gd name="connsiteY44" fmla="*/ 8290 h 10000"/>
                <a:gd name="connsiteX45" fmla="*/ 3350 w 9490"/>
                <a:gd name="connsiteY45" fmla="*/ 9098 h 10000"/>
                <a:gd name="connsiteX46" fmla="*/ 3586 w 9490"/>
                <a:gd name="connsiteY46" fmla="*/ 9682 h 10000"/>
                <a:gd name="connsiteX47" fmla="*/ 3617 w 9490"/>
                <a:gd name="connsiteY47" fmla="*/ 9893 h 10000"/>
                <a:gd name="connsiteX48" fmla="*/ 3479 w 9490"/>
                <a:gd name="connsiteY48" fmla="*/ 10000 h 10000"/>
                <a:gd name="connsiteX49" fmla="*/ 2417 w 9490"/>
                <a:gd name="connsiteY49" fmla="*/ 9998 h 10000"/>
                <a:gd name="connsiteX50" fmla="*/ 629 w 9490"/>
                <a:gd name="connsiteY50" fmla="*/ 9998 h 10000"/>
                <a:gd name="connsiteX51" fmla="*/ 583 w 9490"/>
                <a:gd name="connsiteY51" fmla="*/ 9944 h 10000"/>
                <a:gd name="connsiteX52" fmla="*/ 583 w 9490"/>
                <a:gd name="connsiteY52" fmla="*/ 5893 h 10000"/>
                <a:gd name="connsiteX53" fmla="*/ 416 w 9490"/>
                <a:gd name="connsiteY53" fmla="*/ 5502 h 10000"/>
                <a:gd name="connsiteX54" fmla="*/ 2 w 9490"/>
                <a:gd name="connsiteY54" fmla="*/ 5551 h 10000"/>
                <a:gd name="connsiteX55" fmla="*/ 558 w 9490"/>
                <a:gd name="connsiteY55" fmla="*/ 4293 h 10000"/>
                <a:gd name="connsiteX56" fmla="*/ 583 w 9490"/>
                <a:gd name="connsiteY56" fmla="*/ 4086 h 10000"/>
                <a:gd name="connsiteX57" fmla="*/ 583 w 9490"/>
                <a:gd name="connsiteY57" fmla="*/ 1083 h 10000"/>
                <a:gd name="connsiteX58" fmla="*/ 583 w 9490"/>
                <a:gd name="connsiteY58" fmla="*/ 1083 h 10000"/>
                <a:gd name="connsiteX0" fmla="*/ 177 w 9563"/>
                <a:gd name="connsiteY0" fmla="*/ 1083 h 10000"/>
                <a:gd name="connsiteX1" fmla="*/ 177 w 9563"/>
                <a:gd name="connsiteY1" fmla="*/ 66 h 10000"/>
                <a:gd name="connsiteX2" fmla="*/ 227 w 9563"/>
                <a:gd name="connsiteY2" fmla="*/ 6 h 10000"/>
                <a:gd name="connsiteX3" fmla="*/ 3221 w 9563"/>
                <a:gd name="connsiteY3" fmla="*/ 8 h 10000"/>
                <a:gd name="connsiteX4" fmla="*/ 3374 w 9563"/>
                <a:gd name="connsiteY4" fmla="*/ 268 h 10000"/>
                <a:gd name="connsiteX5" fmla="*/ 3324 w 9563"/>
                <a:gd name="connsiteY5" fmla="*/ 348 h 10000"/>
                <a:gd name="connsiteX6" fmla="*/ 3095 w 9563"/>
                <a:gd name="connsiteY6" fmla="*/ 896 h 10000"/>
                <a:gd name="connsiteX7" fmla="*/ 3152 w 9563"/>
                <a:gd name="connsiteY7" fmla="*/ 1461 h 10000"/>
                <a:gd name="connsiteX8" fmla="*/ 3555 w 9563"/>
                <a:gd name="connsiteY8" fmla="*/ 1985 h 10000"/>
                <a:gd name="connsiteX9" fmla="*/ 4157 w 9563"/>
                <a:gd name="connsiteY9" fmla="*/ 2087 h 10000"/>
                <a:gd name="connsiteX10" fmla="*/ 4576 w 9563"/>
                <a:gd name="connsiteY10" fmla="*/ 1836 h 10000"/>
                <a:gd name="connsiteX11" fmla="*/ 4843 w 9563"/>
                <a:gd name="connsiteY11" fmla="*/ 1305 h 10000"/>
                <a:gd name="connsiteX12" fmla="*/ 4860 w 9563"/>
                <a:gd name="connsiteY12" fmla="*/ 912 h 10000"/>
                <a:gd name="connsiteX13" fmla="*/ 4616 w 9563"/>
                <a:gd name="connsiteY13" fmla="*/ 332 h 10000"/>
                <a:gd name="connsiteX14" fmla="*/ 4570 w 9563"/>
                <a:gd name="connsiteY14" fmla="*/ 128 h 10000"/>
                <a:gd name="connsiteX15" fmla="*/ 4731 w 9563"/>
                <a:gd name="connsiteY15" fmla="*/ 1 h 10000"/>
                <a:gd name="connsiteX16" fmla="*/ 4939 w 9563"/>
                <a:gd name="connsiteY16" fmla="*/ 1 h 10000"/>
                <a:gd name="connsiteX17" fmla="*/ 5385 w 9563"/>
                <a:gd name="connsiteY17" fmla="*/ 1 h 10000"/>
                <a:gd name="connsiteX18" fmla="*/ 7637 w 9563"/>
                <a:gd name="connsiteY18" fmla="*/ 1 h 10000"/>
                <a:gd name="connsiteX19" fmla="*/ 7736 w 9563"/>
                <a:gd name="connsiteY19" fmla="*/ 6 h 10000"/>
                <a:gd name="connsiteX20" fmla="*/ 7775 w 9563"/>
                <a:gd name="connsiteY20" fmla="*/ 52 h 10000"/>
                <a:gd name="connsiteX21" fmla="*/ 7775 w 9563"/>
                <a:gd name="connsiteY21" fmla="*/ 119 h 10000"/>
                <a:gd name="connsiteX22" fmla="*/ 7775 w 9563"/>
                <a:gd name="connsiteY22" fmla="*/ 4104 h 10000"/>
                <a:gd name="connsiteX23" fmla="*/ 7900 w 9563"/>
                <a:gd name="connsiteY23" fmla="*/ 4459 h 10000"/>
                <a:gd name="connsiteX24" fmla="*/ 8276 w 9563"/>
                <a:gd name="connsiteY24" fmla="*/ 4533 h 10000"/>
                <a:gd name="connsiteX25" fmla="*/ 8417 w 9563"/>
                <a:gd name="connsiteY25" fmla="*/ 4419 h 10000"/>
                <a:gd name="connsiteX26" fmla="*/ 9065 w 9563"/>
                <a:gd name="connsiteY26" fmla="*/ 4235 h 10000"/>
                <a:gd name="connsiteX27" fmla="*/ 9486 w 9563"/>
                <a:gd name="connsiteY27" fmla="*/ 4632 h 10000"/>
                <a:gd name="connsiteX28" fmla="*/ 9537 w 9563"/>
                <a:gd name="connsiteY28" fmla="*/ 5218 h 10000"/>
                <a:gd name="connsiteX29" fmla="*/ 9255 w 9563"/>
                <a:gd name="connsiteY29" fmla="*/ 5673 h 10000"/>
                <a:gd name="connsiteX30" fmla="*/ 8704 w 9563"/>
                <a:gd name="connsiteY30" fmla="*/ 5773 h 10000"/>
                <a:gd name="connsiteX31" fmla="*/ 8379 w 9563"/>
                <a:gd name="connsiteY31" fmla="*/ 5544 h 10000"/>
                <a:gd name="connsiteX32" fmla="*/ 8006 w 9563"/>
                <a:gd name="connsiteY32" fmla="*/ 5473 h 10000"/>
                <a:gd name="connsiteX33" fmla="*/ 7775 w 9563"/>
                <a:gd name="connsiteY33" fmla="*/ 5882 h 10000"/>
                <a:gd name="connsiteX34" fmla="*/ 7775 w 9563"/>
                <a:gd name="connsiteY34" fmla="*/ 9938 h 10000"/>
                <a:gd name="connsiteX35" fmla="*/ 7721 w 9563"/>
                <a:gd name="connsiteY35" fmla="*/ 9998 h 10000"/>
                <a:gd name="connsiteX36" fmla="*/ 4736 w 9563"/>
                <a:gd name="connsiteY36" fmla="*/ 9998 h 10000"/>
                <a:gd name="connsiteX37" fmla="*/ 4600 w 9563"/>
                <a:gd name="connsiteY37" fmla="*/ 9931 h 10000"/>
                <a:gd name="connsiteX38" fmla="*/ 4608 w 9563"/>
                <a:gd name="connsiteY38" fmla="*/ 9682 h 10000"/>
                <a:gd name="connsiteX39" fmla="*/ 4833 w 9563"/>
                <a:gd name="connsiteY39" fmla="*/ 9243 h 10000"/>
                <a:gd name="connsiteX40" fmla="*/ 4846 w 9563"/>
                <a:gd name="connsiteY40" fmla="*/ 8712 h 10000"/>
                <a:gd name="connsiteX41" fmla="*/ 4594 w 9563"/>
                <a:gd name="connsiteY41" fmla="*/ 8190 h 10000"/>
                <a:gd name="connsiteX42" fmla="*/ 4163 w 9563"/>
                <a:gd name="connsiteY42" fmla="*/ 7921 h 10000"/>
                <a:gd name="connsiteX43" fmla="*/ 3709 w 9563"/>
                <a:gd name="connsiteY43" fmla="*/ 7943 h 10000"/>
                <a:gd name="connsiteX44" fmla="*/ 3278 w 9563"/>
                <a:gd name="connsiteY44" fmla="*/ 8290 h 10000"/>
                <a:gd name="connsiteX45" fmla="*/ 3093 w 9563"/>
                <a:gd name="connsiteY45" fmla="*/ 9098 h 10000"/>
                <a:gd name="connsiteX46" fmla="*/ 3342 w 9563"/>
                <a:gd name="connsiteY46" fmla="*/ 9682 h 10000"/>
                <a:gd name="connsiteX47" fmla="*/ 3374 w 9563"/>
                <a:gd name="connsiteY47" fmla="*/ 9893 h 10000"/>
                <a:gd name="connsiteX48" fmla="*/ 3229 w 9563"/>
                <a:gd name="connsiteY48" fmla="*/ 10000 h 10000"/>
                <a:gd name="connsiteX49" fmla="*/ 2110 w 9563"/>
                <a:gd name="connsiteY49" fmla="*/ 9998 h 10000"/>
                <a:gd name="connsiteX50" fmla="*/ 226 w 9563"/>
                <a:gd name="connsiteY50" fmla="*/ 9998 h 10000"/>
                <a:gd name="connsiteX51" fmla="*/ 177 w 9563"/>
                <a:gd name="connsiteY51" fmla="*/ 9944 h 10000"/>
                <a:gd name="connsiteX52" fmla="*/ 177 w 9563"/>
                <a:gd name="connsiteY52" fmla="*/ 5893 h 10000"/>
                <a:gd name="connsiteX53" fmla="*/ 1 w 9563"/>
                <a:gd name="connsiteY53" fmla="*/ 5502 h 10000"/>
                <a:gd name="connsiteX54" fmla="*/ 151 w 9563"/>
                <a:gd name="connsiteY54" fmla="*/ 4293 h 10000"/>
                <a:gd name="connsiteX55" fmla="*/ 177 w 9563"/>
                <a:gd name="connsiteY55" fmla="*/ 4086 h 10000"/>
                <a:gd name="connsiteX56" fmla="*/ 177 w 9563"/>
                <a:gd name="connsiteY56" fmla="*/ 1083 h 10000"/>
                <a:gd name="connsiteX57" fmla="*/ 177 w 9563"/>
                <a:gd name="connsiteY57" fmla="*/ 1083 h 10000"/>
                <a:gd name="connsiteX0" fmla="*/ 27 w 9842"/>
                <a:gd name="connsiteY0" fmla="*/ 1083 h 10000"/>
                <a:gd name="connsiteX1" fmla="*/ 27 w 9842"/>
                <a:gd name="connsiteY1" fmla="*/ 66 h 10000"/>
                <a:gd name="connsiteX2" fmla="*/ 79 w 9842"/>
                <a:gd name="connsiteY2" fmla="*/ 6 h 10000"/>
                <a:gd name="connsiteX3" fmla="*/ 3210 w 9842"/>
                <a:gd name="connsiteY3" fmla="*/ 8 h 10000"/>
                <a:gd name="connsiteX4" fmla="*/ 3370 w 9842"/>
                <a:gd name="connsiteY4" fmla="*/ 268 h 10000"/>
                <a:gd name="connsiteX5" fmla="*/ 3318 w 9842"/>
                <a:gd name="connsiteY5" fmla="*/ 348 h 10000"/>
                <a:gd name="connsiteX6" fmla="*/ 3078 w 9842"/>
                <a:gd name="connsiteY6" fmla="*/ 896 h 10000"/>
                <a:gd name="connsiteX7" fmla="*/ 3138 w 9842"/>
                <a:gd name="connsiteY7" fmla="*/ 1461 h 10000"/>
                <a:gd name="connsiteX8" fmla="*/ 3559 w 9842"/>
                <a:gd name="connsiteY8" fmla="*/ 1985 h 10000"/>
                <a:gd name="connsiteX9" fmla="*/ 4189 w 9842"/>
                <a:gd name="connsiteY9" fmla="*/ 2087 h 10000"/>
                <a:gd name="connsiteX10" fmla="*/ 4627 w 9842"/>
                <a:gd name="connsiteY10" fmla="*/ 1836 h 10000"/>
                <a:gd name="connsiteX11" fmla="*/ 4906 w 9842"/>
                <a:gd name="connsiteY11" fmla="*/ 1305 h 10000"/>
                <a:gd name="connsiteX12" fmla="*/ 4924 w 9842"/>
                <a:gd name="connsiteY12" fmla="*/ 912 h 10000"/>
                <a:gd name="connsiteX13" fmla="*/ 4669 w 9842"/>
                <a:gd name="connsiteY13" fmla="*/ 332 h 10000"/>
                <a:gd name="connsiteX14" fmla="*/ 4621 w 9842"/>
                <a:gd name="connsiteY14" fmla="*/ 128 h 10000"/>
                <a:gd name="connsiteX15" fmla="*/ 4789 w 9842"/>
                <a:gd name="connsiteY15" fmla="*/ 1 h 10000"/>
                <a:gd name="connsiteX16" fmla="*/ 5007 w 9842"/>
                <a:gd name="connsiteY16" fmla="*/ 1 h 10000"/>
                <a:gd name="connsiteX17" fmla="*/ 5473 w 9842"/>
                <a:gd name="connsiteY17" fmla="*/ 1 h 10000"/>
                <a:gd name="connsiteX18" fmla="*/ 7828 w 9842"/>
                <a:gd name="connsiteY18" fmla="*/ 1 h 10000"/>
                <a:gd name="connsiteX19" fmla="*/ 7932 w 9842"/>
                <a:gd name="connsiteY19" fmla="*/ 6 h 10000"/>
                <a:gd name="connsiteX20" fmla="*/ 7972 w 9842"/>
                <a:gd name="connsiteY20" fmla="*/ 52 h 10000"/>
                <a:gd name="connsiteX21" fmla="*/ 7972 w 9842"/>
                <a:gd name="connsiteY21" fmla="*/ 119 h 10000"/>
                <a:gd name="connsiteX22" fmla="*/ 7972 w 9842"/>
                <a:gd name="connsiteY22" fmla="*/ 4104 h 10000"/>
                <a:gd name="connsiteX23" fmla="*/ 8103 w 9842"/>
                <a:gd name="connsiteY23" fmla="*/ 4459 h 10000"/>
                <a:gd name="connsiteX24" fmla="*/ 8496 w 9842"/>
                <a:gd name="connsiteY24" fmla="*/ 4533 h 10000"/>
                <a:gd name="connsiteX25" fmla="*/ 8644 w 9842"/>
                <a:gd name="connsiteY25" fmla="*/ 4419 h 10000"/>
                <a:gd name="connsiteX26" fmla="*/ 9321 w 9842"/>
                <a:gd name="connsiteY26" fmla="*/ 4235 h 10000"/>
                <a:gd name="connsiteX27" fmla="*/ 9761 w 9842"/>
                <a:gd name="connsiteY27" fmla="*/ 4632 h 10000"/>
                <a:gd name="connsiteX28" fmla="*/ 9815 w 9842"/>
                <a:gd name="connsiteY28" fmla="*/ 5218 h 10000"/>
                <a:gd name="connsiteX29" fmla="*/ 9520 w 9842"/>
                <a:gd name="connsiteY29" fmla="*/ 5673 h 10000"/>
                <a:gd name="connsiteX30" fmla="*/ 8944 w 9842"/>
                <a:gd name="connsiteY30" fmla="*/ 5773 h 10000"/>
                <a:gd name="connsiteX31" fmla="*/ 8604 w 9842"/>
                <a:gd name="connsiteY31" fmla="*/ 5544 h 10000"/>
                <a:gd name="connsiteX32" fmla="*/ 8214 w 9842"/>
                <a:gd name="connsiteY32" fmla="*/ 5473 h 10000"/>
                <a:gd name="connsiteX33" fmla="*/ 7972 w 9842"/>
                <a:gd name="connsiteY33" fmla="*/ 5882 h 10000"/>
                <a:gd name="connsiteX34" fmla="*/ 7972 w 9842"/>
                <a:gd name="connsiteY34" fmla="*/ 9938 h 10000"/>
                <a:gd name="connsiteX35" fmla="*/ 7916 w 9842"/>
                <a:gd name="connsiteY35" fmla="*/ 9998 h 10000"/>
                <a:gd name="connsiteX36" fmla="*/ 4794 w 9842"/>
                <a:gd name="connsiteY36" fmla="*/ 9998 h 10000"/>
                <a:gd name="connsiteX37" fmla="*/ 4652 w 9842"/>
                <a:gd name="connsiteY37" fmla="*/ 9931 h 10000"/>
                <a:gd name="connsiteX38" fmla="*/ 4661 w 9842"/>
                <a:gd name="connsiteY38" fmla="*/ 9682 h 10000"/>
                <a:gd name="connsiteX39" fmla="*/ 4896 w 9842"/>
                <a:gd name="connsiteY39" fmla="*/ 9243 h 10000"/>
                <a:gd name="connsiteX40" fmla="*/ 4909 w 9842"/>
                <a:gd name="connsiteY40" fmla="*/ 8712 h 10000"/>
                <a:gd name="connsiteX41" fmla="*/ 4646 w 9842"/>
                <a:gd name="connsiteY41" fmla="*/ 8190 h 10000"/>
                <a:gd name="connsiteX42" fmla="*/ 4195 w 9842"/>
                <a:gd name="connsiteY42" fmla="*/ 7921 h 10000"/>
                <a:gd name="connsiteX43" fmla="*/ 3720 w 9842"/>
                <a:gd name="connsiteY43" fmla="*/ 7943 h 10000"/>
                <a:gd name="connsiteX44" fmla="*/ 3270 w 9842"/>
                <a:gd name="connsiteY44" fmla="*/ 8290 h 10000"/>
                <a:gd name="connsiteX45" fmla="*/ 3076 w 9842"/>
                <a:gd name="connsiteY45" fmla="*/ 9098 h 10000"/>
                <a:gd name="connsiteX46" fmla="*/ 3337 w 9842"/>
                <a:gd name="connsiteY46" fmla="*/ 9682 h 10000"/>
                <a:gd name="connsiteX47" fmla="*/ 3370 w 9842"/>
                <a:gd name="connsiteY47" fmla="*/ 9893 h 10000"/>
                <a:gd name="connsiteX48" fmla="*/ 3219 w 9842"/>
                <a:gd name="connsiteY48" fmla="*/ 10000 h 10000"/>
                <a:gd name="connsiteX49" fmla="*/ 2048 w 9842"/>
                <a:gd name="connsiteY49" fmla="*/ 9998 h 10000"/>
                <a:gd name="connsiteX50" fmla="*/ 78 w 9842"/>
                <a:gd name="connsiteY50" fmla="*/ 9998 h 10000"/>
                <a:gd name="connsiteX51" fmla="*/ 27 w 9842"/>
                <a:gd name="connsiteY51" fmla="*/ 9944 h 10000"/>
                <a:gd name="connsiteX52" fmla="*/ 27 w 9842"/>
                <a:gd name="connsiteY52" fmla="*/ 5893 h 10000"/>
                <a:gd name="connsiteX53" fmla="*/ 0 w 9842"/>
                <a:gd name="connsiteY53" fmla="*/ 4293 h 10000"/>
                <a:gd name="connsiteX54" fmla="*/ 27 w 9842"/>
                <a:gd name="connsiteY54" fmla="*/ 4086 h 10000"/>
                <a:gd name="connsiteX55" fmla="*/ 27 w 9842"/>
                <a:gd name="connsiteY55" fmla="*/ 1083 h 10000"/>
                <a:gd name="connsiteX56" fmla="*/ 27 w 9842"/>
                <a:gd name="connsiteY56" fmla="*/ 1083 h 10000"/>
                <a:gd name="connsiteX0" fmla="*/ 1 w 9974"/>
                <a:gd name="connsiteY0" fmla="*/ 1083 h 10000"/>
                <a:gd name="connsiteX1" fmla="*/ 1 w 9974"/>
                <a:gd name="connsiteY1" fmla="*/ 66 h 10000"/>
                <a:gd name="connsiteX2" fmla="*/ 54 w 9974"/>
                <a:gd name="connsiteY2" fmla="*/ 6 h 10000"/>
                <a:gd name="connsiteX3" fmla="*/ 3236 w 9974"/>
                <a:gd name="connsiteY3" fmla="*/ 8 h 10000"/>
                <a:gd name="connsiteX4" fmla="*/ 3398 w 9974"/>
                <a:gd name="connsiteY4" fmla="*/ 268 h 10000"/>
                <a:gd name="connsiteX5" fmla="*/ 3345 w 9974"/>
                <a:gd name="connsiteY5" fmla="*/ 348 h 10000"/>
                <a:gd name="connsiteX6" fmla="*/ 3101 w 9974"/>
                <a:gd name="connsiteY6" fmla="*/ 896 h 10000"/>
                <a:gd name="connsiteX7" fmla="*/ 3162 w 9974"/>
                <a:gd name="connsiteY7" fmla="*/ 1461 h 10000"/>
                <a:gd name="connsiteX8" fmla="*/ 3590 w 9974"/>
                <a:gd name="connsiteY8" fmla="*/ 1985 h 10000"/>
                <a:gd name="connsiteX9" fmla="*/ 4230 w 9974"/>
                <a:gd name="connsiteY9" fmla="*/ 2087 h 10000"/>
                <a:gd name="connsiteX10" fmla="*/ 4675 w 9974"/>
                <a:gd name="connsiteY10" fmla="*/ 1836 h 10000"/>
                <a:gd name="connsiteX11" fmla="*/ 4959 w 9974"/>
                <a:gd name="connsiteY11" fmla="*/ 1305 h 10000"/>
                <a:gd name="connsiteX12" fmla="*/ 4977 w 9974"/>
                <a:gd name="connsiteY12" fmla="*/ 912 h 10000"/>
                <a:gd name="connsiteX13" fmla="*/ 4718 w 9974"/>
                <a:gd name="connsiteY13" fmla="*/ 332 h 10000"/>
                <a:gd name="connsiteX14" fmla="*/ 4669 w 9974"/>
                <a:gd name="connsiteY14" fmla="*/ 128 h 10000"/>
                <a:gd name="connsiteX15" fmla="*/ 4840 w 9974"/>
                <a:gd name="connsiteY15" fmla="*/ 1 h 10000"/>
                <a:gd name="connsiteX16" fmla="*/ 5061 w 9974"/>
                <a:gd name="connsiteY16" fmla="*/ 1 h 10000"/>
                <a:gd name="connsiteX17" fmla="*/ 5535 w 9974"/>
                <a:gd name="connsiteY17" fmla="*/ 1 h 10000"/>
                <a:gd name="connsiteX18" fmla="*/ 7928 w 9974"/>
                <a:gd name="connsiteY18" fmla="*/ 1 h 10000"/>
                <a:gd name="connsiteX19" fmla="*/ 8033 w 9974"/>
                <a:gd name="connsiteY19" fmla="*/ 6 h 10000"/>
                <a:gd name="connsiteX20" fmla="*/ 8074 w 9974"/>
                <a:gd name="connsiteY20" fmla="*/ 52 h 10000"/>
                <a:gd name="connsiteX21" fmla="*/ 8074 w 9974"/>
                <a:gd name="connsiteY21" fmla="*/ 119 h 10000"/>
                <a:gd name="connsiteX22" fmla="*/ 8074 w 9974"/>
                <a:gd name="connsiteY22" fmla="*/ 4104 h 10000"/>
                <a:gd name="connsiteX23" fmla="*/ 8207 w 9974"/>
                <a:gd name="connsiteY23" fmla="*/ 4459 h 10000"/>
                <a:gd name="connsiteX24" fmla="*/ 8606 w 9974"/>
                <a:gd name="connsiteY24" fmla="*/ 4533 h 10000"/>
                <a:gd name="connsiteX25" fmla="*/ 8757 w 9974"/>
                <a:gd name="connsiteY25" fmla="*/ 4419 h 10000"/>
                <a:gd name="connsiteX26" fmla="*/ 9445 w 9974"/>
                <a:gd name="connsiteY26" fmla="*/ 4235 h 10000"/>
                <a:gd name="connsiteX27" fmla="*/ 9892 w 9974"/>
                <a:gd name="connsiteY27" fmla="*/ 4632 h 10000"/>
                <a:gd name="connsiteX28" fmla="*/ 9947 w 9974"/>
                <a:gd name="connsiteY28" fmla="*/ 5218 h 10000"/>
                <a:gd name="connsiteX29" fmla="*/ 9647 w 9974"/>
                <a:gd name="connsiteY29" fmla="*/ 5673 h 10000"/>
                <a:gd name="connsiteX30" fmla="*/ 9062 w 9974"/>
                <a:gd name="connsiteY30" fmla="*/ 5773 h 10000"/>
                <a:gd name="connsiteX31" fmla="*/ 8716 w 9974"/>
                <a:gd name="connsiteY31" fmla="*/ 5544 h 10000"/>
                <a:gd name="connsiteX32" fmla="*/ 8320 w 9974"/>
                <a:gd name="connsiteY32" fmla="*/ 5473 h 10000"/>
                <a:gd name="connsiteX33" fmla="*/ 8074 w 9974"/>
                <a:gd name="connsiteY33" fmla="*/ 5882 h 10000"/>
                <a:gd name="connsiteX34" fmla="*/ 8074 w 9974"/>
                <a:gd name="connsiteY34" fmla="*/ 9938 h 10000"/>
                <a:gd name="connsiteX35" fmla="*/ 8017 w 9974"/>
                <a:gd name="connsiteY35" fmla="*/ 9998 h 10000"/>
                <a:gd name="connsiteX36" fmla="*/ 4845 w 9974"/>
                <a:gd name="connsiteY36" fmla="*/ 9998 h 10000"/>
                <a:gd name="connsiteX37" fmla="*/ 4701 w 9974"/>
                <a:gd name="connsiteY37" fmla="*/ 9931 h 10000"/>
                <a:gd name="connsiteX38" fmla="*/ 4710 w 9974"/>
                <a:gd name="connsiteY38" fmla="*/ 9682 h 10000"/>
                <a:gd name="connsiteX39" fmla="*/ 4949 w 9974"/>
                <a:gd name="connsiteY39" fmla="*/ 9243 h 10000"/>
                <a:gd name="connsiteX40" fmla="*/ 4962 w 9974"/>
                <a:gd name="connsiteY40" fmla="*/ 8712 h 10000"/>
                <a:gd name="connsiteX41" fmla="*/ 4695 w 9974"/>
                <a:gd name="connsiteY41" fmla="*/ 8190 h 10000"/>
                <a:gd name="connsiteX42" fmla="*/ 4236 w 9974"/>
                <a:gd name="connsiteY42" fmla="*/ 7921 h 10000"/>
                <a:gd name="connsiteX43" fmla="*/ 3754 w 9974"/>
                <a:gd name="connsiteY43" fmla="*/ 7943 h 10000"/>
                <a:gd name="connsiteX44" fmla="*/ 3296 w 9974"/>
                <a:gd name="connsiteY44" fmla="*/ 8290 h 10000"/>
                <a:gd name="connsiteX45" fmla="*/ 3099 w 9974"/>
                <a:gd name="connsiteY45" fmla="*/ 9098 h 10000"/>
                <a:gd name="connsiteX46" fmla="*/ 3365 w 9974"/>
                <a:gd name="connsiteY46" fmla="*/ 9682 h 10000"/>
                <a:gd name="connsiteX47" fmla="*/ 3398 w 9974"/>
                <a:gd name="connsiteY47" fmla="*/ 9893 h 10000"/>
                <a:gd name="connsiteX48" fmla="*/ 3245 w 9974"/>
                <a:gd name="connsiteY48" fmla="*/ 10000 h 10000"/>
                <a:gd name="connsiteX49" fmla="*/ 2055 w 9974"/>
                <a:gd name="connsiteY49" fmla="*/ 9998 h 10000"/>
                <a:gd name="connsiteX50" fmla="*/ 53 w 9974"/>
                <a:gd name="connsiteY50" fmla="*/ 9998 h 10000"/>
                <a:gd name="connsiteX51" fmla="*/ 1 w 9974"/>
                <a:gd name="connsiteY51" fmla="*/ 9944 h 10000"/>
                <a:gd name="connsiteX52" fmla="*/ 1 w 9974"/>
                <a:gd name="connsiteY52" fmla="*/ 5893 h 10000"/>
                <a:gd name="connsiteX53" fmla="*/ 1 w 9974"/>
                <a:gd name="connsiteY53" fmla="*/ 4086 h 10000"/>
                <a:gd name="connsiteX54" fmla="*/ 1 w 9974"/>
                <a:gd name="connsiteY54" fmla="*/ 1083 h 10000"/>
                <a:gd name="connsiteX55" fmla="*/ 1 w 9974"/>
                <a:gd name="connsiteY55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4962 w 10000"/>
                <a:gd name="connsiteY39" fmla="*/ 9243 h 10000"/>
                <a:gd name="connsiteX40" fmla="*/ 4975 w 10000"/>
                <a:gd name="connsiteY40" fmla="*/ 8712 h 10000"/>
                <a:gd name="connsiteX41" fmla="*/ 4707 w 10000"/>
                <a:gd name="connsiteY41" fmla="*/ 8190 h 10000"/>
                <a:gd name="connsiteX42" fmla="*/ 3764 w 10000"/>
                <a:gd name="connsiteY42" fmla="*/ 7943 h 10000"/>
                <a:gd name="connsiteX43" fmla="*/ 3305 w 10000"/>
                <a:gd name="connsiteY43" fmla="*/ 8290 h 10000"/>
                <a:gd name="connsiteX44" fmla="*/ 3107 w 10000"/>
                <a:gd name="connsiteY44" fmla="*/ 9098 h 10000"/>
                <a:gd name="connsiteX45" fmla="*/ 3374 w 10000"/>
                <a:gd name="connsiteY45" fmla="*/ 9682 h 10000"/>
                <a:gd name="connsiteX46" fmla="*/ 3407 w 10000"/>
                <a:gd name="connsiteY46" fmla="*/ 9893 h 10000"/>
                <a:gd name="connsiteX47" fmla="*/ 3253 w 10000"/>
                <a:gd name="connsiteY47" fmla="*/ 10000 h 10000"/>
                <a:gd name="connsiteX48" fmla="*/ 2060 w 10000"/>
                <a:gd name="connsiteY48" fmla="*/ 9998 h 10000"/>
                <a:gd name="connsiteX49" fmla="*/ 53 w 10000"/>
                <a:gd name="connsiteY49" fmla="*/ 9998 h 10000"/>
                <a:gd name="connsiteX50" fmla="*/ 1 w 10000"/>
                <a:gd name="connsiteY50" fmla="*/ 9944 h 10000"/>
                <a:gd name="connsiteX51" fmla="*/ 1 w 10000"/>
                <a:gd name="connsiteY51" fmla="*/ 5893 h 10000"/>
                <a:gd name="connsiteX52" fmla="*/ 1 w 10000"/>
                <a:gd name="connsiteY52" fmla="*/ 4086 h 10000"/>
                <a:gd name="connsiteX53" fmla="*/ 1 w 10000"/>
                <a:gd name="connsiteY53" fmla="*/ 1083 h 10000"/>
                <a:gd name="connsiteX54" fmla="*/ 1 w 10000"/>
                <a:gd name="connsiteY54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4962 w 10000"/>
                <a:gd name="connsiteY39" fmla="*/ 9243 h 10000"/>
                <a:gd name="connsiteX40" fmla="*/ 4975 w 10000"/>
                <a:gd name="connsiteY40" fmla="*/ 8712 h 10000"/>
                <a:gd name="connsiteX41" fmla="*/ 3764 w 10000"/>
                <a:gd name="connsiteY41" fmla="*/ 7943 h 10000"/>
                <a:gd name="connsiteX42" fmla="*/ 3305 w 10000"/>
                <a:gd name="connsiteY42" fmla="*/ 8290 h 10000"/>
                <a:gd name="connsiteX43" fmla="*/ 3107 w 10000"/>
                <a:gd name="connsiteY43" fmla="*/ 9098 h 10000"/>
                <a:gd name="connsiteX44" fmla="*/ 3374 w 10000"/>
                <a:gd name="connsiteY44" fmla="*/ 9682 h 10000"/>
                <a:gd name="connsiteX45" fmla="*/ 3407 w 10000"/>
                <a:gd name="connsiteY45" fmla="*/ 9893 h 10000"/>
                <a:gd name="connsiteX46" fmla="*/ 3253 w 10000"/>
                <a:gd name="connsiteY46" fmla="*/ 10000 h 10000"/>
                <a:gd name="connsiteX47" fmla="*/ 2060 w 10000"/>
                <a:gd name="connsiteY47" fmla="*/ 9998 h 10000"/>
                <a:gd name="connsiteX48" fmla="*/ 53 w 10000"/>
                <a:gd name="connsiteY48" fmla="*/ 9998 h 10000"/>
                <a:gd name="connsiteX49" fmla="*/ 1 w 10000"/>
                <a:gd name="connsiteY49" fmla="*/ 9944 h 10000"/>
                <a:gd name="connsiteX50" fmla="*/ 1 w 10000"/>
                <a:gd name="connsiteY50" fmla="*/ 5893 h 10000"/>
                <a:gd name="connsiteX51" fmla="*/ 1 w 10000"/>
                <a:gd name="connsiteY51" fmla="*/ 4086 h 10000"/>
                <a:gd name="connsiteX52" fmla="*/ 1 w 10000"/>
                <a:gd name="connsiteY52" fmla="*/ 1083 h 10000"/>
                <a:gd name="connsiteX53" fmla="*/ 1 w 10000"/>
                <a:gd name="connsiteY53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4962 w 10000"/>
                <a:gd name="connsiteY39" fmla="*/ 9243 h 10000"/>
                <a:gd name="connsiteX40" fmla="*/ 3764 w 10000"/>
                <a:gd name="connsiteY40" fmla="*/ 7943 h 10000"/>
                <a:gd name="connsiteX41" fmla="*/ 3305 w 10000"/>
                <a:gd name="connsiteY41" fmla="*/ 8290 h 10000"/>
                <a:gd name="connsiteX42" fmla="*/ 3107 w 10000"/>
                <a:gd name="connsiteY42" fmla="*/ 9098 h 10000"/>
                <a:gd name="connsiteX43" fmla="*/ 3374 w 10000"/>
                <a:gd name="connsiteY43" fmla="*/ 9682 h 10000"/>
                <a:gd name="connsiteX44" fmla="*/ 3407 w 10000"/>
                <a:gd name="connsiteY44" fmla="*/ 9893 h 10000"/>
                <a:gd name="connsiteX45" fmla="*/ 3253 w 10000"/>
                <a:gd name="connsiteY45" fmla="*/ 10000 h 10000"/>
                <a:gd name="connsiteX46" fmla="*/ 2060 w 10000"/>
                <a:gd name="connsiteY46" fmla="*/ 9998 h 10000"/>
                <a:gd name="connsiteX47" fmla="*/ 53 w 10000"/>
                <a:gd name="connsiteY47" fmla="*/ 9998 h 10000"/>
                <a:gd name="connsiteX48" fmla="*/ 1 w 10000"/>
                <a:gd name="connsiteY48" fmla="*/ 9944 h 10000"/>
                <a:gd name="connsiteX49" fmla="*/ 1 w 10000"/>
                <a:gd name="connsiteY49" fmla="*/ 5893 h 10000"/>
                <a:gd name="connsiteX50" fmla="*/ 1 w 10000"/>
                <a:gd name="connsiteY50" fmla="*/ 4086 h 10000"/>
                <a:gd name="connsiteX51" fmla="*/ 1 w 10000"/>
                <a:gd name="connsiteY51" fmla="*/ 1083 h 10000"/>
                <a:gd name="connsiteX52" fmla="*/ 1 w 10000"/>
                <a:gd name="connsiteY52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3764 w 10000"/>
                <a:gd name="connsiteY39" fmla="*/ 7943 h 10000"/>
                <a:gd name="connsiteX40" fmla="*/ 3305 w 10000"/>
                <a:gd name="connsiteY40" fmla="*/ 8290 h 10000"/>
                <a:gd name="connsiteX41" fmla="*/ 3107 w 10000"/>
                <a:gd name="connsiteY41" fmla="*/ 9098 h 10000"/>
                <a:gd name="connsiteX42" fmla="*/ 3374 w 10000"/>
                <a:gd name="connsiteY42" fmla="*/ 9682 h 10000"/>
                <a:gd name="connsiteX43" fmla="*/ 3407 w 10000"/>
                <a:gd name="connsiteY43" fmla="*/ 9893 h 10000"/>
                <a:gd name="connsiteX44" fmla="*/ 3253 w 10000"/>
                <a:gd name="connsiteY44" fmla="*/ 10000 h 10000"/>
                <a:gd name="connsiteX45" fmla="*/ 2060 w 10000"/>
                <a:gd name="connsiteY45" fmla="*/ 9998 h 10000"/>
                <a:gd name="connsiteX46" fmla="*/ 53 w 10000"/>
                <a:gd name="connsiteY46" fmla="*/ 9998 h 10000"/>
                <a:gd name="connsiteX47" fmla="*/ 1 w 10000"/>
                <a:gd name="connsiteY47" fmla="*/ 9944 h 10000"/>
                <a:gd name="connsiteX48" fmla="*/ 1 w 10000"/>
                <a:gd name="connsiteY48" fmla="*/ 5893 h 10000"/>
                <a:gd name="connsiteX49" fmla="*/ 1 w 10000"/>
                <a:gd name="connsiteY49" fmla="*/ 4086 h 10000"/>
                <a:gd name="connsiteX50" fmla="*/ 1 w 10000"/>
                <a:gd name="connsiteY50" fmla="*/ 1083 h 10000"/>
                <a:gd name="connsiteX51" fmla="*/ 1 w 10000"/>
                <a:gd name="connsiteY51" fmla="*/ 1083 h 10000"/>
                <a:gd name="connsiteX0" fmla="*/ 1 w 10000"/>
                <a:gd name="connsiteY0" fmla="*/ 1083 h 10102"/>
                <a:gd name="connsiteX1" fmla="*/ 1 w 10000"/>
                <a:gd name="connsiteY1" fmla="*/ 66 h 10102"/>
                <a:gd name="connsiteX2" fmla="*/ 54 w 10000"/>
                <a:gd name="connsiteY2" fmla="*/ 6 h 10102"/>
                <a:gd name="connsiteX3" fmla="*/ 3244 w 10000"/>
                <a:gd name="connsiteY3" fmla="*/ 8 h 10102"/>
                <a:gd name="connsiteX4" fmla="*/ 3407 w 10000"/>
                <a:gd name="connsiteY4" fmla="*/ 268 h 10102"/>
                <a:gd name="connsiteX5" fmla="*/ 3354 w 10000"/>
                <a:gd name="connsiteY5" fmla="*/ 348 h 10102"/>
                <a:gd name="connsiteX6" fmla="*/ 3109 w 10000"/>
                <a:gd name="connsiteY6" fmla="*/ 896 h 10102"/>
                <a:gd name="connsiteX7" fmla="*/ 3170 w 10000"/>
                <a:gd name="connsiteY7" fmla="*/ 1461 h 10102"/>
                <a:gd name="connsiteX8" fmla="*/ 3599 w 10000"/>
                <a:gd name="connsiteY8" fmla="*/ 1985 h 10102"/>
                <a:gd name="connsiteX9" fmla="*/ 4241 w 10000"/>
                <a:gd name="connsiteY9" fmla="*/ 2087 h 10102"/>
                <a:gd name="connsiteX10" fmla="*/ 4687 w 10000"/>
                <a:gd name="connsiteY10" fmla="*/ 1836 h 10102"/>
                <a:gd name="connsiteX11" fmla="*/ 4972 w 10000"/>
                <a:gd name="connsiteY11" fmla="*/ 1305 h 10102"/>
                <a:gd name="connsiteX12" fmla="*/ 4990 w 10000"/>
                <a:gd name="connsiteY12" fmla="*/ 912 h 10102"/>
                <a:gd name="connsiteX13" fmla="*/ 4730 w 10000"/>
                <a:gd name="connsiteY13" fmla="*/ 332 h 10102"/>
                <a:gd name="connsiteX14" fmla="*/ 4681 w 10000"/>
                <a:gd name="connsiteY14" fmla="*/ 128 h 10102"/>
                <a:gd name="connsiteX15" fmla="*/ 4853 w 10000"/>
                <a:gd name="connsiteY15" fmla="*/ 1 h 10102"/>
                <a:gd name="connsiteX16" fmla="*/ 5074 w 10000"/>
                <a:gd name="connsiteY16" fmla="*/ 1 h 10102"/>
                <a:gd name="connsiteX17" fmla="*/ 5549 w 10000"/>
                <a:gd name="connsiteY17" fmla="*/ 1 h 10102"/>
                <a:gd name="connsiteX18" fmla="*/ 7949 w 10000"/>
                <a:gd name="connsiteY18" fmla="*/ 1 h 10102"/>
                <a:gd name="connsiteX19" fmla="*/ 8054 w 10000"/>
                <a:gd name="connsiteY19" fmla="*/ 6 h 10102"/>
                <a:gd name="connsiteX20" fmla="*/ 8095 w 10000"/>
                <a:gd name="connsiteY20" fmla="*/ 52 h 10102"/>
                <a:gd name="connsiteX21" fmla="*/ 8095 w 10000"/>
                <a:gd name="connsiteY21" fmla="*/ 119 h 10102"/>
                <a:gd name="connsiteX22" fmla="*/ 8095 w 10000"/>
                <a:gd name="connsiteY22" fmla="*/ 4104 h 10102"/>
                <a:gd name="connsiteX23" fmla="*/ 8228 w 10000"/>
                <a:gd name="connsiteY23" fmla="*/ 4459 h 10102"/>
                <a:gd name="connsiteX24" fmla="*/ 8628 w 10000"/>
                <a:gd name="connsiteY24" fmla="*/ 4533 h 10102"/>
                <a:gd name="connsiteX25" fmla="*/ 8780 w 10000"/>
                <a:gd name="connsiteY25" fmla="*/ 4419 h 10102"/>
                <a:gd name="connsiteX26" fmla="*/ 9470 w 10000"/>
                <a:gd name="connsiteY26" fmla="*/ 4235 h 10102"/>
                <a:gd name="connsiteX27" fmla="*/ 9918 w 10000"/>
                <a:gd name="connsiteY27" fmla="*/ 4632 h 10102"/>
                <a:gd name="connsiteX28" fmla="*/ 9973 w 10000"/>
                <a:gd name="connsiteY28" fmla="*/ 5218 h 10102"/>
                <a:gd name="connsiteX29" fmla="*/ 9672 w 10000"/>
                <a:gd name="connsiteY29" fmla="*/ 5673 h 10102"/>
                <a:gd name="connsiteX30" fmla="*/ 9086 w 10000"/>
                <a:gd name="connsiteY30" fmla="*/ 5773 h 10102"/>
                <a:gd name="connsiteX31" fmla="*/ 8739 w 10000"/>
                <a:gd name="connsiteY31" fmla="*/ 5544 h 10102"/>
                <a:gd name="connsiteX32" fmla="*/ 8342 w 10000"/>
                <a:gd name="connsiteY32" fmla="*/ 5473 h 10102"/>
                <a:gd name="connsiteX33" fmla="*/ 8095 w 10000"/>
                <a:gd name="connsiteY33" fmla="*/ 5882 h 10102"/>
                <a:gd name="connsiteX34" fmla="*/ 8095 w 10000"/>
                <a:gd name="connsiteY34" fmla="*/ 9938 h 10102"/>
                <a:gd name="connsiteX35" fmla="*/ 8038 w 10000"/>
                <a:gd name="connsiteY35" fmla="*/ 9998 h 10102"/>
                <a:gd name="connsiteX36" fmla="*/ 4858 w 10000"/>
                <a:gd name="connsiteY36" fmla="*/ 9998 h 10102"/>
                <a:gd name="connsiteX37" fmla="*/ 4713 w 10000"/>
                <a:gd name="connsiteY37" fmla="*/ 9931 h 10102"/>
                <a:gd name="connsiteX38" fmla="*/ 3764 w 10000"/>
                <a:gd name="connsiteY38" fmla="*/ 7943 h 10102"/>
                <a:gd name="connsiteX39" fmla="*/ 3305 w 10000"/>
                <a:gd name="connsiteY39" fmla="*/ 8290 h 10102"/>
                <a:gd name="connsiteX40" fmla="*/ 3107 w 10000"/>
                <a:gd name="connsiteY40" fmla="*/ 9098 h 10102"/>
                <a:gd name="connsiteX41" fmla="*/ 3374 w 10000"/>
                <a:gd name="connsiteY41" fmla="*/ 9682 h 10102"/>
                <a:gd name="connsiteX42" fmla="*/ 3407 w 10000"/>
                <a:gd name="connsiteY42" fmla="*/ 9893 h 10102"/>
                <a:gd name="connsiteX43" fmla="*/ 3253 w 10000"/>
                <a:gd name="connsiteY43" fmla="*/ 10000 h 10102"/>
                <a:gd name="connsiteX44" fmla="*/ 2060 w 10000"/>
                <a:gd name="connsiteY44" fmla="*/ 9998 h 10102"/>
                <a:gd name="connsiteX45" fmla="*/ 53 w 10000"/>
                <a:gd name="connsiteY45" fmla="*/ 9998 h 10102"/>
                <a:gd name="connsiteX46" fmla="*/ 1 w 10000"/>
                <a:gd name="connsiteY46" fmla="*/ 9944 h 10102"/>
                <a:gd name="connsiteX47" fmla="*/ 1 w 10000"/>
                <a:gd name="connsiteY47" fmla="*/ 5893 h 10102"/>
                <a:gd name="connsiteX48" fmla="*/ 1 w 10000"/>
                <a:gd name="connsiteY48" fmla="*/ 4086 h 10102"/>
                <a:gd name="connsiteX49" fmla="*/ 1 w 10000"/>
                <a:gd name="connsiteY49" fmla="*/ 1083 h 10102"/>
                <a:gd name="connsiteX50" fmla="*/ 1 w 10000"/>
                <a:gd name="connsiteY50" fmla="*/ 1083 h 10102"/>
                <a:gd name="connsiteX0" fmla="*/ 1 w 10000"/>
                <a:gd name="connsiteY0" fmla="*/ 1083 h 10077"/>
                <a:gd name="connsiteX1" fmla="*/ 1 w 10000"/>
                <a:gd name="connsiteY1" fmla="*/ 66 h 10077"/>
                <a:gd name="connsiteX2" fmla="*/ 54 w 10000"/>
                <a:gd name="connsiteY2" fmla="*/ 6 h 10077"/>
                <a:gd name="connsiteX3" fmla="*/ 3244 w 10000"/>
                <a:gd name="connsiteY3" fmla="*/ 8 h 10077"/>
                <a:gd name="connsiteX4" fmla="*/ 3407 w 10000"/>
                <a:gd name="connsiteY4" fmla="*/ 268 h 10077"/>
                <a:gd name="connsiteX5" fmla="*/ 3354 w 10000"/>
                <a:gd name="connsiteY5" fmla="*/ 348 h 10077"/>
                <a:gd name="connsiteX6" fmla="*/ 3109 w 10000"/>
                <a:gd name="connsiteY6" fmla="*/ 896 h 10077"/>
                <a:gd name="connsiteX7" fmla="*/ 3170 w 10000"/>
                <a:gd name="connsiteY7" fmla="*/ 1461 h 10077"/>
                <a:gd name="connsiteX8" fmla="*/ 3599 w 10000"/>
                <a:gd name="connsiteY8" fmla="*/ 1985 h 10077"/>
                <a:gd name="connsiteX9" fmla="*/ 4241 w 10000"/>
                <a:gd name="connsiteY9" fmla="*/ 2087 h 10077"/>
                <a:gd name="connsiteX10" fmla="*/ 4687 w 10000"/>
                <a:gd name="connsiteY10" fmla="*/ 1836 h 10077"/>
                <a:gd name="connsiteX11" fmla="*/ 4972 w 10000"/>
                <a:gd name="connsiteY11" fmla="*/ 1305 h 10077"/>
                <a:gd name="connsiteX12" fmla="*/ 4990 w 10000"/>
                <a:gd name="connsiteY12" fmla="*/ 912 h 10077"/>
                <a:gd name="connsiteX13" fmla="*/ 4730 w 10000"/>
                <a:gd name="connsiteY13" fmla="*/ 332 h 10077"/>
                <a:gd name="connsiteX14" fmla="*/ 4681 w 10000"/>
                <a:gd name="connsiteY14" fmla="*/ 128 h 10077"/>
                <a:gd name="connsiteX15" fmla="*/ 4853 w 10000"/>
                <a:gd name="connsiteY15" fmla="*/ 1 h 10077"/>
                <a:gd name="connsiteX16" fmla="*/ 5074 w 10000"/>
                <a:gd name="connsiteY16" fmla="*/ 1 h 10077"/>
                <a:gd name="connsiteX17" fmla="*/ 5549 w 10000"/>
                <a:gd name="connsiteY17" fmla="*/ 1 h 10077"/>
                <a:gd name="connsiteX18" fmla="*/ 7949 w 10000"/>
                <a:gd name="connsiteY18" fmla="*/ 1 h 10077"/>
                <a:gd name="connsiteX19" fmla="*/ 8054 w 10000"/>
                <a:gd name="connsiteY19" fmla="*/ 6 h 10077"/>
                <a:gd name="connsiteX20" fmla="*/ 8095 w 10000"/>
                <a:gd name="connsiteY20" fmla="*/ 52 h 10077"/>
                <a:gd name="connsiteX21" fmla="*/ 8095 w 10000"/>
                <a:gd name="connsiteY21" fmla="*/ 119 h 10077"/>
                <a:gd name="connsiteX22" fmla="*/ 8095 w 10000"/>
                <a:gd name="connsiteY22" fmla="*/ 4104 h 10077"/>
                <a:gd name="connsiteX23" fmla="*/ 8228 w 10000"/>
                <a:gd name="connsiteY23" fmla="*/ 4459 h 10077"/>
                <a:gd name="connsiteX24" fmla="*/ 8628 w 10000"/>
                <a:gd name="connsiteY24" fmla="*/ 4533 h 10077"/>
                <a:gd name="connsiteX25" fmla="*/ 8780 w 10000"/>
                <a:gd name="connsiteY25" fmla="*/ 4419 h 10077"/>
                <a:gd name="connsiteX26" fmla="*/ 9470 w 10000"/>
                <a:gd name="connsiteY26" fmla="*/ 4235 h 10077"/>
                <a:gd name="connsiteX27" fmla="*/ 9918 w 10000"/>
                <a:gd name="connsiteY27" fmla="*/ 4632 h 10077"/>
                <a:gd name="connsiteX28" fmla="*/ 9973 w 10000"/>
                <a:gd name="connsiteY28" fmla="*/ 5218 h 10077"/>
                <a:gd name="connsiteX29" fmla="*/ 9672 w 10000"/>
                <a:gd name="connsiteY29" fmla="*/ 5673 h 10077"/>
                <a:gd name="connsiteX30" fmla="*/ 9086 w 10000"/>
                <a:gd name="connsiteY30" fmla="*/ 5773 h 10077"/>
                <a:gd name="connsiteX31" fmla="*/ 8739 w 10000"/>
                <a:gd name="connsiteY31" fmla="*/ 5544 h 10077"/>
                <a:gd name="connsiteX32" fmla="*/ 8342 w 10000"/>
                <a:gd name="connsiteY32" fmla="*/ 5473 h 10077"/>
                <a:gd name="connsiteX33" fmla="*/ 8095 w 10000"/>
                <a:gd name="connsiteY33" fmla="*/ 5882 h 10077"/>
                <a:gd name="connsiteX34" fmla="*/ 8095 w 10000"/>
                <a:gd name="connsiteY34" fmla="*/ 9938 h 10077"/>
                <a:gd name="connsiteX35" fmla="*/ 8038 w 10000"/>
                <a:gd name="connsiteY35" fmla="*/ 9998 h 10077"/>
                <a:gd name="connsiteX36" fmla="*/ 4858 w 10000"/>
                <a:gd name="connsiteY36" fmla="*/ 9998 h 10077"/>
                <a:gd name="connsiteX37" fmla="*/ 4713 w 10000"/>
                <a:gd name="connsiteY37" fmla="*/ 9931 h 10077"/>
                <a:gd name="connsiteX38" fmla="*/ 3305 w 10000"/>
                <a:gd name="connsiteY38" fmla="*/ 8290 h 10077"/>
                <a:gd name="connsiteX39" fmla="*/ 3107 w 10000"/>
                <a:gd name="connsiteY39" fmla="*/ 9098 h 10077"/>
                <a:gd name="connsiteX40" fmla="*/ 3374 w 10000"/>
                <a:gd name="connsiteY40" fmla="*/ 9682 h 10077"/>
                <a:gd name="connsiteX41" fmla="*/ 3407 w 10000"/>
                <a:gd name="connsiteY41" fmla="*/ 9893 h 10077"/>
                <a:gd name="connsiteX42" fmla="*/ 3253 w 10000"/>
                <a:gd name="connsiteY42" fmla="*/ 10000 h 10077"/>
                <a:gd name="connsiteX43" fmla="*/ 2060 w 10000"/>
                <a:gd name="connsiteY43" fmla="*/ 9998 h 10077"/>
                <a:gd name="connsiteX44" fmla="*/ 53 w 10000"/>
                <a:gd name="connsiteY44" fmla="*/ 9998 h 10077"/>
                <a:gd name="connsiteX45" fmla="*/ 1 w 10000"/>
                <a:gd name="connsiteY45" fmla="*/ 9944 h 10077"/>
                <a:gd name="connsiteX46" fmla="*/ 1 w 10000"/>
                <a:gd name="connsiteY46" fmla="*/ 5893 h 10077"/>
                <a:gd name="connsiteX47" fmla="*/ 1 w 10000"/>
                <a:gd name="connsiteY47" fmla="*/ 4086 h 10077"/>
                <a:gd name="connsiteX48" fmla="*/ 1 w 10000"/>
                <a:gd name="connsiteY48" fmla="*/ 1083 h 10077"/>
                <a:gd name="connsiteX49" fmla="*/ 1 w 10000"/>
                <a:gd name="connsiteY49" fmla="*/ 1083 h 10077"/>
                <a:gd name="connsiteX0" fmla="*/ 1 w 10000"/>
                <a:gd name="connsiteY0" fmla="*/ 1083 h 10020"/>
                <a:gd name="connsiteX1" fmla="*/ 1 w 10000"/>
                <a:gd name="connsiteY1" fmla="*/ 66 h 10020"/>
                <a:gd name="connsiteX2" fmla="*/ 54 w 10000"/>
                <a:gd name="connsiteY2" fmla="*/ 6 h 10020"/>
                <a:gd name="connsiteX3" fmla="*/ 3244 w 10000"/>
                <a:gd name="connsiteY3" fmla="*/ 8 h 10020"/>
                <a:gd name="connsiteX4" fmla="*/ 3407 w 10000"/>
                <a:gd name="connsiteY4" fmla="*/ 268 h 10020"/>
                <a:gd name="connsiteX5" fmla="*/ 3354 w 10000"/>
                <a:gd name="connsiteY5" fmla="*/ 348 h 10020"/>
                <a:gd name="connsiteX6" fmla="*/ 3109 w 10000"/>
                <a:gd name="connsiteY6" fmla="*/ 896 h 10020"/>
                <a:gd name="connsiteX7" fmla="*/ 3170 w 10000"/>
                <a:gd name="connsiteY7" fmla="*/ 1461 h 10020"/>
                <a:gd name="connsiteX8" fmla="*/ 3599 w 10000"/>
                <a:gd name="connsiteY8" fmla="*/ 1985 h 10020"/>
                <a:gd name="connsiteX9" fmla="*/ 4241 w 10000"/>
                <a:gd name="connsiteY9" fmla="*/ 2087 h 10020"/>
                <a:gd name="connsiteX10" fmla="*/ 4687 w 10000"/>
                <a:gd name="connsiteY10" fmla="*/ 1836 h 10020"/>
                <a:gd name="connsiteX11" fmla="*/ 4972 w 10000"/>
                <a:gd name="connsiteY11" fmla="*/ 1305 h 10020"/>
                <a:gd name="connsiteX12" fmla="*/ 4990 w 10000"/>
                <a:gd name="connsiteY12" fmla="*/ 912 h 10020"/>
                <a:gd name="connsiteX13" fmla="*/ 4730 w 10000"/>
                <a:gd name="connsiteY13" fmla="*/ 332 h 10020"/>
                <a:gd name="connsiteX14" fmla="*/ 4681 w 10000"/>
                <a:gd name="connsiteY14" fmla="*/ 128 h 10020"/>
                <a:gd name="connsiteX15" fmla="*/ 4853 w 10000"/>
                <a:gd name="connsiteY15" fmla="*/ 1 h 10020"/>
                <a:gd name="connsiteX16" fmla="*/ 5074 w 10000"/>
                <a:gd name="connsiteY16" fmla="*/ 1 h 10020"/>
                <a:gd name="connsiteX17" fmla="*/ 5549 w 10000"/>
                <a:gd name="connsiteY17" fmla="*/ 1 h 10020"/>
                <a:gd name="connsiteX18" fmla="*/ 7949 w 10000"/>
                <a:gd name="connsiteY18" fmla="*/ 1 h 10020"/>
                <a:gd name="connsiteX19" fmla="*/ 8054 w 10000"/>
                <a:gd name="connsiteY19" fmla="*/ 6 h 10020"/>
                <a:gd name="connsiteX20" fmla="*/ 8095 w 10000"/>
                <a:gd name="connsiteY20" fmla="*/ 52 h 10020"/>
                <a:gd name="connsiteX21" fmla="*/ 8095 w 10000"/>
                <a:gd name="connsiteY21" fmla="*/ 119 h 10020"/>
                <a:gd name="connsiteX22" fmla="*/ 8095 w 10000"/>
                <a:gd name="connsiteY22" fmla="*/ 4104 h 10020"/>
                <a:gd name="connsiteX23" fmla="*/ 8228 w 10000"/>
                <a:gd name="connsiteY23" fmla="*/ 4459 h 10020"/>
                <a:gd name="connsiteX24" fmla="*/ 8628 w 10000"/>
                <a:gd name="connsiteY24" fmla="*/ 4533 h 10020"/>
                <a:gd name="connsiteX25" fmla="*/ 8780 w 10000"/>
                <a:gd name="connsiteY25" fmla="*/ 4419 h 10020"/>
                <a:gd name="connsiteX26" fmla="*/ 9470 w 10000"/>
                <a:gd name="connsiteY26" fmla="*/ 4235 h 10020"/>
                <a:gd name="connsiteX27" fmla="*/ 9918 w 10000"/>
                <a:gd name="connsiteY27" fmla="*/ 4632 h 10020"/>
                <a:gd name="connsiteX28" fmla="*/ 9973 w 10000"/>
                <a:gd name="connsiteY28" fmla="*/ 5218 h 10020"/>
                <a:gd name="connsiteX29" fmla="*/ 9672 w 10000"/>
                <a:gd name="connsiteY29" fmla="*/ 5673 h 10020"/>
                <a:gd name="connsiteX30" fmla="*/ 9086 w 10000"/>
                <a:gd name="connsiteY30" fmla="*/ 5773 h 10020"/>
                <a:gd name="connsiteX31" fmla="*/ 8739 w 10000"/>
                <a:gd name="connsiteY31" fmla="*/ 5544 h 10020"/>
                <a:gd name="connsiteX32" fmla="*/ 8342 w 10000"/>
                <a:gd name="connsiteY32" fmla="*/ 5473 h 10020"/>
                <a:gd name="connsiteX33" fmla="*/ 8095 w 10000"/>
                <a:gd name="connsiteY33" fmla="*/ 5882 h 10020"/>
                <a:gd name="connsiteX34" fmla="*/ 8095 w 10000"/>
                <a:gd name="connsiteY34" fmla="*/ 9938 h 10020"/>
                <a:gd name="connsiteX35" fmla="*/ 8038 w 10000"/>
                <a:gd name="connsiteY35" fmla="*/ 9998 h 10020"/>
                <a:gd name="connsiteX36" fmla="*/ 4858 w 10000"/>
                <a:gd name="connsiteY36" fmla="*/ 9998 h 10020"/>
                <a:gd name="connsiteX37" fmla="*/ 4713 w 10000"/>
                <a:gd name="connsiteY37" fmla="*/ 9931 h 10020"/>
                <a:gd name="connsiteX38" fmla="*/ 3107 w 10000"/>
                <a:gd name="connsiteY38" fmla="*/ 9098 h 10020"/>
                <a:gd name="connsiteX39" fmla="*/ 3374 w 10000"/>
                <a:gd name="connsiteY39" fmla="*/ 9682 h 10020"/>
                <a:gd name="connsiteX40" fmla="*/ 3407 w 10000"/>
                <a:gd name="connsiteY40" fmla="*/ 9893 h 10020"/>
                <a:gd name="connsiteX41" fmla="*/ 3253 w 10000"/>
                <a:gd name="connsiteY41" fmla="*/ 10000 h 10020"/>
                <a:gd name="connsiteX42" fmla="*/ 2060 w 10000"/>
                <a:gd name="connsiteY42" fmla="*/ 9998 h 10020"/>
                <a:gd name="connsiteX43" fmla="*/ 53 w 10000"/>
                <a:gd name="connsiteY43" fmla="*/ 9998 h 10020"/>
                <a:gd name="connsiteX44" fmla="*/ 1 w 10000"/>
                <a:gd name="connsiteY44" fmla="*/ 9944 h 10020"/>
                <a:gd name="connsiteX45" fmla="*/ 1 w 10000"/>
                <a:gd name="connsiteY45" fmla="*/ 5893 h 10020"/>
                <a:gd name="connsiteX46" fmla="*/ 1 w 10000"/>
                <a:gd name="connsiteY46" fmla="*/ 4086 h 10020"/>
                <a:gd name="connsiteX47" fmla="*/ 1 w 10000"/>
                <a:gd name="connsiteY47" fmla="*/ 1083 h 10020"/>
                <a:gd name="connsiteX48" fmla="*/ 1 w 10000"/>
                <a:gd name="connsiteY48" fmla="*/ 1083 h 1002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3374 w 10000"/>
                <a:gd name="connsiteY38" fmla="*/ 9682 h 10000"/>
                <a:gd name="connsiteX39" fmla="*/ 3407 w 10000"/>
                <a:gd name="connsiteY39" fmla="*/ 9893 h 10000"/>
                <a:gd name="connsiteX40" fmla="*/ 3253 w 10000"/>
                <a:gd name="connsiteY40" fmla="*/ 10000 h 10000"/>
                <a:gd name="connsiteX41" fmla="*/ 2060 w 10000"/>
                <a:gd name="connsiteY41" fmla="*/ 9998 h 10000"/>
                <a:gd name="connsiteX42" fmla="*/ 53 w 10000"/>
                <a:gd name="connsiteY42" fmla="*/ 9998 h 10000"/>
                <a:gd name="connsiteX43" fmla="*/ 1 w 10000"/>
                <a:gd name="connsiteY43" fmla="*/ 9944 h 10000"/>
                <a:gd name="connsiteX44" fmla="*/ 1 w 10000"/>
                <a:gd name="connsiteY44" fmla="*/ 5893 h 10000"/>
                <a:gd name="connsiteX45" fmla="*/ 1 w 10000"/>
                <a:gd name="connsiteY45" fmla="*/ 4086 h 10000"/>
                <a:gd name="connsiteX46" fmla="*/ 1 w 10000"/>
                <a:gd name="connsiteY46" fmla="*/ 1083 h 10000"/>
                <a:gd name="connsiteX47" fmla="*/ 1 w 10000"/>
                <a:gd name="connsiteY47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3407 w 10000"/>
                <a:gd name="connsiteY38" fmla="*/ 9893 h 10000"/>
                <a:gd name="connsiteX39" fmla="*/ 3253 w 10000"/>
                <a:gd name="connsiteY39" fmla="*/ 10000 h 10000"/>
                <a:gd name="connsiteX40" fmla="*/ 2060 w 10000"/>
                <a:gd name="connsiteY40" fmla="*/ 9998 h 10000"/>
                <a:gd name="connsiteX41" fmla="*/ 53 w 10000"/>
                <a:gd name="connsiteY41" fmla="*/ 9998 h 10000"/>
                <a:gd name="connsiteX42" fmla="*/ 1 w 10000"/>
                <a:gd name="connsiteY42" fmla="*/ 9944 h 10000"/>
                <a:gd name="connsiteX43" fmla="*/ 1 w 10000"/>
                <a:gd name="connsiteY43" fmla="*/ 5893 h 10000"/>
                <a:gd name="connsiteX44" fmla="*/ 1 w 10000"/>
                <a:gd name="connsiteY44" fmla="*/ 4086 h 10000"/>
                <a:gd name="connsiteX45" fmla="*/ 1 w 10000"/>
                <a:gd name="connsiteY45" fmla="*/ 1083 h 10000"/>
                <a:gd name="connsiteX46" fmla="*/ 1 w 10000"/>
                <a:gd name="connsiteY46" fmla="*/ 1083 h 10000"/>
                <a:gd name="connsiteX0" fmla="*/ 1 w 10000"/>
                <a:gd name="connsiteY0" fmla="*/ 1083 h 10004"/>
                <a:gd name="connsiteX1" fmla="*/ 1 w 10000"/>
                <a:gd name="connsiteY1" fmla="*/ 66 h 10004"/>
                <a:gd name="connsiteX2" fmla="*/ 54 w 10000"/>
                <a:gd name="connsiteY2" fmla="*/ 6 h 10004"/>
                <a:gd name="connsiteX3" fmla="*/ 3244 w 10000"/>
                <a:gd name="connsiteY3" fmla="*/ 8 h 10004"/>
                <a:gd name="connsiteX4" fmla="*/ 3407 w 10000"/>
                <a:gd name="connsiteY4" fmla="*/ 268 h 10004"/>
                <a:gd name="connsiteX5" fmla="*/ 3354 w 10000"/>
                <a:gd name="connsiteY5" fmla="*/ 348 h 10004"/>
                <a:gd name="connsiteX6" fmla="*/ 3109 w 10000"/>
                <a:gd name="connsiteY6" fmla="*/ 896 h 10004"/>
                <a:gd name="connsiteX7" fmla="*/ 3170 w 10000"/>
                <a:gd name="connsiteY7" fmla="*/ 1461 h 10004"/>
                <a:gd name="connsiteX8" fmla="*/ 3599 w 10000"/>
                <a:gd name="connsiteY8" fmla="*/ 1985 h 10004"/>
                <a:gd name="connsiteX9" fmla="*/ 4241 w 10000"/>
                <a:gd name="connsiteY9" fmla="*/ 2087 h 10004"/>
                <a:gd name="connsiteX10" fmla="*/ 4687 w 10000"/>
                <a:gd name="connsiteY10" fmla="*/ 1836 h 10004"/>
                <a:gd name="connsiteX11" fmla="*/ 4972 w 10000"/>
                <a:gd name="connsiteY11" fmla="*/ 1305 h 10004"/>
                <a:gd name="connsiteX12" fmla="*/ 4990 w 10000"/>
                <a:gd name="connsiteY12" fmla="*/ 912 h 10004"/>
                <a:gd name="connsiteX13" fmla="*/ 4730 w 10000"/>
                <a:gd name="connsiteY13" fmla="*/ 332 h 10004"/>
                <a:gd name="connsiteX14" fmla="*/ 4681 w 10000"/>
                <a:gd name="connsiteY14" fmla="*/ 128 h 10004"/>
                <a:gd name="connsiteX15" fmla="*/ 4853 w 10000"/>
                <a:gd name="connsiteY15" fmla="*/ 1 h 10004"/>
                <a:gd name="connsiteX16" fmla="*/ 5074 w 10000"/>
                <a:gd name="connsiteY16" fmla="*/ 1 h 10004"/>
                <a:gd name="connsiteX17" fmla="*/ 5549 w 10000"/>
                <a:gd name="connsiteY17" fmla="*/ 1 h 10004"/>
                <a:gd name="connsiteX18" fmla="*/ 7949 w 10000"/>
                <a:gd name="connsiteY18" fmla="*/ 1 h 10004"/>
                <a:gd name="connsiteX19" fmla="*/ 8054 w 10000"/>
                <a:gd name="connsiteY19" fmla="*/ 6 h 10004"/>
                <a:gd name="connsiteX20" fmla="*/ 8095 w 10000"/>
                <a:gd name="connsiteY20" fmla="*/ 52 h 10004"/>
                <a:gd name="connsiteX21" fmla="*/ 8095 w 10000"/>
                <a:gd name="connsiteY21" fmla="*/ 119 h 10004"/>
                <a:gd name="connsiteX22" fmla="*/ 8095 w 10000"/>
                <a:gd name="connsiteY22" fmla="*/ 4104 h 10004"/>
                <a:gd name="connsiteX23" fmla="*/ 8228 w 10000"/>
                <a:gd name="connsiteY23" fmla="*/ 4459 h 10004"/>
                <a:gd name="connsiteX24" fmla="*/ 8628 w 10000"/>
                <a:gd name="connsiteY24" fmla="*/ 4533 h 10004"/>
                <a:gd name="connsiteX25" fmla="*/ 8780 w 10000"/>
                <a:gd name="connsiteY25" fmla="*/ 4419 h 10004"/>
                <a:gd name="connsiteX26" fmla="*/ 9470 w 10000"/>
                <a:gd name="connsiteY26" fmla="*/ 4235 h 10004"/>
                <a:gd name="connsiteX27" fmla="*/ 9918 w 10000"/>
                <a:gd name="connsiteY27" fmla="*/ 4632 h 10004"/>
                <a:gd name="connsiteX28" fmla="*/ 9973 w 10000"/>
                <a:gd name="connsiteY28" fmla="*/ 5218 h 10004"/>
                <a:gd name="connsiteX29" fmla="*/ 9672 w 10000"/>
                <a:gd name="connsiteY29" fmla="*/ 5673 h 10004"/>
                <a:gd name="connsiteX30" fmla="*/ 9086 w 10000"/>
                <a:gd name="connsiteY30" fmla="*/ 5773 h 10004"/>
                <a:gd name="connsiteX31" fmla="*/ 8739 w 10000"/>
                <a:gd name="connsiteY31" fmla="*/ 5544 h 10004"/>
                <a:gd name="connsiteX32" fmla="*/ 8342 w 10000"/>
                <a:gd name="connsiteY32" fmla="*/ 5473 h 10004"/>
                <a:gd name="connsiteX33" fmla="*/ 8095 w 10000"/>
                <a:gd name="connsiteY33" fmla="*/ 5882 h 10004"/>
                <a:gd name="connsiteX34" fmla="*/ 8095 w 10000"/>
                <a:gd name="connsiteY34" fmla="*/ 9938 h 10004"/>
                <a:gd name="connsiteX35" fmla="*/ 8038 w 10000"/>
                <a:gd name="connsiteY35" fmla="*/ 9998 h 10004"/>
                <a:gd name="connsiteX36" fmla="*/ 4858 w 10000"/>
                <a:gd name="connsiteY36" fmla="*/ 9998 h 10004"/>
                <a:gd name="connsiteX37" fmla="*/ 4713 w 10000"/>
                <a:gd name="connsiteY37" fmla="*/ 9931 h 10004"/>
                <a:gd name="connsiteX38" fmla="*/ 3253 w 10000"/>
                <a:gd name="connsiteY38" fmla="*/ 10000 h 10004"/>
                <a:gd name="connsiteX39" fmla="*/ 2060 w 10000"/>
                <a:gd name="connsiteY39" fmla="*/ 9998 h 10004"/>
                <a:gd name="connsiteX40" fmla="*/ 53 w 10000"/>
                <a:gd name="connsiteY40" fmla="*/ 9998 h 10004"/>
                <a:gd name="connsiteX41" fmla="*/ 1 w 10000"/>
                <a:gd name="connsiteY41" fmla="*/ 9944 h 10004"/>
                <a:gd name="connsiteX42" fmla="*/ 1 w 10000"/>
                <a:gd name="connsiteY42" fmla="*/ 5893 h 10004"/>
                <a:gd name="connsiteX43" fmla="*/ 1 w 10000"/>
                <a:gd name="connsiteY43" fmla="*/ 4086 h 10004"/>
                <a:gd name="connsiteX44" fmla="*/ 1 w 10000"/>
                <a:gd name="connsiteY44" fmla="*/ 1083 h 10004"/>
                <a:gd name="connsiteX45" fmla="*/ 1 w 10000"/>
                <a:gd name="connsiteY45" fmla="*/ 1083 h 10004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3253 w 10000"/>
                <a:gd name="connsiteY37" fmla="*/ 10000 h 10000"/>
                <a:gd name="connsiteX38" fmla="*/ 2060 w 10000"/>
                <a:gd name="connsiteY38" fmla="*/ 9998 h 10000"/>
                <a:gd name="connsiteX39" fmla="*/ 53 w 10000"/>
                <a:gd name="connsiteY39" fmla="*/ 9998 h 10000"/>
                <a:gd name="connsiteX40" fmla="*/ 1 w 10000"/>
                <a:gd name="connsiteY40" fmla="*/ 9944 h 10000"/>
                <a:gd name="connsiteX41" fmla="*/ 1 w 10000"/>
                <a:gd name="connsiteY41" fmla="*/ 5893 h 10000"/>
                <a:gd name="connsiteX42" fmla="*/ 1 w 10000"/>
                <a:gd name="connsiteY42" fmla="*/ 4086 h 10000"/>
                <a:gd name="connsiteX43" fmla="*/ 1 w 10000"/>
                <a:gd name="connsiteY43" fmla="*/ 1083 h 10000"/>
                <a:gd name="connsiteX44" fmla="*/ 1 w 10000"/>
                <a:gd name="connsiteY44" fmla="*/ 108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000" h="10000">
                  <a:moveTo>
                    <a:pt x="1" y="1083"/>
                  </a:moveTo>
                  <a:lnTo>
                    <a:pt x="1" y="66"/>
                  </a:lnTo>
                  <a:cubicBezTo>
                    <a:pt x="0" y="23"/>
                    <a:pt x="14" y="6"/>
                    <a:pt x="54" y="6"/>
                  </a:cubicBezTo>
                  <a:lnTo>
                    <a:pt x="3244" y="8"/>
                  </a:lnTo>
                  <a:cubicBezTo>
                    <a:pt x="3379" y="8"/>
                    <a:pt x="3457" y="130"/>
                    <a:pt x="3407" y="268"/>
                  </a:cubicBezTo>
                  <a:cubicBezTo>
                    <a:pt x="3398" y="299"/>
                    <a:pt x="3374" y="323"/>
                    <a:pt x="3354" y="348"/>
                  </a:cubicBezTo>
                  <a:cubicBezTo>
                    <a:pt x="3223" y="505"/>
                    <a:pt x="3141" y="685"/>
                    <a:pt x="3109" y="896"/>
                  </a:cubicBezTo>
                  <a:cubicBezTo>
                    <a:pt x="3082" y="1092"/>
                    <a:pt x="3101" y="1278"/>
                    <a:pt x="3170" y="1461"/>
                  </a:cubicBezTo>
                  <a:cubicBezTo>
                    <a:pt x="3255" y="1692"/>
                    <a:pt x="3400" y="1867"/>
                    <a:pt x="3599" y="1985"/>
                  </a:cubicBezTo>
                  <a:cubicBezTo>
                    <a:pt x="3799" y="2103"/>
                    <a:pt x="4014" y="2140"/>
                    <a:pt x="4241" y="2087"/>
                  </a:cubicBezTo>
                  <a:cubicBezTo>
                    <a:pt x="4411" y="2047"/>
                    <a:pt x="4561" y="1965"/>
                    <a:pt x="4687" y="1836"/>
                  </a:cubicBezTo>
                  <a:cubicBezTo>
                    <a:pt x="4832" y="1692"/>
                    <a:pt x="4927" y="1516"/>
                    <a:pt x="4972" y="1305"/>
                  </a:cubicBezTo>
                  <a:cubicBezTo>
                    <a:pt x="5001" y="1174"/>
                    <a:pt x="5007" y="1045"/>
                    <a:pt x="4990" y="912"/>
                  </a:cubicBezTo>
                  <a:cubicBezTo>
                    <a:pt x="4960" y="688"/>
                    <a:pt x="4873" y="492"/>
                    <a:pt x="4730" y="332"/>
                  </a:cubicBezTo>
                  <a:cubicBezTo>
                    <a:pt x="4676" y="270"/>
                    <a:pt x="4664" y="203"/>
                    <a:pt x="4681" y="128"/>
                  </a:cubicBezTo>
                  <a:cubicBezTo>
                    <a:pt x="4699" y="59"/>
                    <a:pt x="4776" y="3"/>
                    <a:pt x="4853" y="1"/>
                  </a:cubicBezTo>
                  <a:cubicBezTo>
                    <a:pt x="4925" y="-1"/>
                    <a:pt x="5001" y="1"/>
                    <a:pt x="5074" y="1"/>
                  </a:cubicBezTo>
                  <a:lnTo>
                    <a:pt x="5549" y="1"/>
                  </a:lnTo>
                  <a:lnTo>
                    <a:pt x="7949" y="1"/>
                  </a:lnTo>
                  <a:cubicBezTo>
                    <a:pt x="7983" y="1"/>
                    <a:pt x="8018" y="6"/>
                    <a:pt x="8054" y="6"/>
                  </a:cubicBezTo>
                  <a:cubicBezTo>
                    <a:pt x="8085" y="6"/>
                    <a:pt x="8097" y="19"/>
                    <a:pt x="8095" y="52"/>
                  </a:cubicBezTo>
                  <a:cubicBezTo>
                    <a:pt x="8093" y="75"/>
                    <a:pt x="8095" y="97"/>
                    <a:pt x="8095" y="119"/>
                  </a:cubicBezTo>
                  <a:lnTo>
                    <a:pt x="8095" y="4104"/>
                  </a:lnTo>
                  <a:cubicBezTo>
                    <a:pt x="8093" y="4244"/>
                    <a:pt x="8137" y="4362"/>
                    <a:pt x="8228" y="4459"/>
                  </a:cubicBezTo>
                  <a:cubicBezTo>
                    <a:pt x="8327" y="4559"/>
                    <a:pt x="8508" y="4599"/>
                    <a:pt x="8628" y="4533"/>
                  </a:cubicBezTo>
                  <a:cubicBezTo>
                    <a:pt x="8680" y="4504"/>
                    <a:pt x="8733" y="4464"/>
                    <a:pt x="8780" y="4419"/>
                  </a:cubicBezTo>
                  <a:cubicBezTo>
                    <a:pt x="8980" y="4228"/>
                    <a:pt x="9206" y="4155"/>
                    <a:pt x="9470" y="4235"/>
                  </a:cubicBezTo>
                  <a:cubicBezTo>
                    <a:pt x="9671" y="4295"/>
                    <a:pt x="9820" y="4430"/>
                    <a:pt x="9918" y="4632"/>
                  </a:cubicBezTo>
                  <a:cubicBezTo>
                    <a:pt x="10004" y="4817"/>
                    <a:pt x="10024" y="5016"/>
                    <a:pt x="9973" y="5218"/>
                  </a:cubicBezTo>
                  <a:cubicBezTo>
                    <a:pt x="9926" y="5411"/>
                    <a:pt x="9824" y="5564"/>
                    <a:pt x="9672" y="5673"/>
                  </a:cubicBezTo>
                  <a:cubicBezTo>
                    <a:pt x="9493" y="5800"/>
                    <a:pt x="9295" y="5835"/>
                    <a:pt x="9086" y="5773"/>
                  </a:cubicBezTo>
                  <a:cubicBezTo>
                    <a:pt x="8950" y="5733"/>
                    <a:pt x="8842" y="5646"/>
                    <a:pt x="8739" y="5544"/>
                  </a:cubicBezTo>
                  <a:cubicBezTo>
                    <a:pt x="8622" y="5433"/>
                    <a:pt x="8486" y="5406"/>
                    <a:pt x="8342" y="5473"/>
                  </a:cubicBezTo>
                  <a:cubicBezTo>
                    <a:pt x="8177" y="5549"/>
                    <a:pt x="8097" y="5691"/>
                    <a:pt x="8095" y="5882"/>
                  </a:cubicBezTo>
                  <a:cubicBezTo>
                    <a:pt x="8093" y="6553"/>
                    <a:pt x="8095" y="9267"/>
                    <a:pt x="8095" y="9938"/>
                  </a:cubicBezTo>
                  <a:cubicBezTo>
                    <a:pt x="8095" y="10000"/>
                    <a:pt x="8095" y="10000"/>
                    <a:pt x="8038" y="9998"/>
                  </a:cubicBezTo>
                  <a:lnTo>
                    <a:pt x="4858" y="9998"/>
                  </a:lnTo>
                  <a:lnTo>
                    <a:pt x="3253" y="10000"/>
                  </a:lnTo>
                  <a:lnTo>
                    <a:pt x="2060" y="9998"/>
                  </a:lnTo>
                  <a:lnTo>
                    <a:pt x="53" y="9998"/>
                  </a:lnTo>
                  <a:cubicBezTo>
                    <a:pt x="14" y="10000"/>
                    <a:pt x="1" y="9984"/>
                    <a:pt x="1" y="9944"/>
                  </a:cubicBezTo>
                  <a:lnTo>
                    <a:pt x="1" y="5893"/>
                  </a:lnTo>
                  <a:lnTo>
                    <a:pt x="1" y="4086"/>
                  </a:lnTo>
                  <a:lnTo>
                    <a:pt x="1" y="1083"/>
                  </a:lnTo>
                  <a:lnTo>
                    <a:pt x="1" y="10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33461D0B-D35B-4508-93C2-38B42EF157E8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942281" y="3983117"/>
              <a:ext cx="1488795" cy="1357789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  <a:gd name="connsiteX0" fmla="*/ 1570 w 9928"/>
                <a:gd name="connsiteY0" fmla="*/ 1083 h 9999"/>
                <a:gd name="connsiteX1" fmla="*/ 1570 w 9928"/>
                <a:gd name="connsiteY1" fmla="*/ 66 h 9999"/>
                <a:gd name="connsiteX2" fmla="*/ 1612 w 9928"/>
                <a:gd name="connsiteY2" fmla="*/ 6 h 9999"/>
                <a:gd name="connsiteX3" fmla="*/ 4278 w 9928"/>
                <a:gd name="connsiteY3" fmla="*/ 8 h 9999"/>
                <a:gd name="connsiteX4" fmla="*/ 4416 w 9928"/>
                <a:gd name="connsiteY4" fmla="*/ 268 h 9999"/>
                <a:gd name="connsiteX5" fmla="*/ 4370 w 9928"/>
                <a:gd name="connsiteY5" fmla="*/ 348 h 9999"/>
                <a:gd name="connsiteX6" fmla="*/ 4168 w 9928"/>
                <a:gd name="connsiteY6" fmla="*/ 896 h 9999"/>
                <a:gd name="connsiteX7" fmla="*/ 4217 w 9928"/>
                <a:gd name="connsiteY7" fmla="*/ 1461 h 9999"/>
                <a:gd name="connsiteX8" fmla="*/ 4576 w 9928"/>
                <a:gd name="connsiteY8" fmla="*/ 1985 h 9999"/>
                <a:gd name="connsiteX9" fmla="*/ 5113 w 9928"/>
                <a:gd name="connsiteY9" fmla="*/ 2087 h 9999"/>
                <a:gd name="connsiteX10" fmla="*/ 5485 w 9928"/>
                <a:gd name="connsiteY10" fmla="*/ 1836 h 9999"/>
                <a:gd name="connsiteX11" fmla="*/ 5723 w 9928"/>
                <a:gd name="connsiteY11" fmla="*/ 1305 h 9999"/>
                <a:gd name="connsiteX12" fmla="*/ 5738 w 9928"/>
                <a:gd name="connsiteY12" fmla="*/ 912 h 9999"/>
                <a:gd name="connsiteX13" fmla="*/ 5521 w 9928"/>
                <a:gd name="connsiteY13" fmla="*/ 332 h 9999"/>
                <a:gd name="connsiteX14" fmla="*/ 5480 w 9928"/>
                <a:gd name="connsiteY14" fmla="*/ 128 h 9999"/>
                <a:gd name="connsiteX15" fmla="*/ 5624 w 9928"/>
                <a:gd name="connsiteY15" fmla="*/ 1 h 9999"/>
                <a:gd name="connsiteX16" fmla="*/ 5809 w 9928"/>
                <a:gd name="connsiteY16" fmla="*/ 1 h 9999"/>
                <a:gd name="connsiteX17" fmla="*/ 6206 w 9928"/>
                <a:gd name="connsiteY17" fmla="*/ 1 h 9999"/>
                <a:gd name="connsiteX18" fmla="*/ 8211 w 9928"/>
                <a:gd name="connsiteY18" fmla="*/ 1 h 9999"/>
                <a:gd name="connsiteX19" fmla="*/ 8300 w 9928"/>
                <a:gd name="connsiteY19" fmla="*/ 6 h 9999"/>
                <a:gd name="connsiteX20" fmla="*/ 8334 w 9928"/>
                <a:gd name="connsiteY20" fmla="*/ 52 h 9999"/>
                <a:gd name="connsiteX21" fmla="*/ 8334 w 9928"/>
                <a:gd name="connsiteY21" fmla="*/ 119 h 9999"/>
                <a:gd name="connsiteX22" fmla="*/ 8334 w 9928"/>
                <a:gd name="connsiteY22" fmla="*/ 4104 h 9999"/>
                <a:gd name="connsiteX23" fmla="*/ 8447 w 9928"/>
                <a:gd name="connsiteY23" fmla="*/ 4459 h 9999"/>
                <a:gd name="connsiteX24" fmla="*/ 8781 w 9928"/>
                <a:gd name="connsiteY24" fmla="*/ 4533 h 9999"/>
                <a:gd name="connsiteX25" fmla="*/ 8905 w 9928"/>
                <a:gd name="connsiteY25" fmla="*/ 4419 h 9999"/>
                <a:gd name="connsiteX26" fmla="*/ 9483 w 9928"/>
                <a:gd name="connsiteY26" fmla="*/ 4235 h 9999"/>
                <a:gd name="connsiteX27" fmla="*/ 9859 w 9928"/>
                <a:gd name="connsiteY27" fmla="*/ 4632 h 9999"/>
                <a:gd name="connsiteX28" fmla="*/ 9904 w 9928"/>
                <a:gd name="connsiteY28" fmla="*/ 5217 h 9999"/>
                <a:gd name="connsiteX29" fmla="*/ 9653 w 9928"/>
                <a:gd name="connsiteY29" fmla="*/ 5672 h 9999"/>
                <a:gd name="connsiteX30" fmla="*/ 9163 w 9928"/>
                <a:gd name="connsiteY30" fmla="*/ 5772 h 9999"/>
                <a:gd name="connsiteX31" fmla="*/ 8873 w 9928"/>
                <a:gd name="connsiteY31" fmla="*/ 5543 h 9999"/>
                <a:gd name="connsiteX32" fmla="*/ 8540 w 9928"/>
                <a:gd name="connsiteY32" fmla="*/ 5472 h 9999"/>
                <a:gd name="connsiteX33" fmla="*/ 8334 w 9928"/>
                <a:gd name="connsiteY33" fmla="*/ 5881 h 9999"/>
                <a:gd name="connsiteX34" fmla="*/ 8334 w 9928"/>
                <a:gd name="connsiteY34" fmla="*/ 9937 h 9999"/>
                <a:gd name="connsiteX35" fmla="*/ 8287 w 9928"/>
                <a:gd name="connsiteY35" fmla="*/ 9997 h 9999"/>
                <a:gd name="connsiteX36" fmla="*/ 5629 w 9928"/>
                <a:gd name="connsiteY36" fmla="*/ 9997 h 9999"/>
                <a:gd name="connsiteX37" fmla="*/ 5506 w 9928"/>
                <a:gd name="connsiteY37" fmla="*/ 9930 h 9999"/>
                <a:gd name="connsiteX38" fmla="*/ 5514 w 9928"/>
                <a:gd name="connsiteY38" fmla="*/ 9681 h 9999"/>
                <a:gd name="connsiteX39" fmla="*/ 5715 w 9928"/>
                <a:gd name="connsiteY39" fmla="*/ 9242 h 9999"/>
                <a:gd name="connsiteX40" fmla="*/ 5726 w 9928"/>
                <a:gd name="connsiteY40" fmla="*/ 8711 h 9999"/>
                <a:gd name="connsiteX41" fmla="*/ 5502 w 9928"/>
                <a:gd name="connsiteY41" fmla="*/ 8189 h 9999"/>
                <a:gd name="connsiteX42" fmla="*/ 5118 w 9928"/>
                <a:gd name="connsiteY42" fmla="*/ 7920 h 9999"/>
                <a:gd name="connsiteX43" fmla="*/ 4714 w 9928"/>
                <a:gd name="connsiteY43" fmla="*/ 7942 h 9999"/>
                <a:gd name="connsiteX44" fmla="*/ 4331 w 9928"/>
                <a:gd name="connsiteY44" fmla="*/ 8289 h 9999"/>
                <a:gd name="connsiteX45" fmla="*/ 4166 w 9928"/>
                <a:gd name="connsiteY45" fmla="*/ 9097 h 9999"/>
                <a:gd name="connsiteX46" fmla="*/ 4387 w 9928"/>
                <a:gd name="connsiteY46" fmla="*/ 9681 h 9999"/>
                <a:gd name="connsiteX47" fmla="*/ 4416 w 9928"/>
                <a:gd name="connsiteY47" fmla="*/ 9892 h 9999"/>
                <a:gd name="connsiteX48" fmla="*/ 4286 w 9928"/>
                <a:gd name="connsiteY48" fmla="*/ 9999 h 9999"/>
                <a:gd name="connsiteX49" fmla="*/ 3289 w 9928"/>
                <a:gd name="connsiteY49" fmla="*/ 9997 h 9999"/>
                <a:gd name="connsiteX50" fmla="*/ 1611 w 9928"/>
                <a:gd name="connsiteY50" fmla="*/ 9997 h 9999"/>
                <a:gd name="connsiteX51" fmla="*/ 1570 w 9928"/>
                <a:gd name="connsiteY51" fmla="*/ 9943 h 9999"/>
                <a:gd name="connsiteX52" fmla="*/ 1570 w 9928"/>
                <a:gd name="connsiteY52" fmla="*/ 5892 h 9999"/>
                <a:gd name="connsiteX53" fmla="*/ 1412 w 9928"/>
                <a:gd name="connsiteY53" fmla="*/ 5501 h 9999"/>
                <a:gd name="connsiteX54" fmla="*/ 1023 w 9928"/>
                <a:gd name="connsiteY54" fmla="*/ 5550 h 9999"/>
                <a:gd name="connsiteX55" fmla="*/ 544 w 9928"/>
                <a:gd name="connsiteY55" fmla="*/ 5799 h 9999"/>
                <a:gd name="connsiteX56" fmla="*/ 0 w 9928"/>
                <a:gd name="connsiteY56" fmla="*/ 4784 h 9999"/>
                <a:gd name="connsiteX57" fmla="*/ 226 w 9928"/>
                <a:gd name="connsiteY57" fmla="*/ 4357 h 9999"/>
                <a:gd name="connsiteX58" fmla="*/ 605 w 9928"/>
                <a:gd name="connsiteY58" fmla="*/ 4206 h 9999"/>
                <a:gd name="connsiteX59" fmla="*/ 967 w 9928"/>
                <a:gd name="connsiteY59" fmla="*/ 4390 h 9999"/>
                <a:gd name="connsiteX60" fmla="*/ 1153 w 9928"/>
                <a:gd name="connsiteY60" fmla="*/ 4550 h 9999"/>
                <a:gd name="connsiteX61" fmla="*/ 1545 w 9928"/>
                <a:gd name="connsiteY61" fmla="*/ 4293 h 9999"/>
                <a:gd name="connsiteX62" fmla="*/ 1570 w 9928"/>
                <a:gd name="connsiteY62" fmla="*/ 4086 h 9999"/>
                <a:gd name="connsiteX63" fmla="*/ 1570 w 9928"/>
                <a:gd name="connsiteY63" fmla="*/ 1083 h 9999"/>
                <a:gd name="connsiteX64" fmla="*/ 1570 w 9928"/>
                <a:gd name="connsiteY64" fmla="*/ 1083 h 9999"/>
                <a:gd name="connsiteX0" fmla="*/ 1354 w 9773"/>
                <a:gd name="connsiteY0" fmla="*/ 1083 h 10000"/>
                <a:gd name="connsiteX1" fmla="*/ 1354 w 9773"/>
                <a:gd name="connsiteY1" fmla="*/ 66 h 10000"/>
                <a:gd name="connsiteX2" fmla="*/ 1397 w 9773"/>
                <a:gd name="connsiteY2" fmla="*/ 6 h 10000"/>
                <a:gd name="connsiteX3" fmla="*/ 4082 w 9773"/>
                <a:gd name="connsiteY3" fmla="*/ 8 h 10000"/>
                <a:gd name="connsiteX4" fmla="*/ 4221 w 9773"/>
                <a:gd name="connsiteY4" fmla="*/ 268 h 10000"/>
                <a:gd name="connsiteX5" fmla="*/ 4175 w 9773"/>
                <a:gd name="connsiteY5" fmla="*/ 348 h 10000"/>
                <a:gd name="connsiteX6" fmla="*/ 3971 w 9773"/>
                <a:gd name="connsiteY6" fmla="*/ 896 h 10000"/>
                <a:gd name="connsiteX7" fmla="*/ 4021 w 9773"/>
                <a:gd name="connsiteY7" fmla="*/ 1461 h 10000"/>
                <a:gd name="connsiteX8" fmla="*/ 4382 w 9773"/>
                <a:gd name="connsiteY8" fmla="*/ 1985 h 10000"/>
                <a:gd name="connsiteX9" fmla="*/ 4923 w 9773"/>
                <a:gd name="connsiteY9" fmla="*/ 2087 h 10000"/>
                <a:gd name="connsiteX10" fmla="*/ 5298 w 9773"/>
                <a:gd name="connsiteY10" fmla="*/ 1836 h 10000"/>
                <a:gd name="connsiteX11" fmla="*/ 5538 w 9773"/>
                <a:gd name="connsiteY11" fmla="*/ 1305 h 10000"/>
                <a:gd name="connsiteX12" fmla="*/ 5553 w 9773"/>
                <a:gd name="connsiteY12" fmla="*/ 912 h 10000"/>
                <a:gd name="connsiteX13" fmla="*/ 5334 w 9773"/>
                <a:gd name="connsiteY13" fmla="*/ 332 h 10000"/>
                <a:gd name="connsiteX14" fmla="*/ 5293 w 9773"/>
                <a:gd name="connsiteY14" fmla="*/ 128 h 10000"/>
                <a:gd name="connsiteX15" fmla="*/ 5438 w 9773"/>
                <a:gd name="connsiteY15" fmla="*/ 1 h 10000"/>
                <a:gd name="connsiteX16" fmla="*/ 5624 w 9773"/>
                <a:gd name="connsiteY16" fmla="*/ 1 h 10000"/>
                <a:gd name="connsiteX17" fmla="*/ 6024 w 9773"/>
                <a:gd name="connsiteY17" fmla="*/ 1 h 10000"/>
                <a:gd name="connsiteX18" fmla="*/ 8044 w 9773"/>
                <a:gd name="connsiteY18" fmla="*/ 1 h 10000"/>
                <a:gd name="connsiteX19" fmla="*/ 8133 w 9773"/>
                <a:gd name="connsiteY19" fmla="*/ 6 h 10000"/>
                <a:gd name="connsiteX20" fmla="*/ 8167 w 9773"/>
                <a:gd name="connsiteY20" fmla="*/ 52 h 10000"/>
                <a:gd name="connsiteX21" fmla="*/ 8167 w 9773"/>
                <a:gd name="connsiteY21" fmla="*/ 119 h 10000"/>
                <a:gd name="connsiteX22" fmla="*/ 8167 w 9773"/>
                <a:gd name="connsiteY22" fmla="*/ 4104 h 10000"/>
                <a:gd name="connsiteX23" fmla="*/ 8281 w 9773"/>
                <a:gd name="connsiteY23" fmla="*/ 4459 h 10000"/>
                <a:gd name="connsiteX24" fmla="*/ 8618 w 9773"/>
                <a:gd name="connsiteY24" fmla="*/ 4533 h 10000"/>
                <a:gd name="connsiteX25" fmla="*/ 8743 w 9773"/>
                <a:gd name="connsiteY25" fmla="*/ 4419 h 10000"/>
                <a:gd name="connsiteX26" fmla="*/ 9325 w 9773"/>
                <a:gd name="connsiteY26" fmla="*/ 4235 h 10000"/>
                <a:gd name="connsiteX27" fmla="*/ 9703 w 9773"/>
                <a:gd name="connsiteY27" fmla="*/ 4632 h 10000"/>
                <a:gd name="connsiteX28" fmla="*/ 9749 w 9773"/>
                <a:gd name="connsiteY28" fmla="*/ 5218 h 10000"/>
                <a:gd name="connsiteX29" fmla="*/ 9496 w 9773"/>
                <a:gd name="connsiteY29" fmla="*/ 5673 h 10000"/>
                <a:gd name="connsiteX30" fmla="*/ 9002 w 9773"/>
                <a:gd name="connsiteY30" fmla="*/ 5773 h 10000"/>
                <a:gd name="connsiteX31" fmla="*/ 8710 w 9773"/>
                <a:gd name="connsiteY31" fmla="*/ 5544 h 10000"/>
                <a:gd name="connsiteX32" fmla="*/ 8375 w 9773"/>
                <a:gd name="connsiteY32" fmla="*/ 5473 h 10000"/>
                <a:gd name="connsiteX33" fmla="*/ 8167 w 9773"/>
                <a:gd name="connsiteY33" fmla="*/ 5882 h 10000"/>
                <a:gd name="connsiteX34" fmla="*/ 8167 w 9773"/>
                <a:gd name="connsiteY34" fmla="*/ 9938 h 10000"/>
                <a:gd name="connsiteX35" fmla="*/ 8120 w 9773"/>
                <a:gd name="connsiteY35" fmla="*/ 9998 h 10000"/>
                <a:gd name="connsiteX36" fmla="*/ 5443 w 9773"/>
                <a:gd name="connsiteY36" fmla="*/ 9998 h 10000"/>
                <a:gd name="connsiteX37" fmla="*/ 5319 w 9773"/>
                <a:gd name="connsiteY37" fmla="*/ 9931 h 10000"/>
                <a:gd name="connsiteX38" fmla="*/ 5327 w 9773"/>
                <a:gd name="connsiteY38" fmla="*/ 9682 h 10000"/>
                <a:gd name="connsiteX39" fmla="*/ 5529 w 9773"/>
                <a:gd name="connsiteY39" fmla="*/ 9243 h 10000"/>
                <a:gd name="connsiteX40" fmla="*/ 5541 w 9773"/>
                <a:gd name="connsiteY40" fmla="*/ 8712 h 10000"/>
                <a:gd name="connsiteX41" fmla="*/ 5315 w 9773"/>
                <a:gd name="connsiteY41" fmla="*/ 8190 h 10000"/>
                <a:gd name="connsiteX42" fmla="*/ 4928 w 9773"/>
                <a:gd name="connsiteY42" fmla="*/ 7921 h 10000"/>
                <a:gd name="connsiteX43" fmla="*/ 4521 w 9773"/>
                <a:gd name="connsiteY43" fmla="*/ 7943 h 10000"/>
                <a:gd name="connsiteX44" fmla="*/ 4135 w 9773"/>
                <a:gd name="connsiteY44" fmla="*/ 8290 h 10000"/>
                <a:gd name="connsiteX45" fmla="*/ 3969 w 9773"/>
                <a:gd name="connsiteY45" fmla="*/ 9098 h 10000"/>
                <a:gd name="connsiteX46" fmla="*/ 4192 w 9773"/>
                <a:gd name="connsiteY46" fmla="*/ 9682 h 10000"/>
                <a:gd name="connsiteX47" fmla="*/ 4221 w 9773"/>
                <a:gd name="connsiteY47" fmla="*/ 9893 h 10000"/>
                <a:gd name="connsiteX48" fmla="*/ 4090 w 9773"/>
                <a:gd name="connsiteY48" fmla="*/ 10000 h 10000"/>
                <a:gd name="connsiteX49" fmla="*/ 3086 w 9773"/>
                <a:gd name="connsiteY49" fmla="*/ 9998 h 10000"/>
                <a:gd name="connsiteX50" fmla="*/ 1396 w 9773"/>
                <a:gd name="connsiteY50" fmla="*/ 9998 h 10000"/>
                <a:gd name="connsiteX51" fmla="*/ 1354 w 9773"/>
                <a:gd name="connsiteY51" fmla="*/ 9944 h 10000"/>
                <a:gd name="connsiteX52" fmla="*/ 1354 w 9773"/>
                <a:gd name="connsiteY52" fmla="*/ 5893 h 10000"/>
                <a:gd name="connsiteX53" fmla="*/ 1195 w 9773"/>
                <a:gd name="connsiteY53" fmla="*/ 5502 h 10000"/>
                <a:gd name="connsiteX54" fmla="*/ 803 w 9773"/>
                <a:gd name="connsiteY54" fmla="*/ 5551 h 10000"/>
                <a:gd name="connsiteX55" fmla="*/ 321 w 9773"/>
                <a:gd name="connsiteY55" fmla="*/ 5800 h 10000"/>
                <a:gd name="connsiteX56" fmla="*/ 1 w 9773"/>
                <a:gd name="connsiteY56" fmla="*/ 4357 h 10000"/>
                <a:gd name="connsiteX57" fmla="*/ 382 w 9773"/>
                <a:gd name="connsiteY57" fmla="*/ 4206 h 10000"/>
                <a:gd name="connsiteX58" fmla="*/ 747 w 9773"/>
                <a:gd name="connsiteY58" fmla="*/ 4390 h 10000"/>
                <a:gd name="connsiteX59" fmla="*/ 934 w 9773"/>
                <a:gd name="connsiteY59" fmla="*/ 4550 h 10000"/>
                <a:gd name="connsiteX60" fmla="*/ 1329 w 9773"/>
                <a:gd name="connsiteY60" fmla="*/ 4293 h 10000"/>
                <a:gd name="connsiteX61" fmla="*/ 1354 w 9773"/>
                <a:gd name="connsiteY61" fmla="*/ 4086 h 10000"/>
                <a:gd name="connsiteX62" fmla="*/ 1354 w 9773"/>
                <a:gd name="connsiteY62" fmla="*/ 1083 h 10000"/>
                <a:gd name="connsiteX63" fmla="*/ 1354 w 9773"/>
                <a:gd name="connsiteY63" fmla="*/ 1083 h 10000"/>
                <a:gd name="connsiteX0" fmla="*/ 1089 w 9703"/>
                <a:gd name="connsiteY0" fmla="*/ 1083 h 10000"/>
                <a:gd name="connsiteX1" fmla="*/ 1089 w 9703"/>
                <a:gd name="connsiteY1" fmla="*/ 66 h 10000"/>
                <a:gd name="connsiteX2" fmla="*/ 1133 w 9703"/>
                <a:gd name="connsiteY2" fmla="*/ 6 h 10000"/>
                <a:gd name="connsiteX3" fmla="*/ 3881 w 9703"/>
                <a:gd name="connsiteY3" fmla="*/ 8 h 10000"/>
                <a:gd name="connsiteX4" fmla="*/ 4023 w 9703"/>
                <a:gd name="connsiteY4" fmla="*/ 268 h 10000"/>
                <a:gd name="connsiteX5" fmla="*/ 3976 w 9703"/>
                <a:gd name="connsiteY5" fmla="*/ 348 h 10000"/>
                <a:gd name="connsiteX6" fmla="*/ 3767 w 9703"/>
                <a:gd name="connsiteY6" fmla="*/ 896 h 10000"/>
                <a:gd name="connsiteX7" fmla="*/ 3818 w 9703"/>
                <a:gd name="connsiteY7" fmla="*/ 1461 h 10000"/>
                <a:gd name="connsiteX8" fmla="*/ 4188 w 9703"/>
                <a:gd name="connsiteY8" fmla="*/ 1985 h 10000"/>
                <a:gd name="connsiteX9" fmla="*/ 4741 w 9703"/>
                <a:gd name="connsiteY9" fmla="*/ 2087 h 10000"/>
                <a:gd name="connsiteX10" fmla="*/ 5125 w 9703"/>
                <a:gd name="connsiteY10" fmla="*/ 1836 h 10000"/>
                <a:gd name="connsiteX11" fmla="*/ 5371 w 9703"/>
                <a:gd name="connsiteY11" fmla="*/ 1305 h 10000"/>
                <a:gd name="connsiteX12" fmla="*/ 5386 w 9703"/>
                <a:gd name="connsiteY12" fmla="*/ 912 h 10000"/>
                <a:gd name="connsiteX13" fmla="*/ 5162 w 9703"/>
                <a:gd name="connsiteY13" fmla="*/ 332 h 10000"/>
                <a:gd name="connsiteX14" fmla="*/ 5120 w 9703"/>
                <a:gd name="connsiteY14" fmla="*/ 128 h 10000"/>
                <a:gd name="connsiteX15" fmla="*/ 5268 w 9703"/>
                <a:gd name="connsiteY15" fmla="*/ 1 h 10000"/>
                <a:gd name="connsiteX16" fmla="*/ 5459 w 9703"/>
                <a:gd name="connsiteY16" fmla="*/ 1 h 10000"/>
                <a:gd name="connsiteX17" fmla="*/ 5868 w 9703"/>
                <a:gd name="connsiteY17" fmla="*/ 1 h 10000"/>
                <a:gd name="connsiteX18" fmla="*/ 7935 w 9703"/>
                <a:gd name="connsiteY18" fmla="*/ 1 h 10000"/>
                <a:gd name="connsiteX19" fmla="*/ 8026 w 9703"/>
                <a:gd name="connsiteY19" fmla="*/ 6 h 10000"/>
                <a:gd name="connsiteX20" fmla="*/ 8061 w 9703"/>
                <a:gd name="connsiteY20" fmla="*/ 52 h 10000"/>
                <a:gd name="connsiteX21" fmla="*/ 8061 w 9703"/>
                <a:gd name="connsiteY21" fmla="*/ 119 h 10000"/>
                <a:gd name="connsiteX22" fmla="*/ 8061 w 9703"/>
                <a:gd name="connsiteY22" fmla="*/ 4104 h 10000"/>
                <a:gd name="connsiteX23" fmla="*/ 8177 w 9703"/>
                <a:gd name="connsiteY23" fmla="*/ 4459 h 10000"/>
                <a:gd name="connsiteX24" fmla="*/ 8522 w 9703"/>
                <a:gd name="connsiteY24" fmla="*/ 4533 h 10000"/>
                <a:gd name="connsiteX25" fmla="*/ 8650 w 9703"/>
                <a:gd name="connsiteY25" fmla="*/ 4419 h 10000"/>
                <a:gd name="connsiteX26" fmla="*/ 9246 w 9703"/>
                <a:gd name="connsiteY26" fmla="*/ 4235 h 10000"/>
                <a:gd name="connsiteX27" fmla="*/ 9632 w 9703"/>
                <a:gd name="connsiteY27" fmla="*/ 4632 h 10000"/>
                <a:gd name="connsiteX28" fmla="*/ 9679 w 9703"/>
                <a:gd name="connsiteY28" fmla="*/ 5218 h 10000"/>
                <a:gd name="connsiteX29" fmla="*/ 9421 w 9703"/>
                <a:gd name="connsiteY29" fmla="*/ 5673 h 10000"/>
                <a:gd name="connsiteX30" fmla="*/ 8915 w 9703"/>
                <a:gd name="connsiteY30" fmla="*/ 5773 h 10000"/>
                <a:gd name="connsiteX31" fmla="*/ 8616 w 9703"/>
                <a:gd name="connsiteY31" fmla="*/ 5544 h 10000"/>
                <a:gd name="connsiteX32" fmla="*/ 8274 w 9703"/>
                <a:gd name="connsiteY32" fmla="*/ 5473 h 10000"/>
                <a:gd name="connsiteX33" fmla="*/ 8061 w 9703"/>
                <a:gd name="connsiteY33" fmla="*/ 5882 h 10000"/>
                <a:gd name="connsiteX34" fmla="*/ 8061 w 9703"/>
                <a:gd name="connsiteY34" fmla="*/ 9938 h 10000"/>
                <a:gd name="connsiteX35" fmla="*/ 8013 w 9703"/>
                <a:gd name="connsiteY35" fmla="*/ 9998 h 10000"/>
                <a:gd name="connsiteX36" fmla="*/ 5273 w 9703"/>
                <a:gd name="connsiteY36" fmla="*/ 9998 h 10000"/>
                <a:gd name="connsiteX37" fmla="*/ 5147 w 9703"/>
                <a:gd name="connsiteY37" fmla="*/ 9931 h 10000"/>
                <a:gd name="connsiteX38" fmla="*/ 5155 w 9703"/>
                <a:gd name="connsiteY38" fmla="*/ 9682 h 10000"/>
                <a:gd name="connsiteX39" fmla="*/ 5361 w 9703"/>
                <a:gd name="connsiteY39" fmla="*/ 9243 h 10000"/>
                <a:gd name="connsiteX40" fmla="*/ 5374 w 9703"/>
                <a:gd name="connsiteY40" fmla="*/ 8712 h 10000"/>
                <a:gd name="connsiteX41" fmla="*/ 5142 w 9703"/>
                <a:gd name="connsiteY41" fmla="*/ 8190 h 10000"/>
                <a:gd name="connsiteX42" fmla="*/ 4746 w 9703"/>
                <a:gd name="connsiteY42" fmla="*/ 7921 h 10000"/>
                <a:gd name="connsiteX43" fmla="*/ 4330 w 9703"/>
                <a:gd name="connsiteY43" fmla="*/ 7943 h 10000"/>
                <a:gd name="connsiteX44" fmla="*/ 3935 w 9703"/>
                <a:gd name="connsiteY44" fmla="*/ 8290 h 10000"/>
                <a:gd name="connsiteX45" fmla="*/ 3765 w 9703"/>
                <a:gd name="connsiteY45" fmla="*/ 9098 h 10000"/>
                <a:gd name="connsiteX46" fmla="*/ 3993 w 9703"/>
                <a:gd name="connsiteY46" fmla="*/ 9682 h 10000"/>
                <a:gd name="connsiteX47" fmla="*/ 4023 w 9703"/>
                <a:gd name="connsiteY47" fmla="*/ 9893 h 10000"/>
                <a:gd name="connsiteX48" fmla="*/ 3889 w 9703"/>
                <a:gd name="connsiteY48" fmla="*/ 10000 h 10000"/>
                <a:gd name="connsiteX49" fmla="*/ 2862 w 9703"/>
                <a:gd name="connsiteY49" fmla="*/ 9998 h 10000"/>
                <a:gd name="connsiteX50" fmla="*/ 1132 w 9703"/>
                <a:gd name="connsiteY50" fmla="*/ 9998 h 10000"/>
                <a:gd name="connsiteX51" fmla="*/ 1089 w 9703"/>
                <a:gd name="connsiteY51" fmla="*/ 9944 h 10000"/>
                <a:gd name="connsiteX52" fmla="*/ 1089 w 9703"/>
                <a:gd name="connsiteY52" fmla="*/ 5893 h 10000"/>
                <a:gd name="connsiteX53" fmla="*/ 927 w 9703"/>
                <a:gd name="connsiteY53" fmla="*/ 5502 h 10000"/>
                <a:gd name="connsiteX54" fmla="*/ 526 w 9703"/>
                <a:gd name="connsiteY54" fmla="*/ 5551 h 10000"/>
                <a:gd name="connsiteX55" fmla="*/ 32 w 9703"/>
                <a:gd name="connsiteY55" fmla="*/ 5800 h 10000"/>
                <a:gd name="connsiteX56" fmla="*/ 95 w 9703"/>
                <a:gd name="connsiteY56" fmla="*/ 4206 h 10000"/>
                <a:gd name="connsiteX57" fmla="*/ 468 w 9703"/>
                <a:gd name="connsiteY57" fmla="*/ 4390 h 10000"/>
                <a:gd name="connsiteX58" fmla="*/ 660 w 9703"/>
                <a:gd name="connsiteY58" fmla="*/ 4550 h 10000"/>
                <a:gd name="connsiteX59" fmla="*/ 1064 w 9703"/>
                <a:gd name="connsiteY59" fmla="*/ 4293 h 10000"/>
                <a:gd name="connsiteX60" fmla="*/ 1089 w 9703"/>
                <a:gd name="connsiteY60" fmla="*/ 4086 h 10000"/>
                <a:gd name="connsiteX61" fmla="*/ 1089 w 9703"/>
                <a:gd name="connsiteY61" fmla="*/ 1083 h 10000"/>
                <a:gd name="connsiteX62" fmla="*/ 1089 w 9703"/>
                <a:gd name="connsiteY62" fmla="*/ 1083 h 10000"/>
                <a:gd name="connsiteX0" fmla="*/ 1090 w 9968"/>
                <a:gd name="connsiteY0" fmla="*/ 1083 h 10000"/>
                <a:gd name="connsiteX1" fmla="*/ 1090 w 9968"/>
                <a:gd name="connsiteY1" fmla="*/ 66 h 10000"/>
                <a:gd name="connsiteX2" fmla="*/ 1136 w 9968"/>
                <a:gd name="connsiteY2" fmla="*/ 6 h 10000"/>
                <a:gd name="connsiteX3" fmla="*/ 3968 w 9968"/>
                <a:gd name="connsiteY3" fmla="*/ 8 h 10000"/>
                <a:gd name="connsiteX4" fmla="*/ 4114 w 9968"/>
                <a:gd name="connsiteY4" fmla="*/ 268 h 10000"/>
                <a:gd name="connsiteX5" fmla="*/ 4066 w 9968"/>
                <a:gd name="connsiteY5" fmla="*/ 348 h 10000"/>
                <a:gd name="connsiteX6" fmla="*/ 3850 w 9968"/>
                <a:gd name="connsiteY6" fmla="*/ 896 h 10000"/>
                <a:gd name="connsiteX7" fmla="*/ 3903 w 9968"/>
                <a:gd name="connsiteY7" fmla="*/ 1461 h 10000"/>
                <a:gd name="connsiteX8" fmla="*/ 4284 w 9968"/>
                <a:gd name="connsiteY8" fmla="*/ 1985 h 10000"/>
                <a:gd name="connsiteX9" fmla="*/ 4854 w 9968"/>
                <a:gd name="connsiteY9" fmla="*/ 2087 h 10000"/>
                <a:gd name="connsiteX10" fmla="*/ 5250 w 9968"/>
                <a:gd name="connsiteY10" fmla="*/ 1836 h 10000"/>
                <a:gd name="connsiteX11" fmla="*/ 5503 w 9968"/>
                <a:gd name="connsiteY11" fmla="*/ 1305 h 10000"/>
                <a:gd name="connsiteX12" fmla="*/ 5519 w 9968"/>
                <a:gd name="connsiteY12" fmla="*/ 912 h 10000"/>
                <a:gd name="connsiteX13" fmla="*/ 5288 w 9968"/>
                <a:gd name="connsiteY13" fmla="*/ 332 h 10000"/>
                <a:gd name="connsiteX14" fmla="*/ 5245 w 9968"/>
                <a:gd name="connsiteY14" fmla="*/ 128 h 10000"/>
                <a:gd name="connsiteX15" fmla="*/ 5397 w 9968"/>
                <a:gd name="connsiteY15" fmla="*/ 1 h 10000"/>
                <a:gd name="connsiteX16" fmla="*/ 5594 w 9968"/>
                <a:gd name="connsiteY16" fmla="*/ 1 h 10000"/>
                <a:gd name="connsiteX17" fmla="*/ 6016 w 9968"/>
                <a:gd name="connsiteY17" fmla="*/ 1 h 10000"/>
                <a:gd name="connsiteX18" fmla="*/ 8146 w 9968"/>
                <a:gd name="connsiteY18" fmla="*/ 1 h 10000"/>
                <a:gd name="connsiteX19" fmla="*/ 8240 w 9968"/>
                <a:gd name="connsiteY19" fmla="*/ 6 h 10000"/>
                <a:gd name="connsiteX20" fmla="*/ 8276 w 9968"/>
                <a:gd name="connsiteY20" fmla="*/ 52 h 10000"/>
                <a:gd name="connsiteX21" fmla="*/ 8276 w 9968"/>
                <a:gd name="connsiteY21" fmla="*/ 119 h 10000"/>
                <a:gd name="connsiteX22" fmla="*/ 8276 w 9968"/>
                <a:gd name="connsiteY22" fmla="*/ 4104 h 10000"/>
                <a:gd name="connsiteX23" fmla="*/ 8395 w 9968"/>
                <a:gd name="connsiteY23" fmla="*/ 4459 h 10000"/>
                <a:gd name="connsiteX24" fmla="*/ 8751 w 9968"/>
                <a:gd name="connsiteY24" fmla="*/ 4533 h 10000"/>
                <a:gd name="connsiteX25" fmla="*/ 8883 w 9968"/>
                <a:gd name="connsiteY25" fmla="*/ 4419 h 10000"/>
                <a:gd name="connsiteX26" fmla="*/ 9497 w 9968"/>
                <a:gd name="connsiteY26" fmla="*/ 4235 h 10000"/>
                <a:gd name="connsiteX27" fmla="*/ 9895 w 9968"/>
                <a:gd name="connsiteY27" fmla="*/ 4632 h 10000"/>
                <a:gd name="connsiteX28" fmla="*/ 9943 w 9968"/>
                <a:gd name="connsiteY28" fmla="*/ 5218 h 10000"/>
                <a:gd name="connsiteX29" fmla="*/ 9677 w 9968"/>
                <a:gd name="connsiteY29" fmla="*/ 5673 h 10000"/>
                <a:gd name="connsiteX30" fmla="*/ 9156 w 9968"/>
                <a:gd name="connsiteY30" fmla="*/ 5773 h 10000"/>
                <a:gd name="connsiteX31" fmla="*/ 8848 w 9968"/>
                <a:gd name="connsiteY31" fmla="*/ 5544 h 10000"/>
                <a:gd name="connsiteX32" fmla="*/ 8495 w 9968"/>
                <a:gd name="connsiteY32" fmla="*/ 5473 h 10000"/>
                <a:gd name="connsiteX33" fmla="*/ 8276 w 9968"/>
                <a:gd name="connsiteY33" fmla="*/ 5882 h 10000"/>
                <a:gd name="connsiteX34" fmla="*/ 8276 w 9968"/>
                <a:gd name="connsiteY34" fmla="*/ 9938 h 10000"/>
                <a:gd name="connsiteX35" fmla="*/ 8226 w 9968"/>
                <a:gd name="connsiteY35" fmla="*/ 9998 h 10000"/>
                <a:gd name="connsiteX36" fmla="*/ 5402 w 9968"/>
                <a:gd name="connsiteY36" fmla="*/ 9998 h 10000"/>
                <a:gd name="connsiteX37" fmla="*/ 5273 w 9968"/>
                <a:gd name="connsiteY37" fmla="*/ 9931 h 10000"/>
                <a:gd name="connsiteX38" fmla="*/ 5281 w 9968"/>
                <a:gd name="connsiteY38" fmla="*/ 9682 h 10000"/>
                <a:gd name="connsiteX39" fmla="*/ 5493 w 9968"/>
                <a:gd name="connsiteY39" fmla="*/ 9243 h 10000"/>
                <a:gd name="connsiteX40" fmla="*/ 5506 w 9968"/>
                <a:gd name="connsiteY40" fmla="*/ 8712 h 10000"/>
                <a:gd name="connsiteX41" fmla="*/ 5267 w 9968"/>
                <a:gd name="connsiteY41" fmla="*/ 8190 h 10000"/>
                <a:gd name="connsiteX42" fmla="*/ 4859 w 9968"/>
                <a:gd name="connsiteY42" fmla="*/ 7921 h 10000"/>
                <a:gd name="connsiteX43" fmla="*/ 4431 w 9968"/>
                <a:gd name="connsiteY43" fmla="*/ 7943 h 10000"/>
                <a:gd name="connsiteX44" fmla="*/ 4023 w 9968"/>
                <a:gd name="connsiteY44" fmla="*/ 8290 h 10000"/>
                <a:gd name="connsiteX45" fmla="*/ 3848 w 9968"/>
                <a:gd name="connsiteY45" fmla="*/ 9098 h 10000"/>
                <a:gd name="connsiteX46" fmla="*/ 4083 w 9968"/>
                <a:gd name="connsiteY46" fmla="*/ 9682 h 10000"/>
                <a:gd name="connsiteX47" fmla="*/ 4114 w 9968"/>
                <a:gd name="connsiteY47" fmla="*/ 9893 h 10000"/>
                <a:gd name="connsiteX48" fmla="*/ 3976 w 9968"/>
                <a:gd name="connsiteY48" fmla="*/ 10000 h 10000"/>
                <a:gd name="connsiteX49" fmla="*/ 2918 w 9968"/>
                <a:gd name="connsiteY49" fmla="*/ 9998 h 10000"/>
                <a:gd name="connsiteX50" fmla="*/ 1135 w 9968"/>
                <a:gd name="connsiteY50" fmla="*/ 9998 h 10000"/>
                <a:gd name="connsiteX51" fmla="*/ 1090 w 9968"/>
                <a:gd name="connsiteY51" fmla="*/ 9944 h 10000"/>
                <a:gd name="connsiteX52" fmla="*/ 1090 w 9968"/>
                <a:gd name="connsiteY52" fmla="*/ 5893 h 10000"/>
                <a:gd name="connsiteX53" fmla="*/ 923 w 9968"/>
                <a:gd name="connsiteY53" fmla="*/ 5502 h 10000"/>
                <a:gd name="connsiteX54" fmla="*/ 510 w 9968"/>
                <a:gd name="connsiteY54" fmla="*/ 5551 h 10000"/>
                <a:gd name="connsiteX55" fmla="*/ 1 w 9968"/>
                <a:gd name="connsiteY55" fmla="*/ 5800 h 10000"/>
                <a:gd name="connsiteX56" fmla="*/ 450 w 9968"/>
                <a:gd name="connsiteY56" fmla="*/ 4390 h 10000"/>
                <a:gd name="connsiteX57" fmla="*/ 648 w 9968"/>
                <a:gd name="connsiteY57" fmla="*/ 4550 h 10000"/>
                <a:gd name="connsiteX58" fmla="*/ 1065 w 9968"/>
                <a:gd name="connsiteY58" fmla="*/ 4293 h 10000"/>
                <a:gd name="connsiteX59" fmla="*/ 1090 w 9968"/>
                <a:gd name="connsiteY59" fmla="*/ 4086 h 10000"/>
                <a:gd name="connsiteX60" fmla="*/ 1090 w 9968"/>
                <a:gd name="connsiteY60" fmla="*/ 1083 h 10000"/>
                <a:gd name="connsiteX61" fmla="*/ 1090 w 9968"/>
                <a:gd name="connsiteY61" fmla="*/ 1083 h 10000"/>
                <a:gd name="connsiteX0" fmla="*/ 1093 w 10000"/>
                <a:gd name="connsiteY0" fmla="*/ 1083 h 10000"/>
                <a:gd name="connsiteX1" fmla="*/ 1093 w 10000"/>
                <a:gd name="connsiteY1" fmla="*/ 66 h 10000"/>
                <a:gd name="connsiteX2" fmla="*/ 1140 w 10000"/>
                <a:gd name="connsiteY2" fmla="*/ 6 h 10000"/>
                <a:gd name="connsiteX3" fmla="*/ 3981 w 10000"/>
                <a:gd name="connsiteY3" fmla="*/ 8 h 10000"/>
                <a:gd name="connsiteX4" fmla="*/ 4127 w 10000"/>
                <a:gd name="connsiteY4" fmla="*/ 268 h 10000"/>
                <a:gd name="connsiteX5" fmla="*/ 4079 w 10000"/>
                <a:gd name="connsiteY5" fmla="*/ 348 h 10000"/>
                <a:gd name="connsiteX6" fmla="*/ 3862 w 10000"/>
                <a:gd name="connsiteY6" fmla="*/ 896 h 10000"/>
                <a:gd name="connsiteX7" fmla="*/ 3916 w 10000"/>
                <a:gd name="connsiteY7" fmla="*/ 1461 h 10000"/>
                <a:gd name="connsiteX8" fmla="*/ 4298 w 10000"/>
                <a:gd name="connsiteY8" fmla="*/ 1985 h 10000"/>
                <a:gd name="connsiteX9" fmla="*/ 4870 w 10000"/>
                <a:gd name="connsiteY9" fmla="*/ 2087 h 10000"/>
                <a:gd name="connsiteX10" fmla="*/ 5267 w 10000"/>
                <a:gd name="connsiteY10" fmla="*/ 1836 h 10000"/>
                <a:gd name="connsiteX11" fmla="*/ 5521 w 10000"/>
                <a:gd name="connsiteY11" fmla="*/ 1305 h 10000"/>
                <a:gd name="connsiteX12" fmla="*/ 5537 w 10000"/>
                <a:gd name="connsiteY12" fmla="*/ 912 h 10000"/>
                <a:gd name="connsiteX13" fmla="*/ 5305 w 10000"/>
                <a:gd name="connsiteY13" fmla="*/ 332 h 10000"/>
                <a:gd name="connsiteX14" fmla="*/ 5262 w 10000"/>
                <a:gd name="connsiteY14" fmla="*/ 128 h 10000"/>
                <a:gd name="connsiteX15" fmla="*/ 5414 w 10000"/>
                <a:gd name="connsiteY15" fmla="*/ 1 h 10000"/>
                <a:gd name="connsiteX16" fmla="*/ 5612 w 10000"/>
                <a:gd name="connsiteY16" fmla="*/ 1 h 10000"/>
                <a:gd name="connsiteX17" fmla="*/ 6035 w 10000"/>
                <a:gd name="connsiteY17" fmla="*/ 1 h 10000"/>
                <a:gd name="connsiteX18" fmla="*/ 8172 w 10000"/>
                <a:gd name="connsiteY18" fmla="*/ 1 h 10000"/>
                <a:gd name="connsiteX19" fmla="*/ 8266 w 10000"/>
                <a:gd name="connsiteY19" fmla="*/ 6 h 10000"/>
                <a:gd name="connsiteX20" fmla="*/ 8303 w 10000"/>
                <a:gd name="connsiteY20" fmla="*/ 52 h 10000"/>
                <a:gd name="connsiteX21" fmla="*/ 8303 w 10000"/>
                <a:gd name="connsiteY21" fmla="*/ 119 h 10000"/>
                <a:gd name="connsiteX22" fmla="*/ 8303 w 10000"/>
                <a:gd name="connsiteY22" fmla="*/ 4104 h 10000"/>
                <a:gd name="connsiteX23" fmla="*/ 8422 w 10000"/>
                <a:gd name="connsiteY23" fmla="*/ 4459 h 10000"/>
                <a:gd name="connsiteX24" fmla="*/ 8779 w 10000"/>
                <a:gd name="connsiteY24" fmla="*/ 4533 h 10000"/>
                <a:gd name="connsiteX25" fmla="*/ 8912 w 10000"/>
                <a:gd name="connsiteY25" fmla="*/ 4419 h 10000"/>
                <a:gd name="connsiteX26" fmla="*/ 9527 w 10000"/>
                <a:gd name="connsiteY26" fmla="*/ 4235 h 10000"/>
                <a:gd name="connsiteX27" fmla="*/ 9927 w 10000"/>
                <a:gd name="connsiteY27" fmla="*/ 4632 h 10000"/>
                <a:gd name="connsiteX28" fmla="*/ 9975 w 10000"/>
                <a:gd name="connsiteY28" fmla="*/ 5218 h 10000"/>
                <a:gd name="connsiteX29" fmla="*/ 9708 w 10000"/>
                <a:gd name="connsiteY29" fmla="*/ 5673 h 10000"/>
                <a:gd name="connsiteX30" fmla="*/ 9185 w 10000"/>
                <a:gd name="connsiteY30" fmla="*/ 5773 h 10000"/>
                <a:gd name="connsiteX31" fmla="*/ 8876 w 10000"/>
                <a:gd name="connsiteY31" fmla="*/ 5544 h 10000"/>
                <a:gd name="connsiteX32" fmla="*/ 8522 w 10000"/>
                <a:gd name="connsiteY32" fmla="*/ 5473 h 10000"/>
                <a:gd name="connsiteX33" fmla="*/ 8303 w 10000"/>
                <a:gd name="connsiteY33" fmla="*/ 5882 h 10000"/>
                <a:gd name="connsiteX34" fmla="*/ 8303 w 10000"/>
                <a:gd name="connsiteY34" fmla="*/ 9938 h 10000"/>
                <a:gd name="connsiteX35" fmla="*/ 8252 w 10000"/>
                <a:gd name="connsiteY35" fmla="*/ 9998 h 10000"/>
                <a:gd name="connsiteX36" fmla="*/ 5419 w 10000"/>
                <a:gd name="connsiteY36" fmla="*/ 9998 h 10000"/>
                <a:gd name="connsiteX37" fmla="*/ 5290 w 10000"/>
                <a:gd name="connsiteY37" fmla="*/ 9931 h 10000"/>
                <a:gd name="connsiteX38" fmla="*/ 5298 w 10000"/>
                <a:gd name="connsiteY38" fmla="*/ 9682 h 10000"/>
                <a:gd name="connsiteX39" fmla="*/ 5511 w 10000"/>
                <a:gd name="connsiteY39" fmla="*/ 9243 h 10000"/>
                <a:gd name="connsiteX40" fmla="*/ 5524 w 10000"/>
                <a:gd name="connsiteY40" fmla="*/ 8712 h 10000"/>
                <a:gd name="connsiteX41" fmla="*/ 5284 w 10000"/>
                <a:gd name="connsiteY41" fmla="*/ 8190 h 10000"/>
                <a:gd name="connsiteX42" fmla="*/ 4875 w 10000"/>
                <a:gd name="connsiteY42" fmla="*/ 7921 h 10000"/>
                <a:gd name="connsiteX43" fmla="*/ 4445 w 10000"/>
                <a:gd name="connsiteY43" fmla="*/ 7943 h 10000"/>
                <a:gd name="connsiteX44" fmla="*/ 4036 w 10000"/>
                <a:gd name="connsiteY44" fmla="*/ 8290 h 10000"/>
                <a:gd name="connsiteX45" fmla="*/ 3860 w 10000"/>
                <a:gd name="connsiteY45" fmla="*/ 9098 h 10000"/>
                <a:gd name="connsiteX46" fmla="*/ 4096 w 10000"/>
                <a:gd name="connsiteY46" fmla="*/ 9682 h 10000"/>
                <a:gd name="connsiteX47" fmla="*/ 4127 w 10000"/>
                <a:gd name="connsiteY47" fmla="*/ 9893 h 10000"/>
                <a:gd name="connsiteX48" fmla="*/ 3989 w 10000"/>
                <a:gd name="connsiteY48" fmla="*/ 10000 h 10000"/>
                <a:gd name="connsiteX49" fmla="*/ 2927 w 10000"/>
                <a:gd name="connsiteY49" fmla="*/ 9998 h 10000"/>
                <a:gd name="connsiteX50" fmla="*/ 1139 w 10000"/>
                <a:gd name="connsiteY50" fmla="*/ 9998 h 10000"/>
                <a:gd name="connsiteX51" fmla="*/ 1093 w 10000"/>
                <a:gd name="connsiteY51" fmla="*/ 9944 h 10000"/>
                <a:gd name="connsiteX52" fmla="*/ 1093 w 10000"/>
                <a:gd name="connsiteY52" fmla="*/ 5893 h 10000"/>
                <a:gd name="connsiteX53" fmla="*/ 926 w 10000"/>
                <a:gd name="connsiteY53" fmla="*/ 5502 h 10000"/>
                <a:gd name="connsiteX54" fmla="*/ 512 w 10000"/>
                <a:gd name="connsiteY54" fmla="*/ 5551 h 10000"/>
                <a:gd name="connsiteX55" fmla="*/ 1 w 10000"/>
                <a:gd name="connsiteY55" fmla="*/ 5800 h 10000"/>
                <a:gd name="connsiteX56" fmla="*/ 650 w 10000"/>
                <a:gd name="connsiteY56" fmla="*/ 4550 h 10000"/>
                <a:gd name="connsiteX57" fmla="*/ 1068 w 10000"/>
                <a:gd name="connsiteY57" fmla="*/ 4293 h 10000"/>
                <a:gd name="connsiteX58" fmla="*/ 1093 w 10000"/>
                <a:gd name="connsiteY58" fmla="*/ 4086 h 10000"/>
                <a:gd name="connsiteX59" fmla="*/ 1093 w 10000"/>
                <a:gd name="connsiteY59" fmla="*/ 1083 h 10000"/>
                <a:gd name="connsiteX60" fmla="*/ 1093 w 10000"/>
                <a:gd name="connsiteY60" fmla="*/ 1083 h 10000"/>
                <a:gd name="connsiteX0" fmla="*/ 1104 w 10011"/>
                <a:gd name="connsiteY0" fmla="*/ 1083 h 10000"/>
                <a:gd name="connsiteX1" fmla="*/ 1104 w 10011"/>
                <a:gd name="connsiteY1" fmla="*/ 66 h 10000"/>
                <a:gd name="connsiteX2" fmla="*/ 1151 w 10011"/>
                <a:gd name="connsiteY2" fmla="*/ 6 h 10000"/>
                <a:gd name="connsiteX3" fmla="*/ 3992 w 10011"/>
                <a:gd name="connsiteY3" fmla="*/ 8 h 10000"/>
                <a:gd name="connsiteX4" fmla="*/ 4138 w 10011"/>
                <a:gd name="connsiteY4" fmla="*/ 268 h 10000"/>
                <a:gd name="connsiteX5" fmla="*/ 4090 w 10011"/>
                <a:gd name="connsiteY5" fmla="*/ 348 h 10000"/>
                <a:gd name="connsiteX6" fmla="*/ 3873 w 10011"/>
                <a:gd name="connsiteY6" fmla="*/ 896 h 10000"/>
                <a:gd name="connsiteX7" fmla="*/ 3927 w 10011"/>
                <a:gd name="connsiteY7" fmla="*/ 1461 h 10000"/>
                <a:gd name="connsiteX8" fmla="*/ 4309 w 10011"/>
                <a:gd name="connsiteY8" fmla="*/ 1985 h 10000"/>
                <a:gd name="connsiteX9" fmla="*/ 4881 w 10011"/>
                <a:gd name="connsiteY9" fmla="*/ 2087 h 10000"/>
                <a:gd name="connsiteX10" fmla="*/ 5278 w 10011"/>
                <a:gd name="connsiteY10" fmla="*/ 1836 h 10000"/>
                <a:gd name="connsiteX11" fmla="*/ 5532 w 10011"/>
                <a:gd name="connsiteY11" fmla="*/ 1305 h 10000"/>
                <a:gd name="connsiteX12" fmla="*/ 5548 w 10011"/>
                <a:gd name="connsiteY12" fmla="*/ 912 h 10000"/>
                <a:gd name="connsiteX13" fmla="*/ 5316 w 10011"/>
                <a:gd name="connsiteY13" fmla="*/ 332 h 10000"/>
                <a:gd name="connsiteX14" fmla="*/ 5273 w 10011"/>
                <a:gd name="connsiteY14" fmla="*/ 128 h 10000"/>
                <a:gd name="connsiteX15" fmla="*/ 5425 w 10011"/>
                <a:gd name="connsiteY15" fmla="*/ 1 h 10000"/>
                <a:gd name="connsiteX16" fmla="*/ 5623 w 10011"/>
                <a:gd name="connsiteY16" fmla="*/ 1 h 10000"/>
                <a:gd name="connsiteX17" fmla="*/ 6046 w 10011"/>
                <a:gd name="connsiteY17" fmla="*/ 1 h 10000"/>
                <a:gd name="connsiteX18" fmla="*/ 8183 w 10011"/>
                <a:gd name="connsiteY18" fmla="*/ 1 h 10000"/>
                <a:gd name="connsiteX19" fmla="*/ 8277 w 10011"/>
                <a:gd name="connsiteY19" fmla="*/ 6 h 10000"/>
                <a:gd name="connsiteX20" fmla="*/ 8314 w 10011"/>
                <a:gd name="connsiteY20" fmla="*/ 52 h 10000"/>
                <a:gd name="connsiteX21" fmla="*/ 8314 w 10011"/>
                <a:gd name="connsiteY21" fmla="*/ 119 h 10000"/>
                <a:gd name="connsiteX22" fmla="*/ 8314 w 10011"/>
                <a:gd name="connsiteY22" fmla="*/ 4104 h 10000"/>
                <a:gd name="connsiteX23" fmla="*/ 8433 w 10011"/>
                <a:gd name="connsiteY23" fmla="*/ 4459 h 10000"/>
                <a:gd name="connsiteX24" fmla="*/ 8790 w 10011"/>
                <a:gd name="connsiteY24" fmla="*/ 4533 h 10000"/>
                <a:gd name="connsiteX25" fmla="*/ 8923 w 10011"/>
                <a:gd name="connsiteY25" fmla="*/ 4419 h 10000"/>
                <a:gd name="connsiteX26" fmla="*/ 9538 w 10011"/>
                <a:gd name="connsiteY26" fmla="*/ 4235 h 10000"/>
                <a:gd name="connsiteX27" fmla="*/ 9938 w 10011"/>
                <a:gd name="connsiteY27" fmla="*/ 4632 h 10000"/>
                <a:gd name="connsiteX28" fmla="*/ 9986 w 10011"/>
                <a:gd name="connsiteY28" fmla="*/ 5218 h 10000"/>
                <a:gd name="connsiteX29" fmla="*/ 9719 w 10011"/>
                <a:gd name="connsiteY29" fmla="*/ 5673 h 10000"/>
                <a:gd name="connsiteX30" fmla="*/ 9196 w 10011"/>
                <a:gd name="connsiteY30" fmla="*/ 5773 h 10000"/>
                <a:gd name="connsiteX31" fmla="*/ 8887 w 10011"/>
                <a:gd name="connsiteY31" fmla="*/ 5544 h 10000"/>
                <a:gd name="connsiteX32" fmla="*/ 8533 w 10011"/>
                <a:gd name="connsiteY32" fmla="*/ 5473 h 10000"/>
                <a:gd name="connsiteX33" fmla="*/ 8314 w 10011"/>
                <a:gd name="connsiteY33" fmla="*/ 5882 h 10000"/>
                <a:gd name="connsiteX34" fmla="*/ 8314 w 10011"/>
                <a:gd name="connsiteY34" fmla="*/ 9938 h 10000"/>
                <a:gd name="connsiteX35" fmla="*/ 8263 w 10011"/>
                <a:gd name="connsiteY35" fmla="*/ 9998 h 10000"/>
                <a:gd name="connsiteX36" fmla="*/ 5430 w 10011"/>
                <a:gd name="connsiteY36" fmla="*/ 9998 h 10000"/>
                <a:gd name="connsiteX37" fmla="*/ 5301 w 10011"/>
                <a:gd name="connsiteY37" fmla="*/ 9931 h 10000"/>
                <a:gd name="connsiteX38" fmla="*/ 5309 w 10011"/>
                <a:gd name="connsiteY38" fmla="*/ 9682 h 10000"/>
                <a:gd name="connsiteX39" fmla="*/ 5522 w 10011"/>
                <a:gd name="connsiteY39" fmla="*/ 9243 h 10000"/>
                <a:gd name="connsiteX40" fmla="*/ 5535 w 10011"/>
                <a:gd name="connsiteY40" fmla="*/ 8712 h 10000"/>
                <a:gd name="connsiteX41" fmla="*/ 5295 w 10011"/>
                <a:gd name="connsiteY41" fmla="*/ 8190 h 10000"/>
                <a:gd name="connsiteX42" fmla="*/ 4886 w 10011"/>
                <a:gd name="connsiteY42" fmla="*/ 7921 h 10000"/>
                <a:gd name="connsiteX43" fmla="*/ 4456 w 10011"/>
                <a:gd name="connsiteY43" fmla="*/ 7943 h 10000"/>
                <a:gd name="connsiteX44" fmla="*/ 4047 w 10011"/>
                <a:gd name="connsiteY44" fmla="*/ 8290 h 10000"/>
                <a:gd name="connsiteX45" fmla="*/ 3871 w 10011"/>
                <a:gd name="connsiteY45" fmla="*/ 9098 h 10000"/>
                <a:gd name="connsiteX46" fmla="*/ 4107 w 10011"/>
                <a:gd name="connsiteY46" fmla="*/ 9682 h 10000"/>
                <a:gd name="connsiteX47" fmla="*/ 4138 w 10011"/>
                <a:gd name="connsiteY47" fmla="*/ 9893 h 10000"/>
                <a:gd name="connsiteX48" fmla="*/ 4000 w 10011"/>
                <a:gd name="connsiteY48" fmla="*/ 10000 h 10000"/>
                <a:gd name="connsiteX49" fmla="*/ 2938 w 10011"/>
                <a:gd name="connsiteY49" fmla="*/ 9998 h 10000"/>
                <a:gd name="connsiteX50" fmla="*/ 1150 w 10011"/>
                <a:gd name="connsiteY50" fmla="*/ 9998 h 10000"/>
                <a:gd name="connsiteX51" fmla="*/ 1104 w 10011"/>
                <a:gd name="connsiteY51" fmla="*/ 9944 h 10000"/>
                <a:gd name="connsiteX52" fmla="*/ 1104 w 10011"/>
                <a:gd name="connsiteY52" fmla="*/ 5893 h 10000"/>
                <a:gd name="connsiteX53" fmla="*/ 937 w 10011"/>
                <a:gd name="connsiteY53" fmla="*/ 5502 h 10000"/>
                <a:gd name="connsiteX54" fmla="*/ 523 w 10011"/>
                <a:gd name="connsiteY54" fmla="*/ 5551 h 10000"/>
                <a:gd name="connsiteX55" fmla="*/ 12 w 10011"/>
                <a:gd name="connsiteY55" fmla="*/ 5800 h 10000"/>
                <a:gd name="connsiteX56" fmla="*/ 1079 w 10011"/>
                <a:gd name="connsiteY56" fmla="*/ 4293 h 10000"/>
                <a:gd name="connsiteX57" fmla="*/ 1104 w 10011"/>
                <a:gd name="connsiteY57" fmla="*/ 4086 h 10000"/>
                <a:gd name="connsiteX58" fmla="*/ 1104 w 10011"/>
                <a:gd name="connsiteY58" fmla="*/ 1083 h 10000"/>
                <a:gd name="connsiteX59" fmla="*/ 1104 w 10011"/>
                <a:gd name="connsiteY59" fmla="*/ 1083 h 10000"/>
                <a:gd name="connsiteX0" fmla="*/ 583 w 9490"/>
                <a:gd name="connsiteY0" fmla="*/ 1083 h 10000"/>
                <a:gd name="connsiteX1" fmla="*/ 583 w 9490"/>
                <a:gd name="connsiteY1" fmla="*/ 66 h 10000"/>
                <a:gd name="connsiteX2" fmla="*/ 630 w 9490"/>
                <a:gd name="connsiteY2" fmla="*/ 6 h 10000"/>
                <a:gd name="connsiteX3" fmla="*/ 3471 w 9490"/>
                <a:gd name="connsiteY3" fmla="*/ 8 h 10000"/>
                <a:gd name="connsiteX4" fmla="*/ 3617 w 9490"/>
                <a:gd name="connsiteY4" fmla="*/ 268 h 10000"/>
                <a:gd name="connsiteX5" fmla="*/ 3569 w 9490"/>
                <a:gd name="connsiteY5" fmla="*/ 348 h 10000"/>
                <a:gd name="connsiteX6" fmla="*/ 3352 w 9490"/>
                <a:gd name="connsiteY6" fmla="*/ 896 h 10000"/>
                <a:gd name="connsiteX7" fmla="*/ 3406 w 9490"/>
                <a:gd name="connsiteY7" fmla="*/ 1461 h 10000"/>
                <a:gd name="connsiteX8" fmla="*/ 3788 w 9490"/>
                <a:gd name="connsiteY8" fmla="*/ 1985 h 10000"/>
                <a:gd name="connsiteX9" fmla="*/ 4360 w 9490"/>
                <a:gd name="connsiteY9" fmla="*/ 2087 h 10000"/>
                <a:gd name="connsiteX10" fmla="*/ 4757 w 9490"/>
                <a:gd name="connsiteY10" fmla="*/ 1836 h 10000"/>
                <a:gd name="connsiteX11" fmla="*/ 5011 w 9490"/>
                <a:gd name="connsiteY11" fmla="*/ 1305 h 10000"/>
                <a:gd name="connsiteX12" fmla="*/ 5027 w 9490"/>
                <a:gd name="connsiteY12" fmla="*/ 912 h 10000"/>
                <a:gd name="connsiteX13" fmla="*/ 4795 w 9490"/>
                <a:gd name="connsiteY13" fmla="*/ 332 h 10000"/>
                <a:gd name="connsiteX14" fmla="*/ 4752 w 9490"/>
                <a:gd name="connsiteY14" fmla="*/ 128 h 10000"/>
                <a:gd name="connsiteX15" fmla="*/ 4904 w 9490"/>
                <a:gd name="connsiteY15" fmla="*/ 1 h 10000"/>
                <a:gd name="connsiteX16" fmla="*/ 5102 w 9490"/>
                <a:gd name="connsiteY16" fmla="*/ 1 h 10000"/>
                <a:gd name="connsiteX17" fmla="*/ 5525 w 9490"/>
                <a:gd name="connsiteY17" fmla="*/ 1 h 10000"/>
                <a:gd name="connsiteX18" fmla="*/ 7662 w 9490"/>
                <a:gd name="connsiteY18" fmla="*/ 1 h 10000"/>
                <a:gd name="connsiteX19" fmla="*/ 7756 w 9490"/>
                <a:gd name="connsiteY19" fmla="*/ 6 h 10000"/>
                <a:gd name="connsiteX20" fmla="*/ 7793 w 9490"/>
                <a:gd name="connsiteY20" fmla="*/ 52 h 10000"/>
                <a:gd name="connsiteX21" fmla="*/ 7793 w 9490"/>
                <a:gd name="connsiteY21" fmla="*/ 119 h 10000"/>
                <a:gd name="connsiteX22" fmla="*/ 7793 w 9490"/>
                <a:gd name="connsiteY22" fmla="*/ 4104 h 10000"/>
                <a:gd name="connsiteX23" fmla="*/ 7912 w 9490"/>
                <a:gd name="connsiteY23" fmla="*/ 4459 h 10000"/>
                <a:gd name="connsiteX24" fmla="*/ 8269 w 9490"/>
                <a:gd name="connsiteY24" fmla="*/ 4533 h 10000"/>
                <a:gd name="connsiteX25" fmla="*/ 8402 w 9490"/>
                <a:gd name="connsiteY25" fmla="*/ 4419 h 10000"/>
                <a:gd name="connsiteX26" fmla="*/ 9017 w 9490"/>
                <a:gd name="connsiteY26" fmla="*/ 4235 h 10000"/>
                <a:gd name="connsiteX27" fmla="*/ 9417 w 9490"/>
                <a:gd name="connsiteY27" fmla="*/ 4632 h 10000"/>
                <a:gd name="connsiteX28" fmla="*/ 9465 w 9490"/>
                <a:gd name="connsiteY28" fmla="*/ 5218 h 10000"/>
                <a:gd name="connsiteX29" fmla="*/ 9198 w 9490"/>
                <a:gd name="connsiteY29" fmla="*/ 5673 h 10000"/>
                <a:gd name="connsiteX30" fmla="*/ 8675 w 9490"/>
                <a:gd name="connsiteY30" fmla="*/ 5773 h 10000"/>
                <a:gd name="connsiteX31" fmla="*/ 8366 w 9490"/>
                <a:gd name="connsiteY31" fmla="*/ 5544 h 10000"/>
                <a:gd name="connsiteX32" fmla="*/ 8012 w 9490"/>
                <a:gd name="connsiteY32" fmla="*/ 5473 h 10000"/>
                <a:gd name="connsiteX33" fmla="*/ 7793 w 9490"/>
                <a:gd name="connsiteY33" fmla="*/ 5882 h 10000"/>
                <a:gd name="connsiteX34" fmla="*/ 7793 w 9490"/>
                <a:gd name="connsiteY34" fmla="*/ 9938 h 10000"/>
                <a:gd name="connsiteX35" fmla="*/ 7742 w 9490"/>
                <a:gd name="connsiteY35" fmla="*/ 9998 h 10000"/>
                <a:gd name="connsiteX36" fmla="*/ 4909 w 9490"/>
                <a:gd name="connsiteY36" fmla="*/ 9998 h 10000"/>
                <a:gd name="connsiteX37" fmla="*/ 4780 w 9490"/>
                <a:gd name="connsiteY37" fmla="*/ 9931 h 10000"/>
                <a:gd name="connsiteX38" fmla="*/ 4788 w 9490"/>
                <a:gd name="connsiteY38" fmla="*/ 9682 h 10000"/>
                <a:gd name="connsiteX39" fmla="*/ 5001 w 9490"/>
                <a:gd name="connsiteY39" fmla="*/ 9243 h 10000"/>
                <a:gd name="connsiteX40" fmla="*/ 5014 w 9490"/>
                <a:gd name="connsiteY40" fmla="*/ 8712 h 10000"/>
                <a:gd name="connsiteX41" fmla="*/ 4774 w 9490"/>
                <a:gd name="connsiteY41" fmla="*/ 8190 h 10000"/>
                <a:gd name="connsiteX42" fmla="*/ 4365 w 9490"/>
                <a:gd name="connsiteY42" fmla="*/ 7921 h 10000"/>
                <a:gd name="connsiteX43" fmla="*/ 3935 w 9490"/>
                <a:gd name="connsiteY43" fmla="*/ 7943 h 10000"/>
                <a:gd name="connsiteX44" fmla="*/ 3526 w 9490"/>
                <a:gd name="connsiteY44" fmla="*/ 8290 h 10000"/>
                <a:gd name="connsiteX45" fmla="*/ 3350 w 9490"/>
                <a:gd name="connsiteY45" fmla="*/ 9098 h 10000"/>
                <a:gd name="connsiteX46" fmla="*/ 3586 w 9490"/>
                <a:gd name="connsiteY46" fmla="*/ 9682 h 10000"/>
                <a:gd name="connsiteX47" fmla="*/ 3617 w 9490"/>
                <a:gd name="connsiteY47" fmla="*/ 9893 h 10000"/>
                <a:gd name="connsiteX48" fmla="*/ 3479 w 9490"/>
                <a:gd name="connsiteY48" fmla="*/ 10000 h 10000"/>
                <a:gd name="connsiteX49" fmla="*/ 2417 w 9490"/>
                <a:gd name="connsiteY49" fmla="*/ 9998 h 10000"/>
                <a:gd name="connsiteX50" fmla="*/ 629 w 9490"/>
                <a:gd name="connsiteY50" fmla="*/ 9998 h 10000"/>
                <a:gd name="connsiteX51" fmla="*/ 583 w 9490"/>
                <a:gd name="connsiteY51" fmla="*/ 9944 h 10000"/>
                <a:gd name="connsiteX52" fmla="*/ 583 w 9490"/>
                <a:gd name="connsiteY52" fmla="*/ 5893 h 10000"/>
                <a:gd name="connsiteX53" fmla="*/ 416 w 9490"/>
                <a:gd name="connsiteY53" fmla="*/ 5502 h 10000"/>
                <a:gd name="connsiteX54" fmla="*/ 2 w 9490"/>
                <a:gd name="connsiteY54" fmla="*/ 5551 h 10000"/>
                <a:gd name="connsiteX55" fmla="*/ 558 w 9490"/>
                <a:gd name="connsiteY55" fmla="*/ 4293 h 10000"/>
                <a:gd name="connsiteX56" fmla="*/ 583 w 9490"/>
                <a:gd name="connsiteY56" fmla="*/ 4086 h 10000"/>
                <a:gd name="connsiteX57" fmla="*/ 583 w 9490"/>
                <a:gd name="connsiteY57" fmla="*/ 1083 h 10000"/>
                <a:gd name="connsiteX58" fmla="*/ 583 w 9490"/>
                <a:gd name="connsiteY58" fmla="*/ 1083 h 10000"/>
                <a:gd name="connsiteX0" fmla="*/ 177 w 9563"/>
                <a:gd name="connsiteY0" fmla="*/ 1083 h 10000"/>
                <a:gd name="connsiteX1" fmla="*/ 177 w 9563"/>
                <a:gd name="connsiteY1" fmla="*/ 66 h 10000"/>
                <a:gd name="connsiteX2" fmla="*/ 227 w 9563"/>
                <a:gd name="connsiteY2" fmla="*/ 6 h 10000"/>
                <a:gd name="connsiteX3" fmla="*/ 3221 w 9563"/>
                <a:gd name="connsiteY3" fmla="*/ 8 h 10000"/>
                <a:gd name="connsiteX4" fmla="*/ 3374 w 9563"/>
                <a:gd name="connsiteY4" fmla="*/ 268 h 10000"/>
                <a:gd name="connsiteX5" fmla="*/ 3324 w 9563"/>
                <a:gd name="connsiteY5" fmla="*/ 348 h 10000"/>
                <a:gd name="connsiteX6" fmla="*/ 3095 w 9563"/>
                <a:gd name="connsiteY6" fmla="*/ 896 h 10000"/>
                <a:gd name="connsiteX7" fmla="*/ 3152 w 9563"/>
                <a:gd name="connsiteY7" fmla="*/ 1461 h 10000"/>
                <a:gd name="connsiteX8" fmla="*/ 3555 w 9563"/>
                <a:gd name="connsiteY8" fmla="*/ 1985 h 10000"/>
                <a:gd name="connsiteX9" fmla="*/ 4157 w 9563"/>
                <a:gd name="connsiteY9" fmla="*/ 2087 h 10000"/>
                <a:gd name="connsiteX10" fmla="*/ 4576 w 9563"/>
                <a:gd name="connsiteY10" fmla="*/ 1836 h 10000"/>
                <a:gd name="connsiteX11" fmla="*/ 4843 w 9563"/>
                <a:gd name="connsiteY11" fmla="*/ 1305 h 10000"/>
                <a:gd name="connsiteX12" fmla="*/ 4860 w 9563"/>
                <a:gd name="connsiteY12" fmla="*/ 912 h 10000"/>
                <a:gd name="connsiteX13" fmla="*/ 4616 w 9563"/>
                <a:gd name="connsiteY13" fmla="*/ 332 h 10000"/>
                <a:gd name="connsiteX14" fmla="*/ 4570 w 9563"/>
                <a:gd name="connsiteY14" fmla="*/ 128 h 10000"/>
                <a:gd name="connsiteX15" fmla="*/ 4731 w 9563"/>
                <a:gd name="connsiteY15" fmla="*/ 1 h 10000"/>
                <a:gd name="connsiteX16" fmla="*/ 4939 w 9563"/>
                <a:gd name="connsiteY16" fmla="*/ 1 h 10000"/>
                <a:gd name="connsiteX17" fmla="*/ 5385 w 9563"/>
                <a:gd name="connsiteY17" fmla="*/ 1 h 10000"/>
                <a:gd name="connsiteX18" fmla="*/ 7637 w 9563"/>
                <a:gd name="connsiteY18" fmla="*/ 1 h 10000"/>
                <a:gd name="connsiteX19" fmla="*/ 7736 w 9563"/>
                <a:gd name="connsiteY19" fmla="*/ 6 h 10000"/>
                <a:gd name="connsiteX20" fmla="*/ 7775 w 9563"/>
                <a:gd name="connsiteY20" fmla="*/ 52 h 10000"/>
                <a:gd name="connsiteX21" fmla="*/ 7775 w 9563"/>
                <a:gd name="connsiteY21" fmla="*/ 119 h 10000"/>
                <a:gd name="connsiteX22" fmla="*/ 7775 w 9563"/>
                <a:gd name="connsiteY22" fmla="*/ 4104 h 10000"/>
                <a:gd name="connsiteX23" fmla="*/ 7900 w 9563"/>
                <a:gd name="connsiteY23" fmla="*/ 4459 h 10000"/>
                <a:gd name="connsiteX24" fmla="*/ 8276 w 9563"/>
                <a:gd name="connsiteY24" fmla="*/ 4533 h 10000"/>
                <a:gd name="connsiteX25" fmla="*/ 8417 w 9563"/>
                <a:gd name="connsiteY25" fmla="*/ 4419 h 10000"/>
                <a:gd name="connsiteX26" fmla="*/ 9065 w 9563"/>
                <a:gd name="connsiteY26" fmla="*/ 4235 h 10000"/>
                <a:gd name="connsiteX27" fmla="*/ 9486 w 9563"/>
                <a:gd name="connsiteY27" fmla="*/ 4632 h 10000"/>
                <a:gd name="connsiteX28" fmla="*/ 9537 w 9563"/>
                <a:gd name="connsiteY28" fmla="*/ 5218 h 10000"/>
                <a:gd name="connsiteX29" fmla="*/ 9255 w 9563"/>
                <a:gd name="connsiteY29" fmla="*/ 5673 h 10000"/>
                <a:gd name="connsiteX30" fmla="*/ 8704 w 9563"/>
                <a:gd name="connsiteY30" fmla="*/ 5773 h 10000"/>
                <a:gd name="connsiteX31" fmla="*/ 8379 w 9563"/>
                <a:gd name="connsiteY31" fmla="*/ 5544 h 10000"/>
                <a:gd name="connsiteX32" fmla="*/ 8006 w 9563"/>
                <a:gd name="connsiteY32" fmla="*/ 5473 h 10000"/>
                <a:gd name="connsiteX33" fmla="*/ 7775 w 9563"/>
                <a:gd name="connsiteY33" fmla="*/ 5882 h 10000"/>
                <a:gd name="connsiteX34" fmla="*/ 7775 w 9563"/>
                <a:gd name="connsiteY34" fmla="*/ 9938 h 10000"/>
                <a:gd name="connsiteX35" fmla="*/ 7721 w 9563"/>
                <a:gd name="connsiteY35" fmla="*/ 9998 h 10000"/>
                <a:gd name="connsiteX36" fmla="*/ 4736 w 9563"/>
                <a:gd name="connsiteY36" fmla="*/ 9998 h 10000"/>
                <a:gd name="connsiteX37" fmla="*/ 4600 w 9563"/>
                <a:gd name="connsiteY37" fmla="*/ 9931 h 10000"/>
                <a:gd name="connsiteX38" fmla="*/ 4608 w 9563"/>
                <a:gd name="connsiteY38" fmla="*/ 9682 h 10000"/>
                <a:gd name="connsiteX39" fmla="*/ 4833 w 9563"/>
                <a:gd name="connsiteY39" fmla="*/ 9243 h 10000"/>
                <a:gd name="connsiteX40" fmla="*/ 4846 w 9563"/>
                <a:gd name="connsiteY40" fmla="*/ 8712 h 10000"/>
                <a:gd name="connsiteX41" fmla="*/ 4594 w 9563"/>
                <a:gd name="connsiteY41" fmla="*/ 8190 h 10000"/>
                <a:gd name="connsiteX42" fmla="*/ 4163 w 9563"/>
                <a:gd name="connsiteY42" fmla="*/ 7921 h 10000"/>
                <a:gd name="connsiteX43" fmla="*/ 3709 w 9563"/>
                <a:gd name="connsiteY43" fmla="*/ 7943 h 10000"/>
                <a:gd name="connsiteX44" fmla="*/ 3278 w 9563"/>
                <a:gd name="connsiteY44" fmla="*/ 8290 h 10000"/>
                <a:gd name="connsiteX45" fmla="*/ 3093 w 9563"/>
                <a:gd name="connsiteY45" fmla="*/ 9098 h 10000"/>
                <a:gd name="connsiteX46" fmla="*/ 3342 w 9563"/>
                <a:gd name="connsiteY46" fmla="*/ 9682 h 10000"/>
                <a:gd name="connsiteX47" fmla="*/ 3374 w 9563"/>
                <a:gd name="connsiteY47" fmla="*/ 9893 h 10000"/>
                <a:gd name="connsiteX48" fmla="*/ 3229 w 9563"/>
                <a:gd name="connsiteY48" fmla="*/ 10000 h 10000"/>
                <a:gd name="connsiteX49" fmla="*/ 2110 w 9563"/>
                <a:gd name="connsiteY49" fmla="*/ 9998 h 10000"/>
                <a:gd name="connsiteX50" fmla="*/ 226 w 9563"/>
                <a:gd name="connsiteY50" fmla="*/ 9998 h 10000"/>
                <a:gd name="connsiteX51" fmla="*/ 177 w 9563"/>
                <a:gd name="connsiteY51" fmla="*/ 9944 h 10000"/>
                <a:gd name="connsiteX52" fmla="*/ 177 w 9563"/>
                <a:gd name="connsiteY52" fmla="*/ 5893 h 10000"/>
                <a:gd name="connsiteX53" fmla="*/ 1 w 9563"/>
                <a:gd name="connsiteY53" fmla="*/ 5502 h 10000"/>
                <a:gd name="connsiteX54" fmla="*/ 151 w 9563"/>
                <a:gd name="connsiteY54" fmla="*/ 4293 h 10000"/>
                <a:gd name="connsiteX55" fmla="*/ 177 w 9563"/>
                <a:gd name="connsiteY55" fmla="*/ 4086 h 10000"/>
                <a:gd name="connsiteX56" fmla="*/ 177 w 9563"/>
                <a:gd name="connsiteY56" fmla="*/ 1083 h 10000"/>
                <a:gd name="connsiteX57" fmla="*/ 177 w 9563"/>
                <a:gd name="connsiteY57" fmla="*/ 1083 h 10000"/>
                <a:gd name="connsiteX0" fmla="*/ 27 w 9842"/>
                <a:gd name="connsiteY0" fmla="*/ 1083 h 10000"/>
                <a:gd name="connsiteX1" fmla="*/ 27 w 9842"/>
                <a:gd name="connsiteY1" fmla="*/ 66 h 10000"/>
                <a:gd name="connsiteX2" fmla="*/ 79 w 9842"/>
                <a:gd name="connsiteY2" fmla="*/ 6 h 10000"/>
                <a:gd name="connsiteX3" fmla="*/ 3210 w 9842"/>
                <a:gd name="connsiteY3" fmla="*/ 8 h 10000"/>
                <a:gd name="connsiteX4" fmla="*/ 3370 w 9842"/>
                <a:gd name="connsiteY4" fmla="*/ 268 h 10000"/>
                <a:gd name="connsiteX5" fmla="*/ 3318 w 9842"/>
                <a:gd name="connsiteY5" fmla="*/ 348 h 10000"/>
                <a:gd name="connsiteX6" fmla="*/ 3078 w 9842"/>
                <a:gd name="connsiteY6" fmla="*/ 896 h 10000"/>
                <a:gd name="connsiteX7" fmla="*/ 3138 w 9842"/>
                <a:gd name="connsiteY7" fmla="*/ 1461 h 10000"/>
                <a:gd name="connsiteX8" fmla="*/ 3559 w 9842"/>
                <a:gd name="connsiteY8" fmla="*/ 1985 h 10000"/>
                <a:gd name="connsiteX9" fmla="*/ 4189 w 9842"/>
                <a:gd name="connsiteY9" fmla="*/ 2087 h 10000"/>
                <a:gd name="connsiteX10" fmla="*/ 4627 w 9842"/>
                <a:gd name="connsiteY10" fmla="*/ 1836 h 10000"/>
                <a:gd name="connsiteX11" fmla="*/ 4906 w 9842"/>
                <a:gd name="connsiteY11" fmla="*/ 1305 h 10000"/>
                <a:gd name="connsiteX12" fmla="*/ 4924 w 9842"/>
                <a:gd name="connsiteY12" fmla="*/ 912 h 10000"/>
                <a:gd name="connsiteX13" fmla="*/ 4669 w 9842"/>
                <a:gd name="connsiteY13" fmla="*/ 332 h 10000"/>
                <a:gd name="connsiteX14" fmla="*/ 4621 w 9842"/>
                <a:gd name="connsiteY14" fmla="*/ 128 h 10000"/>
                <a:gd name="connsiteX15" fmla="*/ 4789 w 9842"/>
                <a:gd name="connsiteY15" fmla="*/ 1 h 10000"/>
                <a:gd name="connsiteX16" fmla="*/ 5007 w 9842"/>
                <a:gd name="connsiteY16" fmla="*/ 1 h 10000"/>
                <a:gd name="connsiteX17" fmla="*/ 5473 w 9842"/>
                <a:gd name="connsiteY17" fmla="*/ 1 h 10000"/>
                <a:gd name="connsiteX18" fmla="*/ 7828 w 9842"/>
                <a:gd name="connsiteY18" fmla="*/ 1 h 10000"/>
                <a:gd name="connsiteX19" fmla="*/ 7932 w 9842"/>
                <a:gd name="connsiteY19" fmla="*/ 6 h 10000"/>
                <a:gd name="connsiteX20" fmla="*/ 7972 w 9842"/>
                <a:gd name="connsiteY20" fmla="*/ 52 h 10000"/>
                <a:gd name="connsiteX21" fmla="*/ 7972 w 9842"/>
                <a:gd name="connsiteY21" fmla="*/ 119 h 10000"/>
                <a:gd name="connsiteX22" fmla="*/ 7972 w 9842"/>
                <a:gd name="connsiteY22" fmla="*/ 4104 h 10000"/>
                <a:gd name="connsiteX23" fmla="*/ 8103 w 9842"/>
                <a:gd name="connsiteY23" fmla="*/ 4459 h 10000"/>
                <a:gd name="connsiteX24" fmla="*/ 8496 w 9842"/>
                <a:gd name="connsiteY24" fmla="*/ 4533 h 10000"/>
                <a:gd name="connsiteX25" fmla="*/ 8644 w 9842"/>
                <a:gd name="connsiteY25" fmla="*/ 4419 h 10000"/>
                <a:gd name="connsiteX26" fmla="*/ 9321 w 9842"/>
                <a:gd name="connsiteY26" fmla="*/ 4235 h 10000"/>
                <a:gd name="connsiteX27" fmla="*/ 9761 w 9842"/>
                <a:gd name="connsiteY27" fmla="*/ 4632 h 10000"/>
                <a:gd name="connsiteX28" fmla="*/ 9815 w 9842"/>
                <a:gd name="connsiteY28" fmla="*/ 5218 h 10000"/>
                <a:gd name="connsiteX29" fmla="*/ 9520 w 9842"/>
                <a:gd name="connsiteY29" fmla="*/ 5673 h 10000"/>
                <a:gd name="connsiteX30" fmla="*/ 8944 w 9842"/>
                <a:gd name="connsiteY30" fmla="*/ 5773 h 10000"/>
                <a:gd name="connsiteX31" fmla="*/ 8604 w 9842"/>
                <a:gd name="connsiteY31" fmla="*/ 5544 h 10000"/>
                <a:gd name="connsiteX32" fmla="*/ 8214 w 9842"/>
                <a:gd name="connsiteY32" fmla="*/ 5473 h 10000"/>
                <a:gd name="connsiteX33" fmla="*/ 7972 w 9842"/>
                <a:gd name="connsiteY33" fmla="*/ 5882 h 10000"/>
                <a:gd name="connsiteX34" fmla="*/ 7972 w 9842"/>
                <a:gd name="connsiteY34" fmla="*/ 9938 h 10000"/>
                <a:gd name="connsiteX35" fmla="*/ 7916 w 9842"/>
                <a:gd name="connsiteY35" fmla="*/ 9998 h 10000"/>
                <a:gd name="connsiteX36" fmla="*/ 4794 w 9842"/>
                <a:gd name="connsiteY36" fmla="*/ 9998 h 10000"/>
                <a:gd name="connsiteX37" fmla="*/ 4652 w 9842"/>
                <a:gd name="connsiteY37" fmla="*/ 9931 h 10000"/>
                <a:gd name="connsiteX38" fmla="*/ 4661 w 9842"/>
                <a:gd name="connsiteY38" fmla="*/ 9682 h 10000"/>
                <a:gd name="connsiteX39" fmla="*/ 4896 w 9842"/>
                <a:gd name="connsiteY39" fmla="*/ 9243 h 10000"/>
                <a:gd name="connsiteX40" fmla="*/ 4909 w 9842"/>
                <a:gd name="connsiteY40" fmla="*/ 8712 h 10000"/>
                <a:gd name="connsiteX41" fmla="*/ 4646 w 9842"/>
                <a:gd name="connsiteY41" fmla="*/ 8190 h 10000"/>
                <a:gd name="connsiteX42" fmla="*/ 4195 w 9842"/>
                <a:gd name="connsiteY42" fmla="*/ 7921 h 10000"/>
                <a:gd name="connsiteX43" fmla="*/ 3720 w 9842"/>
                <a:gd name="connsiteY43" fmla="*/ 7943 h 10000"/>
                <a:gd name="connsiteX44" fmla="*/ 3270 w 9842"/>
                <a:gd name="connsiteY44" fmla="*/ 8290 h 10000"/>
                <a:gd name="connsiteX45" fmla="*/ 3076 w 9842"/>
                <a:gd name="connsiteY45" fmla="*/ 9098 h 10000"/>
                <a:gd name="connsiteX46" fmla="*/ 3337 w 9842"/>
                <a:gd name="connsiteY46" fmla="*/ 9682 h 10000"/>
                <a:gd name="connsiteX47" fmla="*/ 3370 w 9842"/>
                <a:gd name="connsiteY47" fmla="*/ 9893 h 10000"/>
                <a:gd name="connsiteX48" fmla="*/ 3219 w 9842"/>
                <a:gd name="connsiteY48" fmla="*/ 10000 h 10000"/>
                <a:gd name="connsiteX49" fmla="*/ 2048 w 9842"/>
                <a:gd name="connsiteY49" fmla="*/ 9998 h 10000"/>
                <a:gd name="connsiteX50" fmla="*/ 78 w 9842"/>
                <a:gd name="connsiteY50" fmla="*/ 9998 h 10000"/>
                <a:gd name="connsiteX51" fmla="*/ 27 w 9842"/>
                <a:gd name="connsiteY51" fmla="*/ 9944 h 10000"/>
                <a:gd name="connsiteX52" fmla="*/ 27 w 9842"/>
                <a:gd name="connsiteY52" fmla="*/ 5893 h 10000"/>
                <a:gd name="connsiteX53" fmla="*/ 0 w 9842"/>
                <a:gd name="connsiteY53" fmla="*/ 4293 h 10000"/>
                <a:gd name="connsiteX54" fmla="*/ 27 w 9842"/>
                <a:gd name="connsiteY54" fmla="*/ 4086 h 10000"/>
                <a:gd name="connsiteX55" fmla="*/ 27 w 9842"/>
                <a:gd name="connsiteY55" fmla="*/ 1083 h 10000"/>
                <a:gd name="connsiteX56" fmla="*/ 27 w 9842"/>
                <a:gd name="connsiteY56" fmla="*/ 1083 h 10000"/>
                <a:gd name="connsiteX0" fmla="*/ 1 w 9974"/>
                <a:gd name="connsiteY0" fmla="*/ 1083 h 10000"/>
                <a:gd name="connsiteX1" fmla="*/ 1 w 9974"/>
                <a:gd name="connsiteY1" fmla="*/ 66 h 10000"/>
                <a:gd name="connsiteX2" fmla="*/ 54 w 9974"/>
                <a:gd name="connsiteY2" fmla="*/ 6 h 10000"/>
                <a:gd name="connsiteX3" fmla="*/ 3236 w 9974"/>
                <a:gd name="connsiteY3" fmla="*/ 8 h 10000"/>
                <a:gd name="connsiteX4" fmla="*/ 3398 w 9974"/>
                <a:gd name="connsiteY4" fmla="*/ 268 h 10000"/>
                <a:gd name="connsiteX5" fmla="*/ 3345 w 9974"/>
                <a:gd name="connsiteY5" fmla="*/ 348 h 10000"/>
                <a:gd name="connsiteX6" fmla="*/ 3101 w 9974"/>
                <a:gd name="connsiteY6" fmla="*/ 896 h 10000"/>
                <a:gd name="connsiteX7" fmla="*/ 3162 w 9974"/>
                <a:gd name="connsiteY7" fmla="*/ 1461 h 10000"/>
                <a:gd name="connsiteX8" fmla="*/ 3590 w 9974"/>
                <a:gd name="connsiteY8" fmla="*/ 1985 h 10000"/>
                <a:gd name="connsiteX9" fmla="*/ 4230 w 9974"/>
                <a:gd name="connsiteY9" fmla="*/ 2087 h 10000"/>
                <a:gd name="connsiteX10" fmla="*/ 4675 w 9974"/>
                <a:gd name="connsiteY10" fmla="*/ 1836 h 10000"/>
                <a:gd name="connsiteX11" fmla="*/ 4959 w 9974"/>
                <a:gd name="connsiteY11" fmla="*/ 1305 h 10000"/>
                <a:gd name="connsiteX12" fmla="*/ 4977 w 9974"/>
                <a:gd name="connsiteY12" fmla="*/ 912 h 10000"/>
                <a:gd name="connsiteX13" fmla="*/ 4718 w 9974"/>
                <a:gd name="connsiteY13" fmla="*/ 332 h 10000"/>
                <a:gd name="connsiteX14" fmla="*/ 4669 w 9974"/>
                <a:gd name="connsiteY14" fmla="*/ 128 h 10000"/>
                <a:gd name="connsiteX15" fmla="*/ 4840 w 9974"/>
                <a:gd name="connsiteY15" fmla="*/ 1 h 10000"/>
                <a:gd name="connsiteX16" fmla="*/ 5061 w 9974"/>
                <a:gd name="connsiteY16" fmla="*/ 1 h 10000"/>
                <a:gd name="connsiteX17" fmla="*/ 5535 w 9974"/>
                <a:gd name="connsiteY17" fmla="*/ 1 h 10000"/>
                <a:gd name="connsiteX18" fmla="*/ 7928 w 9974"/>
                <a:gd name="connsiteY18" fmla="*/ 1 h 10000"/>
                <a:gd name="connsiteX19" fmla="*/ 8033 w 9974"/>
                <a:gd name="connsiteY19" fmla="*/ 6 h 10000"/>
                <a:gd name="connsiteX20" fmla="*/ 8074 w 9974"/>
                <a:gd name="connsiteY20" fmla="*/ 52 h 10000"/>
                <a:gd name="connsiteX21" fmla="*/ 8074 w 9974"/>
                <a:gd name="connsiteY21" fmla="*/ 119 h 10000"/>
                <a:gd name="connsiteX22" fmla="*/ 8074 w 9974"/>
                <a:gd name="connsiteY22" fmla="*/ 4104 h 10000"/>
                <a:gd name="connsiteX23" fmla="*/ 8207 w 9974"/>
                <a:gd name="connsiteY23" fmla="*/ 4459 h 10000"/>
                <a:gd name="connsiteX24" fmla="*/ 8606 w 9974"/>
                <a:gd name="connsiteY24" fmla="*/ 4533 h 10000"/>
                <a:gd name="connsiteX25" fmla="*/ 8757 w 9974"/>
                <a:gd name="connsiteY25" fmla="*/ 4419 h 10000"/>
                <a:gd name="connsiteX26" fmla="*/ 9445 w 9974"/>
                <a:gd name="connsiteY26" fmla="*/ 4235 h 10000"/>
                <a:gd name="connsiteX27" fmla="*/ 9892 w 9974"/>
                <a:gd name="connsiteY27" fmla="*/ 4632 h 10000"/>
                <a:gd name="connsiteX28" fmla="*/ 9947 w 9974"/>
                <a:gd name="connsiteY28" fmla="*/ 5218 h 10000"/>
                <a:gd name="connsiteX29" fmla="*/ 9647 w 9974"/>
                <a:gd name="connsiteY29" fmla="*/ 5673 h 10000"/>
                <a:gd name="connsiteX30" fmla="*/ 9062 w 9974"/>
                <a:gd name="connsiteY30" fmla="*/ 5773 h 10000"/>
                <a:gd name="connsiteX31" fmla="*/ 8716 w 9974"/>
                <a:gd name="connsiteY31" fmla="*/ 5544 h 10000"/>
                <a:gd name="connsiteX32" fmla="*/ 8320 w 9974"/>
                <a:gd name="connsiteY32" fmla="*/ 5473 h 10000"/>
                <a:gd name="connsiteX33" fmla="*/ 8074 w 9974"/>
                <a:gd name="connsiteY33" fmla="*/ 5882 h 10000"/>
                <a:gd name="connsiteX34" fmla="*/ 8074 w 9974"/>
                <a:gd name="connsiteY34" fmla="*/ 9938 h 10000"/>
                <a:gd name="connsiteX35" fmla="*/ 8017 w 9974"/>
                <a:gd name="connsiteY35" fmla="*/ 9998 h 10000"/>
                <a:gd name="connsiteX36" fmla="*/ 4845 w 9974"/>
                <a:gd name="connsiteY36" fmla="*/ 9998 h 10000"/>
                <a:gd name="connsiteX37" fmla="*/ 4701 w 9974"/>
                <a:gd name="connsiteY37" fmla="*/ 9931 h 10000"/>
                <a:gd name="connsiteX38" fmla="*/ 4710 w 9974"/>
                <a:gd name="connsiteY38" fmla="*/ 9682 h 10000"/>
                <a:gd name="connsiteX39" fmla="*/ 4949 w 9974"/>
                <a:gd name="connsiteY39" fmla="*/ 9243 h 10000"/>
                <a:gd name="connsiteX40" fmla="*/ 4962 w 9974"/>
                <a:gd name="connsiteY40" fmla="*/ 8712 h 10000"/>
                <a:gd name="connsiteX41" fmla="*/ 4695 w 9974"/>
                <a:gd name="connsiteY41" fmla="*/ 8190 h 10000"/>
                <a:gd name="connsiteX42" fmla="*/ 4236 w 9974"/>
                <a:gd name="connsiteY42" fmla="*/ 7921 h 10000"/>
                <a:gd name="connsiteX43" fmla="*/ 3754 w 9974"/>
                <a:gd name="connsiteY43" fmla="*/ 7943 h 10000"/>
                <a:gd name="connsiteX44" fmla="*/ 3296 w 9974"/>
                <a:gd name="connsiteY44" fmla="*/ 8290 h 10000"/>
                <a:gd name="connsiteX45" fmla="*/ 3099 w 9974"/>
                <a:gd name="connsiteY45" fmla="*/ 9098 h 10000"/>
                <a:gd name="connsiteX46" fmla="*/ 3365 w 9974"/>
                <a:gd name="connsiteY46" fmla="*/ 9682 h 10000"/>
                <a:gd name="connsiteX47" fmla="*/ 3398 w 9974"/>
                <a:gd name="connsiteY47" fmla="*/ 9893 h 10000"/>
                <a:gd name="connsiteX48" fmla="*/ 3245 w 9974"/>
                <a:gd name="connsiteY48" fmla="*/ 10000 h 10000"/>
                <a:gd name="connsiteX49" fmla="*/ 2055 w 9974"/>
                <a:gd name="connsiteY49" fmla="*/ 9998 h 10000"/>
                <a:gd name="connsiteX50" fmla="*/ 53 w 9974"/>
                <a:gd name="connsiteY50" fmla="*/ 9998 h 10000"/>
                <a:gd name="connsiteX51" fmla="*/ 1 w 9974"/>
                <a:gd name="connsiteY51" fmla="*/ 9944 h 10000"/>
                <a:gd name="connsiteX52" fmla="*/ 1 w 9974"/>
                <a:gd name="connsiteY52" fmla="*/ 5893 h 10000"/>
                <a:gd name="connsiteX53" fmla="*/ 1 w 9974"/>
                <a:gd name="connsiteY53" fmla="*/ 4086 h 10000"/>
                <a:gd name="connsiteX54" fmla="*/ 1 w 9974"/>
                <a:gd name="connsiteY54" fmla="*/ 1083 h 10000"/>
                <a:gd name="connsiteX55" fmla="*/ 1 w 9974"/>
                <a:gd name="connsiteY55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4962 w 10000"/>
                <a:gd name="connsiteY39" fmla="*/ 9243 h 10000"/>
                <a:gd name="connsiteX40" fmla="*/ 4975 w 10000"/>
                <a:gd name="connsiteY40" fmla="*/ 8712 h 10000"/>
                <a:gd name="connsiteX41" fmla="*/ 4707 w 10000"/>
                <a:gd name="connsiteY41" fmla="*/ 8190 h 10000"/>
                <a:gd name="connsiteX42" fmla="*/ 3764 w 10000"/>
                <a:gd name="connsiteY42" fmla="*/ 7943 h 10000"/>
                <a:gd name="connsiteX43" fmla="*/ 3305 w 10000"/>
                <a:gd name="connsiteY43" fmla="*/ 8290 h 10000"/>
                <a:gd name="connsiteX44" fmla="*/ 3107 w 10000"/>
                <a:gd name="connsiteY44" fmla="*/ 9098 h 10000"/>
                <a:gd name="connsiteX45" fmla="*/ 3374 w 10000"/>
                <a:gd name="connsiteY45" fmla="*/ 9682 h 10000"/>
                <a:gd name="connsiteX46" fmla="*/ 3407 w 10000"/>
                <a:gd name="connsiteY46" fmla="*/ 9893 h 10000"/>
                <a:gd name="connsiteX47" fmla="*/ 3253 w 10000"/>
                <a:gd name="connsiteY47" fmla="*/ 10000 h 10000"/>
                <a:gd name="connsiteX48" fmla="*/ 2060 w 10000"/>
                <a:gd name="connsiteY48" fmla="*/ 9998 h 10000"/>
                <a:gd name="connsiteX49" fmla="*/ 53 w 10000"/>
                <a:gd name="connsiteY49" fmla="*/ 9998 h 10000"/>
                <a:gd name="connsiteX50" fmla="*/ 1 w 10000"/>
                <a:gd name="connsiteY50" fmla="*/ 9944 h 10000"/>
                <a:gd name="connsiteX51" fmla="*/ 1 w 10000"/>
                <a:gd name="connsiteY51" fmla="*/ 5893 h 10000"/>
                <a:gd name="connsiteX52" fmla="*/ 1 w 10000"/>
                <a:gd name="connsiteY52" fmla="*/ 4086 h 10000"/>
                <a:gd name="connsiteX53" fmla="*/ 1 w 10000"/>
                <a:gd name="connsiteY53" fmla="*/ 1083 h 10000"/>
                <a:gd name="connsiteX54" fmla="*/ 1 w 10000"/>
                <a:gd name="connsiteY54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4962 w 10000"/>
                <a:gd name="connsiteY39" fmla="*/ 9243 h 10000"/>
                <a:gd name="connsiteX40" fmla="*/ 4975 w 10000"/>
                <a:gd name="connsiteY40" fmla="*/ 8712 h 10000"/>
                <a:gd name="connsiteX41" fmla="*/ 3764 w 10000"/>
                <a:gd name="connsiteY41" fmla="*/ 7943 h 10000"/>
                <a:gd name="connsiteX42" fmla="*/ 3305 w 10000"/>
                <a:gd name="connsiteY42" fmla="*/ 8290 h 10000"/>
                <a:gd name="connsiteX43" fmla="*/ 3107 w 10000"/>
                <a:gd name="connsiteY43" fmla="*/ 9098 h 10000"/>
                <a:gd name="connsiteX44" fmla="*/ 3374 w 10000"/>
                <a:gd name="connsiteY44" fmla="*/ 9682 h 10000"/>
                <a:gd name="connsiteX45" fmla="*/ 3407 w 10000"/>
                <a:gd name="connsiteY45" fmla="*/ 9893 h 10000"/>
                <a:gd name="connsiteX46" fmla="*/ 3253 w 10000"/>
                <a:gd name="connsiteY46" fmla="*/ 10000 h 10000"/>
                <a:gd name="connsiteX47" fmla="*/ 2060 w 10000"/>
                <a:gd name="connsiteY47" fmla="*/ 9998 h 10000"/>
                <a:gd name="connsiteX48" fmla="*/ 53 w 10000"/>
                <a:gd name="connsiteY48" fmla="*/ 9998 h 10000"/>
                <a:gd name="connsiteX49" fmla="*/ 1 w 10000"/>
                <a:gd name="connsiteY49" fmla="*/ 9944 h 10000"/>
                <a:gd name="connsiteX50" fmla="*/ 1 w 10000"/>
                <a:gd name="connsiteY50" fmla="*/ 5893 h 10000"/>
                <a:gd name="connsiteX51" fmla="*/ 1 w 10000"/>
                <a:gd name="connsiteY51" fmla="*/ 4086 h 10000"/>
                <a:gd name="connsiteX52" fmla="*/ 1 w 10000"/>
                <a:gd name="connsiteY52" fmla="*/ 1083 h 10000"/>
                <a:gd name="connsiteX53" fmla="*/ 1 w 10000"/>
                <a:gd name="connsiteY53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4962 w 10000"/>
                <a:gd name="connsiteY39" fmla="*/ 9243 h 10000"/>
                <a:gd name="connsiteX40" fmla="*/ 3764 w 10000"/>
                <a:gd name="connsiteY40" fmla="*/ 7943 h 10000"/>
                <a:gd name="connsiteX41" fmla="*/ 3305 w 10000"/>
                <a:gd name="connsiteY41" fmla="*/ 8290 h 10000"/>
                <a:gd name="connsiteX42" fmla="*/ 3107 w 10000"/>
                <a:gd name="connsiteY42" fmla="*/ 9098 h 10000"/>
                <a:gd name="connsiteX43" fmla="*/ 3374 w 10000"/>
                <a:gd name="connsiteY43" fmla="*/ 9682 h 10000"/>
                <a:gd name="connsiteX44" fmla="*/ 3407 w 10000"/>
                <a:gd name="connsiteY44" fmla="*/ 9893 h 10000"/>
                <a:gd name="connsiteX45" fmla="*/ 3253 w 10000"/>
                <a:gd name="connsiteY45" fmla="*/ 10000 h 10000"/>
                <a:gd name="connsiteX46" fmla="*/ 2060 w 10000"/>
                <a:gd name="connsiteY46" fmla="*/ 9998 h 10000"/>
                <a:gd name="connsiteX47" fmla="*/ 53 w 10000"/>
                <a:gd name="connsiteY47" fmla="*/ 9998 h 10000"/>
                <a:gd name="connsiteX48" fmla="*/ 1 w 10000"/>
                <a:gd name="connsiteY48" fmla="*/ 9944 h 10000"/>
                <a:gd name="connsiteX49" fmla="*/ 1 w 10000"/>
                <a:gd name="connsiteY49" fmla="*/ 5893 h 10000"/>
                <a:gd name="connsiteX50" fmla="*/ 1 w 10000"/>
                <a:gd name="connsiteY50" fmla="*/ 4086 h 10000"/>
                <a:gd name="connsiteX51" fmla="*/ 1 w 10000"/>
                <a:gd name="connsiteY51" fmla="*/ 1083 h 10000"/>
                <a:gd name="connsiteX52" fmla="*/ 1 w 10000"/>
                <a:gd name="connsiteY52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4722 w 10000"/>
                <a:gd name="connsiteY38" fmla="*/ 9682 h 10000"/>
                <a:gd name="connsiteX39" fmla="*/ 3764 w 10000"/>
                <a:gd name="connsiteY39" fmla="*/ 7943 h 10000"/>
                <a:gd name="connsiteX40" fmla="*/ 3305 w 10000"/>
                <a:gd name="connsiteY40" fmla="*/ 8290 h 10000"/>
                <a:gd name="connsiteX41" fmla="*/ 3107 w 10000"/>
                <a:gd name="connsiteY41" fmla="*/ 9098 h 10000"/>
                <a:gd name="connsiteX42" fmla="*/ 3374 w 10000"/>
                <a:gd name="connsiteY42" fmla="*/ 9682 h 10000"/>
                <a:gd name="connsiteX43" fmla="*/ 3407 w 10000"/>
                <a:gd name="connsiteY43" fmla="*/ 9893 h 10000"/>
                <a:gd name="connsiteX44" fmla="*/ 3253 w 10000"/>
                <a:gd name="connsiteY44" fmla="*/ 10000 h 10000"/>
                <a:gd name="connsiteX45" fmla="*/ 2060 w 10000"/>
                <a:gd name="connsiteY45" fmla="*/ 9998 h 10000"/>
                <a:gd name="connsiteX46" fmla="*/ 53 w 10000"/>
                <a:gd name="connsiteY46" fmla="*/ 9998 h 10000"/>
                <a:gd name="connsiteX47" fmla="*/ 1 w 10000"/>
                <a:gd name="connsiteY47" fmla="*/ 9944 h 10000"/>
                <a:gd name="connsiteX48" fmla="*/ 1 w 10000"/>
                <a:gd name="connsiteY48" fmla="*/ 5893 h 10000"/>
                <a:gd name="connsiteX49" fmla="*/ 1 w 10000"/>
                <a:gd name="connsiteY49" fmla="*/ 4086 h 10000"/>
                <a:gd name="connsiteX50" fmla="*/ 1 w 10000"/>
                <a:gd name="connsiteY50" fmla="*/ 1083 h 10000"/>
                <a:gd name="connsiteX51" fmla="*/ 1 w 10000"/>
                <a:gd name="connsiteY51" fmla="*/ 1083 h 10000"/>
                <a:gd name="connsiteX0" fmla="*/ 1 w 10000"/>
                <a:gd name="connsiteY0" fmla="*/ 1083 h 10102"/>
                <a:gd name="connsiteX1" fmla="*/ 1 w 10000"/>
                <a:gd name="connsiteY1" fmla="*/ 66 h 10102"/>
                <a:gd name="connsiteX2" fmla="*/ 54 w 10000"/>
                <a:gd name="connsiteY2" fmla="*/ 6 h 10102"/>
                <a:gd name="connsiteX3" fmla="*/ 3244 w 10000"/>
                <a:gd name="connsiteY3" fmla="*/ 8 h 10102"/>
                <a:gd name="connsiteX4" fmla="*/ 3407 w 10000"/>
                <a:gd name="connsiteY4" fmla="*/ 268 h 10102"/>
                <a:gd name="connsiteX5" fmla="*/ 3354 w 10000"/>
                <a:gd name="connsiteY5" fmla="*/ 348 h 10102"/>
                <a:gd name="connsiteX6" fmla="*/ 3109 w 10000"/>
                <a:gd name="connsiteY6" fmla="*/ 896 h 10102"/>
                <a:gd name="connsiteX7" fmla="*/ 3170 w 10000"/>
                <a:gd name="connsiteY7" fmla="*/ 1461 h 10102"/>
                <a:gd name="connsiteX8" fmla="*/ 3599 w 10000"/>
                <a:gd name="connsiteY8" fmla="*/ 1985 h 10102"/>
                <a:gd name="connsiteX9" fmla="*/ 4241 w 10000"/>
                <a:gd name="connsiteY9" fmla="*/ 2087 h 10102"/>
                <a:gd name="connsiteX10" fmla="*/ 4687 w 10000"/>
                <a:gd name="connsiteY10" fmla="*/ 1836 h 10102"/>
                <a:gd name="connsiteX11" fmla="*/ 4972 w 10000"/>
                <a:gd name="connsiteY11" fmla="*/ 1305 h 10102"/>
                <a:gd name="connsiteX12" fmla="*/ 4990 w 10000"/>
                <a:gd name="connsiteY12" fmla="*/ 912 h 10102"/>
                <a:gd name="connsiteX13" fmla="*/ 4730 w 10000"/>
                <a:gd name="connsiteY13" fmla="*/ 332 h 10102"/>
                <a:gd name="connsiteX14" fmla="*/ 4681 w 10000"/>
                <a:gd name="connsiteY14" fmla="*/ 128 h 10102"/>
                <a:gd name="connsiteX15" fmla="*/ 4853 w 10000"/>
                <a:gd name="connsiteY15" fmla="*/ 1 h 10102"/>
                <a:gd name="connsiteX16" fmla="*/ 5074 w 10000"/>
                <a:gd name="connsiteY16" fmla="*/ 1 h 10102"/>
                <a:gd name="connsiteX17" fmla="*/ 5549 w 10000"/>
                <a:gd name="connsiteY17" fmla="*/ 1 h 10102"/>
                <a:gd name="connsiteX18" fmla="*/ 7949 w 10000"/>
                <a:gd name="connsiteY18" fmla="*/ 1 h 10102"/>
                <a:gd name="connsiteX19" fmla="*/ 8054 w 10000"/>
                <a:gd name="connsiteY19" fmla="*/ 6 h 10102"/>
                <a:gd name="connsiteX20" fmla="*/ 8095 w 10000"/>
                <a:gd name="connsiteY20" fmla="*/ 52 h 10102"/>
                <a:gd name="connsiteX21" fmla="*/ 8095 w 10000"/>
                <a:gd name="connsiteY21" fmla="*/ 119 h 10102"/>
                <a:gd name="connsiteX22" fmla="*/ 8095 w 10000"/>
                <a:gd name="connsiteY22" fmla="*/ 4104 h 10102"/>
                <a:gd name="connsiteX23" fmla="*/ 8228 w 10000"/>
                <a:gd name="connsiteY23" fmla="*/ 4459 h 10102"/>
                <a:gd name="connsiteX24" fmla="*/ 8628 w 10000"/>
                <a:gd name="connsiteY24" fmla="*/ 4533 h 10102"/>
                <a:gd name="connsiteX25" fmla="*/ 8780 w 10000"/>
                <a:gd name="connsiteY25" fmla="*/ 4419 h 10102"/>
                <a:gd name="connsiteX26" fmla="*/ 9470 w 10000"/>
                <a:gd name="connsiteY26" fmla="*/ 4235 h 10102"/>
                <a:gd name="connsiteX27" fmla="*/ 9918 w 10000"/>
                <a:gd name="connsiteY27" fmla="*/ 4632 h 10102"/>
                <a:gd name="connsiteX28" fmla="*/ 9973 w 10000"/>
                <a:gd name="connsiteY28" fmla="*/ 5218 h 10102"/>
                <a:gd name="connsiteX29" fmla="*/ 9672 w 10000"/>
                <a:gd name="connsiteY29" fmla="*/ 5673 h 10102"/>
                <a:gd name="connsiteX30" fmla="*/ 9086 w 10000"/>
                <a:gd name="connsiteY30" fmla="*/ 5773 h 10102"/>
                <a:gd name="connsiteX31" fmla="*/ 8739 w 10000"/>
                <a:gd name="connsiteY31" fmla="*/ 5544 h 10102"/>
                <a:gd name="connsiteX32" fmla="*/ 8342 w 10000"/>
                <a:gd name="connsiteY32" fmla="*/ 5473 h 10102"/>
                <a:gd name="connsiteX33" fmla="*/ 8095 w 10000"/>
                <a:gd name="connsiteY33" fmla="*/ 5882 h 10102"/>
                <a:gd name="connsiteX34" fmla="*/ 8095 w 10000"/>
                <a:gd name="connsiteY34" fmla="*/ 9938 h 10102"/>
                <a:gd name="connsiteX35" fmla="*/ 8038 w 10000"/>
                <a:gd name="connsiteY35" fmla="*/ 9998 h 10102"/>
                <a:gd name="connsiteX36" fmla="*/ 4858 w 10000"/>
                <a:gd name="connsiteY36" fmla="*/ 9998 h 10102"/>
                <a:gd name="connsiteX37" fmla="*/ 4713 w 10000"/>
                <a:gd name="connsiteY37" fmla="*/ 9931 h 10102"/>
                <a:gd name="connsiteX38" fmla="*/ 3764 w 10000"/>
                <a:gd name="connsiteY38" fmla="*/ 7943 h 10102"/>
                <a:gd name="connsiteX39" fmla="*/ 3305 w 10000"/>
                <a:gd name="connsiteY39" fmla="*/ 8290 h 10102"/>
                <a:gd name="connsiteX40" fmla="*/ 3107 w 10000"/>
                <a:gd name="connsiteY40" fmla="*/ 9098 h 10102"/>
                <a:gd name="connsiteX41" fmla="*/ 3374 w 10000"/>
                <a:gd name="connsiteY41" fmla="*/ 9682 h 10102"/>
                <a:gd name="connsiteX42" fmla="*/ 3407 w 10000"/>
                <a:gd name="connsiteY42" fmla="*/ 9893 h 10102"/>
                <a:gd name="connsiteX43" fmla="*/ 3253 w 10000"/>
                <a:gd name="connsiteY43" fmla="*/ 10000 h 10102"/>
                <a:gd name="connsiteX44" fmla="*/ 2060 w 10000"/>
                <a:gd name="connsiteY44" fmla="*/ 9998 h 10102"/>
                <a:gd name="connsiteX45" fmla="*/ 53 w 10000"/>
                <a:gd name="connsiteY45" fmla="*/ 9998 h 10102"/>
                <a:gd name="connsiteX46" fmla="*/ 1 w 10000"/>
                <a:gd name="connsiteY46" fmla="*/ 9944 h 10102"/>
                <a:gd name="connsiteX47" fmla="*/ 1 w 10000"/>
                <a:gd name="connsiteY47" fmla="*/ 5893 h 10102"/>
                <a:gd name="connsiteX48" fmla="*/ 1 w 10000"/>
                <a:gd name="connsiteY48" fmla="*/ 4086 h 10102"/>
                <a:gd name="connsiteX49" fmla="*/ 1 w 10000"/>
                <a:gd name="connsiteY49" fmla="*/ 1083 h 10102"/>
                <a:gd name="connsiteX50" fmla="*/ 1 w 10000"/>
                <a:gd name="connsiteY50" fmla="*/ 1083 h 10102"/>
                <a:gd name="connsiteX0" fmla="*/ 1 w 10000"/>
                <a:gd name="connsiteY0" fmla="*/ 1083 h 10077"/>
                <a:gd name="connsiteX1" fmla="*/ 1 w 10000"/>
                <a:gd name="connsiteY1" fmla="*/ 66 h 10077"/>
                <a:gd name="connsiteX2" fmla="*/ 54 w 10000"/>
                <a:gd name="connsiteY2" fmla="*/ 6 h 10077"/>
                <a:gd name="connsiteX3" fmla="*/ 3244 w 10000"/>
                <a:gd name="connsiteY3" fmla="*/ 8 h 10077"/>
                <a:gd name="connsiteX4" fmla="*/ 3407 w 10000"/>
                <a:gd name="connsiteY4" fmla="*/ 268 h 10077"/>
                <a:gd name="connsiteX5" fmla="*/ 3354 w 10000"/>
                <a:gd name="connsiteY5" fmla="*/ 348 h 10077"/>
                <a:gd name="connsiteX6" fmla="*/ 3109 w 10000"/>
                <a:gd name="connsiteY6" fmla="*/ 896 h 10077"/>
                <a:gd name="connsiteX7" fmla="*/ 3170 w 10000"/>
                <a:gd name="connsiteY7" fmla="*/ 1461 h 10077"/>
                <a:gd name="connsiteX8" fmla="*/ 3599 w 10000"/>
                <a:gd name="connsiteY8" fmla="*/ 1985 h 10077"/>
                <a:gd name="connsiteX9" fmla="*/ 4241 w 10000"/>
                <a:gd name="connsiteY9" fmla="*/ 2087 h 10077"/>
                <a:gd name="connsiteX10" fmla="*/ 4687 w 10000"/>
                <a:gd name="connsiteY10" fmla="*/ 1836 h 10077"/>
                <a:gd name="connsiteX11" fmla="*/ 4972 w 10000"/>
                <a:gd name="connsiteY11" fmla="*/ 1305 h 10077"/>
                <a:gd name="connsiteX12" fmla="*/ 4990 w 10000"/>
                <a:gd name="connsiteY12" fmla="*/ 912 h 10077"/>
                <a:gd name="connsiteX13" fmla="*/ 4730 w 10000"/>
                <a:gd name="connsiteY13" fmla="*/ 332 h 10077"/>
                <a:gd name="connsiteX14" fmla="*/ 4681 w 10000"/>
                <a:gd name="connsiteY14" fmla="*/ 128 h 10077"/>
                <a:gd name="connsiteX15" fmla="*/ 4853 w 10000"/>
                <a:gd name="connsiteY15" fmla="*/ 1 h 10077"/>
                <a:gd name="connsiteX16" fmla="*/ 5074 w 10000"/>
                <a:gd name="connsiteY16" fmla="*/ 1 h 10077"/>
                <a:gd name="connsiteX17" fmla="*/ 5549 w 10000"/>
                <a:gd name="connsiteY17" fmla="*/ 1 h 10077"/>
                <a:gd name="connsiteX18" fmla="*/ 7949 w 10000"/>
                <a:gd name="connsiteY18" fmla="*/ 1 h 10077"/>
                <a:gd name="connsiteX19" fmla="*/ 8054 w 10000"/>
                <a:gd name="connsiteY19" fmla="*/ 6 h 10077"/>
                <a:gd name="connsiteX20" fmla="*/ 8095 w 10000"/>
                <a:gd name="connsiteY20" fmla="*/ 52 h 10077"/>
                <a:gd name="connsiteX21" fmla="*/ 8095 w 10000"/>
                <a:gd name="connsiteY21" fmla="*/ 119 h 10077"/>
                <a:gd name="connsiteX22" fmla="*/ 8095 w 10000"/>
                <a:gd name="connsiteY22" fmla="*/ 4104 h 10077"/>
                <a:gd name="connsiteX23" fmla="*/ 8228 w 10000"/>
                <a:gd name="connsiteY23" fmla="*/ 4459 h 10077"/>
                <a:gd name="connsiteX24" fmla="*/ 8628 w 10000"/>
                <a:gd name="connsiteY24" fmla="*/ 4533 h 10077"/>
                <a:gd name="connsiteX25" fmla="*/ 8780 w 10000"/>
                <a:gd name="connsiteY25" fmla="*/ 4419 h 10077"/>
                <a:gd name="connsiteX26" fmla="*/ 9470 w 10000"/>
                <a:gd name="connsiteY26" fmla="*/ 4235 h 10077"/>
                <a:gd name="connsiteX27" fmla="*/ 9918 w 10000"/>
                <a:gd name="connsiteY27" fmla="*/ 4632 h 10077"/>
                <a:gd name="connsiteX28" fmla="*/ 9973 w 10000"/>
                <a:gd name="connsiteY28" fmla="*/ 5218 h 10077"/>
                <a:gd name="connsiteX29" fmla="*/ 9672 w 10000"/>
                <a:gd name="connsiteY29" fmla="*/ 5673 h 10077"/>
                <a:gd name="connsiteX30" fmla="*/ 9086 w 10000"/>
                <a:gd name="connsiteY30" fmla="*/ 5773 h 10077"/>
                <a:gd name="connsiteX31" fmla="*/ 8739 w 10000"/>
                <a:gd name="connsiteY31" fmla="*/ 5544 h 10077"/>
                <a:gd name="connsiteX32" fmla="*/ 8342 w 10000"/>
                <a:gd name="connsiteY32" fmla="*/ 5473 h 10077"/>
                <a:gd name="connsiteX33" fmla="*/ 8095 w 10000"/>
                <a:gd name="connsiteY33" fmla="*/ 5882 h 10077"/>
                <a:gd name="connsiteX34" fmla="*/ 8095 w 10000"/>
                <a:gd name="connsiteY34" fmla="*/ 9938 h 10077"/>
                <a:gd name="connsiteX35" fmla="*/ 8038 w 10000"/>
                <a:gd name="connsiteY35" fmla="*/ 9998 h 10077"/>
                <a:gd name="connsiteX36" fmla="*/ 4858 w 10000"/>
                <a:gd name="connsiteY36" fmla="*/ 9998 h 10077"/>
                <a:gd name="connsiteX37" fmla="*/ 4713 w 10000"/>
                <a:gd name="connsiteY37" fmla="*/ 9931 h 10077"/>
                <a:gd name="connsiteX38" fmla="*/ 3305 w 10000"/>
                <a:gd name="connsiteY38" fmla="*/ 8290 h 10077"/>
                <a:gd name="connsiteX39" fmla="*/ 3107 w 10000"/>
                <a:gd name="connsiteY39" fmla="*/ 9098 h 10077"/>
                <a:gd name="connsiteX40" fmla="*/ 3374 w 10000"/>
                <a:gd name="connsiteY40" fmla="*/ 9682 h 10077"/>
                <a:gd name="connsiteX41" fmla="*/ 3407 w 10000"/>
                <a:gd name="connsiteY41" fmla="*/ 9893 h 10077"/>
                <a:gd name="connsiteX42" fmla="*/ 3253 w 10000"/>
                <a:gd name="connsiteY42" fmla="*/ 10000 h 10077"/>
                <a:gd name="connsiteX43" fmla="*/ 2060 w 10000"/>
                <a:gd name="connsiteY43" fmla="*/ 9998 h 10077"/>
                <a:gd name="connsiteX44" fmla="*/ 53 w 10000"/>
                <a:gd name="connsiteY44" fmla="*/ 9998 h 10077"/>
                <a:gd name="connsiteX45" fmla="*/ 1 w 10000"/>
                <a:gd name="connsiteY45" fmla="*/ 9944 h 10077"/>
                <a:gd name="connsiteX46" fmla="*/ 1 w 10000"/>
                <a:gd name="connsiteY46" fmla="*/ 5893 h 10077"/>
                <a:gd name="connsiteX47" fmla="*/ 1 w 10000"/>
                <a:gd name="connsiteY47" fmla="*/ 4086 h 10077"/>
                <a:gd name="connsiteX48" fmla="*/ 1 w 10000"/>
                <a:gd name="connsiteY48" fmla="*/ 1083 h 10077"/>
                <a:gd name="connsiteX49" fmla="*/ 1 w 10000"/>
                <a:gd name="connsiteY49" fmla="*/ 1083 h 10077"/>
                <a:gd name="connsiteX0" fmla="*/ 1 w 10000"/>
                <a:gd name="connsiteY0" fmla="*/ 1083 h 10020"/>
                <a:gd name="connsiteX1" fmla="*/ 1 w 10000"/>
                <a:gd name="connsiteY1" fmla="*/ 66 h 10020"/>
                <a:gd name="connsiteX2" fmla="*/ 54 w 10000"/>
                <a:gd name="connsiteY2" fmla="*/ 6 h 10020"/>
                <a:gd name="connsiteX3" fmla="*/ 3244 w 10000"/>
                <a:gd name="connsiteY3" fmla="*/ 8 h 10020"/>
                <a:gd name="connsiteX4" fmla="*/ 3407 w 10000"/>
                <a:gd name="connsiteY4" fmla="*/ 268 h 10020"/>
                <a:gd name="connsiteX5" fmla="*/ 3354 w 10000"/>
                <a:gd name="connsiteY5" fmla="*/ 348 h 10020"/>
                <a:gd name="connsiteX6" fmla="*/ 3109 w 10000"/>
                <a:gd name="connsiteY6" fmla="*/ 896 h 10020"/>
                <a:gd name="connsiteX7" fmla="*/ 3170 w 10000"/>
                <a:gd name="connsiteY7" fmla="*/ 1461 h 10020"/>
                <a:gd name="connsiteX8" fmla="*/ 3599 w 10000"/>
                <a:gd name="connsiteY8" fmla="*/ 1985 h 10020"/>
                <a:gd name="connsiteX9" fmla="*/ 4241 w 10000"/>
                <a:gd name="connsiteY9" fmla="*/ 2087 h 10020"/>
                <a:gd name="connsiteX10" fmla="*/ 4687 w 10000"/>
                <a:gd name="connsiteY10" fmla="*/ 1836 h 10020"/>
                <a:gd name="connsiteX11" fmla="*/ 4972 w 10000"/>
                <a:gd name="connsiteY11" fmla="*/ 1305 h 10020"/>
                <a:gd name="connsiteX12" fmla="*/ 4990 w 10000"/>
                <a:gd name="connsiteY12" fmla="*/ 912 h 10020"/>
                <a:gd name="connsiteX13" fmla="*/ 4730 w 10000"/>
                <a:gd name="connsiteY13" fmla="*/ 332 h 10020"/>
                <a:gd name="connsiteX14" fmla="*/ 4681 w 10000"/>
                <a:gd name="connsiteY14" fmla="*/ 128 h 10020"/>
                <a:gd name="connsiteX15" fmla="*/ 4853 w 10000"/>
                <a:gd name="connsiteY15" fmla="*/ 1 h 10020"/>
                <a:gd name="connsiteX16" fmla="*/ 5074 w 10000"/>
                <a:gd name="connsiteY16" fmla="*/ 1 h 10020"/>
                <a:gd name="connsiteX17" fmla="*/ 5549 w 10000"/>
                <a:gd name="connsiteY17" fmla="*/ 1 h 10020"/>
                <a:gd name="connsiteX18" fmla="*/ 7949 w 10000"/>
                <a:gd name="connsiteY18" fmla="*/ 1 h 10020"/>
                <a:gd name="connsiteX19" fmla="*/ 8054 w 10000"/>
                <a:gd name="connsiteY19" fmla="*/ 6 h 10020"/>
                <a:gd name="connsiteX20" fmla="*/ 8095 w 10000"/>
                <a:gd name="connsiteY20" fmla="*/ 52 h 10020"/>
                <a:gd name="connsiteX21" fmla="*/ 8095 w 10000"/>
                <a:gd name="connsiteY21" fmla="*/ 119 h 10020"/>
                <a:gd name="connsiteX22" fmla="*/ 8095 w 10000"/>
                <a:gd name="connsiteY22" fmla="*/ 4104 h 10020"/>
                <a:gd name="connsiteX23" fmla="*/ 8228 w 10000"/>
                <a:gd name="connsiteY23" fmla="*/ 4459 h 10020"/>
                <a:gd name="connsiteX24" fmla="*/ 8628 w 10000"/>
                <a:gd name="connsiteY24" fmla="*/ 4533 h 10020"/>
                <a:gd name="connsiteX25" fmla="*/ 8780 w 10000"/>
                <a:gd name="connsiteY25" fmla="*/ 4419 h 10020"/>
                <a:gd name="connsiteX26" fmla="*/ 9470 w 10000"/>
                <a:gd name="connsiteY26" fmla="*/ 4235 h 10020"/>
                <a:gd name="connsiteX27" fmla="*/ 9918 w 10000"/>
                <a:gd name="connsiteY27" fmla="*/ 4632 h 10020"/>
                <a:gd name="connsiteX28" fmla="*/ 9973 w 10000"/>
                <a:gd name="connsiteY28" fmla="*/ 5218 h 10020"/>
                <a:gd name="connsiteX29" fmla="*/ 9672 w 10000"/>
                <a:gd name="connsiteY29" fmla="*/ 5673 h 10020"/>
                <a:gd name="connsiteX30" fmla="*/ 9086 w 10000"/>
                <a:gd name="connsiteY30" fmla="*/ 5773 h 10020"/>
                <a:gd name="connsiteX31" fmla="*/ 8739 w 10000"/>
                <a:gd name="connsiteY31" fmla="*/ 5544 h 10020"/>
                <a:gd name="connsiteX32" fmla="*/ 8342 w 10000"/>
                <a:gd name="connsiteY32" fmla="*/ 5473 h 10020"/>
                <a:gd name="connsiteX33" fmla="*/ 8095 w 10000"/>
                <a:gd name="connsiteY33" fmla="*/ 5882 h 10020"/>
                <a:gd name="connsiteX34" fmla="*/ 8095 w 10000"/>
                <a:gd name="connsiteY34" fmla="*/ 9938 h 10020"/>
                <a:gd name="connsiteX35" fmla="*/ 8038 w 10000"/>
                <a:gd name="connsiteY35" fmla="*/ 9998 h 10020"/>
                <a:gd name="connsiteX36" fmla="*/ 4858 w 10000"/>
                <a:gd name="connsiteY36" fmla="*/ 9998 h 10020"/>
                <a:gd name="connsiteX37" fmla="*/ 4713 w 10000"/>
                <a:gd name="connsiteY37" fmla="*/ 9931 h 10020"/>
                <a:gd name="connsiteX38" fmla="*/ 3107 w 10000"/>
                <a:gd name="connsiteY38" fmla="*/ 9098 h 10020"/>
                <a:gd name="connsiteX39" fmla="*/ 3374 w 10000"/>
                <a:gd name="connsiteY39" fmla="*/ 9682 h 10020"/>
                <a:gd name="connsiteX40" fmla="*/ 3407 w 10000"/>
                <a:gd name="connsiteY40" fmla="*/ 9893 h 10020"/>
                <a:gd name="connsiteX41" fmla="*/ 3253 w 10000"/>
                <a:gd name="connsiteY41" fmla="*/ 10000 h 10020"/>
                <a:gd name="connsiteX42" fmla="*/ 2060 w 10000"/>
                <a:gd name="connsiteY42" fmla="*/ 9998 h 10020"/>
                <a:gd name="connsiteX43" fmla="*/ 53 w 10000"/>
                <a:gd name="connsiteY43" fmla="*/ 9998 h 10020"/>
                <a:gd name="connsiteX44" fmla="*/ 1 w 10000"/>
                <a:gd name="connsiteY44" fmla="*/ 9944 h 10020"/>
                <a:gd name="connsiteX45" fmla="*/ 1 w 10000"/>
                <a:gd name="connsiteY45" fmla="*/ 5893 h 10020"/>
                <a:gd name="connsiteX46" fmla="*/ 1 w 10000"/>
                <a:gd name="connsiteY46" fmla="*/ 4086 h 10020"/>
                <a:gd name="connsiteX47" fmla="*/ 1 w 10000"/>
                <a:gd name="connsiteY47" fmla="*/ 1083 h 10020"/>
                <a:gd name="connsiteX48" fmla="*/ 1 w 10000"/>
                <a:gd name="connsiteY48" fmla="*/ 1083 h 1002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3374 w 10000"/>
                <a:gd name="connsiteY38" fmla="*/ 9682 h 10000"/>
                <a:gd name="connsiteX39" fmla="*/ 3407 w 10000"/>
                <a:gd name="connsiteY39" fmla="*/ 9893 h 10000"/>
                <a:gd name="connsiteX40" fmla="*/ 3253 w 10000"/>
                <a:gd name="connsiteY40" fmla="*/ 10000 h 10000"/>
                <a:gd name="connsiteX41" fmla="*/ 2060 w 10000"/>
                <a:gd name="connsiteY41" fmla="*/ 9998 h 10000"/>
                <a:gd name="connsiteX42" fmla="*/ 53 w 10000"/>
                <a:gd name="connsiteY42" fmla="*/ 9998 h 10000"/>
                <a:gd name="connsiteX43" fmla="*/ 1 w 10000"/>
                <a:gd name="connsiteY43" fmla="*/ 9944 h 10000"/>
                <a:gd name="connsiteX44" fmla="*/ 1 w 10000"/>
                <a:gd name="connsiteY44" fmla="*/ 5893 h 10000"/>
                <a:gd name="connsiteX45" fmla="*/ 1 w 10000"/>
                <a:gd name="connsiteY45" fmla="*/ 4086 h 10000"/>
                <a:gd name="connsiteX46" fmla="*/ 1 w 10000"/>
                <a:gd name="connsiteY46" fmla="*/ 1083 h 10000"/>
                <a:gd name="connsiteX47" fmla="*/ 1 w 10000"/>
                <a:gd name="connsiteY47" fmla="*/ 1083 h 10000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4713 w 10000"/>
                <a:gd name="connsiteY37" fmla="*/ 9931 h 10000"/>
                <a:gd name="connsiteX38" fmla="*/ 3407 w 10000"/>
                <a:gd name="connsiteY38" fmla="*/ 9893 h 10000"/>
                <a:gd name="connsiteX39" fmla="*/ 3253 w 10000"/>
                <a:gd name="connsiteY39" fmla="*/ 10000 h 10000"/>
                <a:gd name="connsiteX40" fmla="*/ 2060 w 10000"/>
                <a:gd name="connsiteY40" fmla="*/ 9998 h 10000"/>
                <a:gd name="connsiteX41" fmla="*/ 53 w 10000"/>
                <a:gd name="connsiteY41" fmla="*/ 9998 h 10000"/>
                <a:gd name="connsiteX42" fmla="*/ 1 w 10000"/>
                <a:gd name="connsiteY42" fmla="*/ 9944 h 10000"/>
                <a:gd name="connsiteX43" fmla="*/ 1 w 10000"/>
                <a:gd name="connsiteY43" fmla="*/ 5893 h 10000"/>
                <a:gd name="connsiteX44" fmla="*/ 1 w 10000"/>
                <a:gd name="connsiteY44" fmla="*/ 4086 h 10000"/>
                <a:gd name="connsiteX45" fmla="*/ 1 w 10000"/>
                <a:gd name="connsiteY45" fmla="*/ 1083 h 10000"/>
                <a:gd name="connsiteX46" fmla="*/ 1 w 10000"/>
                <a:gd name="connsiteY46" fmla="*/ 1083 h 10000"/>
                <a:gd name="connsiteX0" fmla="*/ 1 w 10000"/>
                <a:gd name="connsiteY0" fmla="*/ 1083 h 10004"/>
                <a:gd name="connsiteX1" fmla="*/ 1 w 10000"/>
                <a:gd name="connsiteY1" fmla="*/ 66 h 10004"/>
                <a:gd name="connsiteX2" fmla="*/ 54 w 10000"/>
                <a:gd name="connsiteY2" fmla="*/ 6 h 10004"/>
                <a:gd name="connsiteX3" fmla="*/ 3244 w 10000"/>
                <a:gd name="connsiteY3" fmla="*/ 8 h 10004"/>
                <a:gd name="connsiteX4" fmla="*/ 3407 w 10000"/>
                <a:gd name="connsiteY4" fmla="*/ 268 h 10004"/>
                <a:gd name="connsiteX5" fmla="*/ 3354 w 10000"/>
                <a:gd name="connsiteY5" fmla="*/ 348 h 10004"/>
                <a:gd name="connsiteX6" fmla="*/ 3109 w 10000"/>
                <a:gd name="connsiteY6" fmla="*/ 896 h 10004"/>
                <a:gd name="connsiteX7" fmla="*/ 3170 w 10000"/>
                <a:gd name="connsiteY7" fmla="*/ 1461 h 10004"/>
                <a:gd name="connsiteX8" fmla="*/ 3599 w 10000"/>
                <a:gd name="connsiteY8" fmla="*/ 1985 h 10004"/>
                <a:gd name="connsiteX9" fmla="*/ 4241 w 10000"/>
                <a:gd name="connsiteY9" fmla="*/ 2087 h 10004"/>
                <a:gd name="connsiteX10" fmla="*/ 4687 w 10000"/>
                <a:gd name="connsiteY10" fmla="*/ 1836 h 10004"/>
                <a:gd name="connsiteX11" fmla="*/ 4972 w 10000"/>
                <a:gd name="connsiteY11" fmla="*/ 1305 h 10004"/>
                <a:gd name="connsiteX12" fmla="*/ 4990 w 10000"/>
                <a:gd name="connsiteY12" fmla="*/ 912 h 10004"/>
                <a:gd name="connsiteX13" fmla="*/ 4730 w 10000"/>
                <a:gd name="connsiteY13" fmla="*/ 332 h 10004"/>
                <a:gd name="connsiteX14" fmla="*/ 4681 w 10000"/>
                <a:gd name="connsiteY14" fmla="*/ 128 h 10004"/>
                <a:gd name="connsiteX15" fmla="*/ 4853 w 10000"/>
                <a:gd name="connsiteY15" fmla="*/ 1 h 10004"/>
                <a:gd name="connsiteX16" fmla="*/ 5074 w 10000"/>
                <a:gd name="connsiteY16" fmla="*/ 1 h 10004"/>
                <a:gd name="connsiteX17" fmla="*/ 5549 w 10000"/>
                <a:gd name="connsiteY17" fmla="*/ 1 h 10004"/>
                <a:gd name="connsiteX18" fmla="*/ 7949 w 10000"/>
                <a:gd name="connsiteY18" fmla="*/ 1 h 10004"/>
                <a:gd name="connsiteX19" fmla="*/ 8054 w 10000"/>
                <a:gd name="connsiteY19" fmla="*/ 6 h 10004"/>
                <a:gd name="connsiteX20" fmla="*/ 8095 w 10000"/>
                <a:gd name="connsiteY20" fmla="*/ 52 h 10004"/>
                <a:gd name="connsiteX21" fmla="*/ 8095 w 10000"/>
                <a:gd name="connsiteY21" fmla="*/ 119 h 10004"/>
                <a:gd name="connsiteX22" fmla="*/ 8095 w 10000"/>
                <a:gd name="connsiteY22" fmla="*/ 4104 h 10004"/>
                <a:gd name="connsiteX23" fmla="*/ 8228 w 10000"/>
                <a:gd name="connsiteY23" fmla="*/ 4459 h 10004"/>
                <a:gd name="connsiteX24" fmla="*/ 8628 w 10000"/>
                <a:gd name="connsiteY24" fmla="*/ 4533 h 10004"/>
                <a:gd name="connsiteX25" fmla="*/ 8780 w 10000"/>
                <a:gd name="connsiteY25" fmla="*/ 4419 h 10004"/>
                <a:gd name="connsiteX26" fmla="*/ 9470 w 10000"/>
                <a:gd name="connsiteY26" fmla="*/ 4235 h 10004"/>
                <a:gd name="connsiteX27" fmla="*/ 9918 w 10000"/>
                <a:gd name="connsiteY27" fmla="*/ 4632 h 10004"/>
                <a:gd name="connsiteX28" fmla="*/ 9973 w 10000"/>
                <a:gd name="connsiteY28" fmla="*/ 5218 h 10004"/>
                <a:gd name="connsiteX29" fmla="*/ 9672 w 10000"/>
                <a:gd name="connsiteY29" fmla="*/ 5673 h 10004"/>
                <a:gd name="connsiteX30" fmla="*/ 9086 w 10000"/>
                <a:gd name="connsiteY30" fmla="*/ 5773 h 10004"/>
                <a:gd name="connsiteX31" fmla="*/ 8739 w 10000"/>
                <a:gd name="connsiteY31" fmla="*/ 5544 h 10004"/>
                <a:gd name="connsiteX32" fmla="*/ 8342 w 10000"/>
                <a:gd name="connsiteY32" fmla="*/ 5473 h 10004"/>
                <a:gd name="connsiteX33" fmla="*/ 8095 w 10000"/>
                <a:gd name="connsiteY33" fmla="*/ 5882 h 10004"/>
                <a:gd name="connsiteX34" fmla="*/ 8095 w 10000"/>
                <a:gd name="connsiteY34" fmla="*/ 9938 h 10004"/>
                <a:gd name="connsiteX35" fmla="*/ 8038 w 10000"/>
                <a:gd name="connsiteY35" fmla="*/ 9998 h 10004"/>
                <a:gd name="connsiteX36" fmla="*/ 4858 w 10000"/>
                <a:gd name="connsiteY36" fmla="*/ 9998 h 10004"/>
                <a:gd name="connsiteX37" fmla="*/ 4713 w 10000"/>
                <a:gd name="connsiteY37" fmla="*/ 9931 h 10004"/>
                <a:gd name="connsiteX38" fmla="*/ 3253 w 10000"/>
                <a:gd name="connsiteY38" fmla="*/ 10000 h 10004"/>
                <a:gd name="connsiteX39" fmla="*/ 2060 w 10000"/>
                <a:gd name="connsiteY39" fmla="*/ 9998 h 10004"/>
                <a:gd name="connsiteX40" fmla="*/ 53 w 10000"/>
                <a:gd name="connsiteY40" fmla="*/ 9998 h 10004"/>
                <a:gd name="connsiteX41" fmla="*/ 1 w 10000"/>
                <a:gd name="connsiteY41" fmla="*/ 9944 h 10004"/>
                <a:gd name="connsiteX42" fmla="*/ 1 w 10000"/>
                <a:gd name="connsiteY42" fmla="*/ 5893 h 10004"/>
                <a:gd name="connsiteX43" fmla="*/ 1 w 10000"/>
                <a:gd name="connsiteY43" fmla="*/ 4086 h 10004"/>
                <a:gd name="connsiteX44" fmla="*/ 1 w 10000"/>
                <a:gd name="connsiteY44" fmla="*/ 1083 h 10004"/>
                <a:gd name="connsiteX45" fmla="*/ 1 w 10000"/>
                <a:gd name="connsiteY45" fmla="*/ 1083 h 10004"/>
                <a:gd name="connsiteX0" fmla="*/ 1 w 10000"/>
                <a:gd name="connsiteY0" fmla="*/ 1083 h 10000"/>
                <a:gd name="connsiteX1" fmla="*/ 1 w 10000"/>
                <a:gd name="connsiteY1" fmla="*/ 66 h 10000"/>
                <a:gd name="connsiteX2" fmla="*/ 54 w 10000"/>
                <a:gd name="connsiteY2" fmla="*/ 6 h 10000"/>
                <a:gd name="connsiteX3" fmla="*/ 3244 w 10000"/>
                <a:gd name="connsiteY3" fmla="*/ 8 h 10000"/>
                <a:gd name="connsiteX4" fmla="*/ 3407 w 10000"/>
                <a:gd name="connsiteY4" fmla="*/ 268 h 10000"/>
                <a:gd name="connsiteX5" fmla="*/ 3354 w 10000"/>
                <a:gd name="connsiteY5" fmla="*/ 348 h 10000"/>
                <a:gd name="connsiteX6" fmla="*/ 3109 w 10000"/>
                <a:gd name="connsiteY6" fmla="*/ 896 h 10000"/>
                <a:gd name="connsiteX7" fmla="*/ 3170 w 10000"/>
                <a:gd name="connsiteY7" fmla="*/ 1461 h 10000"/>
                <a:gd name="connsiteX8" fmla="*/ 3599 w 10000"/>
                <a:gd name="connsiteY8" fmla="*/ 1985 h 10000"/>
                <a:gd name="connsiteX9" fmla="*/ 4241 w 10000"/>
                <a:gd name="connsiteY9" fmla="*/ 2087 h 10000"/>
                <a:gd name="connsiteX10" fmla="*/ 4687 w 10000"/>
                <a:gd name="connsiteY10" fmla="*/ 1836 h 10000"/>
                <a:gd name="connsiteX11" fmla="*/ 4972 w 10000"/>
                <a:gd name="connsiteY11" fmla="*/ 1305 h 10000"/>
                <a:gd name="connsiteX12" fmla="*/ 4990 w 10000"/>
                <a:gd name="connsiteY12" fmla="*/ 912 h 10000"/>
                <a:gd name="connsiteX13" fmla="*/ 4730 w 10000"/>
                <a:gd name="connsiteY13" fmla="*/ 332 h 10000"/>
                <a:gd name="connsiteX14" fmla="*/ 4681 w 10000"/>
                <a:gd name="connsiteY14" fmla="*/ 128 h 10000"/>
                <a:gd name="connsiteX15" fmla="*/ 4853 w 10000"/>
                <a:gd name="connsiteY15" fmla="*/ 1 h 10000"/>
                <a:gd name="connsiteX16" fmla="*/ 5074 w 10000"/>
                <a:gd name="connsiteY16" fmla="*/ 1 h 10000"/>
                <a:gd name="connsiteX17" fmla="*/ 5549 w 10000"/>
                <a:gd name="connsiteY17" fmla="*/ 1 h 10000"/>
                <a:gd name="connsiteX18" fmla="*/ 7949 w 10000"/>
                <a:gd name="connsiteY18" fmla="*/ 1 h 10000"/>
                <a:gd name="connsiteX19" fmla="*/ 8054 w 10000"/>
                <a:gd name="connsiteY19" fmla="*/ 6 h 10000"/>
                <a:gd name="connsiteX20" fmla="*/ 8095 w 10000"/>
                <a:gd name="connsiteY20" fmla="*/ 52 h 10000"/>
                <a:gd name="connsiteX21" fmla="*/ 8095 w 10000"/>
                <a:gd name="connsiteY21" fmla="*/ 119 h 10000"/>
                <a:gd name="connsiteX22" fmla="*/ 8095 w 10000"/>
                <a:gd name="connsiteY22" fmla="*/ 4104 h 10000"/>
                <a:gd name="connsiteX23" fmla="*/ 8228 w 10000"/>
                <a:gd name="connsiteY23" fmla="*/ 4459 h 10000"/>
                <a:gd name="connsiteX24" fmla="*/ 8628 w 10000"/>
                <a:gd name="connsiteY24" fmla="*/ 4533 h 10000"/>
                <a:gd name="connsiteX25" fmla="*/ 8780 w 10000"/>
                <a:gd name="connsiteY25" fmla="*/ 4419 h 10000"/>
                <a:gd name="connsiteX26" fmla="*/ 9470 w 10000"/>
                <a:gd name="connsiteY26" fmla="*/ 4235 h 10000"/>
                <a:gd name="connsiteX27" fmla="*/ 9918 w 10000"/>
                <a:gd name="connsiteY27" fmla="*/ 4632 h 10000"/>
                <a:gd name="connsiteX28" fmla="*/ 9973 w 10000"/>
                <a:gd name="connsiteY28" fmla="*/ 5218 h 10000"/>
                <a:gd name="connsiteX29" fmla="*/ 9672 w 10000"/>
                <a:gd name="connsiteY29" fmla="*/ 5673 h 10000"/>
                <a:gd name="connsiteX30" fmla="*/ 9086 w 10000"/>
                <a:gd name="connsiteY30" fmla="*/ 5773 h 10000"/>
                <a:gd name="connsiteX31" fmla="*/ 8739 w 10000"/>
                <a:gd name="connsiteY31" fmla="*/ 5544 h 10000"/>
                <a:gd name="connsiteX32" fmla="*/ 8342 w 10000"/>
                <a:gd name="connsiteY32" fmla="*/ 5473 h 10000"/>
                <a:gd name="connsiteX33" fmla="*/ 8095 w 10000"/>
                <a:gd name="connsiteY33" fmla="*/ 5882 h 10000"/>
                <a:gd name="connsiteX34" fmla="*/ 8095 w 10000"/>
                <a:gd name="connsiteY34" fmla="*/ 9938 h 10000"/>
                <a:gd name="connsiteX35" fmla="*/ 8038 w 10000"/>
                <a:gd name="connsiteY35" fmla="*/ 9998 h 10000"/>
                <a:gd name="connsiteX36" fmla="*/ 4858 w 10000"/>
                <a:gd name="connsiteY36" fmla="*/ 9998 h 10000"/>
                <a:gd name="connsiteX37" fmla="*/ 3253 w 10000"/>
                <a:gd name="connsiteY37" fmla="*/ 10000 h 10000"/>
                <a:gd name="connsiteX38" fmla="*/ 2060 w 10000"/>
                <a:gd name="connsiteY38" fmla="*/ 9998 h 10000"/>
                <a:gd name="connsiteX39" fmla="*/ 53 w 10000"/>
                <a:gd name="connsiteY39" fmla="*/ 9998 h 10000"/>
                <a:gd name="connsiteX40" fmla="*/ 1 w 10000"/>
                <a:gd name="connsiteY40" fmla="*/ 9944 h 10000"/>
                <a:gd name="connsiteX41" fmla="*/ 1 w 10000"/>
                <a:gd name="connsiteY41" fmla="*/ 5893 h 10000"/>
                <a:gd name="connsiteX42" fmla="*/ 1 w 10000"/>
                <a:gd name="connsiteY42" fmla="*/ 4086 h 10000"/>
                <a:gd name="connsiteX43" fmla="*/ 1 w 10000"/>
                <a:gd name="connsiteY43" fmla="*/ 1083 h 10000"/>
                <a:gd name="connsiteX44" fmla="*/ 1 w 10000"/>
                <a:gd name="connsiteY44" fmla="*/ 108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000" h="10000">
                  <a:moveTo>
                    <a:pt x="1" y="1083"/>
                  </a:moveTo>
                  <a:lnTo>
                    <a:pt x="1" y="66"/>
                  </a:lnTo>
                  <a:cubicBezTo>
                    <a:pt x="0" y="23"/>
                    <a:pt x="14" y="6"/>
                    <a:pt x="54" y="6"/>
                  </a:cubicBezTo>
                  <a:lnTo>
                    <a:pt x="3244" y="8"/>
                  </a:lnTo>
                  <a:cubicBezTo>
                    <a:pt x="3379" y="8"/>
                    <a:pt x="3457" y="130"/>
                    <a:pt x="3407" y="268"/>
                  </a:cubicBezTo>
                  <a:cubicBezTo>
                    <a:pt x="3398" y="299"/>
                    <a:pt x="3374" y="323"/>
                    <a:pt x="3354" y="348"/>
                  </a:cubicBezTo>
                  <a:cubicBezTo>
                    <a:pt x="3223" y="505"/>
                    <a:pt x="3141" y="685"/>
                    <a:pt x="3109" y="896"/>
                  </a:cubicBezTo>
                  <a:cubicBezTo>
                    <a:pt x="3082" y="1092"/>
                    <a:pt x="3101" y="1278"/>
                    <a:pt x="3170" y="1461"/>
                  </a:cubicBezTo>
                  <a:cubicBezTo>
                    <a:pt x="3255" y="1692"/>
                    <a:pt x="3400" y="1867"/>
                    <a:pt x="3599" y="1985"/>
                  </a:cubicBezTo>
                  <a:cubicBezTo>
                    <a:pt x="3799" y="2103"/>
                    <a:pt x="4014" y="2140"/>
                    <a:pt x="4241" y="2087"/>
                  </a:cubicBezTo>
                  <a:cubicBezTo>
                    <a:pt x="4411" y="2047"/>
                    <a:pt x="4561" y="1965"/>
                    <a:pt x="4687" y="1836"/>
                  </a:cubicBezTo>
                  <a:cubicBezTo>
                    <a:pt x="4832" y="1692"/>
                    <a:pt x="4927" y="1516"/>
                    <a:pt x="4972" y="1305"/>
                  </a:cubicBezTo>
                  <a:cubicBezTo>
                    <a:pt x="5001" y="1174"/>
                    <a:pt x="5007" y="1045"/>
                    <a:pt x="4990" y="912"/>
                  </a:cubicBezTo>
                  <a:cubicBezTo>
                    <a:pt x="4960" y="688"/>
                    <a:pt x="4873" y="492"/>
                    <a:pt x="4730" y="332"/>
                  </a:cubicBezTo>
                  <a:cubicBezTo>
                    <a:pt x="4676" y="270"/>
                    <a:pt x="4664" y="203"/>
                    <a:pt x="4681" y="128"/>
                  </a:cubicBezTo>
                  <a:cubicBezTo>
                    <a:pt x="4699" y="59"/>
                    <a:pt x="4776" y="3"/>
                    <a:pt x="4853" y="1"/>
                  </a:cubicBezTo>
                  <a:cubicBezTo>
                    <a:pt x="4925" y="-1"/>
                    <a:pt x="5001" y="1"/>
                    <a:pt x="5074" y="1"/>
                  </a:cubicBezTo>
                  <a:lnTo>
                    <a:pt x="5549" y="1"/>
                  </a:lnTo>
                  <a:lnTo>
                    <a:pt x="7949" y="1"/>
                  </a:lnTo>
                  <a:cubicBezTo>
                    <a:pt x="7983" y="1"/>
                    <a:pt x="8018" y="6"/>
                    <a:pt x="8054" y="6"/>
                  </a:cubicBezTo>
                  <a:cubicBezTo>
                    <a:pt x="8085" y="6"/>
                    <a:pt x="8097" y="19"/>
                    <a:pt x="8095" y="52"/>
                  </a:cubicBezTo>
                  <a:cubicBezTo>
                    <a:pt x="8093" y="75"/>
                    <a:pt x="8095" y="97"/>
                    <a:pt x="8095" y="119"/>
                  </a:cubicBezTo>
                  <a:lnTo>
                    <a:pt x="8095" y="4104"/>
                  </a:lnTo>
                  <a:cubicBezTo>
                    <a:pt x="8093" y="4244"/>
                    <a:pt x="8137" y="4362"/>
                    <a:pt x="8228" y="4459"/>
                  </a:cubicBezTo>
                  <a:cubicBezTo>
                    <a:pt x="8327" y="4559"/>
                    <a:pt x="8508" y="4599"/>
                    <a:pt x="8628" y="4533"/>
                  </a:cubicBezTo>
                  <a:cubicBezTo>
                    <a:pt x="8680" y="4504"/>
                    <a:pt x="8733" y="4464"/>
                    <a:pt x="8780" y="4419"/>
                  </a:cubicBezTo>
                  <a:cubicBezTo>
                    <a:pt x="8980" y="4228"/>
                    <a:pt x="9206" y="4155"/>
                    <a:pt x="9470" y="4235"/>
                  </a:cubicBezTo>
                  <a:cubicBezTo>
                    <a:pt x="9671" y="4295"/>
                    <a:pt x="9820" y="4430"/>
                    <a:pt x="9918" y="4632"/>
                  </a:cubicBezTo>
                  <a:cubicBezTo>
                    <a:pt x="10004" y="4817"/>
                    <a:pt x="10024" y="5016"/>
                    <a:pt x="9973" y="5218"/>
                  </a:cubicBezTo>
                  <a:cubicBezTo>
                    <a:pt x="9926" y="5411"/>
                    <a:pt x="9824" y="5564"/>
                    <a:pt x="9672" y="5673"/>
                  </a:cubicBezTo>
                  <a:cubicBezTo>
                    <a:pt x="9493" y="5800"/>
                    <a:pt x="9295" y="5835"/>
                    <a:pt x="9086" y="5773"/>
                  </a:cubicBezTo>
                  <a:cubicBezTo>
                    <a:pt x="8950" y="5733"/>
                    <a:pt x="8842" y="5646"/>
                    <a:pt x="8739" y="5544"/>
                  </a:cubicBezTo>
                  <a:cubicBezTo>
                    <a:pt x="8622" y="5433"/>
                    <a:pt x="8486" y="5406"/>
                    <a:pt x="8342" y="5473"/>
                  </a:cubicBezTo>
                  <a:cubicBezTo>
                    <a:pt x="8177" y="5549"/>
                    <a:pt x="8097" y="5691"/>
                    <a:pt x="8095" y="5882"/>
                  </a:cubicBezTo>
                  <a:cubicBezTo>
                    <a:pt x="8093" y="6553"/>
                    <a:pt x="8095" y="9267"/>
                    <a:pt x="8095" y="9938"/>
                  </a:cubicBezTo>
                  <a:cubicBezTo>
                    <a:pt x="8095" y="10000"/>
                    <a:pt x="8095" y="10000"/>
                    <a:pt x="8038" y="9998"/>
                  </a:cubicBezTo>
                  <a:lnTo>
                    <a:pt x="4858" y="9998"/>
                  </a:lnTo>
                  <a:lnTo>
                    <a:pt x="3253" y="10000"/>
                  </a:lnTo>
                  <a:lnTo>
                    <a:pt x="2060" y="9998"/>
                  </a:lnTo>
                  <a:lnTo>
                    <a:pt x="53" y="9998"/>
                  </a:lnTo>
                  <a:cubicBezTo>
                    <a:pt x="14" y="10000"/>
                    <a:pt x="1" y="9984"/>
                    <a:pt x="1" y="9944"/>
                  </a:cubicBezTo>
                  <a:lnTo>
                    <a:pt x="1" y="5893"/>
                  </a:lnTo>
                  <a:lnTo>
                    <a:pt x="1" y="4086"/>
                  </a:lnTo>
                  <a:lnTo>
                    <a:pt x="1" y="1083"/>
                  </a:lnTo>
                  <a:lnTo>
                    <a:pt x="1" y="10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3" name="Rectángulo 2"/>
          <p:cNvSpPr/>
          <p:nvPr/>
        </p:nvSpPr>
        <p:spPr>
          <a:xfrm>
            <a:off x="7391449" y="4690845"/>
            <a:ext cx="7713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9600" b="1" dirty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?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7385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GT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Planteamiento del Problema. 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BCDBEDC-FA2E-4710-94D1-DC9F7F21E11E}"/>
              </a:ext>
            </a:extLst>
          </p:cNvPr>
          <p:cNvSpPr>
            <a:spLocks/>
          </p:cNvSpPr>
          <p:nvPr/>
        </p:nvSpPr>
        <p:spPr bwMode="auto">
          <a:xfrm>
            <a:off x="7489249" y="1978918"/>
            <a:ext cx="2219548" cy="2657303"/>
          </a:xfrm>
          <a:custGeom>
            <a:avLst/>
            <a:gdLst>
              <a:gd name="T0" fmla="*/ 1078 w 1152"/>
              <a:gd name="T1" fmla="*/ 542 h 1369"/>
              <a:gd name="T2" fmla="*/ 848 w 1152"/>
              <a:gd name="T3" fmla="*/ 469 h 1369"/>
              <a:gd name="T4" fmla="*/ 791 w 1152"/>
              <a:gd name="T5" fmla="*/ 415 h 1369"/>
              <a:gd name="T6" fmla="*/ 692 w 1152"/>
              <a:gd name="T7" fmla="*/ 162 h 1369"/>
              <a:gd name="T8" fmla="*/ 419 w 1152"/>
              <a:gd name="T9" fmla="*/ 63 h 1369"/>
              <a:gd name="T10" fmla="*/ 45 w 1152"/>
              <a:gd name="T11" fmla="*/ 464 h 1369"/>
              <a:gd name="T12" fmla="*/ 98 w 1152"/>
              <a:gd name="T13" fmla="*/ 688 h 1369"/>
              <a:gd name="T14" fmla="*/ 321 w 1152"/>
              <a:gd name="T15" fmla="*/ 854 h 1369"/>
              <a:gd name="T16" fmla="*/ 340 w 1152"/>
              <a:gd name="T17" fmla="*/ 930 h 1369"/>
              <a:gd name="T18" fmla="*/ 218 w 1152"/>
              <a:gd name="T19" fmla="*/ 1172 h 1369"/>
              <a:gd name="T20" fmla="*/ 260 w 1152"/>
              <a:gd name="T21" fmla="*/ 1338 h 1369"/>
              <a:gd name="T22" fmla="*/ 422 w 1152"/>
              <a:gd name="T23" fmla="*/ 1270 h 1369"/>
              <a:gd name="T24" fmla="*/ 573 w 1152"/>
              <a:gd name="T25" fmla="*/ 966 h 1369"/>
              <a:gd name="T26" fmla="*/ 566 w 1152"/>
              <a:gd name="T27" fmla="*/ 784 h 1369"/>
              <a:gd name="T28" fmla="*/ 380 w 1152"/>
              <a:gd name="T29" fmla="*/ 620 h 1369"/>
              <a:gd name="T30" fmla="*/ 357 w 1152"/>
              <a:gd name="T31" fmla="*/ 564 h 1369"/>
              <a:gd name="T32" fmla="*/ 467 w 1152"/>
              <a:gd name="T33" fmla="*/ 509 h 1369"/>
              <a:gd name="T34" fmla="*/ 560 w 1152"/>
              <a:gd name="T35" fmla="*/ 745 h 1369"/>
              <a:gd name="T36" fmla="*/ 724 w 1152"/>
              <a:gd name="T37" fmla="*/ 967 h 1369"/>
              <a:gd name="T38" fmla="*/ 838 w 1152"/>
              <a:gd name="T39" fmla="*/ 1000 h 1369"/>
              <a:gd name="T40" fmla="*/ 839 w 1152"/>
              <a:gd name="T41" fmla="*/ 881 h 1369"/>
              <a:gd name="T42" fmla="*/ 646 w 1152"/>
              <a:gd name="T43" fmla="*/ 617 h 1369"/>
              <a:gd name="T44" fmla="*/ 612 w 1152"/>
              <a:gd name="T45" fmla="*/ 527 h 1369"/>
              <a:gd name="T46" fmla="*/ 600 w 1152"/>
              <a:gd name="T47" fmla="*/ 385 h 1369"/>
              <a:gd name="T48" fmla="*/ 629 w 1152"/>
              <a:gd name="T49" fmla="*/ 344 h 1369"/>
              <a:gd name="T50" fmla="*/ 673 w 1152"/>
              <a:gd name="T51" fmla="*/ 514 h 1369"/>
              <a:gd name="T52" fmla="*/ 740 w 1152"/>
              <a:gd name="T53" fmla="*/ 586 h 1369"/>
              <a:gd name="T54" fmla="*/ 1035 w 1152"/>
              <a:gd name="T55" fmla="*/ 680 h 1369"/>
              <a:gd name="T56" fmla="*/ 1136 w 1152"/>
              <a:gd name="T57" fmla="*/ 640 h 1369"/>
              <a:gd name="T58" fmla="*/ 1078 w 1152"/>
              <a:gd name="T59" fmla="*/ 542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52" h="1369">
                <a:moveTo>
                  <a:pt x="1078" y="542"/>
                </a:moveTo>
                <a:cubicBezTo>
                  <a:pt x="1001" y="519"/>
                  <a:pt x="924" y="497"/>
                  <a:pt x="848" y="469"/>
                </a:cubicBezTo>
                <a:cubicBezTo>
                  <a:pt x="825" y="461"/>
                  <a:pt x="800" y="438"/>
                  <a:pt x="791" y="415"/>
                </a:cubicBezTo>
                <a:cubicBezTo>
                  <a:pt x="754" y="332"/>
                  <a:pt x="724" y="247"/>
                  <a:pt x="692" y="162"/>
                </a:cubicBezTo>
                <a:cubicBezTo>
                  <a:pt x="646" y="44"/>
                  <a:pt x="529" y="0"/>
                  <a:pt x="419" y="63"/>
                </a:cubicBezTo>
                <a:cubicBezTo>
                  <a:pt x="253" y="158"/>
                  <a:pt x="130" y="293"/>
                  <a:pt x="45" y="464"/>
                </a:cubicBezTo>
                <a:cubicBezTo>
                  <a:pt x="0" y="553"/>
                  <a:pt x="19" y="627"/>
                  <a:pt x="98" y="688"/>
                </a:cubicBezTo>
                <a:cubicBezTo>
                  <a:pt x="171" y="745"/>
                  <a:pt x="245" y="801"/>
                  <a:pt x="321" y="854"/>
                </a:cubicBezTo>
                <a:cubicBezTo>
                  <a:pt x="355" y="877"/>
                  <a:pt x="358" y="895"/>
                  <a:pt x="340" y="930"/>
                </a:cubicBezTo>
                <a:cubicBezTo>
                  <a:pt x="298" y="1010"/>
                  <a:pt x="257" y="1091"/>
                  <a:pt x="218" y="1172"/>
                </a:cubicBezTo>
                <a:cubicBezTo>
                  <a:pt x="183" y="1245"/>
                  <a:pt x="201" y="1308"/>
                  <a:pt x="260" y="1338"/>
                </a:cubicBezTo>
                <a:cubicBezTo>
                  <a:pt x="323" y="1369"/>
                  <a:pt x="385" y="1344"/>
                  <a:pt x="422" y="1270"/>
                </a:cubicBezTo>
                <a:cubicBezTo>
                  <a:pt x="473" y="1169"/>
                  <a:pt x="519" y="1065"/>
                  <a:pt x="573" y="966"/>
                </a:cubicBezTo>
                <a:cubicBezTo>
                  <a:pt x="609" y="900"/>
                  <a:pt x="631" y="842"/>
                  <a:pt x="566" y="784"/>
                </a:cubicBezTo>
                <a:cubicBezTo>
                  <a:pt x="561" y="779"/>
                  <a:pt x="442" y="666"/>
                  <a:pt x="380" y="620"/>
                </a:cubicBezTo>
                <a:cubicBezTo>
                  <a:pt x="354" y="601"/>
                  <a:pt x="343" y="583"/>
                  <a:pt x="357" y="564"/>
                </a:cubicBezTo>
                <a:cubicBezTo>
                  <a:pt x="392" y="552"/>
                  <a:pt x="430" y="534"/>
                  <a:pt x="467" y="509"/>
                </a:cubicBezTo>
                <a:cubicBezTo>
                  <a:pt x="477" y="590"/>
                  <a:pt x="496" y="668"/>
                  <a:pt x="560" y="745"/>
                </a:cubicBezTo>
                <a:cubicBezTo>
                  <a:pt x="627" y="831"/>
                  <a:pt x="671" y="898"/>
                  <a:pt x="724" y="967"/>
                </a:cubicBezTo>
                <a:cubicBezTo>
                  <a:pt x="755" y="1008"/>
                  <a:pt x="788" y="1034"/>
                  <a:pt x="838" y="1000"/>
                </a:cubicBezTo>
                <a:cubicBezTo>
                  <a:pt x="875" y="976"/>
                  <a:pt x="875" y="931"/>
                  <a:pt x="839" y="881"/>
                </a:cubicBezTo>
                <a:cubicBezTo>
                  <a:pt x="775" y="793"/>
                  <a:pt x="708" y="707"/>
                  <a:pt x="646" y="617"/>
                </a:cubicBezTo>
                <a:cubicBezTo>
                  <a:pt x="628" y="592"/>
                  <a:pt x="616" y="558"/>
                  <a:pt x="612" y="527"/>
                </a:cubicBezTo>
                <a:cubicBezTo>
                  <a:pt x="607" y="480"/>
                  <a:pt x="603" y="433"/>
                  <a:pt x="600" y="385"/>
                </a:cubicBezTo>
                <a:cubicBezTo>
                  <a:pt x="611" y="371"/>
                  <a:pt x="620" y="357"/>
                  <a:pt x="629" y="344"/>
                </a:cubicBezTo>
                <a:cubicBezTo>
                  <a:pt x="641" y="401"/>
                  <a:pt x="656" y="458"/>
                  <a:pt x="673" y="514"/>
                </a:cubicBezTo>
                <a:cubicBezTo>
                  <a:pt x="682" y="543"/>
                  <a:pt x="712" y="575"/>
                  <a:pt x="740" y="586"/>
                </a:cubicBezTo>
                <a:cubicBezTo>
                  <a:pt x="837" y="622"/>
                  <a:pt x="936" y="649"/>
                  <a:pt x="1035" y="680"/>
                </a:cubicBezTo>
                <a:cubicBezTo>
                  <a:pt x="1080" y="695"/>
                  <a:pt x="1119" y="689"/>
                  <a:pt x="1136" y="640"/>
                </a:cubicBezTo>
                <a:cubicBezTo>
                  <a:pt x="1152" y="590"/>
                  <a:pt x="1129" y="558"/>
                  <a:pt x="1078" y="5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69FB063-BE8B-4331-8104-D5E96EDE0BFD}"/>
              </a:ext>
            </a:extLst>
          </p:cNvPr>
          <p:cNvSpPr>
            <a:spLocks/>
          </p:cNvSpPr>
          <p:nvPr/>
        </p:nvSpPr>
        <p:spPr bwMode="auto">
          <a:xfrm>
            <a:off x="7110060" y="3343800"/>
            <a:ext cx="928121" cy="1842344"/>
          </a:xfrm>
          <a:custGeom>
            <a:avLst/>
            <a:gdLst>
              <a:gd name="T0" fmla="*/ 480 w 482"/>
              <a:gd name="T1" fmla="*/ 193 h 949"/>
              <a:gd name="T2" fmla="*/ 465 w 482"/>
              <a:gd name="T3" fmla="*/ 139 h 949"/>
              <a:gd name="T4" fmla="*/ 276 w 482"/>
              <a:gd name="T5" fmla="*/ 0 h 949"/>
              <a:gd name="T6" fmla="*/ 262 w 482"/>
              <a:gd name="T7" fmla="*/ 118 h 949"/>
              <a:gd name="T8" fmla="*/ 154 w 482"/>
              <a:gd name="T9" fmla="*/ 507 h 949"/>
              <a:gd name="T10" fmla="*/ 22 w 482"/>
              <a:gd name="T11" fmla="*/ 793 h 949"/>
              <a:gd name="T12" fmla="*/ 47 w 482"/>
              <a:gd name="T13" fmla="*/ 916 h 949"/>
              <a:gd name="T14" fmla="*/ 159 w 482"/>
              <a:gd name="T15" fmla="*/ 939 h 949"/>
              <a:gd name="T16" fmla="*/ 239 w 482"/>
              <a:gd name="T17" fmla="*/ 855 h 949"/>
              <a:gd name="T18" fmla="*/ 418 w 482"/>
              <a:gd name="T19" fmla="*/ 423 h 949"/>
              <a:gd name="T20" fmla="*/ 480 w 482"/>
              <a:gd name="T21" fmla="*/ 193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2" h="949">
                <a:moveTo>
                  <a:pt x="480" y="193"/>
                </a:moveTo>
                <a:cubicBezTo>
                  <a:pt x="482" y="175"/>
                  <a:pt x="477" y="149"/>
                  <a:pt x="465" y="139"/>
                </a:cubicBezTo>
                <a:cubicBezTo>
                  <a:pt x="408" y="93"/>
                  <a:pt x="347" y="51"/>
                  <a:pt x="276" y="0"/>
                </a:cubicBezTo>
                <a:cubicBezTo>
                  <a:pt x="270" y="49"/>
                  <a:pt x="263" y="84"/>
                  <a:pt x="262" y="118"/>
                </a:cubicBezTo>
                <a:cubicBezTo>
                  <a:pt x="256" y="256"/>
                  <a:pt x="220" y="385"/>
                  <a:pt x="154" y="507"/>
                </a:cubicBezTo>
                <a:cubicBezTo>
                  <a:pt x="105" y="599"/>
                  <a:pt x="67" y="698"/>
                  <a:pt x="22" y="793"/>
                </a:cubicBezTo>
                <a:cubicBezTo>
                  <a:pt x="0" y="842"/>
                  <a:pt x="9" y="889"/>
                  <a:pt x="47" y="916"/>
                </a:cubicBezTo>
                <a:cubicBezTo>
                  <a:pt x="76" y="937"/>
                  <a:pt x="127" y="949"/>
                  <a:pt x="159" y="939"/>
                </a:cubicBezTo>
                <a:cubicBezTo>
                  <a:pt x="192" y="928"/>
                  <a:pt x="224" y="889"/>
                  <a:pt x="239" y="855"/>
                </a:cubicBezTo>
                <a:cubicBezTo>
                  <a:pt x="301" y="712"/>
                  <a:pt x="351" y="563"/>
                  <a:pt x="418" y="423"/>
                </a:cubicBezTo>
                <a:cubicBezTo>
                  <a:pt x="453" y="348"/>
                  <a:pt x="472" y="273"/>
                  <a:pt x="480" y="1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930106C2-D9CF-4EA2-80D9-53035624BDA1}"/>
              </a:ext>
            </a:extLst>
          </p:cNvPr>
          <p:cNvSpPr>
            <a:spLocks/>
          </p:cNvSpPr>
          <p:nvPr/>
        </p:nvSpPr>
        <p:spPr bwMode="auto">
          <a:xfrm>
            <a:off x="8660567" y="1394251"/>
            <a:ext cx="782202" cy="778231"/>
          </a:xfrm>
          <a:custGeom>
            <a:avLst/>
            <a:gdLst>
              <a:gd name="T0" fmla="*/ 206 w 406"/>
              <a:gd name="T1" fmla="*/ 400 h 401"/>
              <a:gd name="T2" fmla="*/ 406 w 406"/>
              <a:gd name="T3" fmla="*/ 200 h 401"/>
              <a:gd name="T4" fmla="*/ 205 w 406"/>
              <a:gd name="T5" fmla="*/ 1 h 401"/>
              <a:gd name="T6" fmla="*/ 2 w 406"/>
              <a:gd name="T7" fmla="*/ 204 h 401"/>
              <a:gd name="T8" fmla="*/ 206 w 406"/>
              <a:gd name="T9" fmla="*/ 4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1">
                <a:moveTo>
                  <a:pt x="206" y="400"/>
                </a:moveTo>
                <a:cubicBezTo>
                  <a:pt x="316" y="399"/>
                  <a:pt x="406" y="310"/>
                  <a:pt x="406" y="200"/>
                </a:cubicBezTo>
                <a:cubicBezTo>
                  <a:pt x="405" y="87"/>
                  <a:pt x="319" y="2"/>
                  <a:pt x="205" y="1"/>
                </a:cubicBezTo>
                <a:cubicBezTo>
                  <a:pt x="89" y="0"/>
                  <a:pt x="0" y="89"/>
                  <a:pt x="2" y="204"/>
                </a:cubicBezTo>
                <a:cubicBezTo>
                  <a:pt x="5" y="314"/>
                  <a:pt x="95" y="401"/>
                  <a:pt x="206" y="4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8D6A01-58F9-4D45-97CF-8C0BF8DE09A4}"/>
              </a:ext>
            </a:extLst>
          </p:cNvPr>
          <p:cNvGrpSpPr/>
          <p:nvPr/>
        </p:nvGrpSpPr>
        <p:grpSpPr>
          <a:xfrm>
            <a:off x="7012600" y="2835527"/>
            <a:ext cx="4017350" cy="3216388"/>
            <a:chOff x="7366000" y="3263900"/>
            <a:chExt cx="3968750" cy="23566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8C41E8-0266-40ED-8794-495B0DFEE5F8}"/>
                </a:ext>
              </a:extLst>
            </p:cNvPr>
            <p:cNvSpPr/>
            <p:nvPr/>
          </p:nvSpPr>
          <p:spPr>
            <a:xfrm>
              <a:off x="9747250" y="3731354"/>
              <a:ext cx="793750" cy="18892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E8E64A-FE73-4CE0-AC14-CA38BC4AEAB2}"/>
                </a:ext>
              </a:extLst>
            </p:cNvPr>
            <p:cNvSpPr/>
            <p:nvPr/>
          </p:nvSpPr>
          <p:spPr>
            <a:xfrm>
              <a:off x="8953500" y="4192888"/>
              <a:ext cx="793750" cy="14276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2DADE9-59D6-4053-9CDE-712E3BC1561A}"/>
                </a:ext>
              </a:extLst>
            </p:cNvPr>
            <p:cNvSpPr/>
            <p:nvPr/>
          </p:nvSpPr>
          <p:spPr>
            <a:xfrm>
              <a:off x="8159750" y="4654423"/>
              <a:ext cx="793750" cy="96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CC9E71-817A-4F8E-AA10-FC1FA9E5020B}"/>
                </a:ext>
              </a:extLst>
            </p:cNvPr>
            <p:cNvSpPr/>
            <p:nvPr/>
          </p:nvSpPr>
          <p:spPr>
            <a:xfrm>
              <a:off x="7366000" y="5115957"/>
              <a:ext cx="793750" cy="5046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1D7EAC-6EDC-49A4-9C17-242A63C4FEA6}"/>
                </a:ext>
              </a:extLst>
            </p:cNvPr>
            <p:cNvSpPr/>
            <p:nvPr/>
          </p:nvSpPr>
          <p:spPr>
            <a:xfrm>
              <a:off x="10541000" y="3263900"/>
              <a:ext cx="793750" cy="23566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95BD5AE-EAC3-4F94-B805-0A1501E62DBE}"/>
              </a:ext>
            </a:extLst>
          </p:cNvPr>
          <p:cNvSpPr txBox="1"/>
          <p:nvPr/>
        </p:nvSpPr>
        <p:spPr>
          <a:xfrm>
            <a:off x="1492578" y="1257072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500" b="1" dirty="0">
                <a:solidFill>
                  <a:srgbClr val="C2C923"/>
                </a:solidFill>
                <a:latin typeface="Open Sans" panose="020B0606030504020204" pitchFamily="34" charset="0"/>
              </a:rPr>
              <a:t>01</a:t>
            </a:r>
            <a:endParaRPr lang="en-GB" sz="6500" b="1" dirty="0">
              <a:solidFill>
                <a:srgbClr val="C2C923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2D012F-F246-4593-B38F-E95ACBEF8813}"/>
              </a:ext>
            </a:extLst>
          </p:cNvPr>
          <p:cNvSpPr txBox="1"/>
          <p:nvPr/>
        </p:nvSpPr>
        <p:spPr>
          <a:xfrm>
            <a:off x="1393274" y="3626181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500" b="1" dirty="0">
                <a:solidFill>
                  <a:srgbClr val="CB1B4A"/>
                </a:solidFill>
                <a:latin typeface="Open Sans" panose="020B0606030504020204" pitchFamily="34" charset="0"/>
              </a:rPr>
              <a:t>0</a:t>
            </a:r>
            <a:r>
              <a:rPr lang="en-US" sz="6500" b="1" dirty="0">
                <a:solidFill>
                  <a:srgbClr val="CB1B4A"/>
                </a:solidFill>
                <a:latin typeface="Open Sans" panose="020B0606030504020204" pitchFamily="34" charset="0"/>
              </a:rPr>
              <a:t>2</a:t>
            </a:r>
            <a:endParaRPr lang="en-GB" sz="6500" b="1" dirty="0">
              <a:solidFill>
                <a:srgbClr val="CB1B4A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7852CB-C664-4AA3-A5AF-F0738DCFFB49}"/>
              </a:ext>
            </a:extLst>
          </p:cNvPr>
          <p:cNvSpPr txBox="1"/>
          <p:nvPr/>
        </p:nvSpPr>
        <p:spPr>
          <a:xfrm>
            <a:off x="2851445" y="1592449"/>
            <a:ext cx="42404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Dificultad en la realización de procesos clave del Inventario, pues actualmente se realizan manualmente : </a:t>
            </a:r>
          </a:p>
          <a:p>
            <a:pPr algn="just">
              <a:defRPr/>
            </a:pPr>
            <a:endParaRPr lang="es-GT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algn="just">
              <a:defRPr/>
            </a:pPr>
            <a:r>
              <a:rPr lang="es-ES" sz="1300" dirty="0">
                <a:solidFill>
                  <a:srgbClr val="FFFFFF"/>
                </a:solidFill>
                <a:latin typeface="Open Sans" panose="020B0606030504020204" pitchFamily="34" charset="0"/>
              </a:rPr>
              <a:t>*Aprovisionamiento de mercadería.</a:t>
            </a:r>
          </a:p>
          <a:p>
            <a:pPr algn="just">
              <a:defRPr/>
            </a:pPr>
            <a:endParaRPr lang="es-E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algn="just">
              <a:defRPr/>
            </a:pPr>
            <a:r>
              <a:rPr lang="es-ES" sz="1300" dirty="0">
                <a:solidFill>
                  <a:srgbClr val="FFFFFF"/>
                </a:solidFill>
                <a:latin typeface="Open Sans" panose="020B0606030504020204" pitchFamily="34" charset="0"/>
              </a:rPr>
              <a:t>*Distribución (a nivel interno de sede).</a:t>
            </a:r>
          </a:p>
          <a:p>
            <a:pPr algn="just">
              <a:defRPr/>
            </a:pPr>
            <a:endParaRPr lang="es-E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algn="just">
              <a:defRPr/>
            </a:pPr>
            <a:r>
              <a:rPr lang="es-ES" sz="1300" dirty="0">
                <a:solidFill>
                  <a:srgbClr val="FFFFFF"/>
                </a:solidFill>
                <a:latin typeface="Open Sans" panose="020B0606030504020204" pitchFamily="34" charset="0"/>
              </a:rPr>
              <a:t>*Generación de informes.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6875F9-210A-4EEA-9B63-8CA8DC391BAB}"/>
              </a:ext>
            </a:extLst>
          </p:cNvPr>
          <p:cNvSpPr txBox="1"/>
          <p:nvPr/>
        </p:nvSpPr>
        <p:spPr>
          <a:xfrm>
            <a:off x="2854165" y="3965048"/>
            <a:ext cx="41565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Bitácoras en suites ofimáticas (hojas de cálculo).</a:t>
            </a:r>
          </a:p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Libros contables.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D8837-D64C-455F-8EE1-3AABEE92C43F}"/>
              </a:ext>
            </a:extLst>
          </p:cNvPr>
          <p:cNvSpPr txBox="1"/>
          <p:nvPr/>
        </p:nvSpPr>
        <p:spPr>
          <a:xfrm>
            <a:off x="2851444" y="5404001"/>
            <a:ext cx="41611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Carecimiento de un Sistema Informático que gestione, facilite y centralice la información. </a:t>
            </a:r>
            <a:endParaRPr lang="es-GT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just">
              <a:defRPr/>
            </a:pPr>
            <a:endParaRPr lang="es-GT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63968D-4AD1-4A58-A940-606688634832}"/>
              </a:ext>
            </a:extLst>
          </p:cNvPr>
          <p:cNvSpPr txBox="1"/>
          <p:nvPr/>
        </p:nvSpPr>
        <p:spPr>
          <a:xfrm>
            <a:off x="1393274" y="5095672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500" b="1" dirty="0">
                <a:solidFill>
                  <a:srgbClr val="42AFB6"/>
                </a:solidFill>
                <a:latin typeface="Open Sans" panose="020B0606030504020204" pitchFamily="34" charset="0"/>
              </a:rPr>
              <a:t>0</a:t>
            </a:r>
            <a:r>
              <a:rPr lang="en-US" sz="6500" b="1" dirty="0">
                <a:solidFill>
                  <a:srgbClr val="42AFB6"/>
                </a:solidFill>
                <a:latin typeface="Open Sans" panose="020B0606030504020204" pitchFamily="34" charset="0"/>
              </a:rPr>
              <a:t>3</a:t>
            </a:r>
            <a:endParaRPr lang="en-GB" sz="6500" b="1" dirty="0">
              <a:solidFill>
                <a:srgbClr val="42AFB6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101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4665178" y="5890901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007380" y="4509323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546708" y="332077"/>
            <a:ext cx="54979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GT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¿Por qué solucionarlo?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5FAAC8-4DCE-4294-BF1E-FDD9D9F30F9B}"/>
              </a:ext>
            </a:extLst>
          </p:cNvPr>
          <p:cNvGrpSpPr/>
          <p:nvPr/>
        </p:nvGrpSpPr>
        <p:grpSpPr>
          <a:xfrm>
            <a:off x="5237620" y="2497289"/>
            <a:ext cx="1731496" cy="2111981"/>
            <a:chOff x="7549436" y="-3035119"/>
            <a:chExt cx="1474296" cy="179826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B0C78FB-797C-48A5-8471-90AE252A5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7222" y="-2761530"/>
              <a:ext cx="917325" cy="1524674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007A7D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A867A9D3-244B-4D96-85FC-1B20A383B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578" y="-2329808"/>
              <a:ext cx="65073" cy="11055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081340D6-A119-4ECC-B054-F7F59A530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765" y="-2182168"/>
              <a:ext cx="235803" cy="378545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66093F5C-4A6F-48F7-A969-9A5617C0A0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842" y="-2203160"/>
              <a:ext cx="105657" cy="130847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B0A7BE6-A9F5-4F69-BB46-5FED15DE9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2653076"/>
              <a:ext cx="381344" cy="41563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AAC04016-222C-4615-847D-EF424A435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3035119"/>
              <a:ext cx="58776" cy="223908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F2A97FCD-688B-4009-A43E-772F81974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9293" y="-2944156"/>
              <a:ext cx="149039" cy="207115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745AF341-A3B9-450E-AA0C-D16029079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052722"/>
              <a:ext cx="209214" cy="146940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6421252C-0288-4E74-8BE0-6173B937F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682464"/>
              <a:ext cx="209214" cy="14554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B0FE359E-F73E-4BDC-87AA-58798B116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824" y="-2322811"/>
              <a:ext cx="223908" cy="59476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3085AF8C-5A77-43FC-BB3D-25616E7BA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9436" y="-2322811"/>
              <a:ext cx="222509" cy="59476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7266249B-8E16-4840-96FC-8516A1DEE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682464"/>
              <a:ext cx="209214" cy="14554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2441C55B-CC0E-4AF1-8DF0-22E322450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052722"/>
              <a:ext cx="209214" cy="146940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FA834BA1-D0A4-4237-913D-260A5DEBA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37" y="-2944156"/>
              <a:ext cx="149039" cy="207115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1610540" y="200832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1074454" y="4875745"/>
            <a:ext cx="19097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Centralizar la información  a fin de garantizar su persistencia.</a:t>
            </a:r>
            <a:endParaRPr lang="es-GT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1610540" y="430547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67BB8D-4F08-4687-95FD-F1D81ABCF35D}"/>
              </a:ext>
            </a:extLst>
          </p:cNvPr>
          <p:cNvSpPr/>
          <p:nvPr/>
        </p:nvSpPr>
        <p:spPr>
          <a:xfrm>
            <a:off x="9829286" y="20264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1074453" y="2691345"/>
            <a:ext cx="1909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</a:rPr>
              <a:t>Garantizar los 3 principios básicos de gestión de la seguridad de la información:</a:t>
            </a:r>
          </a:p>
          <a:p>
            <a:pPr>
              <a:defRPr/>
            </a:pP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</a:rPr>
              <a:t>*Confidencialidad.</a:t>
            </a:r>
          </a:p>
          <a:p>
            <a:pPr>
              <a:defRPr/>
            </a:pP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</a:rPr>
              <a:t>*Integridad.</a:t>
            </a:r>
          </a:p>
          <a:p>
            <a:pPr>
              <a:defRPr/>
            </a:pP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</a:rPr>
              <a:t>*Disponibilidad.</a:t>
            </a:r>
            <a:endParaRPr lang="es-GT" sz="12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8F7418-2E84-4D83-AB5C-A6C8FD62F902}"/>
              </a:ext>
            </a:extLst>
          </p:cNvPr>
          <p:cNvSpPr txBox="1"/>
          <p:nvPr/>
        </p:nvSpPr>
        <p:spPr>
          <a:xfrm>
            <a:off x="9262778" y="2691345"/>
            <a:ext cx="21791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Reducción significativa en el tiempo de recolección de información para los procesos de:</a:t>
            </a:r>
          </a:p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*Aprovisionamiento.</a:t>
            </a:r>
          </a:p>
          <a:p>
            <a:pPr algn="just">
              <a:defRPr/>
            </a:pPr>
            <a:r>
              <a:rPr lang="es-E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</a:t>
            </a:r>
            <a:r>
              <a:rPr lang="es-ES" sz="13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Reportería</a:t>
            </a:r>
            <a:r>
              <a:rPr lang="es-E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algn="just">
              <a:defRPr/>
            </a:pPr>
            <a:r>
              <a:rPr lang="es-E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*Entrega de mercadería.</a:t>
            </a:r>
            <a:endParaRPr lang="es-GT" sz="13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algn="just">
              <a:defRPr/>
            </a:pPr>
            <a:endParaRPr lang="es-GT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9829286" y="4363970"/>
            <a:ext cx="506366" cy="5063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b="1" dirty="0">
                <a:solidFill>
                  <a:srgbClr val="FFFFFF"/>
                </a:solidFill>
              </a:rPr>
              <a:t>4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30" name="TextBox 75">
            <a:extLst>
              <a:ext uri="{FF2B5EF4-FFF2-40B4-BE49-F238E27FC236}">
                <a16:creationId xmlns:a16="http://schemas.microsoft.com/office/drawing/2014/main" id="{A98F7418-2E84-4D83-AB5C-A6C8FD62F902}"/>
              </a:ext>
            </a:extLst>
          </p:cNvPr>
          <p:cNvSpPr txBox="1"/>
          <p:nvPr/>
        </p:nvSpPr>
        <p:spPr>
          <a:xfrm>
            <a:off x="9259313" y="4871183"/>
            <a:ext cx="217911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1300" dirty="0">
                <a:solidFill>
                  <a:srgbClr val="FFFFFF"/>
                </a:solidFill>
                <a:latin typeface="Open Sans" panose="020B0606030504020204" pitchFamily="34" charset="0"/>
              </a:rPr>
              <a:t>Prever el aumento o decremento del stock de un producto respecto a su demanda.</a:t>
            </a:r>
            <a:endParaRPr lang="es-GT" sz="13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endParaRPr lang="es-GT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362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GT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¿Cómo resolverlo?</a:t>
            </a:r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2D2C292F-DD4E-4142-95E0-BD2936BF1AA8}"/>
              </a:ext>
            </a:extLst>
          </p:cNvPr>
          <p:cNvSpPr>
            <a:spLocks noEditPoints="1"/>
          </p:cNvSpPr>
          <p:nvPr/>
        </p:nvSpPr>
        <p:spPr bwMode="auto">
          <a:xfrm>
            <a:off x="668113" y="1931252"/>
            <a:ext cx="2010020" cy="2040970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solidFill>
                <a:srgbClr val="282F39"/>
              </a:solidFill>
            </a:endParaRP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97C57519-1F9A-419A-A338-2652037A2847}"/>
              </a:ext>
            </a:extLst>
          </p:cNvPr>
          <p:cNvSpPr>
            <a:spLocks noEditPoints="1"/>
          </p:cNvSpPr>
          <p:nvPr/>
        </p:nvSpPr>
        <p:spPr bwMode="auto">
          <a:xfrm rot="20237348">
            <a:off x="2930116" y="1931252"/>
            <a:ext cx="2010020" cy="2040970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C1DFA070-2123-4CE1-B6F4-3FFC83001961}"/>
              </a:ext>
            </a:extLst>
          </p:cNvPr>
          <p:cNvSpPr>
            <a:spLocks noEditPoints="1"/>
          </p:cNvSpPr>
          <p:nvPr/>
        </p:nvSpPr>
        <p:spPr bwMode="auto">
          <a:xfrm>
            <a:off x="5141033" y="1931252"/>
            <a:ext cx="2010020" cy="2040970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896C5B4B-46ED-43F9-B6FC-E0BB63FAD63B}"/>
              </a:ext>
            </a:extLst>
          </p:cNvPr>
          <p:cNvSpPr>
            <a:spLocks noEditPoints="1"/>
          </p:cNvSpPr>
          <p:nvPr/>
        </p:nvSpPr>
        <p:spPr bwMode="auto">
          <a:xfrm rot="20289857">
            <a:off x="7302783" y="1931252"/>
            <a:ext cx="2010020" cy="2040970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45FFE857-8B55-4D76-A91A-B0047BA20F6D}"/>
              </a:ext>
            </a:extLst>
          </p:cNvPr>
          <p:cNvSpPr>
            <a:spLocks noEditPoints="1"/>
          </p:cNvSpPr>
          <p:nvPr/>
        </p:nvSpPr>
        <p:spPr bwMode="auto">
          <a:xfrm>
            <a:off x="9584584" y="1931252"/>
            <a:ext cx="2010020" cy="2040970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srgbClr val="282F39"/>
                </a:solidFill>
              </a:rPr>
              <a:t>00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9C43FD-5D7D-4B1B-A099-DB2928B922CD}"/>
              </a:ext>
            </a:extLst>
          </p:cNvPr>
          <p:cNvSpPr/>
          <p:nvPr/>
        </p:nvSpPr>
        <p:spPr>
          <a:xfrm>
            <a:off x="3118272" y="4478172"/>
            <a:ext cx="1993899" cy="184819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CF65E2-489E-4D2C-9DAE-AB53FFDD8282}"/>
              </a:ext>
            </a:extLst>
          </p:cNvPr>
          <p:cNvSpPr/>
          <p:nvPr/>
        </p:nvSpPr>
        <p:spPr>
          <a:xfrm>
            <a:off x="5359682" y="4483474"/>
            <a:ext cx="1816100" cy="184289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8A36AE-4BCC-4F90-A64D-D1EC7661E0CF}"/>
              </a:ext>
            </a:extLst>
          </p:cNvPr>
          <p:cNvSpPr/>
          <p:nvPr/>
        </p:nvSpPr>
        <p:spPr>
          <a:xfrm>
            <a:off x="7367176" y="4478171"/>
            <a:ext cx="2029346" cy="1842893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1D85F1A-629A-4588-93C7-508C2E82B766}"/>
              </a:ext>
            </a:extLst>
          </p:cNvPr>
          <p:cNvSpPr/>
          <p:nvPr/>
        </p:nvSpPr>
        <p:spPr>
          <a:xfrm>
            <a:off x="9602075" y="4478171"/>
            <a:ext cx="2361325" cy="184289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GT" dirty="0">
              <a:solidFill>
                <a:srgbClr val="FFFFFF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C74D0FE-89E8-4E4B-862A-4555CC1B6A1D}"/>
              </a:ext>
            </a:extLst>
          </p:cNvPr>
          <p:cNvSpPr/>
          <p:nvPr/>
        </p:nvSpPr>
        <p:spPr>
          <a:xfrm>
            <a:off x="779894" y="4478172"/>
            <a:ext cx="2080854" cy="1848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GT" dirty="0">
              <a:solidFill>
                <a:srgbClr val="FFFFF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EB04C6-8E06-4B02-BE1C-447704975924}"/>
              </a:ext>
            </a:extLst>
          </p:cNvPr>
          <p:cNvSpPr txBox="1"/>
          <p:nvPr/>
        </p:nvSpPr>
        <p:spPr>
          <a:xfrm>
            <a:off x="753986" y="4520677"/>
            <a:ext cx="208085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Indicadores clave de desempeño que permitan medir cuantitativamente la efectividad del aprovisionamiento, distribución y consumo de mercadería.</a:t>
            </a:r>
            <a:endParaRPr lang="es-GT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44F5C55-553F-4E21-86A9-5CB3E121499B}"/>
              </a:ext>
            </a:extLst>
          </p:cNvPr>
          <p:cNvSpPr txBox="1"/>
          <p:nvPr/>
        </p:nvSpPr>
        <p:spPr>
          <a:xfrm>
            <a:off x="3127426" y="4531310"/>
            <a:ext cx="202465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Planificación del Inventario a través del Costo Basado en Actividades. (ABC):</a:t>
            </a:r>
          </a:p>
          <a:p>
            <a:pPr>
              <a:defRPr/>
            </a:pPr>
            <a:endParaRPr lang="es-GT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Clase A: 20% de </a:t>
            </a:r>
            <a:r>
              <a:rPr lang="es-GT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Prod</a:t>
            </a: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</a:p>
          <a:p>
            <a:pPr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Clase B:30-40% de </a:t>
            </a:r>
            <a:r>
              <a:rPr lang="es-GT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Prod</a:t>
            </a: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</a:p>
          <a:p>
            <a:pPr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Clase C:40-50% de </a:t>
            </a:r>
            <a:r>
              <a:rPr lang="es-GT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Prod</a:t>
            </a: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. </a:t>
            </a:r>
          </a:p>
          <a:p>
            <a:pPr algn="just">
              <a:defRPr/>
            </a:pPr>
            <a:endParaRPr lang="es-GT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90C7D0-292D-439E-A8E6-47FC22CB5E9D}"/>
              </a:ext>
            </a:extLst>
          </p:cNvPr>
          <p:cNvSpPr txBox="1"/>
          <p:nvPr/>
        </p:nvSpPr>
        <p:spPr>
          <a:xfrm>
            <a:off x="5353271" y="4531310"/>
            <a:ext cx="18520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1300" dirty="0">
                <a:solidFill>
                  <a:srgbClr val="FFFFFF"/>
                </a:solidFill>
                <a:latin typeface="Open Sans" panose="020B0606030504020204" pitchFamily="34" charset="0"/>
              </a:rPr>
              <a:t>Planificación de aprovisionamiento de Mercadería .</a:t>
            </a:r>
          </a:p>
          <a:p>
            <a:pPr>
              <a:defRPr/>
            </a:pPr>
            <a:endParaRPr lang="es-ES" sz="13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E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Prever las cantidades de producto necesarias a fin de evitar roturas de stock.</a:t>
            </a:r>
            <a:endParaRPr lang="es-ES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028A27-7A05-4AC9-B7C1-8C816CE70A1E}"/>
              </a:ext>
            </a:extLst>
          </p:cNvPr>
          <p:cNvSpPr txBox="1"/>
          <p:nvPr/>
        </p:nvSpPr>
        <p:spPr>
          <a:xfrm>
            <a:off x="7355749" y="4531310"/>
            <a:ext cx="215326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Utilización de herramientas tecnológicas para la modernización, agilización y optimización de reportería, aprovisionamiento y distribución de productos.</a:t>
            </a:r>
            <a:endParaRPr lang="es-GT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16919E-468D-4BC4-90DA-46D23E4F0997}"/>
              </a:ext>
            </a:extLst>
          </p:cNvPr>
          <p:cNvSpPr txBox="1"/>
          <p:nvPr/>
        </p:nvSpPr>
        <p:spPr>
          <a:xfrm>
            <a:off x="9618526" y="4478171"/>
            <a:ext cx="250470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Establecimiento de SKU (Unidad de mantenimiento de stock) con el objetivo de asegurar una correcta identificación y cuantificación de los productos en el Inventario de forma Individual.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42484EA-78A8-4EAF-9C96-4D70F3DDF77F}"/>
              </a:ext>
            </a:extLst>
          </p:cNvPr>
          <p:cNvSpPr/>
          <p:nvPr/>
        </p:nvSpPr>
        <p:spPr>
          <a:xfrm>
            <a:off x="718724" y="4478171"/>
            <a:ext cx="45719" cy="1848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E411C2F-7E6E-4744-9471-62EA05CD05C8}"/>
              </a:ext>
            </a:extLst>
          </p:cNvPr>
          <p:cNvSpPr/>
          <p:nvPr/>
        </p:nvSpPr>
        <p:spPr>
          <a:xfrm>
            <a:off x="3068354" y="4478172"/>
            <a:ext cx="45719" cy="18481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3612C9D-4474-493E-BF15-939461D5C9DE}"/>
              </a:ext>
            </a:extLst>
          </p:cNvPr>
          <p:cNvSpPr/>
          <p:nvPr/>
        </p:nvSpPr>
        <p:spPr>
          <a:xfrm>
            <a:off x="5305822" y="4478171"/>
            <a:ext cx="45719" cy="18481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8E9E3DD-F481-4FB1-94C4-A4922A1A3266}"/>
              </a:ext>
            </a:extLst>
          </p:cNvPr>
          <p:cNvSpPr/>
          <p:nvPr/>
        </p:nvSpPr>
        <p:spPr>
          <a:xfrm>
            <a:off x="7321457" y="4478171"/>
            <a:ext cx="45719" cy="18428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9D6159C-1156-4401-A5C6-B4CC200A5D7B}"/>
              </a:ext>
            </a:extLst>
          </p:cNvPr>
          <p:cNvSpPr/>
          <p:nvPr/>
        </p:nvSpPr>
        <p:spPr>
          <a:xfrm>
            <a:off x="9572808" y="4478172"/>
            <a:ext cx="45719" cy="18428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2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1130861" y="295060"/>
            <a:ext cx="10288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GT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Indicadores Clave de Desempeño (KPI’S) a considerar.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35C53D-6216-4948-827D-931526D636C4}"/>
              </a:ext>
            </a:extLst>
          </p:cNvPr>
          <p:cNvGrpSpPr/>
          <p:nvPr/>
        </p:nvGrpSpPr>
        <p:grpSpPr>
          <a:xfrm>
            <a:off x="1267883" y="3835896"/>
            <a:ext cx="1413610" cy="2521373"/>
            <a:chOff x="1325032" y="1987831"/>
            <a:chExt cx="1828801" cy="32619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68830F4-7D27-455C-ADC2-FF94711C2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032" y="1987831"/>
              <a:ext cx="1828801" cy="3261925"/>
            </a:xfrm>
            <a:custGeom>
              <a:avLst/>
              <a:gdLst>
                <a:gd name="T0" fmla="*/ 7 w 376"/>
                <a:gd name="T1" fmla="*/ 393 h 673"/>
                <a:gd name="T2" fmla="*/ 84 w 376"/>
                <a:gd name="T3" fmla="*/ 387 h 673"/>
                <a:gd name="T4" fmla="*/ 69 w 376"/>
                <a:gd name="T5" fmla="*/ 378 h 673"/>
                <a:gd name="T6" fmla="*/ 42 w 376"/>
                <a:gd name="T7" fmla="*/ 322 h 673"/>
                <a:gd name="T8" fmla="*/ 2 w 376"/>
                <a:gd name="T9" fmla="*/ 249 h 673"/>
                <a:gd name="T10" fmla="*/ 7 w 376"/>
                <a:gd name="T11" fmla="*/ 226 h 673"/>
                <a:gd name="T12" fmla="*/ 84 w 376"/>
                <a:gd name="T13" fmla="*/ 220 h 673"/>
                <a:gd name="T14" fmla="*/ 70 w 376"/>
                <a:gd name="T15" fmla="*/ 211 h 673"/>
                <a:gd name="T16" fmla="*/ 42 w 376"/>
                <a:gd name="T17" fmla="*/ 155 h 673"/>
                <a:gd name="T18" fmla="*/ 2 w 376"/>
                <a:gd name="T19" fmla="*/ 81 h 673"/>
                <a:gd name="T20" fmla="*/ 7 w 376"/>
                <a:gd name="T21" fmla="*/ 59 h 673"/>
                <a:gd name="T22" fmla="*/ 86 w 376"/>
                <a:gd name="T23" fmla="*/ 54 h 673"/>
                <a:gd name="T24" fmla="*/ 136 w 376"/>
                <a:gd name="T25" fmla="*/ 26 h 673"/>
                <a:gd name="T26" fmla="*/ 235 w 376"/>
                <a:gd name="T27" fmla="*/ 14 h 673"/>
                <a:gd name="T28" fmla="*/ 262 w 376"/>
                <a:gd name="T29" fmla="*/ 36 h 673"/>
                <a:gd name="T30" fmla="*/ 289 w 376"/>
                <a:gd name="T31" fmla="*/ 51 h 673"/>
                <a:gd name="T32" fmla="*/ 369 w 376"/>
                <a:gd name="T33" fmla="*/ 59 h 673"/>
                <a:gd name="T34" fmla="*/ 373 w 376"/>
                <a:gd name="T35" fmla="*/ 86 h 673"/>
                <a:gd name="T36" fmla="*/ 314 w 376"/>
                <a:gd name="T37" fmla="*/ 183 h 673"/>
                <a:gd name="T38" fmla="*/ 295 w 376"/>
                <a:gd name="T39" fmla="*/ 211 h 673"/>
                <a:gd name="T40" fmla="*/ 303 w 376"/>
                <a:gd name="T41" fmla="*/ 226 h 673"/>
                <a:gd name="T42" fmla="*/ 376 w 376"/>
                <a:gd name="T43" fmla="*/ 226 h 673"/>
                <a:gd name="T44" fmla="*/ 337 w 376"/>
                <a:gd name="T45" fmla="*/ 319 h 673"/>
                <a:gd name="T46" fmla="*/ 306 w 376"/>
                <a:gd name="T47" fmla="*/ 378 h 673"/>
                <a:gd name="T48" fmla="*/ 292 w 376"/>
                <a:gd name="T49" fmla="*/ 383 h 673"/>
                <a:gd name="T50" fmla="*/ 369 w 376"/>
                <a:gd name="T51" fmla="*/ 393 h 673"/>
                <a:gd name="T52" fmla="*/ 373 w 376"/>
                <a:gd name="T53" fmla="*/ 420 h 673"/>
                <a:gd name="T54" fmla="*/ 311 w 376"/>
                <a:gd name="T55" fmla="*/ 524 h 673"/>
                <a:gd name="T56" fmla="*/ 303 w 376"/>
                <a:gd name="T57" fmla="*/ 545 h 673"/>
                <a:gd name="T58" fmla="*/ 264 w 376"/>
                <a:gd name="T59" fmla="*/ 571 h 673"/>
                <a:gd name="T60" fmla="*/ 235 w 376"/>
                <a:gd name="T61" fmla="*/ 577 h 673"/>
                <a:gd name="T62" fmla="*/ 229 w 376"/>
                <a:gd name="T63" fmla="*/ 673 h 673"/>
                <a:gd name="T64" fmla="*/ 141 w 376"/>
                <a:gd name="T65" fmla="*/ 667 h 673"/>
                <a:gd name="T66" fmla="*/ 134 w 376"/>
                <a:gd name="T67" fmla="*/ 571 h 673"/>
                <a:gd name="T68" fmla="*/ 85 w 376"/>
                <a:gd name="T69" fmla="*/ 549 h 673"/>
                <a:gd name="T70" fmla="*/ 69 w 376"/>
                <a:gd name="T71" fmla="*/ 545 h 673"/>
                <a:gd name="T72" fmla="*/ 42 w 376"/>
                <a:gd name="T73" fmla="*/ 489 h 673"/>
                <a:gd name="T74" fmla="*/ 2 w 376"/>
                <a:gd name="T75" fmla="*/ 417 h 673"/>
                <a:gd name="T76" fmla="*/ 188 w 376"/>
                <a:gd name="T77" fmla="*/ 547 h 673"/>
                <a:gd name="T78" fmla="*/ 188 w 376"/>
                <a:gd name="T79" fmla="*/ 394 h 673"/>
                <a:gd name="T80" fmla="*/ 188 w 376"/>
                <a:gd name="T81" fmla="*/ 547 h 673"/>
                <a:gd name="T82" fmla="*/ 219 w 376"/>
                <a:gd name="T83" fmla="*/ 373 h 673"/>
                <a:gd name="T84" fmla="*/ 256 w 376"/>
                <a:gd name="T85" fmla="*/ 268 h 673"/>
                <a:gd name="T86" fmla="*/ 114 w 376"/>
                <a:gd name="T87" fmla="*/ 323 h 673"/>
                <a:gd name="T88" fmla="*/ 208 w 376"/>
                <a:gd name="T89" fmla="*/ 377 h 673"/>
                <a:gd name="T90" fmla="*/ 265 w 376"/>
                <a:gd name="T91" fmla="*/ 136 h 673"/>
                <a:gd name="T92" fmla="*/ 111 w 376"/>
                <a:gd name="T93" fmla="*/ 13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6" h="673">
                  <a:moveTo>
                    <a:pt x="0" y="393"/>
                  </a:moveTo>
                  <a:cubicBezTo>
                    <a:pt x="3" y="393"/>
                    <a:pt x="5" y="393"/>
                    <a:pt x="7" y="393"/>
                  </a:cubicBezTo>
                  <a:cubicBezTo>
                    <a:pt x="31" y="393"/>
                    <a:pt x="54" y="393"/>
                    <a:pt x="78" y="393"/>
                  </a:cubicBezTo>
                  <a:cubicBezTo>
                    <a:pt x="83" y="393"/>
                    <a:pt x="84" y="392"/>
                    <a:pt x="84" y="387"/>
                  </a:cubicBezTo>
                  <a:cubicBezTo>
                    <a:pt x="84" y="377"/>
                    <a:pt x="85" y="378"/>
                    <a:pt x="75" y="378"/>
                  </a:cubicBezTo>
                  <a:cubicBezTo>
                    <a:pt x="73" y="378"/>
                    <a:pt x="71" y="378"/>
                    <a:pt x="69" y="378"/>
                  </a:cubicBezTo>
                  <a:cubicBezTo>
                    <a:pt x="69" y="375"/>
                    <a:pt x="68" y="372"/>
                    <a:pt x="68" y="369"/>
                  </a:cubicBezTo>
                  <a:cubicBezTo>
                    <a:pt x="66" y="350"/>
                    <a:pt x="55" y="335"/>
                    <a:pt x="42" y="322"/>
                  </a:cubicBezTo>
                  <a:cubicBezTo>
                    <a:pt x="32" y="312"/>
                    <a:pt x="22" y="301"/>
                    <a:pt x="15" y="288"/>
                  </a:cubicBezTo>
                  <a:cubicBezTo>
                    <a:pt x="8" y="276"/>
                    <a:pt x="4" y="263"/>
                    <a:pt x="2" y="249"/>
                  </a:cubicBezTo>
                  <a:cubicBezTo>
                    <a:pt x="2" y="242"/>
                    <a:pt x="1" y="234"/>
                    <a:pt x="0" y="226"/>
                  </a:cubicBezTo>
                  <a:cubicBezTo>
                    <a:pt x="3" y="226"/>
                    <a:pt x="5" y="226"/>
                    <a:pt x="7" y="226"/>
                  </a:cubicBezTo>
                  <a:cubicBezTo>
                    <a:pt x="31" y="226"/>
                    <a:pt x="54" y="226"/>
                    <a:pt x="78" y="226"/>
                  </a:cubicBezTo>
                  <a:cubicBezTo>
                    <a:pt x="83" y="226"/>
                    <a:pt x="84" y="225"/>
                    <a:pt x="84" y="220"/>
                  </a:cubicBezTo>
                  <a:cubicBezTo>
                    <a:pt x="84" y="210"/>
                    <a:pt x="85" y="211"/>
                    <a:pt x="75" y="211"/>
                  </a:cubicBezTo>
                  <a:cubicBezTo>
                    <a:pt x="73" y="211"/>
                    <a:pt x="71" y="211"/>
                    <a:pt x="70" y="211"/>
                  </a:cubicBezTo>
                  <a:cubicBezTo>
                    <a:pt x="68" y="203"/>
                    <a:pt x="67" y="196"/>
                    <a:pt x="65" y="189"/>
                  </a:cubicBezTo>
                  <a:cubicBezTo>
                    <a:pt x="61" y="176"/>
                    <a:pt x="52" y="165"/>
                    <a:pt x="42" y="155"/>
                  </a:cubicBezTo>
                  <a:cubicBezTo>
                    <a:pt x="32" y="145"/>
                    <a:pt x="22" y="134"/>
                    <a:pt x="15" y="121"/>
                  </a:cubicBezTo>
                  <a:cubicBezTo>
                    <a:pt x="8" y="109"/>
                    <a:pt x="4" y="96"/>
                    <a:pt x="2" y="81"/>
                  </a:cubicBezTo>
                  <a:cubicBezTo>
                    <a:pt x="2" y="74"/>
                    <a:pt x="1" y="67"/>
                    <a:pt x="0" y="59"/>
                  </a:cubicBezTo>
                  <a:cubicBezTo>
                    <a:pt x="3" y="59"/>
                    <a:pt x="5" y="59"/>
                    <a:pt x="7" y="59"/>
                  </a:cubicBezTo>
                  <a:cubicBezTo>
                    <a:pt x="31" y="59"/>
                    <a:pt x="55" y="59"/>
                    <a:pt x="78" y="59"/>
                  </a:cubicBezTo>
                  <a:cubicBezTo>
                    <a:pt x="82" y="59"/>
                    <a:pt x="84" y="58"/>
                    <a:pt x="86" y="54"/>
                  </a:cubicBezTo>
                  <a:cubicBezTo>
                    <a:pt x="91" y="42"/>
                    <a:pt x="100" y="35"/>
                    <a:pt x="114" y="36"/>
                  </a:cubicBezTo>
                  <a:cubicBezTo>
                    <a:pt x="123" y="36"/>
                    <a:pt x="129" y="35"/>
                    <a:pt x="136" y="26"/>
                  </a:cubicBezTo>
                  <a:cubicBezTo>
                    <a:pt x="145" y="12"/>
                    <a:pt x="161" y="7"/>
                    <a:pt x="177" y="4"/>
                  </a:cubicBezTo>
                  <a:cubicBezTo>
                    <a:pt x="197" y="0"/>
                    <a:pt x="217" y="4"/>
                    <a:pt x="235" y="14"/>
                  </a:cubicBezTo>
                  <a:cubicBezTo>
                    <a:pt x="242" y="18"/>
                    <a:pt x="249" y="24"/>
                    <a:pt x="253" y="31"/>
                  </a:cubicBezTo>
                  <a:cubicBezTo>
                    <a:pt x="255" y="35"/>
                    <a:pt x="258" y="36"/>
                    <a:pt x="262" y="36"/>
                  </a:cubicBezTo>
                  <a:cubicBezTo>
                    <a:pt x="272" y="35"/>
                    <a:pt x="281" y="39"/>
                    <a:pt x="287" y="48"/>
                  </a:cubicBezTo>
                  <a:cubicBezTo>
                    <a:pt x="288" y="49"/>
                    <a:pt x="289" y="51"/>
                    <a:pt x="289" y="51"/>
                  </a:cubicBezTo>
                  <a:cubicBezTo>
                    <a:pt x="290" y="58"/>
                    <a:pt x="294" y="59"/>
                    <a:pt x="301" y="59"/>
                  </a:cubicBezTo>
                  <a:cubicBezTo>
                    <a:pt x="324" y="59"/>
                    <a:pt x="347" y="59"/>
                    <a:pt x="369" y="59"/>
                  </a:cubicBezTo>
                  <a:cubicBezTo>
                    <a:pt x="371" y="59"/>
                    <a:pt x="373" y="59"/>
                    <a:pt x="376" y="59"/>
                  </a:cubicBezTo>
                  <a:cubicBezTo>
                    <a:pt x="375" y="68"/>
                    <a:pt x="374" y="77"/>
                    <a:pt x="373" y="86"/>
                  </a:cubicBezTo>
                  <a:cubicBezTo>
                    <a:pt x="370" y="113"/>
                    <a:pt x="356" y="134"/>
                    <a:pt x="337" y="152"/>
                  </a:cubicBezTo>
                  <a:cubicBezTo>
                    <a:pt x="327" y="161"/>
                    <a:pt x="318" y="170"/>
                    <a:pt x="314" y="183"/>
                  </a:cubicBezTo>
                  <a:cubicBezTo>
                    <a:pt x="310" y="192"/>
                    <a:pt x="308" y="201"/>
                    <a:pt x="306" y="211"/>
                  </a:cubicBezTo>
                  <a:cubicBezTo>
                    <a:pt x="303" y="211"/>
                    <a:pt x="299" y="211"/>
                    <a:pt x="295" y="211"/>
                  </a:cubicBezTo>
                  <a:cubicBezTo>
                    <a:pt x="293" y="211"/>
                    <a:pt x="292" y="212"/>
                    <a:pt x="292" y="215"/>
                  </a:cubicBezTo>
                  <a:cubicBezTo>
                    <a:pt x="292" y="228"/>
                    <a:pt x="290" y="226"/>
                    <a:pt x="303" y="226"/>
                  </a:cubicBezTo>
                  <a:cubicBezTo>
                    <a:pt x="318" y="226"/>
                    <a:pt x="333" y="226"/>
                    <a:pt x="349" y="226"/>
                  </a:cubicBezTo>
                  <a:cubicBezTo>
                    <a:pt x="357" y="226"/>
                    <a:pt x="366" y="226"/>
                    <a:pt x="376" y="226"/>
                  </a:cubicBezTo>
                  <a:cubicBezTo>
                    <a:pt x="375" y="235"/>
                    <a:pt x="374" y="244"/>
                    <a:pt x="373" y="253"/>
                  </a:cubicBezTo>
                  <a:cubicBezTo>
                    <a:pt x="370" y="280"/>
                    <a:pt x="356" y="301"/>
                    <a:pt x="337" y="319"/>
                  </a:cubicBezTo>
                  <a:cubicBezTo>
                    <a:pt x="327" y="328"/>
                    <a:pt x="318" y="338"/>
                    <a:pt x="314" y="350"/>
                  </a:cubicBezTo>
                  <a:cubicBezTo>
                    <a:pt x="310" y="358"/>
                    <a:pt x="308" y="368"/>
                    <a:pt x="306" y="378"/>
                  </a:cubicBezTo>
                  <a:cubicBezTo>
                    <a:pt x="303" y="378"/>
                    <a:pt x="300" y="378"/>
                    <a:pt x="297" y="378"/>
                  </a:cubicBezTo>
                  <a:cubicBezTo>
                    <a:pt x="293" y="378"/>
                    <a:pt x="292" y="379"/>
                    <a:pt x="292" y="383"/>
                  </a:cubicBezTo>
                  <a:cubicBezTo>
                    <a:pt x="292" y="395"/>
                    <a:pt x="290" y="393"/>
                    <a:pt x="302" y="393"/>
                  </a:cubicBezTo>
                  <a:cubicBezTo>
                    <a:pt x="324" y="393"/>
                    <a:pt x="346" y="393"/>
                    <a:pt x="369" y="393"/>
                  </a:cubicBezTo>
                  <a:cubicBezTo>
                    <a:pt x="371" y="393"/>
                    <a:pt x="373" y="393"/>
                    <a:pt x="376" y="393"/>
                  </a:cubicBezTo>
                  <a:cubicBezTo>
                    <a:pt x="375" y="402"/>
                    <a:pt x="374" y="411"/>
                    <a:pt x="373" y="420"/>
                  </a:cubicBezTo>
                  <a:cubicBezTo>
                    <a:pt x="370" y="448"/>
                    <a:pt x="354" y="470"/>
                    <a:pt x="334" y="489"/>
                  </a:cubicBezTo>
                  <a:cubicBezTo>
                    <a:pt x="324" y="499"/>
                    <a:pt x="315" y="510"/>
                    <a:pt x="311" y="524"/>
                  </a:cubicBezTo>
                  <a:cubicBezTo>
                    <a:pt x="309" y="530"/>
                    <a:pt x="308" y="535"/>
                    <a:pt x="308" y="541"/>
                  </a:cubicBezTo>
                  <a:cubicBezTo>
                    <a:pt x="307" y="544"/>
                    <a:pt x="306" y="546"/>
                    <a:pt x="303" y="545"/>
                  </a:cubicBezTo>
                  <a:cubicBezTo>
                    <a:pt x="295" y="544"/>
                    <a:pt x="292" y="547"/>
                    <a:pt x="289" y="555"/>
                  </a:cubicBezTo>
                  <a:cubicBezTo>
                    <a:pt x="285" y="565"/>
                    <a:pt x="276" y="571"/>
                    <a:pt x="264" y="571"/>
                  </a:cubicBezTo>
                  <a:cubicBezTo>
                    <a:pt x="257" y="571"/>
                    <a:pt x="249" y="571"/>
                    <a:pt x="241" y="571"/>
                  </a:cubicBezTo>
                  <a:cubicBezTo>
                    <a:pt x="236" y="571"/>
                    <a:pt x="235" y="572"/>
                    <a:pt x="235" y="577"/>
                  </a:cubicBezTo>
                  <a:cubicBezTo>
                    <a:pt x="235" y="607"/>
                    <a:pt x="235" y="637"/>
                    <a:pt x="235" y="667"/>
                  </a:cubicBezTo>
                  <a:cubicBezTo>
                    <a:pt x="235" y="671"/>
                    <a:pt x="234" y="673"/>
                    <a:pt x="229" y="673"/>
                  </a:cubicBezTo>
                  <a:cubicBezTo>
                    <a:pt x="202" y="673"/>
                    <a:pt x="174" y="673"/>
                    <a:pt x="147" y="673"/>
                  </a:cubicBezTo>
                  <a:cubicBezTo>
                    <a:pt x="142" y="673"/>
                    <a:pt x="141" y="672"/>
                    <a:pt x="141" y="667"/>
                  </a:cubicBezTo>
                  <a:cubicBezTo>
                    <a:pt x="141" y="637"/>
                    <a:pt x="141" y="607"/>
                    <a:pt x="141" y="578"/>
                  </a:cubicBezTo>
                  <a:cubicBezTo>
                    <a:pt x="141" y="571"/>
                    <a:pt x="141" y="571"/>
                    <a:pt x="134" y="571"/>
                  </a:cubicBezTo>
                  <a:cubicBezTo>
                    <a:pt x="127" y="571"/>
                    <a:pt x="119" y="571"/>
                    <a:pt x="112" y="571"/>
                  </a:cubicBezTo>
                  <a:cubicBezTo>
                    <a:pt x="99" y="571"/>
                    <a:pt x="88" y="562"/>
                    <a:pt x="85" y="549"/>
                  </a:cubicBezTo>
                  <a:cubicBezTo>
                    <a:pt x="84" y="546"/>
                    <a:pt x="82" y="545"/>
                    <a:pt x="80" y="545"/>
                  </a:cubicBezTo>
                  <a:cubicBezTo>
                    <a:pt x="76" y="545"/>
                    <a:pt x="73" y="545"/>
                    <a:pt x="69" y="545"/>
                  </a:cubicBezTo>
                  <a:cubicBezTo>
                    <a:pt x="68" y="538"/>
                    <a:pt x="67" y="531"/>
                    <a:pt x="65" y="524"/>
                  </a:cubicBezTo>
                  <a:cubicBezTo>
                    <a:pt x="61" y="510"/>
                    <a:pt x="52" y="500"/>
                    <a:pt x="42" y="489"/>
                  </a:cubicBezTo>
                  <a:cubicBezTo>
                    <a:pt x="32" y="479"/>
                    <a:pt x="22" y="469"/>
                    <a:pt x="15" y="456"/>
                  </a:cubicBezTo>
                  <a:cubicBezTo>
                    <a:pt x="8" y="443"/>
                    <a:pt x="4" y="430"/>
                    <a:pt x="2" y="417"/>
                  </a:cubicBezTo>
                  <a:cubicBezTo>
                    <a:pt x="2" y="409"/>
                    <a:pt x="1" y="402"/>
                    <a:pt x="0" y="393"/>
                  </a:cubicBezTo>
                  <a:close/>
                  <a:moveTo>
                    <a:pt x="188" y="547"/>
                  </a:moveTo>
                  <a:cubicBezTo>
                    <a:pt x="229" y="548"/>
                    <a:pt x="265" y="513"/>
                    <a:pt x="265" y="470"/>
                  </a:cubicBezTo>
                  <a:cubicBezTo>
                    <a:pt x="265" y="428"/>
                    <a:pt x="231" y="394"/>
                    <a:pt x="188" y="394"/>
                  </a:cubicBezTo>
                  <a:cubicBezTo>
                    <a:pt x="147" y="393"/>
                    <a:pt x="111" y="427"/>
                    <a:pt x="111" y="470"/>
                  </a:cubicBezTo>
                  <a:cubicBezTo>
                    <a:pt x="111" y="513"/>
                    <a:pt x="147" y="548"/>
                    <a:pt x="188" y="547"/>
                  </a:cubicBezTo>
                  <a:close/>
                  <a:moveTo>
                    <a:pt x="208" y="377"/>
                  </a:moveTo>
                  <a:cubicBezTo>
                    <a:pt x="215" y="375"/>
                    <a:pt x="219" y="373"/>
                    <a:pt x="219" y="373"/>
                  </a:cubicBezTo>
                  <a:cubicBezTo>
                    <a:pt x="226" y="370"/>
                    <a:pt x="226" y="370"/>
                    <a:pt x="226" y="370"/>
                  </a:cubicBezTo>
                  <a:cubicBezTo>
                    <a:pt x="262" y="349"/>
                    <a:pt x="275" y="305"/>
                    <a:pt x="256" y="268"/>
                  </a:cubicBezTo>
                  <a:cubicBezTo>
                    <a:pt x="238" y="233"/>
                    <a:pt x="196" y="217"/>
                    <a:pt x="159" y="232"/>
                  </a:cubicBezTo>
                  <a:cubicBezTo>
                    <a:pt x="124" y="247"/>
                    <a:pt x="103" y="286"/>
                    <a:pt x="114" y="323"/>
                  </a:cubicBezTo>
                  <a:cubicBezTo>
                    <a:pt x="122" y="353"/>
                    <a:pt x="142" y="371"/>
                    <a:pt x="172" y="378"/>
                  </a:cubicBezTo>
                  <a:cubicBezTo>
                    <a:pt x="184" y="381"/>
                    <a:pt x="202" y="379"/>
                    <a:pt x="208" y="377"/>
                  </a:cubicBezTo>
                  <a:close/>
                  <a:moveTo>
                    <a:pt x="188" y="213"/>
                  </a:moveTo>
                  <a:cubicBezTo>
                    <a:pt x="229" y="214"/>
                    <a:pt x="265" y="179"/>
                    <a:pt x="265" y="136"/>
                  </a:cubicBezTo>
                  <a:cubicBezTo>
                    <a:pt x="265" y="94"/>
                    <a:pt x="230" y="60"/>
                    <a:pt x="188" y="60"/>
                  </a:cubicBezTo>
                  <a:cubicBezTo>
                    <a:pt x="146" y="60"/>
                    <a:pt x="111" y="94"/>
                    <a:pt x="111" y="136"/>
                  </a:cubicBezTo>
                  <a:cubicBezTo>
                    <a:pt x="111" y="179"/>
                    <a:pt x="147" y="214"/>
                    <a:pt x="188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9B639-F221-48F3-B25A-4BF5906D9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2364207"/>
              <a:ext cx="574215" cy="5718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02664F-F618-4FB0-897F-5D6B5894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162799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22FB651-248B-4B83-A550-CB44E2651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987931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5C3F1A-50BA-4A60-B8C0-24908907F9ED}"/>
              </a:ext>
            </a:extLst>
          </p:cNvPr>
          <p:cNvGrpSpPr/>
          <p:nvPr/>
        </p:nvGrpSpPr>
        <p:grpSpPr>
          <a:xfrm>
            <a:off x="5335446" y="3835896"/>
            <a:ext cx="1413610" cy="2521373"/>
            <a:chOff x="1325032" y="1987831"/>
            <a:chExt cx="1828801" cy="3261925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3452D9A-7585-4073-9E47-3E065E1158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032" y="1987831"/>
              <a:ext cx="1828801" cy="3261925"/>
            </a:xfrm>
            <a:custGeom>
              <a:avLst/>
              <a:gdLst>
                <a:gd name="T0" fmla="*/ 7 w 376"/>
                <a:gd name="T1" fmla="*/ 393 h 673"/>
                <a:gd name="T2" fmla="*/ 84 w 376"/>
                <a:gd name="T3" fmla="*/ 387 h 673"/>
                <a:gd name="T4" fmla="*/ 69 w 376"/>
                <a:gd name="T5" fmla="*/ 378 h 673"/>
                <a:gd name="T6" fmla="*/ 42 w 376"/>
                <a:gd name="T7" fmla="*/ 322 h 673"/>
                <a:gd name="T8" fmla="*/ 2 w 376"/>
                <a:gd name="T9" fmla="*/ 249 h 673"/>
                <a:gd name="T10" fmla="*/ 7 w 376"/>
                <a:gd name="T11" fmla="*/ 226 h 673"/>
                <a:gd name="T12" fmla="*/ 84 w 376"/>
                <a:gd name="T13" fmla="*/ 220 h 673"/>
                <a:gd name="T14" fmla="*/ 70 w 376"/>
                <a:gd name="T15" fmla="*/ 211 h 673"/>
                <a:gd name="T16" fmla="*/ 42 w 376"/>
                <a:gd name="T17" fmla="*/ 155 h 673"/>
                <a:gd name="T18" fmla="*/ 2 w 376"/>
                <a:gd name="T19" fmla="*/ 81 h 673"/>
                <a:gd name="T20" fmla="*/ 7 w 376"/>
                <a:gd name="T21" fmla="*/ 59 h 673"/>
                <a:gd name="T22" fmla="*/ 86 w 376"/>
                <a:gd name="T23" fmla="*/ 54 h 673"/>
                <a:gd name="T24" fmla="*/ 136 w 376"/>
                <a:gd name="T25" fmla="*/ 26 h 673"/>
                <a:gd name="T26" fmla="*/ 235 w 376"/>
                <a:gd name="T27" fmla="*/ 14 h 673"/>
                <a:gd name="T28" fmla="*/ 262 w 376"/>
                <a:gd name="T29" fmla="*/ 36 h 673"/>
                <a:gd name="T30" fmla="*/ 289 w 376"/>
                <a:gd name="T31" fmla="*/ 51 h 673"/>
                <a:gd name="T32" fmla="*/ 369 w 376"/>
                <a:gd name="T33" fmla="*/ 59 h 673"/>
                <a:gd name="T34" fmla="*/ 373 w 376"/>
                <a:gd name="T35" fmla="*/ 86 h 673"/>
                <a:gd name="T36" fmla="*/ 314 w 376"/>
                <a:gd name="T37" fmla="*/ 183 h 673"/>
                <a:gd name="T38" fmla="*/ 295 w 376"/>
                <a:gd name="T39" fmla="*/ 211 h 673"/>
                <a:gd name="T40" fmla="*/ 303 w 376"/>
                <a:gd name="T41" fmla="*/ 226 h 673"/>
                <a:gd name="T42" fmla="*/ 376 w 376"/>
                <a:gd name="T43" fmla="*/ 226 h 673"/>
                <a:gd name="T44" fmla="*/ 337 w 376"/>
                <a:gd name="T45" fmla="*/ 319 h 673"/>
                <a:gd name="T46" fmla="*/ 306 w 376"/>
                <a:gd name="T47" fmla="*/ 378 h 673"/>
                <a:gd name="T48" fmla="*/ 292 w 376"/>
                <a:gd name="T49" fmla="*/ 383 h 673"/>
                <a:gd name="T50" fmla="*/ 369 w 376"/>
                <a:gd name="T51" fmla="*/ 393 h 673"/>
                <a:gd name="T52" fmla="*/ 373 w 376"/>
                <a:gd name="T53" fmla="*/ 420 h 673"/>
                <a:gd name="T54" fmla="*/ 311 w 376"/>
                <a:gd name="T55" fmla="*/ 524 h 673"/>
                <a:gd name="T56" fmla="*/ 303 w 376"/>
                <a:gd name="T57" fmla="*/ 545 h 673"/>
                <a:gd name="T58" fmla="*/ 264 w 376"/>
                <a:gd name="T59" fmla="*/ 571 h 673"/>
                <a:gd name="T60" fmla="*/ 235 w 376"/>
                <a:gd name="T61" fmla="*/ 577 h 673"/>
                <a:gd name="T62" fmla="*/ 229 w 376"/>
                <a:gd name="T63" fmla="*/ 673 h 673"/>
                <a:gd name="T64" fmla="*/ 141 w 376"/>
                <a:gd name="T65" fmla="*/ 667 h 673"/>
                <a:gd name="T66" fmla="*/ 134 w 376"/>
                <a:gd name="T67" fmla="*/ 571 h 673"/>
                <a:gd name="T68" fmla="*/ 85 w 376"/>
                <a:gd name="T69" fmla="*/ 549 h 673"/>
                <a:gd name="T70" fmla="*/ 69 w 376"/>
                <a:gd name="T71" fmla="*/ 545 h 673"/>
                <a:gd name="T72" fmla="*/ 42 w 376"/>
                <a:gd name="T73" fmla="*/ 489 h 673"/>
                <a:gd name="T74" fmla="*/ 2 w 376"/>
                <a:gd name="T75" fmla="*/ 417 h 673"/>
                <a:gd name="T76" fmla="*/ 188 w 376"/>
                <a:gd name="T77" fmla="*/ 547 h 673"/>
                <a:gd name="T78" fmla="*/ 188 w 376"/>
                <a:gd name="T79" fmla="*/ 394 h 673"/>
                <a:gd name="T80" fmla="*/ 188 w 376"/>
                <a:gd name="T81" fmla="*/ 547 h 673"/>
                <a:gd name="T82" fmla="*/ 219 w 376"/>
                <a:gd name="T83" fmla="*/ 373 h 673"/>
                <a:gd name="T84" fmla="*/ 256 w 376"/>
                <a:gd name="T85" fmla="*/ 268 h 673"/>
                <a:gd name="T86" fmla="*/ 114 w 376"/>
                <a:gd name="T87" fmla="*/ 323 h 673"/>
                <a:gd name="T88" fmla="*/ 208 w 376"/>
                <a:gd name="T89" fmla="*/ 377 h 673"/>
                <a:gd name="T90" fmla="*/ 265 w 376"/>
                <a:gd name="T91" fmla="*/ 136 h 673"/>
                <a:gd name="T92" fmla="*/ 111 w 376"/>
                <a:gd name="T93" fmla="*/ 13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6" h="673">
                  <a:moveTo>
                    <a:pt x="0" y="393"/>
                  </a:moveTo>
                  <a:cubicBezTo>
                    <a:pt x="3" y="393"/>
                    <a:pt x="5" y="393"/>
                    <a:pt x="7" y="393"/>
                  </a:cubicBezTo>
                  <a:cubicBezTo>
                    <a:pt x="31" y="393"/>
                    <a:pt x="54" y="393"/>
                    <a:pt x="78" y="393"/>
                  </a:cubicBezTo>
                  <a:cubicBezTo>
                    <a:pt x="83" y="393"/>
                    <a:pt x="84" y="392"/>
                    <a:pt x="84" y="387"/>
                  </a:cubicBezTo>
                  <a:cubicBezTo>
                    <a:pt x="84" y="377"/>
                    <a:pt x="85" y="378"/>
                    <a:pt x="75" y="378"/>
                  </a:cubicBezTo>
                  <a:cubicBezTo>
                    <a:pt x="73" y="378"/>
                    <a:pt x="71" y="378"/>
                    <a:pt x="69" y="378"/>
                  </a:cubicBezTo>
                  <a:cubicBezTo>
                    <a:pt x="69" y="375"/>
                    <a:pt x="68" y="372"/>
                    <a:pt x="68" y="369"/>
                  </a:cubicBezTo>
                  <a:cubicBezTo>
                    <a:pt x="66" y="350"/>
                    <a:pt x="55" y="335"/>
                    <a:pt x="42" y="322"/>
                  </a:cubicBezTo>
                  <a:cubicBezTo>
                    <a:pt x="32" y="312"/>
                    <a:pt x="22" y="301"/>
                    <a:pt x="15" y="288"/>
                  </a:cubicBezTo>
                  <a:cubicBezTo>
                    <a:pt x="8" y="276"/>
                    <a:pt x="4" y="263"/>
                    <a:pt x="2" y="249"/>
                  </a:cubicBezTo>
                  <a:cubicBezTo>
                    <a:pt x="2" y="242"/>
                    <a:pt x="1" y="234"/>
                    <a:pt x="0" y="226"/>
                  </a:cubicBezTo>
                  <a:cubicBezTo>
                    <a:pt x="3" y="226"/>
                    <a:pt x="5" y="226"/>
                    <a:pt x="7" y="226"/>
                  </a:cubicBezTo>
                  <a:cubicBezTo>
                    <a:pt x="31" y="226"/>
                    <a:pt x="54" y="226"/>
                    <a:pt x="78" y="226"/>
                  </a:cubicBezTo>
                  <a:cubicBezTo>
                    <a:pt x="83" y="226"/>
                    <a:pt x="84" y="225"/>
                    <a:pt x="84" y="220"/>
                  </a:cubicBezTo>
                  <a:cubicBezTo>
                    <a:pt x="84" y="210"/>
                    <a:pt x="85" y="211"/>
                    <a:pt x="75" y="211"/>
                  </a:cubicBezTo>
                  <a:cubicBezTo>
                    <a:pt x="73" y="211"/>
                    <a:pt x="71" y="211"/>
                    <a:pt x="70" y="211"/>
                  </a:cubicBezTo>
                  <a:cubicBezTo>
                    <a:pt x="68" y="203"/>
                    <a:pt x="67" y="196"/>
                    <a:pt x="65" y="189"/>
                  </a:cubicBezTo>
                  <a:cubicBezTo>
                    <a:pt x="61" y="176"/>
                    <a:pt x="52" y="165"/>
                    <a:pt x="42" y="155"/>
                  </a:cubicBezTo>
                  <a:cubicBezTo>
                    <a:pt x="32" y="145"/>
                    <a:pt x="22" y="134"/>
                    <a:pt x="15" y="121"/>
                  </a:cubicBezTo>
                  <a:cubicBezTo>
                    <a:pt x="8" y="109"/>
                    <a:pt x="4" y="96"/>
                    <a:pt x="2" y="81"/>
                  </a:cubicBezTo>
                  <a:cubicBezTo>
                    <a:pt x="2" y="74"/>
                    <a:pt x="1" y="67"/>
                    <a:pt x="0" y="59"/>
                  </a:cubicBezTo>
                  <a:cubicBezTo>
                    <a:pt x="3" y="59"/>
                    <a:pt x="5" y="59"/>
                    <a:pt x="7" y="59"/>
                  </a:cubicBezTo>
                  <a:cubicBezTo>
                    <a:pt x="31" y="59"/>
                    <a:pt x="55" y="59"/>
                    <a:pt x="78" y="59"/>
                  </a:cubicBezTo>
                  <a:cubicBezTo>
                    <a:pt x="82" y="59"/>
                    <a:pt x="84" y="58"/>
                    <a:pt x="86" y="54"/>
                  </a:cubicBezTo>
                  <a:cubicBezTo>
                    <a:pt x="91" y="42"/>
                    <a:pt x="100" y="35"/>
                    <a:pt x="114" y="36"/>
                  </a:cubicBezTo>
                  <a:cubicBezTo>
                    <a:pt x="123" y="36"/>
                    <a:pt x="129" y="35"/>
                    <a:pt x="136" y="26"/>
                  </a:cubicBezTo>
                  <a:cubicBezTo>
                    <a:pt x="145" y="12"/>
                    <a:pt x="161" y="7"/>
                    <a:pt x="177" y="4"/>
                  </a:cubicBezTo>
                  <a:cubicBezTo>
                    <a:pt x="197" y="0"/>
                    <a:pt x="217" y="4"/>
                    <a:pt x="235" y="14"/>
                  </a:cubicBezTo>
                  <a:cubicBezTo>
                    <a:pt x="242" y="18"/>
                    <a:pt x="249" y="24"/>
                    <a:pt x="253" y="31"/>
                  </a:cubicBezTo>
                  <a:cubicBezTo>
                    <a:pt x="255" y="35"/>
                    <a:pt x="258" y="36"/>
                    <a:pt x="262" y="36"/>
                  </a:cubicBezTo>
                  <a:cubicBezTo>
                    <a:pt x="272" y="35"/>
                    <a:pt x="281" y="39"/>
                    <a:pt x="287" y="48"/>
                  </a:cubicBezTo>
                  <a:cubicBezTo>
                    <a:pt x="288" y="49"/>
                    <a:pt x="289" y="51"/>
                    <a:pt x="289" y="51"/>
                  </a:cubicBezTo>
                  <a:cubicBezTo>
                    <a:pt x="290" y="58"/>
                    <a:pt x="294" y="59"/>
                    <a:pt x="301" y="59"/>
                  </a:cubicBezTo>
                  <a:cubicBezTo>
                    <a:pt x="324" y="59"/>
                    <a:pt x="347" y="59"/>
                    <a:pt x="369" y="59"/>
                  </a:cubicBezTo>
                  <a:cubicBezTo>
                    <a:pt x="371" y="59"/>
                    <a:pt x="373" y="59"/>
                    <a:pt x="376" y="59"/>
                  </a:cubicBezTo>
                  <a:cubicBezTo>
                    <a:pt x="375" y="68"/>
                    <a:pt x="374" y="77"/>
                    <a:pt x="373" y="86"/>
                  </a:cubicBezTo>
                  <a:cubicBezTo>
                    <a:pt x="370" y="113"/>
                    <a:pt x="356" y="134"/>
                    <a:pt x="337" y="152"/>
                  </a:cubicBezTo>
                  <a:cubicBezTo>
                    <a:pt x="327" y="161"/>
                    <a:pt x="318" y="170"/>
                    <a:pt x="314" y="183"/>
                  </a:cubicBezTo>
                  <a:cubicBezTo>
                    <a:pt x="310" y="192"/>
                    <a:pt x="308" y="201"/>
                    <a:pt x="306" y="211"/>
                  </a:cubicBezTo>
                  <a:cubicBezTo>
                    <a:pt x="303" y="211"/>
                    <a:pt x="299" y="211"/>
                    <a:pt x="295" y="211"/>
                  </a:cubicBezTo>
                  <a:cubicBezTo>
                    <a:pt x="293" y="211"/>
                    <a:pt x="292" y="212"/>
                    <a:pt x="292" y="215"/>
                  </a:cubicBezTo>
                  <a:cubicBezTo>
                    <a:pt x="292" y="228"/>
                    <a:pt x="290" y="226"/>
                    <a:pt x="303" y="226"/>
                  </a:cubicBezTo>
                  <a:cubicBezTo>
                    <a:pt x="318" y="226"/>
                    <a:pt x="333" y="226"/>
                    <a:pt x="349" y="226"/>
                  </a:cubicBezTo>
                  <a:cubicBezTo>
                    <a:pt x="357" y="226"/>
                    <a:pt x="366" y="226"/>
                    <a:pt x="376" y="226"/>
                  </a:cubicBezTo>
                  <a:cubicBezTo>
                    <a:pt x="375" y="235"/>
                    <a:pt x="374" y="244"/>
                    <a:pt x="373" y="253"/>
                  </a:cubicBezTo>
                  <a:cubicBezTo>
                    <a:pt x="370" y="280"/>
                    <a:pt x="356" y="301"/>
                    <a:pt x="337" y="319"/>
                  </a:cubicBezTo>
                  <a:cubicBezTo>
                    <a:pt x="327" y="328"/>
                    <a:pt x="318" y="338"/>
                    <a:pt x="314" y="350"/>
                  </a:cubicBezTo>
                  <a:cubicBezTo>
                    <a:pt x="310" y="358"/>
                    <a:pt x="308" y="368"/>
                    <a:pt x="306" y="378"/>
                  </a:cubicBezTo>
                  <a:cubicBezTo>
                    <a:pt x="303" y="378"/>
                    <a:pt x="300" y="378"/>
                    <a:pt x="297" y="378"/>
                  </a:cubicBezTo>
                  <a:cubicBezTo>
                    <a:pt x="293" y="378"/>
                    <a:pt x="292" y="379"/>
                    <a:pt x="292" y="383"/>
                  </a:cubicBezTo>
                  <a:cubicBezTo>
                    <a:pt x="292" y="395"/>
                    <a:pt x="290" y="393"/>
                    <a:pt x="302" y="393"/>
                  </a:cubicBezTo>
                  <a:cubicBezTo>
                    <a:pt x="324" y="393"/>
                    <a:pt x="346" y="393"/>
                    <a:pt x="369" y="393"/>
                  </a:cubicBezTo>
                  <a:cubicBezTo>
                    <a:pt x="371" y="393"/>
                    <a:pt x="373" y="393"/>
                    <a:pt x="376" y="393"/>
                  </a:cubicBezTo>
                  <a:cubicBezTo>
                    <a:pt x="375" y="402"/>
                    <a:pt x="374" y="411"/>
                    <a:pt x="373" y="420"/>
                  </a:cubicBezTo>
                  <a:cubicBezTo>
                    <a:pt x="370" y="448"/>
                    <a:pt x="354" y="470"/>
                    <a:pt x="334" y="489"/>
                  </a:cubicBezTo>
                  <a:cubicBezTo>
                    <a:pt x="324" y="499"/>
                    <a:pt x="315" y="510"/>
                    <a:pt x="311" y="524"/>
                  </a:cubicBezTo>
                  <a:cubicBezTo>
                    <a:pt x="309" y="530"/>
                    <a:pt x="308" y="535"/>
                    <a:pt x="308" y="541"/>
                  </a:cubicBezTo>
                  <a:cubicBezTo>
                    <a:pt x="307" y="544"/>
                    <a:pt x="306" y="546"/>
                    <a:pt x="303" y="545"/>
                  </a:cubicBezTo>
                  <a:cubicBezTo>
                    <a:pt x="295" y="544"/>
                    <a:pt x="292" y="547"/>
                    <a:pt x="289" y="555"/>
                  </a:cubicBezTo>
                  <a:cubicBezTo>
                    <a:pt x="285" y="565"/>
                    <a:pt x="276" y="571"/>
                    <a:pt x="264" y="571"/>
                  </a:cubicBezTo>
                  <a:cubicBezTo>
                    <a:pt x="257" y="571"/>
                    <a:pt x="249" y="571"/>
                    <a:pt x="241" y="571"/>
                  </a:cubicBezTo>
                  <a:cubicBezTo>
                    <a:pt x="236" y="571"/>
                    <a:pt x="235" y="572"/>
                    <a:pt x="235" y="577"/>
                  </a:cubicBezTo>
                  <a:cubicBezTo>
                    <a:pt x="235" y="607"/>
                    <a:pt x="235" y="637"/>
                    <a:pt x="235" y="667"/>
                  </a:cubicBezTo>
                  <a:cubicBezTo>
                    <a:pt x="235" y="671"/>
                    <a:pt x="234" y="673"/>
                    <a:pt x="229" y="673"/>
                  </a:cubicBezTo>
                  <a:cubicBezTo>
                    <a:pt x="202" y="673"/>
                    <a:pt x="174" y="673"/>
                    <a:pt x="147" y="673"/>
                  </a:cubicBezTo>
                  <a:cubicBezTo>
                    <a:pt x="142" y="673"/>
                    <a:pt x="141" y="672"/>
                    <a:pt x="141" y="667"/>
                  </a:cubicBezTo>
                  <a:cubicBezTo>
                    <a:pt x="141" y="637"/>
                    <a:pt x="141" y="607"/>
                    <a:pt x="141" y="578"/>
                  </a:cubicBezTo>
                  <a:cubicBezTo>
                    <a:pt x="141" y="571"/>
                    <a:pt x="141" y="571"/>
                    <a:pt x="134" y="571"/>
                  </a:cubicBezTo>
                  <a:cubicBezTo>
                    <a:pt x="127" y="571"/>
                    <a:pt x="119" y="571"/>
                    <a:pt x="112" y="571"/>
                  </a:cubicBezTo>
                  <a:cubicBezTo>
                    <a:pt x="99" y="571"/>
                    <a:pt x="88" y="562"/>
                    <a:pt x="85" y="549"/>
                  </a:cubicBezTo>
                  <a:cubicBezTo>
                    <a:pt x="84" y="546"/>
                    <a:pt x="82" y="545"/>
                    <a:pt x="80" y="545"/>
                  </a:cubicBezTo>
                  <a:cubicBezTo>
                    <a:pt x="76" y="545"/>
                    <a:pt x="73" y="545"/>
                    <a:pt x="69" y="545"/>
                  </a:cubicBezTo>
                  <a:cubicBezTo>
                    <a:pt x="68" y="538"/>
                    <a:pt x="67" y="531"/>
                    <a:pt x="65" y="524"/>
                  </a:cubicBezTo>
                  <a:cubicBezTo>
                    <a:pt x="61" y="510"/>
                    <a:pt x="52" y="500"/>
                    <a:pt x="42" y="489"/>
                  </a:cubicBezTo>
                  <a:cubicBezTo>
                    <a:pt x="32" y="479"/>
                    <a:pt x="22" y="469"/>
                    <a:pt x="15" y="456"/>
                  </a:cubicBezTo>
                  <a:cubicBezTo>
                    <a:pt x="8" y="443"/>
                    <a:pt x="4" y="430"/>
                    <a:pt x="2" y="417"/>
                  </a:cubicBezTo>
                  <a:cubicBezTo>
                    <a:pt x="2" y="409"/>
                    <a:pt x="1" y="402"/>
                    <a:pt x="0" y="393"/>
                  </a:cubicBezTo>
                  <a:close/>
                  <a:moveTo>
                    <a:pt x="188" y="547"/>
                  </a:moveTo>
                  <a:cubicBezTo>
                    <a:pt x="229" y="548"/>
                    <a:pt x="265" y="513"/>
                    <a:pt x="265" y="470"/>
                  </a:cubicBezTo>
                  <a:cubicBezTo>
                    <a:pt x="265" y="428"/>
                    <a:pt x="231" y="394"/>
                    <a:pt x="188" y="394"/>
                  </a:cubicBezTo>
                  <a:cubicBezTo>
                    <a:pt x="147" y="393"/>
                    <a:pt x="111" y="427"/>
                    <a:pt x="111" y="470"/>
                  </a:cubicBezTo>
                  <a:cubicBezTo>
                    <a:pt x="111" y="513"/>
                    <a:pt x="147" y="548"/>
                    <a:pt x="188" y="547"/>
                  </a:cubicBezTo>
                  <a:close/>
                  <a:moveTo>
                    <a:pt x="208" y="377"/>
                  </a:moveTo>
                  <a:cubicBezTo>
                    <a:pt x="215" y="375"/>
                    <a:pt x="219" y="373"/>
                    <a:pt x="219" y="373"/>
                  </a:cubicBezTo>
                  <a:cubicBezTo>
                    <a:pt x="226" y="370"/>
                    <a:pt x="226" y="370"/>
                    <a:pt x="226" y="370"/>
                  </a:cubicBezTo>
                  <a:cubicBezTo>
                    <a:pt x="262" y="349"/>
                    <a:pt x="275" y="305"/>
                    <a:pt x="256" y="268"/>
                  </a:cubicBezTo>
                  <a:cubicBezTo>
                    <a:pt x="238" y="233"/>
                    <a:pt x="196" y="217"/>
                    <a:pt x="159" y="232"/>
                  </a:cubicBezTo>
                  <a:cubicBezTo>
                    <a:pt x="124" y="247"/>
                    <a:pt x="103" y="286"/>
                    <a:pt x="114" y="323"/>
                  </a:cubicBezTo>
                  <a:cubicBezTo>
                    <a:pt x="122" y="353"/>
                    <a:pt x="142" y="371"/>
                    <a:pt x="172" y="378"/>
                  </a:cubicBezTo>
                  <a:cubicBezTo>
                    <a:pt x="184" y="381"/>
                    <a:pt x="202" y="379"/>
                    <a:pt x="208" y="377"/>
                  </a:cubicBezTo>
                  <a:close/>
                  <a:moveTo>
                    <a:pt x="188" y="213"/>
                  </a:moveTo>
                  <a:cubicBezTo>
                    <a:pt x="229" y="214"/>
                    <a:pt x="265" y="179"/>
                    <a:pt x="265" y="136"/>
                  </a:cubicBezTo>
                  <a:cubicBezTo>
                    <a:pt x="265" y="94"/>
                    <a:pt x="230" y="60"/>
                    <a:pt x="188" y="60"/>
                  </a:cubicBezTo>
                  <a:cubicBezTo>
                    <a:pt x="146" y="60"/>
                    <a:pt x="111" y="94"/>
                    <a:pt x="111" y="136"/>
                  </a:cubicBezTo>
                  <a:cubicBezTo>
                    <a:pt x="111" y="179"/>
                    <a:pt x="147" y="214"/>
                    <a:pt x="188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A585E45-1AF6-4059-8FB8-10A795F75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2364207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34AC20E-9E55-4B7E-ADF2-E61BB4DF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4" y="3162798"/>
              <a:ext cx="574215" cy="57180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B9383-E1AF-4A52-A6B5-B86EC4A3E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987931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0A261C-CD47-4E01-B985-ECED49810F48}"/>
              </a:ext>
            </a:extLst>
          </p:cNvPr>
          <p:cNvGrpSpPr/>
          <p:nvPr/>
        </p:nvGrpSpPr>
        <p:grpSpPr>
          <a:xfrm>
            <a:off x="9458538" y="3825263"/>
            <a:ext cx="1413610" cy="2521373"/>
            <a:chOff x="1325032" y="1987831"/>
            <a:chExt cx="1828801" cy="3261925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042684FA-D9E8-46CB-AC70-E6F044196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032" y="1987831"/>
              <a:ext cx="1828801" cy="3261925"/>
            </a:xfrm>
            <a:custGeom>
              <a:avLst/>
              <a:gdLst>
                <a:gd name="T0" fmla="*/ 7 w 376"/>
                <a:gd name="T1" fmla="*/ 393 h 673"/>
                <a:gd name="T2" fmla="*/ 84 w 376"/>
                <a:gd name="T3" fmla="*/ 387 h 673"/>
                <a:gd name="T4" fmla="*/ 69 w 376"/>
                <a:gd name="T5" fmla="*/ 378 h 673"/>
                <a:gd name="T6" fmla="*/ 42 w 376"/>
                <a:gd name="T7" fmla="*/ 322 h 673"/>
                <a:gd name="T8" fmla="*/ 2 w 376"/>
                <a:gd name="T9" fmla="*/ 249 h 673"/>
                <a:gd name="T10" fmla="*/ 7 w 376"/>
                <a:gd name="T11" fmla="*/ 226 h 673"/>
                <a:gd name="T12" fmla="*/ 84 w 376"/>
                <a:gd name="T13" fmla="*/ 220 h 673"/>
                <a:gd name="T14" fmla="*/ 70 w 376"/>
                <a:gd name="T15" fmla="*/ 211 h 673"/>
                <a:gd name="T16" fmla="*/ 42 w 376"/>
                <a:gd name="T17" fmla="*/ 155 h 673"/>
                <a:gd name="T18" fmla="*/ 2 w 376"/>
                <a:gd name="T19" fmla="*/ 81 h 673"/>
                <a:gd name="T20" fmla="*/ 7 w 376"/>
                <a:gd name="T21" fmla="*/ 59 h 673"/>
                <a:gd name="T22" fmla="*/ 86 w 376"/>
                <a:gd name="T23" fmla="*/ 54 h 673"/>
                <a:gd name="T24" fmla="*/ 136 w 376"/>
                <a:gd name="T25" fmla="*/ 26 h 673"/>
                <a:gd name="T26" fmla="*/ 235 w 376"/>
                <a:gd name="T27" fmla="*/ 14 h 673"/>
                <a:gd name="T28" fmla="*/ 262 w 376"/>
                <a:gd name="T29" fmla="*/ 36 h 673"/>
                <a:gd name="T30" fmla="*/ 289 w 376"/>
                <a:gd name="T31" fmla="*/ 51 h 673"/>
                <a:gd name="T32" fmla="*/ 369 w 376"/>
                <a:gd name="T33" fmla="*/ 59 h 673"/>
                <a:gd name="T34" fmla="*/ 373 w 376"/>
                <a:gd name="T35" fmla="*/ 86 h 673"/>
                <a:gd name="T36" fmla="*/ 314 w 376"/>
                <a:gd name="T37" fmla="*/ 183 h 673"/>
                <a:gd name="T38" fmla="*/ 295 w 376"/>
                <a:gd name="T39" fmla="*/ 211 h 673"/>
                <a:gd name="T40" fmla="*/ 303 w 376"/>
                <a:gd name="T41" fmla="*/ 226 h 673"/>
                <a:gd name="T42" fmla="*/ 376 w 376"/>
                <a:gd name="T43" fmla="*/ 226 h 673"/>
                <a:gd name="T44" fmla="*/ 337 w 376"/>
                <a:gd name="T45" fmla="*/ 319 h 673"/>
                <a:gd name="T46" fmla="*/ 306 w 376"/>
                <a:gd name="T47" fmla="*/ 378 h 673"/>
                <a:gd name="T48" fmla="*/ 292 w 376"/>
                <a:gd name="T49" fmla="*/ 383 h 673"/>
                <a:gd name="T50" fmla="*/ 369 w 376"/>
                <a:gd name="T51" fmla="*/ 393 h 673"/>
                <a:gd name="T52" fmla="*/ 373 w 376"/>
                <a:gd name="T53" fmla="*/ 420 h 673"/>
                <a:gd name="T54" fmla="*/ 311 w 376"/>
                <a:gd name="T55" fmla="*/ 524 h 673"/>
                <a:gd name="T56" fmla="*/ 303 w 376"/>
                <a:gd name="T57" fmla="*/ 545 h 673"/>
                <a:gd name="T58" fmla="*/ 264 w 376"/>
                <a:gd name="T59" fmla="*/ 571 h 673"/>
                <a:gd name="T60" fmla="*/ 235 w 376"/>
                <a:gd name="T61" fmla="*/ 577 h 673"/>
                <a:gd name="T62" fmla="*/ 229 w 376"/>
                <a:gd name="T63" fmla="*/ 673 h 673"/>
                <a:gd name="T64" fmla="*/ 141 w 376"/>
                <a:gd name="T65" fmla="*/ 667 h 673"/>
                <a:gd name="T66" fmla="*/ 134 w 376"/>
                <a:gd name="T67" fmla="*/ 571 h 673"/>
                <a:gd name="T68" fmla="*/ 85 w 376"/>
                <a:gd name="T69" fmla="*/ 549 h 673"/>
                <a:gd name="T70" fmla="*/ 69 w 376"/>
                <a:gd name="T71" fmla="*/ 545 h 673"/>
                <a:gd name="T72" fmla="*/ 42 w 376"/>
                <a:gd name="T73" fmla="*/ 489 h 673"/>
                <a:gd name="T74" fmla="*/ 2 w 376"/>
                <a:gd name="T75" fmla="*/ 417 h 673"/>
                <a:gd name="T76" fmla="*/ 188 w 376"/>
                <a:gd name="T77" fmla="*/ 547 h 673"/>
                <a:gd name="T78" fmla="*/ 188 w 376"/>
                <a:gd name="T79" fmla="*/ 394 h 673"/>
                <a:gd name="T80" fmla="*/ 188 w 376"/>
                <a:gd name="T81" fmla="*/ 547 h 673"/>
                <a:gd name="T82" fmla="*/ 219 w 376"/>
                <a:gd name="T83" fmla="*/ 373 h 673"/>
                <a:gd name="T84" fmla="*/ 256 w 376"/>
                <a:gd name="T85" fmla="*/ 268 h 673"/>
                <a:gd name="T86" fmla="*/ 114 w 376"/>
                <a:gd name="T87" fmla="*/ 323 h 673"/>
                <a:gd name="T88" fmla="*/ 208 w 376"/>
                <a:gd name="T89" fmla="*/ 377 h 673"/>
                <a:gd name="T90" fmla="*/ 265 w 376"/>
                <a:gd name="T91" fmla="*/ 136 h 673"/>
                <a:gd name="T92" fmla="*/ 111 w 376"/>
                <a:gd name="T93" fmla="*/ 13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6" h="673">
                  <a:moveTo>
                    <a:pt x="0" y="393"/>
                  </a:moveTo>
                  <a:cubicBezTo>
                    <a:pt x="3" y="393"/>
                    <a:pt x="5" y="393"/>
                    <a:pt x="7" y="393"/>
                  </a:cubicBezTo>
                  <a:cubicBezTo>
                    <a:pt x="31" y="393"/>
                    <a:pt x="54" y="393"/>
                    <a:pt x="78" y="393"/>
                  </a:cubicBezTo>
                  <a:cubicBezTo>
                    <a:pt x="83" y="393"/>
                    <a:pt x="84" y="392"/>
                    <a:pt x="84" y="387"/>
                  </a:cubicBezTo>
                  <a:cubicBezTo>
                    <a:pt x="84" y="377"/>
                    <a:pt x="85" y="378"/>
                    <a:pt x="75" y="378"/>
                  </a:cubicBezTo>
                  <a:cubicBezTo>
                    <a:pt x="73" y="378"/>
                    <a:pt x="71" y="378"/>
                    <a:pt x="69" y="378"/>
                  </a:cubicBezTo>
                  <a:cubicBezTo>
                    <a:pt x="69" y="375"/>
                    <a:pt x="68" y="372"/>
                    <a:pt x="68" y="369"/>
                  </a:cubicBezTo>
                  <a:cubicBezTo>
                    <a:pt x="66" y="350"/>
                    <a:pt x="55" y="335"/>
                    <a:pt x="42" y="322"/>
                  </a:cubicBezTo>
                  <a:cubicBezTo>
                    <a:pt x="32" y="312"/>
                    <a:pt x="22" y="301"/>
                    <a:pt x="15" y="288"/>
                  </a:cubicBezTo>
                  <a:cubicBezTo>
                    <a:pt x="8" y="276"/>
                    <a:pt x="4" y="263"/>
                    <a:pt x="2" y="249"/>
                  </a:cubicBezTo>
                  <a:cubicBezTo>
                    <a:pt x="2" y="242"/>
                    <a:pt x="1" y="234"/>
                    <a:pt x="0" y="226"/>
                  </a:cubicBezTo>
                  <a:cubicBezTo>
                    <a:pt x="3" y="226"/>
                    <a:pt x="5" y="226"/>
                    <a:pt x="7" y="226"/>
                  </a:cubicBezTo>
                  <a:cubicBezTo>
                    <a:pt x="31" y="226"/>
                    <a:pt x="54" y="226"/>
                    <a:pt x="78" y="226"/>
                  </a:cubicBezTo>
                  <a:cubicBezTo>
                    <a:pt x="83" y="226"/>
                    <a:pt x="84" y="225"/>
                    <a:pt x="84" y="220"/>
                  </a:cubicBezTo>
                  <a:cubicBezTo>
                    <a:pt x="84" y="210"/>
                    <a:pt x="85" y="211"/>
                    <a:pt x="75" y="211"/>
                  </a:cubicBezTo>
                  <a:cubicBezTo>
                    <a:pt x="73" y="211"/>
                    <a:pt x="71" y="211"/>
                    <a:pt x="70" y="211"/>
                  </a:cubicBezTo>
                  <a:cubicBezTo>
                    <a:pt x="68" y="203"/>
                    <a:pt x="67" y="196"/>
                    <a:pt x="65" y="189"/>
                  </a:cubicBezTo>
                  <a:cubicBezTo>
                    <a:pt x="61" y="176"/>
                    <a:pt x="52" y="165"/>
                    <a:pt x="42" y="155"/>
                  </a:cubicBezTo>
                  <a:cubicBezTo>
                    <a:pt x="32" y="145"/>
                    <a:pt x="22" y="134"/>
                    <a:pt x="15" y="121"/>
                  </a:cubicBezTo>
                  <a:cubicBezTo>
                    <a:pt x="8" y="109"/>
                    <a:pt x="4" y="96"/>
                    <a:pt x="2" y="81"/>
                  </a:cubicBezTo>
                  <a:cubicBezTo>
                    <a:pt x="2" y="74"/>
                    <a:pt x="1" y="67"/>
                    <a:pt x="0" y="59"/>
                  </a:cubicBezTo>
                  <a:cubicBezTo>
                    <a:pt x="3" y="59"/>
                    <a:pt x="5" y="59"/>
                    <a:pt x="7" y="59"/>
                  </a:cubicBezTo>
                  <a:cubicBezTo>
                    <a:pt x="31" y="59"/>
                    <a:pt x="55" y="59"/>
                    <a:pt x="78" y="59"/>
                  </a:cubicBezTo>
                  <a:cubicBezTo>
                    <a:pt x="82" y="59"/>
                    <a:pt x="84" y="58"/>
                    <a:pt x="86" y="54"/>
                  </a:cubicBezTo>
                  <a:cubicBezTo>
                    <a:pt x="91" y="42"/>
                    <a:pt x="100" y="35"/>
                    <a:pt x="114" y="36"/>
                  </a:cubicBezTo>
                  <a:cubicBezTo>
                    <a:pt x="123" y="36"/>
                    <a:pt x="129" y="35"/>
                    <a:pt x="136" y="26"/>
                  </a:cubicBezTo>
                  <a:cubicBezTo>
                    <a:pt x="145" y="12"/>
                    <a:pt x="161" y="7"/>
                    <a:pt x="177" y="4"/>
                  </a:cubicBezTo>
                  <a:cubicBezTo>
                    <a:pt x="197" y="0"/>
                    <a:pt x="217" y="4"/>
                    <a:pt x="235" y="14"/>
                  </a:cubicBezTo>
                  <a:cubicBezTo>
                    <a:pt x="242" y="18"/>
                    <a:pt x="249" y="24"/>
                    <a:pt x="253" y="31"/>
                  </a:cubicBezTo>
                  <a:cubicBezTo>
                    <a:pt x="255" y="35"/>
                    <a:pt x="258" y="36"/>
                    <a:pt x="262" y="36"/>
                  </a:cubicBezTo>
                  <a:cubicBezTo>
                    <a:pt x="272" y="35"/>
                    <a:pt x="281" y="39"/>
                    <a:pt x="287" y="48"/>
                  </a:cubicBezTo>
                  <a:cubicBezTo>
                    <a:pt x="288" y="49"/>
                    <a:pt x="289" y="51"/>
                    <a:pt x="289" y="51"/>
                  </a:cubicBezTo>
                  <a:cubicBezTo>
                    <a:pt x="290" y="58"/>
                    <a:pt x="294" y="59"/>
                    <a:pt x="301" y="59"/>
                  </a:cubicBezTo>
                  <a:cubicBezTo>
                    <a:pt x="324" y="59"/>
                    <a:pt x="347" y="59"/>
                    <a:pt x="369" y="59"/>
                  </a:cubicBezTo>
                  <a:cubicBezTo>
                    <a:pt x="371" y="59"/>
                    <a:pt x="373" y="59"/>
                    <a:pt x="376" y="59"/>
                  </a:cubicBezTo>
                  <a:cubicBezTo>
                    <a:pt x="375" y="68"/>
                    <a:pt x="374" y="77"/>
                    <a:pt x="373" y="86"/>
                  </a:cubicBezTo>
                  <a:cubicBezTo>
                    <a:pt x="370" y="113"/>
                    <a:pt x="356" y="134"/>
                    <a:pt x="337" y="152"/>
                  </a:cubicBezTo>
                  <a:cubicBezTo>
                    <a:pt x="327" y="161"/>
                    <a:pt x="318" y="170"/>
                    <a:pt x="314" y="183"/>
                  </a:cubicBezTo>
                  <a:cubicBezTo>
                    <a:pt x="310" y="192"/>
                    <a:pt x="308" y="201"/>
                    <a:pt x="306" y="211"/>
                  </a:cubicBezTo>
                  <a:cubicBezTo>
                    <a:pt x="303" y="211"/>
                    <a:pt x="299" y="211"/>
                    <a:pt x="295" y="211"/>
                  </a:cubicBezTo>
                  <a:cubicBezTo>
                    <a:pt x="293" y="211"/>
                    <a:pt x="292" y="212"/>
                    <a:pt x="292" y="215"/>
                  </a:cubicBezTo>
                  <a:cubicBezTo>
                    <a:pt x="292" y="228"/>
                    <a:pt x="290" y="226"/>
                    <a:pt x="303" y="226"/>
                  </a:cubicBezTo>
                  <a:cubicBezTo>
                    <a:pt x="318" y="226"/>
                    <a:pt x="333" y="226"/>
                    <a:pt x="349" y="226"/>
                  </a:cubicBezTo>
                  <a:cubicBezTo>
                    <a:pt x="357" y="226"/>
                    <a:pt x="366" y="226"/>
                    <a:pt x="376" y="226"/>
                  </a:cubicBezTo>
                  <a:cubicBezTo>
                    <a:pt x="375" y="235"/>
                    <a:pt x="374" y="244"/>
                    <a:pt x="373" y="253"/>
                  </a:cubicBezTo>
                  <a:cubicBezTo>
                    <a:pt x="370" y="280"/>
                    <a:pt x="356" y="301"/>
                    <a:pt x="337" y="319"/>
                  </a:cubicBezTo>
                  <a:cubicBezTo>
                    <a:pt x="327" y="328"/>
                    <a:pt x="318" y="338"/>
                    <a:pt x="314" y="350"/>
                  </a:cubicBezTo>
                  <a:cubicBezTo>
                    <a:pt x="310" y="358"/>
                    <a:pt x="308" y="368"/>
                    <a:pt x="306" y="378"/>
                  </a:cubicBezTo>
                  <a:cubicBezTo>
                    <a:pt x="303" y="378"/>
                    <a:pt x="300" y="378"/>
                    <a:pt x="297" y="378"/>
                  </a:cubicBezTo>
                  <a:cubicBezTo>
                    <a:pt x="293" y="378"/>
                    <a:pt x="292" y="379"/>
                    <a:pt x="292" y="383"/>
                  </a:cubicBezTo>
                  <a:cubicBezTo>
                    <a:pt x="292" y="395"/>
                    <a:pt x="290" y="393"/>
                    <a:pt x="302" y="393"/>
                  </a:cubicBezTo>
                  <a:cubicBezTo>
                    <a:pt x="324" y="393"/>
                    <a:pt x="346" y="393"/>
                    <a:pt x="369" y="393"/>
                  </a:cubicBezTo>
                  <a:cubicBezTo>
                    <a:pt x="371" y="393"/>
                    <a:pt x="373" y="393"/>
                    <a:pt x="376" y="393"/>
                  </a:cubicBezTo>
                  <a:cubicBezTo>
                    <a:pt x="375" y="402"/>
                    <a:pt x="374" y="411"/>
                    <a:pt x="373" y="420"/>
                  </a:cubicBezTo>
                  <a:cubicBezTo>
                    <a:pt x="370" y="448"/>
                    <a:pt x="354" y="470"/>
                    <a:pt x="334" y="489"/>
                  </a:cubicBezTo>
                  <a:cubicBezTo>
                    <a:pt x="324" y="499"/>
                    <a:pt x="315" y="510"/>
                    <a:pt x="311" y="524"/>
                  </a:cubicBezTo>
                  <a:cubicBezTo>
                    <a:pt x="309" y="530"/>
                    <a:pt x="308" y="535"/>
                    <a:pt x="308" y="541"/>
                  </a:cubicBezTo>
                  <a:cubicBezTo>
                    <a:pt x="307" y="544"/>
                    <a:pt x="306" y="546"/>
                    <a:pt x="303" y="545"/>
                  </a:cubicBezTo>
                  <a:cubicBezTo>
                    <a:pt x="295" y="544"/>
                    <a:pt x="292" y="547"/>
                    <a:pt x="289" y="555"/>
                  </a:cubicBezTo>
                  <a:cubicBezTo>
                    <a:pt x="285" y="565"/>
                    <a:pt x="276" y="571"/>
                    <a:pt x="264" y="571"/>
                  </a:cubicBezTo>
                  <a:cubicBezTo>
                    <a:pt x="257" y="571"/>
                    <a:pt x="249" y="571"/>
                    <a:pt x="241" y="571"/>
                  </a:cubicBezTo>
                  <a:cubicBezTo>
                    <a:pt x="236" y="571"/>
                    <a:pt x="235" y="572"/>
                    <a:pt x="235" y="577"/>
                  </a:cubicBezTo>
                  <a:cubicBezTo>
                    <a:pt x="235" y="607"/>
                    <a:pt x="235" y="637"/>
                    <a:pt x="235" y="667"/>
                  </a:cubicBezTo>
                  <a:cubicBezTo>
                    <a:pt x="235" y="671"/>
                    <a:pt x="234" y="673"/>
                    <a:pt x="229" y="673"/>
                  </a:cubicBezTo>
                  <a:cubicBezTo>
                    <a:pt x="202" y="673"/>
                    <a:pt x="174" y="673"/>
                    <a:pt x="147" y="673"/>
                  </a:cubicBezTo>
                  <a:cubicBezTo>
                    <a:pt x="142" y="673"/>
                    <a:pt x="141" y="672"/>
                    <a:pt x="141" y="667"/>
                  </a:cubicBezTo>
                  <a:cubicBezTo>
                    <a:pt x="141" y="637"/>
                    <a:pt x="141" y="607"/>
                    <a:pt x="141" y="578"/>
                  </a:cubicBezTo>
                  <a:cubicBezTo>
                    <a:pt x="141" y="571"/>
                    <a:pt x="141" y="571"/>
                    <a:pt x="134" y="571"/>
                  </a:cubicBezTo>
                  <a:cubicBezTo>
                    <a:pt x="127" y="571"/>
                    <a:pt x="119" y="571"/>
                    <a:pt x="112" y="571"/>
                  </a:cubicBezTo>
                  <a:cubicBezTo>
                    <a:pt x="99" y="571"/>
                    <a:pt x="88" y="562"/>
                    <a:pt x="85" y="549"/>
                  </a:cubicBezTo>
                  <a:cubicBezTo>
                    <a:pt x="84" y="546"/>
                    <a:pt x="82" y="545"/>
                    <a:pt x="80" y="545"/>
                  </a:cubicBezTo>
                  <a:cubicBezTo>
                    <a:pt x="76" y="545"/>
                    <a:pt x="73" y="545"/>
                    <a:pt x="69" y="545"/>
                  </a:cubicBezTo>
                  <a:cubicBezTo>
                    <a:pt x="68" y="538"/>
                    <a:pt x="67" y="531"/>
                    <a:pt x="65" y="524"/>
                  </a:cubicBezTo>
                  <a:cubicBezTo>
                    <a:pt x="61" y="510"/>
                    <a:pt x="52" y="500"/>
                    <a:pt x="42" y="489"/>
                  </a:cubicBezTo>
                  <a:cubicBezTo>
                    <a:pt x="32" y="479"/>
                    <a:pt x="22" y="469"/>
                    <a:pt x="15" y="456"/>
                  </a:cubicBezTo>
                  <a:cubicBezTo>
                    <a:pt x="8" y="443"/>
                    <a:pt x="4" y="430"/>
                    <a:pt x="2" y="417"/>
                  </a:cubicBezTo>
                  <a:cubicBezTo>
                    <a:pt x="2" y="409"/>
                    <a:pt x="1" y="402"/>
                    <a:pt x="0" y="393"/>
                  </a:cubicBezTo>
                  <a:close/>
                  <a:moveTo>
                    <a:pt x="188" y="547"/>
                  </a:moveTo>
                  <a:cubicBezTo>
                    <a:pt x="229" y="548"/>
                    <a:pt x="265" y="513"/>
                    <a:pt x="265" y="470"/>
                  </a:cubicBezTo>
                  <a:cubicBezTo>
                    <a:pt x="265" y="428"/>
                    <a:pt x="231" y="394"/>
                    <a:pt x="188" y="394"/>
                  </a:cubicBezTo>
                  <a:cubicBezTo>
                    <a:pt x="147" y="393"/>
                    <a:pt x="111" y="427"/>
                    <a:pt x="111" y="470"/>
                  </a:cubicBezTo>
                  <a:cubicBezTo>
                    <a:pt x="111" y="513"/>
                    <a:pt x="147" y="548"/>
                    <a:pt x="188" y="547"/>
                  </a:cubicBezTo>
                  <a:close/>
                  <a:moveTo>
                    <a:pt x="208" y="377"/>
                  </a:moveTo>
                  <a:cubicBezTo>
                    <a:pt x="215" y="375"/>
                    <a:pt x="219" y="373"/>
                    <a:pt x="219" y="373"/>
                  </a:cubicBezTo>
                  <a:cubicBezTo>
                    <a:pt x="226" y="370"/>
                    <a:pt x="226" y="370"/>
                    <a:pt x="226" y="370"/>
                  </a:cubicBezTo>
                  <a:cubicBezTo>
                    <a:pt x="262" y="349"/>
                    <a:pt x="275" y="305"/>
                    <a:pt x="256" y="268"/>
                  </a:cubicBezTo>
                  <a:cubicBezTo>
                    <a:pt x="238" y="233"/>
                    <a:pt x="196" y="217"/>
                    <a:pt x="159" y="232"/>
                  </a:cubicBezTo>
                  <a:cubicBezTo>
                    <a:pt x="124" y="247"/>
                    <a:pt x="103" y="286"/>
                    <a:pt x="114" y="323"/>
                  </a:cubicBezTo>
                  <a:cubicBezTo>
                    <a:pt x="122" y="353"/>
                    <a:pt x="142" y="371"/>
                    <a:pt x="172" y="378"/>
                  </a:cubicBezTo>
                  <a:cubicBezTo>
                    <a:pt x="184" y="381"/>
                    <a:pt x="202" y="379"/>
                    <a:pt x="208" y="377"/>
                  </a:cubicBezTo>
                  <a:close/>
                  <a:moveTo>
                    <a:pt x="188" y="213"/>
                  </a:moveTo>
                  <a:cubicBezTo>
                    <a:pt x="229" y="214"/>
                    <a:pt x="265" y="179"/>
                    <a:pt x="265" y="136"/>
                  </a:cubicBezTo>
                  <a:cubicBezTo>
                    <a:pt x="265" y="94"/>
                    <a:pt x="230" y="60"/>
                    <a:pt x="188" y="60"/>
                  </a:cubicBezTo>
                  <a:cubicBezTo>
                    <a:pt x="146" y="60"/>
                    <a:pt x="111" y="94"/>
                    <a:pt x="111" y="136"/>
                  </a:cubicBezTo>
                  <a:cubicBezTo>
                    <a:pt x="111" y="179"/>
                    <a:pt x="147" y="214"/>
                    <a:pt x="188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6C40BE-90B0-4FE1-9953-676655278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2364207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4D473F-CD5B-4C61-8043-D4593D591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162799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57DED3-429B-4AEA-BB84-DE875760F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4" y="3973644"/>
              <a:ext cx="574215" cy="57180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5690656-1CC8-44CE-8330-7495ABFEC2C7}"/>
              </a:ext>
            </a:extLst>
          </p:cNvPr>
          <p:cNvSpPr txBox="1"/>
          <p:nvPr/>
        </p:nvSpPr>
        <p:spPr>
          <a:xfrm>
            <a:off x="1130860" y="1960075"/>
            <a:ext cx="19171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300" dirty="0">
                <a:solidFill>
                  <a:schemeClr val="bg1"/>
                </a:solidFill>
                <a:latin typeface="Open Sans" panose="020B0606030504020204" pitchFamily="34" charset="0"/>
              </a:rPr>
              <a:t>Indicadores de Ventas:</a:t>
            </a:r>
          </a:p>
          <a:p>
            <a:pPr algn="just">
              <a:defRPr/>
            </a:pPr>
            <a:endParaRPr lang="es-GT" sz="1300" dirty="0">
              <a:solidFill>
                <a:srgbClr val="FF0000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GT" sz="1300" dirty="0">
                <a:solidFill>
                  <a:srgbClr val="FF0000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*Índice de Ventas.</a:t>
            </a:r>
          </a:p>
          <a:p>
            <a:pPr>
              <a:defRPr/>
            </a:pPr>
            <a:endParaRPr lang="es-GT" sz="1300" dirty="0">
              <a:solidFill>
                <a:srgbClr val="FF0000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GT" sz="1300" dirty="0">
                <a:solidFill>
                  <a:srgbClr val="FF0000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*Índice de Ventas por </a:t>
            </a:r>
            <a:r>
              <a:rPr lang="es-GT" sz="1300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</a:t>
            </a:r>
            <a:r>
              <a:rPr lang="es-GT" sz="1300" dirty="0">
                <a:solidFill>
                  <a:srgbClr val="FF0000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pedido.</a:t>
            </a:r>
          </a:p>
          <a:p>
            <a:pPr>
              <a:defRPr/>
            </a:pPr>
            <a:endParaRPr lang="es-GT" sz="1300" dirty="0">
              <a:solidFill>
                <a:srgbClr val="FF0000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GT" sz="1300" dirty="0">
                <a:solidFill>
                  <a:srgbClr val="FF0000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*Índice de Ventas Previstas.</a:t>
            </a:r>
          </a:p>
          <a:p>
            <a:pPr algn="just">
              <a:defRPr/>
            </a:pPr>
            <a:endParaRPr lang="es-GT" sz="1300" dirty="0">
              <a:solidFill>
                <a:srgbClr val="FF0000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39F3C-6BD5-4B5B-8B51-5EEA2FBEA89A}"/>
              </a:ext>
            </a:extLst>
          </p:cNvPr>
          <p:cNvSpPr txBox="1"/>
          <p:nvPr/>
        </p:nvSpPr>
        <p:spPr>
          <a:xfrm>
            <a:off x="5012826" y="1970466"/>
            <a:ext cx="22492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300" dirty="0">
                <a:solidFill>
                  <a:schemeClr val="bg1"/>
                </a:solidFill>
                <a:latin typeface="Open Sans" panose="020B0606030504020204" pitchFamily="34" charset="0"/>
              </a:rPr>
              <a:t>Indicadores de rentabilidad: </a:t>
            </a:r>
          </a:p>
          <a:p>
            <a:pPr algn="just">
              <a:defRPr/>
            </a:pPr>
            <a:endParaRPr lang="es-GT" sz="1300" dirty="0">
              <a:solidFill>
                <a:srgbClr val="FFFF00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GT" sz="1300" dirty="0">
                <a:solidFill>
                  <a:srgbClr val="FFFF00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*Índice de Rotación.</a:t>
            </a:r>
          </a:p>
          <a:p>
            <a:pPr>
              <a:defRPr/>
            </a:pPr>
            <a:endParaRPr lang="es-GT" sz="1300" dirty="0">
              <a:solidFill>
                <a:srgbClr val="FFFF00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GT" sz="1300" dirty="0">
                <a:solidFill>
                  <a:srgbClr val="FFFF00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*Coeficiente de Rentabilidad.</a:t>
            </a:r>
            <a:endParaRPr lang="es-GT" sz="1300" dirty="0">
              <a:solidFill>
                <a:srgbClr val="FFFF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00D497-784D-4178-B466-DBB6D783F6B0}"/>
              </a:ext>
            </a:extLst>
          </p:cNvPr>
          <p:cNvSpPr txBox="1"/>
          <p:nvPr/>
        </p:nvSpPr>
        <p:spPr>
          <a:xfrm>
            <a:off x="9305427" y="1960075"/>
            <a:ext cx="19171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300" dirty="0">
                <a:solidFill>
                  <a:schemeClr val="bg1"/>
                </a:solidFill>
                <a:latin typeface="Open Sans" panose="020B0606030504020204" pitchFamily="34" charset="0"/>
              </a:rPr>
              <a:t>Gestión de pedidos y stock.</a:t>
            </a:r>
          </a:p>
          <a:p>
            <a:pPr algn="just">
              <a:defRPr/>
            </a:pPr>
            <a:endParaRPr lang="es-GT" sz="1300" dirty="0">
              <a:solidFill>
                <a:srgbClr val="00B050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algn="just">
              <a:defRPr/>
            </a:pPr>
            <a:r>
              <a:rPr lang="es-GT" sz="1300" dirty="0">
                <a:solidFill>
                  <a:srgbClr val="00B050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*Índice de cobertura</a:t>
            </a:r>
            <a:endParaRPr lang="es-GT" sz="1300" dirty="0">
              <a:solidFill>
                <a:srgbClr val="00B05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8A8CFC-6F46-4A16-819F-E2F1CDF9428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704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E76D77BB-46F8-4A0E-8125-C7171B9A620F}"/>
              </a:ext>
            </a:extLst>
          </p:cNvPr>
          <p:cNvGrpSpPr/>
          <p:nvPr/>
        </p:nvGrpSpPr>
        <p:grpSpPr>
          <a:xfrm>
            <a:off x="10133922" y="3600090"/>
            <a:ext cx="906777" cy="906777"/>
            <a:chOff x="5757333" y="2943779"/>
            <a:chExt cx="795498" cy="79549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3263B5C-140D-48C8-BFE4-CBB17CA90069}"/>
                </a:ext>
              </a:extLst>
            </p:cNvPr>
            <p:cNvGrpSpPr/>
            <p:nvPr/>
          </p:nvGrpSpPr>
          <p:grpSpPr>
            <a:xfrm>
              <a:off x="5995780" y="3294766"/>
              <a:ext cx="449164" cy="265293"/>
              <a:chOff x="7175537" y="4438243"/>
              <a:chExt cx="347386" cy="205179"/>
            </a:xfrm>
            <a:solidFill>
              <a:srgbClr val="00B050"/>
            </a:solidFill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338DAF15-C288-4FD5-945E-B1A65D46DD90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F592AA7-4FE8-46B5-8D00-76DD5E2BEEB7}"/>
                  </a:ext>
                </a:extLst>
              </p:cNvPr>
              <p:cNvSpPr/>
              <p:nvPr/>
            </p:nvSpPr>
            <p:spPr>
              <a:xfrm rot="8100000">
                <a:off x="7183296" y="4445599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09008DF-833E-4872-BD2C-6CB93A801CC6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E03A10B-40C2-429B-A1A2-7E760590AD8F}"/>
              </a:ext>
            </a:extLst>
          </p:cNvPr>
          <p:cNvSpPr/>
          <p:nvPr/>
        </p:nvSpPr>
        <p:spPr>
          <a:xfrm>
            <a:off x="789397" y="2223613"/>
            <a:ext cx="1727200" cy="3810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D8022-7C49-470B-9483-21E5F63480D9}"/>
              </a:ext>
            </a:extLst>
          </p:cNvPr>
          <p:cNvSpPr txBox="1"/>
          <p:nvPr/>
        </p:nvSpPr>
        <p:spPr>
          <a:xfrm>
            <a:off x="1837287" y="347455"/>
            <a:ext cx="8769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4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Elaboración de la Solución.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16D7A-B5B7-4A58-922B-115040FA32AA}"/>
              </a:ext>
            </a:extLst>
          </p:cNvPr>
          <p:cNvSpPr txBox="1"/>
          <p:nvPr/>
        </p:nvSpPr>
        <p:spPr>
          <a:xfrm>
            <a:off x="7774520" y="1742776"/>
            <a:ext cx="14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MONITOREO Y CONTROL</a:t>
            </a:r>
            <a:endParaRPr lang="en-GB" sz="2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12895-E141-47F9-9D4E-FD2BB7AFAAD7}"/>
              </a:ext>
            </a:extLst>
          </p:cNvPr>
          <p:cNvSpPr txBox="1"/>
          <p:nvPr/>
        </p:nvSpPr>
        <p:spPr>
          <a:xfrm>
            <a:off x="5351985" y="1745370"/>
            <a:ext cx="1925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IMPLEMENTACIÓN</a:t>
            </a:r>
            <a:endParaRPr lang="en-GB" sz="2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3B7D2-607F-47BC-9C37-403E42B65FA4}"/>
              </a:ext>
            </a:extLst>
          </p:cNvPr>
          <p:cNvSpPr txBox="1"/>
          <p:nvPr/>
        </p:nvSpPr>
        <p:spPr>
          <a:xfrm>
            <a:off x="9887437" y="1763100"/>
            <a:ext cx="146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CIERRE</a:t>
            </a:r>
            <a:endParaRPr lang="en-GB" sz="28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95B2C-770E-492F-A954-71B35404786A}"/>
              </a:ext>
            </a:extLst>
          </p:cNvPr>
          <p:cNvSpPr txBox="1"/>
          <p:nvPr/>
        </p:nvSpPr>
        <p:spPr>
          <a:xfrm>
            <a:off x="3352879" y="1744327"/>
            <a:ext cx="169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PLANIFICACIÓN</a:t>
            </a:r>
            <a:endParaRPr lang="en-GB" sz="14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B0070-3CE1-4C59-BE93-F567DBECF5B6}"/>
              </a:ext>
            </a:extLst>
          </p:cNvPr>
          <p:cNvSpPr txBox="1"/>
          <p:nvPr/>
        </p:nvSpPr>
        <p:spPr>
          <a:xfrm>
            <a:off x="800399" y="1733936"/>
            <a:ext cx="137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INICIO</a:t>
            </a:r>
            <a:endParaRPr lang="en-GB" sz="14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1C13F8-8C78-4F88-AB23-F329C1824EF1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1557747" y="2604613"/>
            <a:ext cx="0" cy="6401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9794886" y="2259805"/>
            <a:ext cx="1727200" cy="2485839"/>
            <a:chOff x="5267088" y="2210078"/>
            <a:chExt cx="1727200" cy="2485839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A8DB0CA2-0AD8-40CF-9EAE-24636F6BE1A6}"/>
                </a:ext>
              </a:extLst>
            </p:cNvPr>
            <p:cNvSpPr/>
            <p:nvPr/>
          </p:nvSpPr>
          <p:spPr>
            <a:xfrm>
              <a:off x="5267088" y="2210078"/>
              <a:ext cx="1727200" cy="381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5AF125C-6B80-417C-B6FD-A5DBF0D04202}"/>
                </a:ext>
              </a:extLst>
            </p:cNvPr>
            <p:cNvCxnSpPr>
              <a:cxnSpLocks/>
              <a:stCxn id="5" idx="2"/>
              <a:endCxn id="32" idx="0"/>
            </p:cNvCxnSpPr>
            <p:nvPr/>
          </p:nvCxnSpPr>
          <p:spPr>
            <a:xfrm>
              <a:off x="6035438" y="2591078"/>
              <a:ext cx="13933" cy="64011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C64199-8920-4B40-9E97-B69DDABC62D8}"/>
                </a:ext>
              </a:extLst>
            </p:cNvPr>
            <p:cNvSpPr/>
            <p:nvPr/>
          </p:nvSpPr>
          <p:spPr>
            <a:xfrm>
              <a:off x="5317006" y="3231189"/>
              <a:ext cx="1464730" cy="1464728"/>
            </a:xfrm>
            <a:prstGeom prst="ellipse">
              <a:avLst/>
            </a:prstGeom>
            <a:solidFill>
              <a:schemeClr val="accent4">
                <a:alpha val="1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450525-F18B-445F-875C-0B03102F8B0B}"/>
              </a:ext>
            </a:extLst>
          </p:cNvPr>
          <p:cNvGrpSpPr/>
          <p:nvPr/>
        </p:nvGrpSpPr>
        <p:grpSpPr>
          <a:xfrm>
            <a:off x="1155574" y="3499513"/>
            <a:ext cx="783073" cy="955149"/>
            <a:chOff x="7931851" y="2464731"/>
            <a:chExt cx="1002842" cy="1223210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9995895-1847-4C0E-9F81-993F681B5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007A7D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A1F4D50F-482B-420C-A2C1-E498EB2376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ACBC37C6-6E77-488B-9DFE-72B2AC54B8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D3A6035D-76D2-4F03-9254-E66D302FF6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87D33A6-238B-418D-AAD9-A172DF9F5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8B10EBDF-4104-4461-8020-FAE692BE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B5FF8AC1-F832-436D-ABAA-666A6EC07B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1500C415-B335-4062-9E92-C8DC4A09E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EBFA7F6-F8C4-4673-9A7E-8BABF1EDD1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AA4B621A-F767-4F38-B62C-BD46A32DA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87671456-4A3B-4E30-AC99-193D321FC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B3D79B3F-2E86-43C5-A9CD-692659128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6B0837FD-BCC3-449B-AF32-FC517E964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677223A-2AE1-4A8F-8204-15AB7F85A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B5AA69-4FFB-45B3-8DC6-0C1B70F009A1}"/>
              </a:ext>
            </a:extLst>
          </p:cNvPr>
          <p:cNvGrpSpPr/>
          <p:nvPr/>
        </p:nvGrpSpPr>
        <p:grpSpPr>
          <a:xfrm>
            <a:off x="3331173" y="3538314"/>
            <a:ext cx="877760" cy="877548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0FFEE61-CA56-4811-B5E2-5BFBB65D7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8B05F57D-4766-4906-8968-7916F9030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1BD0B2AB-7AC0-4541-8172-74A671766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7D6E5A42-7827-46BC-8E06-B1C6ADC1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84DC9F7-878D-459F-9009-FF1B2A351836}"/>
              </a:ext>
            </a:extLst>
          </p:cNvPr>
          <p:cNvGrpSpPr/>
          <p:nvPr/>
        </p:nvGrpSpPr>
        <p:grpSpPr>
          <a:xfrm>
            <a:off x="5686424" y="3429342"/>
            <a:ext cx="1044790" cy="1100135"/>
            <a:chOff x="5995988" y="2712903"/>
            <a:chExt cx="2457450" cy="2587625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A78552DB-01E0-4278-B190-554834645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0577D370-8EE0-4357-8A45-39AA6F30C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A0518375-BB45-4633-A8F9-A1A7DE3B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354587-15BE-485C-ABC9-B39EDB3F7897}"/>
              </a:ext>
            </a:extLst>
          </p:cNvPr>
          <p:cNvGrpSpPr/>
          <p:nvPr/>
        </p:nvGrpSpPr>
        <p:grpSpPr>
          <a:xfrm>
            <a:off x="7996386" y="3599493"/>
            <a:ext cx="872443" cy="779844"/>
            <a:chOff x="5418137" y="4568822"/>
            <a:chExt cx="568325" cy="508004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3186F017-67D4-4D67-953B-FF89B74C6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59207A04-C055-447E-B342-16DC846AD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7" y="4568822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FA9614DC-1E2F-47E8-94B1-51D81C78D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E12D2DC1-1CA7-4160-A16C-A20A5CED1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7705200" y="2254786"/>
            <a:ext cx="1727200" cy="2507106"/>
            <a:chOff x="9300318" y="2223613"/>
            <a:chExt cx="1727200" cy="2507106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454C02BF-4E44-4F11-891A-CD23E8F1435B}"/>
                </a:ext>
              </a:extLst>
            </p:cNvPr>
            <p:cNvSpPr/>
            <p:nvPr/>
          </p:nvSpPr>
          <p:spPr>
            <a:xfrm>
              <a:off x="9300318" y="2223613"/>
              <a:ext cx="1727200" cy="381000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b="1">
                <a:solidFill>
                  <a:srgbClr val="282F39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5C0D21E-5FB2-45B7-9E65-6F790157750A}"/>
                </a:ext>
              </a:extLst>
            </p:cNvPr>
            <p:cNvCxnSpPr>
              <a:cxnSpLocks/>
              <a:stCxn id="7" idx="2"/>
              <a:endCxn id="44" idx="0"/>
            </p:cNvCxnSpPr>
            <p:nvPr/>
          </p:nvCxnSpPr>
          <p:spPr>
            <a:xfrm>
              <a:off x="10068668" y="2604613"/>
              <a:ext cx="12006" cy="66137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E77964E-82F3-486D-AC13-28DF1584DCB9}"/>
                </a:ext>
              </a:extLst>
            </p:cNvPr>
            <p:cNvSpPr/>
            <p:nvPr/>
          </p:nvSpPr>
          <p:spPr>
            <a:xfrm>
              <a:off x="9348309" y="3265991"/>
              <a:ext cx="1464730" cy="1464728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2966345" y="2254786"/>
            <a:ext cx="1727200" cy="2485839"/>
            <a:chOff x="3369659" y="2223613"/>
            <a:chExt cx="1727200" cy="2485839"/>
          </a:xfrm>
        </p:grpSpPr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7F2E402E-66F1-4FCA-9452-07D806ACA563}"/>
                </a:ext>
              </a:extLst>
            </p:cNvPr>
            <p:cNvSpPr/>
            <p:nvPr/>
          </p:nvSpPr>
          <p:spPr>
            <a:xfrm>
              <a:off x="3369659" y="2223613"/>
              <a:ext cx="1727200" cy="381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5281380-0B8F-4478-AA4B-78F14E648688}"/>
                </a:ext>
              </a:extLst>
            </p:cNvPr>
            <p:cNvCxnSpPr>
              <a:cxnSpLocks/>
              <a:stCxn id="3" idx="2"/>
              <a:endCxn id="24" idx="0"/>
            </p:cNvCxnSpPr>
            <p:nvPr/>
          </p:nvCxnSpPr>
          <p:spPr>
            <a:xfrm>
              <a:off x="4138009" y="2604613"/>
              <a:ext cx="14818" cy="64011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06A14E4-708D-4699-8C46-DC1A8D7B5CD2}"/>
                </a:ext>
              </a:extLst>
            </p:cNvPr>
            <p:cNvSpPr/>
            <p:nvPr/>
          </p:nvSpPr>
          <p:spPr>
            <a:xfrm>
              <a:off x="3420462" y="3244724"/>
              <a:ext cx="1464730" cy="1464728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F7B8CD3-367D-407A-B6EF-6847832763FB}"/>
              </a:ext>
            </a:extLst>
          </p:cNvPr>
          <p:cNvSpPr/>
          <p:nvPr/>
        </p:nvSpPr>
        <p:spPr>
          <a:xfrm>
            <a:off x="825382" y="3244724"/>
            <a:ext cx="1464730" cy="1464728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CA0B48-8F06-426C-B056-AAAE9B66B34D}"/>
              </a:ext>
            </a:extLst>
          </p:cNvPr>
          <p:cNvSpPr txBox="1"/>
          <p:nvPr/>
        </p:nvSpPr>
        <p:spPr>
          <a:xfrm>
            <a:off x="372136" y="4925755"/>
            <a:ext cx="2505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</a:rPr>
              <a:t>Evaluación de la factibilidad, viabilidad y  alcance del proyecto; asimismo la aprobación para su realización por parte de la entidad a la que será destinada.</a:t>
            </a:r>
          </a:p>
          <a:p>
            <a:pPr>
              <a:defRPr/>
            </a:pPr>
            <a:endParaRPr lang="es-ES" sz="12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*Acta de constitución del proyecto.</a:t>
            </a:r>
            <a:endParaRPr lang="es-ES" sz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EDD08E-9ECE-482B-BACD-CA47316459C3}"/>
              </a:ext>
            </a:extLst>
          </p:cNvPr>
          <p:cNvSpPr txBox="1"/>
          <p:nvPr/>
        </p:nvSpPr>
        <p:spPr>
          <a:xfrm>
            <a:off x="2902686" y="4925755"/>
            <a:ext cx="24647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</a:rPr>
              <a:t>Análisis del proyecto:</a:t>
            </a:r>
          </a:p>
          <a:p>
            <a:pPr>
              <a:defRPr/>
            </a:pP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*Toma de requerimientos.</a:t>
            </a:r>
          </a:p>
          <a:p>
            <a:pPr>
              <a:defRPr/>
            </a:pP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*EDT.</a:t>
            </a:r>
          </a:p>
          <a:p>
            <a:pPr>
              <a:defRPr/>
            </a:pP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*Definición de reglas del    </a:t>
            </a:r>
            <a:r>
              <a:rPr lang="es-ES" sz="1200" dirty="0">
                <a:solidFill>
                  <a:schemeClr val="tx2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</a:t>
            </a: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negocio.</a:t>
            </a:r>
          </a:p>
          <a:p>
            <a:pPr>
              <a:defRPr/>
            </a:pP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*Definición de roles de</a:t>
            </a:r>
            <a:r>
              <a:rPr lang="es-ES" sz="1200" dirty="0">
                <a:solidFill>
                  <a:schemeClr val="tx2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*</a:t>
            </a: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usuario.</a:t>
            </a:r>
          </a:p>
          <a:p>
            <a:pPr>
              <a:defRPr/>
            </a:pP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*Inicio documentación.</a:t>
            </a:r>
          </a:p>
          <a:p>
            <a:pPr>
              <a:defRPr/>
            </a:pPr>
            <a:endParaRPr lang="es-ES" sz="12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endParaRPr lang="es-GT" sz="12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endParaRPr lang="en-GB" sz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FE5EF8-4EAA-466F-B7F2-12EF765EAF4C}"/>
              </a:ext>
            </a:extLst>
          </p:cNvPr>
          <p:cNvSpPr txBox="1"/>
          <p:nvPr/>
        </p:nvSpPr>
        <p:spPr>
          <a:xfrm>
            <a:off x="5474025" y="4925755"/>
            <a:ext cx="2007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</a:rPr>
              <a:t>Desarrollo del software</a:t>
            </a:r>
            <a:r>
              <a:rPr lang="en-US" sz="1200" dirty="0">
                <a:solidFill>
                  <a:srgbClr val="FFFFFF"/>
                </a:solidFill>
                <a:latin typeface="Open Sans" panose="020B0606030504020204" pitchFamily="34" charset="0"/>
              </a:rPr>
              <a:t>:</a:t>
            </a:r>
          </a:p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</a:t>
            </a: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Metodología</a:t>
            </a:r>
            <a:r>
              <a:rPr lang="en-US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SCRUM.</a:t>
            </a:r>
          </a:p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</a:t>
            </a: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Proyección</a:t>
            </a:r>
            <a:r>
              <a:rPr lang="en-US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de 13 sprints </a:t>
            </a:r>
            <a:r>
              <a:rPr lang="es-ES" sz="1200" dirty="0">
                <a:solidFill>
                  <a:schemeClr val="tx2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</a:t>
            </a:r>
            <a:r>
              <a:rPr lang="en-US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(</a:t>
            </a: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duración</a:t>
            </a:r>
            <a:r>
              <a:rPr lang="en-US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promedio de </a:t>
            </a:r>
            <a:r>
              <a:rPr lang="es-GT" sz="1200" dirty="0">
                <a:solidFill>
                  <a:schemeClr val="tx2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</a:t>
            </a: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una semana).</a:t>
            </a:r>
          </a:p>
          <a:p>
            <a:pPr algn="just">
              <a:defRPr/>
            </a:pPr>
            <a:endParaRPr lang="es-GT" sz="12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algn="just">
              <a:defRPr/>
            </a:pPr>
            <a:endParaRPr lang="en-GB" sz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68B231-2E26-409A-82D8-729D18EAAEF7}"/>
              </a:ext>
            </a:extLst>
          </p:cNvPr>
          <p:cNvSpPr txBox="1"/>
          <p:nvPr/>
        </p:nvSpPr>
        <p:spPr>
          <a:xfrm>
            <a:off x="7775010" y="4925755"/>
            <a:ext cx="1859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</a:rPr>
              <a:t>*Instalación del </a:t>
            </a:r>
            <a:r>
              <a:rPr lang="es-ES" sz="1200" dirty="0">
                <a:latin typeface="Open Sans" panose="020B0606030504020204" pitchFamily="34" charset="0"/>
              </a:rPr>
              <a:t>*</a:t>
            </a: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</a:rPr>
              <a:t>aplicativo.</a:t>
            </a:r>
          </a:p>
          <a:p>
            <a:pPr>
              <a:defRPr/>
            </a:pP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</a:rPr>
              <a:t>*Funcionamiento en red.</a:t>
            </a:r>
          </a:p>
          <a:p>
            <a:pPr>
              <a:defRPr/>
            </a:pP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</a:rPr>
              <a:t>*Pruebas en contexto </a:t>
            </a:r>
            <a:r>
              <a:rPr lang="es-ES" sz="1200" dirty="0">
                <a:latin typeface="Open Sans" panose="020B0606030504020204" pitchFamily="34" charset="0"/>
              </a:rPr>
              <a:t>*</a:t>
            </a: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</a:rPr>
              <a:t>real.</a:t>
            </a:r>
          </a:p>
          <a:p>
            <a:pPr>
              <a:defRPr/>
            </a:pP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</a:rPr>
              <a:t>*Correcciones de fallos.</a:t>
            </a:r>
          </a:p>
          <a:p>
            <a:pPr>
              <a:defRPr/>
            </a:pPr>
            <a:endParaRPr lang="es-ES" sz="12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>
              <a:defRPr/>
            </a:pPr>
            <a:endParaRPr lang="es-ES" sz="12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0B954E-D7BC-4F07-B9C2-D6F96678DBA4}"/>
              </a:ext>
            </a:extLst>
          </p:cNvPr>
          <p:cNvSpPr txBox="1"/>
          <p:nvPr/>
        </p:nvSpPr>
        <p:spPr>
          <a:xfrm>
            <a:off x="9895391" y="4925755"/>
            <a:ext cx="161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</a:rPr>
              <a:t>*Acta de entrega del </a:t>
            </a:r>
            <a:r>
              <a:rPr lang="es-GT" sz="1200" dirty="0">
                <a:solidFill>
                  <a:schemeClr val="tx2">
                    <a:lumMod val="85000"/>
                    <a:lumOff val="15000"/>
                  </a:schemeClr>
                </a:solidFill>
                <a:latin typeface="Open Sans" panose="020B0606030504020204" pitchFamily="34" charset="0"/>
              </a:rPr>
              <a:t>*</a:t>
            </a: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</a:rPr>
              <a:t>software.</a:t>
            </a:r>
          </a:p>
          <a:p>
            <a:pPr algn="just">
              <a:defRPr/>
            </a:pP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*Entrega Manual de </a:t>
            </a:r>
            <a:r>
              <a:rPr lang="es-GT" sz="1200" dirty="0">
                <a:solidFill>
                  <a:schemeClr val="tx2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*</a:t>
            </a: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Usuario y técnico.</a:t>
            </a:r>
          </a:p>
          <a:p>
            <a:pPr algn="just">
              <a:defRPr/>
            </a:pPr>
            <a:endParaRPr lang="en-GB" sz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461181" y="2256593"/>
            <a:ext cx="1727200" cy="2485839"/>
            <a:chOff x="7310813" y="2223613"/>
            <a:chExt cx="1727200" cy="2485839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7E6ADA69-2377-458F-8AA1-32DD93A340BE}"/>
                </a:ext>
              </a:extLst>
            </p:cNvPr>
            <p:cNvSpPr/>
            <p:nvPr/>
          </p:nvSpPr>
          <p:spPr>
            <a:xfrm>
              <a:off x="7310813" y="2223613"/>
              <a:ext cx="1727200" cy="38100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b="1">
                <a:solidFill>
                  <a:srgbClr val="282F39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9464EDA-95F9-4BE9-8724-ED55660785EB}"/>
                </a:ext>
              </a:extLst>
            </p:cNvPr>
            <p:cNvCxnSpPr>
              <a:cxnSpLocks/>
              <a:stCxn id="6" idx="2"/>
              <a:endCxn id="39" idx="0"/>
            </p:cNvCxnSpPr>
            <p:nvPr/>
          </p:nvCxnSpPr>
          <p:spPr>
            <a:xfrm>
              <a:off x="8079163" y="2604613"/>
              <a:ext cx="12007" cy="640111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B9C6D0-3688-4A30-BF0A-B21713DA7795}"/>
                </a:ext>
              </a:extLst>
            </p:cNvPr>
            <p:cNvSpPr/>
            <p:nvPr/>
          </p:nvSpPr>
          <p:spPr>
            <a:xfrm>
              <a:off x="7358805" y="3244724"/>
              <a:ext cx="1464730" cy="1464728"/>
            </a:xfrm>
            <a:prstGeom prst="ellipse">
              <a:avLst/>
            </a:prstGeom>
            <a:solidFill>
              <a:schemeClr val="accent5">
                <a:alpha val="1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91D7486F-7BFC-45C3-8DDA-78477F1F3A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8454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2060" y="-88899"/>
            <a:ext cx="68317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GT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Duración del proyecto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2">
              <a:lumMod val="50000"/>
            </a:schemeClr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836282" y="147292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501692" y="3816074"/>
            <a:ext cx="1166981" cy="1804195"/>
            <a:chOff x="7569863" y="2623182"/>
            <a:chExt cx="1166981" cy="1804195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B2A6F9E-F0E9-4622-ACDE-CB82326B5637}"/>
                </a:ext>
              </a:extLst>
            </p:cNvPr>
            <p:cNvGrpSpPr/>
            <p:nvPr/>
          </p:nvGrpSpPr>
          <p:grpSpPr>
            <a:xfrm>
              <a:off x="7569863" y="2623182"/>
              <a:ext cx="1166981" cy="1804195"/>
              <a:chOff x="7478257" y="2193205"/>
              <a:chExt cx="452893" cy="700189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A0418DE-2F1D-4FFD-B28F-98DC2FEF1A72}"/>
                  </a:ext>
                </a:extLst>
              </p:cNvPr>
              <p:cNvSpPr/>
              <p:nvPr/>
            </p:nvSpPr>
            <p:spPr>
              <a:xfrm>
                <a:off x="7478257" y="2786413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1" name="Freeform 17">
                <a:extLst>
                  <a:ext uri="{FF2B5EF4-FFF2-40B4-BE49-F238E27FC236}">
                    <a16:creationId xmlns:a16="http://schemas.microsoft.com/office/drawing/2014/main" id="{E2FE26E6-6248-47C3-9AD0-8A58E5F104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78257" y="2193205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4D2F6EE-113C-450F-8387-5A25F3043BEA}"/>
                </a:ext>
              </a:extLst>
            </p:cNvPr>
            <p:cNvSpPr txBox="1"/>
            <p:nvPr/>
          </p:nvSpPr>
          <p:spPr>
            <a:xfrm>
              <a:off x="7636527" y="2840814"/>
              <a:ext cx="1033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4000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02</a:t>
              </a:r>
              <a:endParaRPr lang="en-GB" sz="4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777145" y="292748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05</a:t>
            </a:r>
            <a:endParaRPr lang="en-GB" sz="3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453987" y="3326063"/>
            <a:ext cx="22101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133 días</a:t>
            </a:r>
          </a:p>
          <a:p>
            <a:pPr algn="ctr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(08/02/2020 – 19/06/2020)</a:t>
            </a:r>
            <a:endParaRPr lang="es-GT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608773" y="1654279"/>
            <a:ext cx="21397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159 días*.</a:t>
            </a:r>
          </a:p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(08/06/2020 – 13/11/2020)</a:t>
            </a:r>
            <a:endParaRPr lang="es-GT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284720" y="3813279"/>
            <a:ext cx="21941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100 días.</a:t>
            </a:r>
          </a:p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(04/08/2020 – 11/11/2020)</a:t>
            </a:r>
            <a:endParaRPr lang="es-GT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9867526" y="1087013"/>
            <a:ext cx="21842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8 días.</a:t>
            </a:r>
          </a:p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(14/11/2020 – 21/11/2020)</a:t>
            </a:r>
            <a:endParaRPr lang="es-GT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548005" y="3166981"/>
            <a:ext cx="2018549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664171" y="1512131"/>
            <a:ext cx="2017896" cy="686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361805" y="3654197"/>
            <a:ext cx="1972769" cy="701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9953702" y="970263"/>
            <a:ext cx="2009698" cy="67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grpSp>
        <p:nvGrpSpPr>
          <p:cNvPr id="89" name="Grupo 88"/>
          <p:cNvGrpSpPr/>
          <p:nvPr/>
        </p:nvGrpSpPr>
        <p:grpSpPr>
          <a:xfrm>
            <a:off x="7722263" y="2775582"/>
            <a:ext cx="1166981" cy="1804195"/>
            <a:chOff x="7569863" y="2623182"/>
            <a:chExt cx="1166981" cy="1804195"/>
          </a:xfrm>
        </p:grpSpPr>
        <p:grpSp>
          <p:nvGrpSpPr>
            <p:cNvPr id="90" name="Group 158">
              <a:extLst>
                <a:ext uri="{FF2B5EF4-FFF2-40B4-BE49-F238E27FC236}">
                  <a16:creationId xmlns:a16="http://schemas.microsoft.com/office/drawing/2014/main" id="{7B2A6F9E-F0E9-4622-ACDE-CB82326B5637}"/>
                </a:ext>
              </a:extLst>
            </p:cNvPr>
            <p:cNvGrpSpPr/>
            <p:nvPr/>
          </p:nvGrpSpPr>
          <p:grpSpPr>
            <a:xfrm>
              <a:off x="7569863" y="2623182"/>
              <a:ext cx="1166981" cy="1804195"/>
              <a:chOff x="7478257" y="2193205"/>
              <a:chExt cx="452893" cy="700189"/>
            </a:xfrm>
          </p:grpSpPr>
          <p:sp>
            <p:nvSpPr>
              <p:cNvPr id="92" name="Oval 159">
                <a:extLst>
                  <a:ext uri="{FF2B5EF4-FFF2-40B4-BE49-F238E27FC236}">
                    <a16:creationId xmlns:a16="http://schemas.microsoft.com/office/drawing/2014/main" id="{5A0418DE-2F1D-4FFD-B28F-98DC2FEF1A72}"/>
                  </a:ext>
                </a:extLst>
              </p:cNvPr>
              <p:cNvSpPr/>
              <p:nvPr/>
            </p:nvSpPr>
            <p:spPr>
              <a:xfrm>
                <a:off x="7478257" y="2786413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Freeform 17">
                <a:extLst>
                  <a:ext uri="{FF2B5EF4-FFF2-40B4-BE49-F238E27FC236}">
                    <a16:creationId xmlns:a16="http://schemas.microsoft.com/office/drawing/2014/main" id="{E2FE26E6-6248-47C3-9AD0-8A58E5F104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78257" y="2193205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</p:grpSp>
        <p:sp>
          <p:nvSpPr>
            <p:cNvPr id="91" name="TextBox 168">
              <a:extLst>
                <a:ext uri="{FF2B5EF4-FFF2-40B4-BE49-F238E27FC236}">
                  <a16:creationId xmlns:a16="http://schemas.microsoft.com/office/drawing/2014/main" id="{34D2F6EE-113C-450F-8387-5A25F3043BEA}"/>
                </a:ext>
              </a:extLst>
            </p:cNvPr>
            <p:cNvSpPr txBox="1"/>
            <p:nvPr/>
          </p:nvSpPr>
          <p:spPr>
            <a:xfrm>
              <a:off x="7636527" y="2840814"/>
              <a:ext cx="1033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4000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03</a:t>
              </a:r>
              <a:endParaRPr lang="en-GB" sz="4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94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7159245" y="5492167"/>
            <a:ext cx="2015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300" dirty="0">
                <a:solidFill>
                  <a:srgbClr val="FFFFFF"/>
                </a:solidFill>
                <a:latin typeface="Open Sans" panose="020B0606030504020204" pitchFamily="34" charset="0"/>
              </a:rPr>
              <a:t>Planificación.</a:t>
            </a:r>
            <a:endParaRPr lang="es-ES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5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537540" y="2830617"/>
            <a:ext cx="2015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Inicio.</a:t>
            </a:r>
            <a:endParaRPr lang="es-GT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6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7070552" y="5981588"/>
            <a:ext cx="21521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</a:rPr>
              <a:t>44 días.</a:t>
            </a:r>
          </a:p>
          <a:p>
            <a:pPr algn="just">
              <a:defRPr/>
            </a:pPr>
            <a:r>
              <a:rPr lang="es-GT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(21/06/2020 – 03/08/2020)</a:t>
            </a:r>
            <a:endParaRPr lang="es-GT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7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7147637" y="5822506"/>
            <a:ext cx="2012291" cy="721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9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9337398" y="3044928"/>
            <a:ext cx="21105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300" dirty="0">
                <a:solidFill>
                  <a:srgbClr val="FFFFFF"/>
                </a:solidFill>
                <a:latin typeface="Open Sans" panose="020B0606030504020204" pitchFamily="34" charset="0"/>
              </a:rPr>
              <a:t>Implementación. (Desarrollo del software)</a:t>
            </a:r>
            <a:endParaRPr lang="es-ES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0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664171" y="1209193"/>
            <a:ext cx="2015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300" dirty="0">
                <a:solidFill>
                  <a:srgbClr val="FFFFFF"/>
                </a:solidFill>
                <a:latin typeface="Open Sans" panose="020B0606030504020204" pitchFamily="34" charset="0"/>
              </a:rPr>
              <a:t>Monitoreo y Control.*</a:t>
            </a:r>
            <a:endParaRPr lang="es-ES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1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9997777" y="656900"/>
            <a:ext cx="2015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300" dirty="0">
                <a:solidFill>
                  <a:srgbClr val="FFFFFF"/>
                </a:solidFill>
                <a:latin typeface="Open Sans" panose="020B0606030504020204" pitchFamily="34" charset="0"/>
              </a:rPr>
              <a:t>Cierre.</a:t>
            </a:r>
            <a:endParaRPr lang="es-ES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5981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583940" y="332077"/>
            <a:ext cx="93655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Resultados Esperados.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66CA4B-42DA-4959-9B8A-469B48627F07}"/>
              </a:ext>
            </a:extLst>
          </p:cNvPr>
          <p:cNvSpPr/>
          <p:nvPr/>
        </p:nvSpPr>
        <p:spPr>
          <a:xfrm>
            <a:off x="5886451" y="1676400"/>
            <a:ext cx="5063067" cy="4366683"/>
          </a:xfrm>
          <a:prstGeom prst="roundRect">
            <a:avLst>
              <a:gd name="adj" fmla="val 3334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215561-CD5A-46B2-B3BE-A7147D30D53C}"/>
              </a:ext>
            </a:extLst>
          </p:cNvPr>
          <p:cNvSpPr/>
          <p:nvPr/>
        </p:nvSpPr>
        <p:spPr>
          <a:xfrm>
            <a:off x="6535057" y="4315883"/>
            <a:ext cx="558800" cy="135466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2D3C4A-78E2-4373-B130-8698F0E2E501}"/>
              </a:ext>
            </a:extLst>
          </p:cNvPr>
          <p:cNvSpPr/>
          <p:nvPr/>
        </p:nvSpPr>
        <p:spPr>
          <a:xfrm>
            <a:off x="9902673" y="2520951"/>
            <a:ext cx="558800" cy="3149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D8F7FC-6D94-4C71-A022-D74584B5FA4E}"/>
              </a:ext>
            </a:extLst>
          </p:cNvPr>
          <p:cNvSpPr/>
          <p:nvPr/>
        </p:nvSpPr>
        <p:spPr>
          <a:xfrm>
            <a:off x="7654773" y="3530600"/>
            <a:ext cx="558800" cy="21399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D7EFC-89C5-4174-B3B0-A54E8C2B9C0F}"/>
              </a:ext>
            </a:extLst>
          </p:cNvPr>
          <p:cNvSpPr/>
          <p:nvPr/>
        </p:nvSpPr>
        <p:spPr>
          <a:xfrm>
            <a:off x="8780841" y="2852299"/>
            <a:ext cx="558800" cy="28182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AE433C-F58D-4525-9ACF-018878857978}"/>
              </a:ext>
            </a:extLst>
          </p:cNvPr>
          <p:cNvSpPr txBox="1"/>
          <p:nvPr/>
        </p:nvSpPr>
        <p:spPr>
          <a:xfrm>
            <a:off x="6470545" y="3857400"/>
            <a:ext cx="888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</a:rPr>
              <a:t>&gt;50%</a:t>
            </a:r>
            <a:endParaRPr lang="en-GB" sz="2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CEDB8-51ED-471A-930B-18E9D31A5AA6}"/>
              </a:ext>
            </a:extLst>
          </p:cNvPr>
          <p:cNvSpPr txBox="1"/>
          <p:nvPr/>
        </p:nvSpPr>
        <p:spPr>
          <a:xfrm>
            <a:off x="7486593" y="3028890"/>
            <a:ext cx="10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</a:rPr>
              <a:t>&gt;=75%</a:t>
            </a:r>
            <a:endParaRPr lang="en-GB" sz="2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0EF07-6FCD-4C23-BAD6-02348B4EA6E4}"/>
              </a:ext>
            </a:extLst>
          </p:cNvPr>
          <p:cNvSpPr txBox="1"/>
          <p:nvPr/>
        </p:nvSpPr>
        <p:spPr>
          <a:xfrm>
            <a:off x="8623243" y="2452189"/>
            <a:ext cx="10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</a:rPr>
              <a:t>&gt;=90%</a:t>
            </a:r>
            <a:endParaRPr lang="en-GB" sz="2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93B186-63A6-417B-9CE1-D0F074F1DC12}"/>
              </a:ext>
            </a:extLst>
          </p:cNvPr>
          <p:cNvSpPr txBox="1"/>
          <p:nvPr/>
        </p:nvSpPr>
        <p:spPr>
          <a:xfrm>
            <a:off x="9740843" y="2070040"/>
            <a:ext cx="10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</a:rPr>
              <a:t>&gt;99%</a:t>
            </a:r>
            <a:endParaRPr lang="en-GB" sz="2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2447222" y="3001368"/>
            <a:ext cx="2571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200" dirty="0">
                <a:solidFill>
                  <a:srgbClr val="FFFFFF"/>
                </a:solidFill>
                <a:latin typeface="Open Sans" panose="020B0606030504020204" pitchFamily="34" charset="0"/>
              </a:rPr>
              <a:t>Reducción el tiempo actual que se emplea para salvaguardar la información de los procesos de abastecimiento, distribución, control de existencias en cada producto e informes de reportería,</a:t>
            </a:r>
            <a:endParaRPr lang="es-GT" sz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1583940" y="3010999"/>
            <a:ext cx="506366" cy="5063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1583940" y="516103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FEB50-33B0-4A02-9B4D-511CDF15A131}"/>
              </a:ext>
            </a:extLst>
          </p:cNvPr>
          <p:cNvSpPr/>
          <p:nvPr/>
        </p:nvSpPr>
        <p:spPr>
          <a:xfrm>
            <a:off x="1583940" y="1960198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2447222" y="5206053"/>
            <a:ext cx="257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</a:rPr>
              <a:t>Exactitud de la existencia de bienes disponibles en la subsección de Almacén.</a:t>
            </a:r>
            <a:endParaRPr lang="es-GT" sz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2486833" y="2005248"/>
            <a:ext cx="25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</a:rPr>
              <a:t>Reducción del tiempo promedio invertido en el proceso de digitación.</a:t>
            </a:r>
            <a:endParaRPr lang="es-GT" sz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D7F91C-AEFD-4200-9864-38A9D3262DC2}"/>
              </a:ext>
            </a:extLst>
          </p:cNvPr>
          <p:cNvSpPr/>
          <p:nvPr/>
        </p:nvSpPr>
        <p:spPr>
          <a:xfrm>
            <a:off x="1583940" y="4476151"/>
            <a:ext cx="506366" cy="506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7FD1C6-A0AF-4954-A044-7505806FC53B}"/>
              </a:ext>
            </a:extLst>
          </p:cNvPr>
          <p:cNvSpPr txBox="1"/>
          <p:nvPr/>
        </p:nvSpPr>
        <p:spPr>
          <a:xfrm>
            <a:off x="2486833" y="4521204"/>
            <a:ext cx="25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GT" sz="1200" dirty="0">
                <a:solidFill>
                  <a:srgbClr val="FFFFFF"/>
                </a:solidFill>
                <a:latin typeface="Open Sans" panose="020B0606030504020204" pitchFamily="34" charset="0"/>
              </a:rPr>
              <a:t>Evitar rotura de stock de cualquier producto.</a:t>
            </a:r>
            <a:endParaRPr lang="es-GT" sz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0929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763</Words>
  <Application>Microsoft Office PowerPoint</Application>
  <PresentationFormat>Panorámica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Noto Sans</vt:lpstr>
      <vt:lpstr>Noto Sans Disp SemCond SemBd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Walter Rivera</dc:creator>
  <cp:lastModifiedBy>Walter Rivera</cp:lastModifiedBy>
  <cp:revision>59</cp:revision>
  <dcterms:created xsi:type="dcterms:W3CDTF">2020-07-21T22:09:11Z</dcterms:created>
  <dcterms:modified xsi:type="dcterms:W3CDTF">2020-08-02T03:36:47Z</dcterms:modified>
</cp:coreProperties>
</file>