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86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40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0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5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3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5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1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0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4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8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7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6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5D291-78B7-487F-B31C-F081DE1172A6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7AF-F970-4F61-BEC5-20A4246D1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The Battle of </a:t>
            </a:r>
            <a:r>
              <a:rPr lang="it-IT" b="1" dirty="0" err="1">
                <a:solidFill>
                  <a:schemeClr val="tx1"/>
                </a:solidFill>
              </a:rPr>
              <a:t>Neighborhoods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24230-CB8B-4DD2-9E31-4DE1AF7F8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Toronto and Manhattan</a:t>
            </a:r>
          </a:p>
          <a:p>
            <a:r>
              <a:rPr lang="it-IT" dirty="0"/>
              <a:t>Angeletti Giovanni M.</a:t>
            </a:r>
          </a:p>
          <a:p>
            <a:r>
              <a:rPr lang="it-IT" dirty="0"/>
              <a:t>26 </a:t>
            </a:r>
            <a:r>
              <a:rPr lang="it-IT" dirty="0" err="1"/>
              <a:t>May</a:t>
            </a:r>
            <a:r>
              <a:rPr lang="it-IT" dirty="0"/>
              <a:t>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61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BBC2-BE58-4B60-8CA5-46DD76B2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47"/>
            <a:ext cx="10515600" cy="2894803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  <a:p>
            <a:r>
              <a:rPr lang="it-IT" b="1" dirty="0"/>
              <a:t>Data </a:t>
            </a:r>
            <a:r>
              <a:rPr lang="it-IT" b="1" dirty="0" err="1"/>
              <a:t>Selection</a:t>
            </a:r>
            <a:endParaRPr lang="it-IT" b="1" dirty="0"/>
          </a:p>
          <a:p>
            <a:r>
              <a:rPr lang="it-IT" b="1" dirty="0" err="1"/>
              <a:t>Methodology</a:t>
            </a:r>
            <a:endParaRPr lang="it-IT" b="1" dirty="0"/>
          </a:p>
          <a:p>
            <a:r>
              <a:rPr lang="it-IT" b="1" dirty="0" err="1"/>
              <a:t>Results</a:t>
            </a:r>
            <a:endParaRPr lang="it-IT" b="1" dirty="0"/>
          </a:p>
          <a:p>
            <a:r>
              <a:rPr lang="it-IT" b="1" dirty="0" err="1"/>
              <a:t>Conclusion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E10B-61B4-42C8-AEEB-3ECABE8934E9}"/>
              </a:ext>
            </a:extLst>
          </p:cNvPr>
          <p:cNvSpPr txBox="1"/>
          <p:nvPr/>
        </p:nvSpPr>
        <p:spPr>
          <a:xfrm>
            <a:off x="1191899" y="1198486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87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E1B-F99A-41F3-B8D2-A6725B1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INTRODUCTION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7D69E-67C9-4149-B87A-19E83D0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29" y="2492476"/>
            <a:ext cx="9790469" cy="3259103"/>
          </a:xfrm>
        </p:spPr>
        <p:txBody>
          <a:bodyPr>
            <a:normAutofit lnSpcReduction="10000"/>
          </a:bodyPr>
          <a:lstStyle/>
          <a:p>
            <a:r>
              <a:rPr lang="it-IT" b="1" dirty="0" err="1"/>
              <a:t>Comparison</a:t>
            </a:r>
            <a:r>
              <a:rPr lang="it-IT" b="1" dirty="0"/>
              <a:t> and </a:t>
            </a:r>
            <a:r>
              <a:rPr lang="it-IT" b="1" dirty="0" err="1"/>
              <a:t>evaluation</a:t>
            </a:r>
            <a:r>
              <a:rPr lang="it-IT" b="1" dirty="0"/>
              <a:t> of the rental options in Manhattan</a:t>
            </a:r>
          </a:p>
          <a:p>
            <a:pPr marL="0" indent="0">
              <a:buNone/>
            </a:pPr>
            <a:r>
              <a:rPr lang="it-IT" b="1" dirty="0"/>
              <a:t>      </a:t>
            </a:r>
            <a:r>
              <a:rPr lang="it-IT" dirty="0"/>
              <a:t>- </a:t>
            </a:r>
            <a:r>
              <a:rPr lang="it-IT" sz="2000" dirty="0"/>
              <a:t>price of </a:t>
            </a:r>
            <a:r>
              <a:rPr lang="it-IT" sz="2000" dirty="0" err="1"/>
              <a:t>rent</a:t>
            </a:r>
            <a:r>
              <a:rPr lang="it-IT" sz="2000" dirty="0"/>
              <a:t> </a:t>
            </a:r>
            <a:r>
              <a:rPr lang="it-IT" sz="2000" dirty="0" err="1"/>
              <a:t>doesn’t</a:t>
            </a:r>
            <a:r>
              <a:rPr lang="it-IT" sz="2000" dirty="0"/>
              <a:t> </a:t>
            </a:r>
            <a:r>
              <a:rPr lang="it-IT" sz="2000" dirty="0" err="1"/>
              <a:t>exceed</a:t>
            </a:r>
            <a:r>
              <a:rPr lang="it-IT" sz="2000" dirty="0"/>
              <a:t> $7000 per </a:t>
            </a:r>
            <a:r>
              <a:rPr lang="it-IT" sz="2000" dirty="0" err="1"/>
              <a:t>month</a:t>
            </a:r>
            <a:endParaRPr lang="it-IT" sz="2000" dirty="0"/>
          </a:p>
          <a:p>
            <a:pPr marL="0" indent="0">
              <a:buFont typeface="Arial"/>
              <a:buNone/>
            </a:pPr>
            <a:r>
              <a:rPr lang="it-IT" dirty="0"/>
              <a:t>      -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near</a:t>
            </a:r>
            <a:r>
              <a:rPr lang="it-IT" sz="2000" dirty="0"/>
              <a:t> the metro station</a:t>
            </a:r>
          </a:p>
          <a:p>
            <a:pPr marL="0" indent="0">
              <a:buFont typeface="Arial"/>
              <a:buNone/>
            </a:pPr>
            <a:r>
              <a:rPr lang="it-IT" sz="2000" dirty="0"/>
              <a:t>       - </a:t>
            </a:r>
            <a:r>
              <a:rPr lang="it-IT" sz="2000" dirty="0" err="1"/>
              <a:t>desirable</a:t>
            </a:r>
            <a:r>
              <a:rPr lang="it-IT" sz="2000" dirty="0"/>
              <a:t> to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venues</a:t>
            </a:r>
            <a:r>
              <a:rPr lang="it-IT" sz="2000" dirty="0"/>
              <a:t>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coffee shops, </a:t>
            </a:r>
            <a:r>
              <a:rPr lang="it-IT" sz="2000" dirty="0" err="1"/>
              <a:t>restaurants</a:t>
            </a:r>
            <a:r>
              <a:rPr lang="it-IT" sz="2000" dirty="0"/>
              <a:t>, gym and so on</a:t>
            </a:r>
          </a:p>
          <a:p>
            <a:r>
              <a:rPr lang="it-IT" b="1" dirty="0"/>
              <a:t>Business </a:t>
            </a:r>
            <a:r>
              <a:rPr lang="it-IT" b="1" dirty="0" err="1"/>
              <a:t>requirement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 </a:t>
            </a:r>
            <a:r>
              <a:rPr lang="it-IT" sz="2000" dirty="0"/>
              <a:t>- </a:t>
            </a:r>
            <a:r>
              <a:rPr lang="it-IT" sz="2000" dirty="0" err="1"/>
              <a:t>someone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looking</a:t>
            </a:r>
            <a:r>
              <a:rPr lang="it-IT" sz="2000" dirty="0"/>
              <a:t> to open a </a:t>
            </a:r>
            <a:r>
              <a:rPr lang="it-IT" sz="2000" dirty="0" err="1"/>
              <a:t>restaurant</a:t>
            </a:r>
            <a:r>
              <a:rPr lang="it-IT" sz="2000" dirty="0"/>
              <a:t> in Manhattan area</a:t>
            </a:r>
          </a:p>
          <a:p>
            <a:pPr marL="0" indent="0">
              <a:buNone/>
            </a:pPr>
            <a:r>
              <a:rPr lang="it-IT" sz="2000" dirty="0"/>
              <a:t>       - to </a:t>
            </a:r>
            <a:r>
              <a:rPr lang="it-IT" sz="2000" dirty="0" err="1"/>
              <a:t>choose</a:t>
            </a:r>
            <a:r>
              <a:rPr lang="it-IT" sz="2000" dirty="0"/>
              <a:t> the best </a:t>
            </a:r>
            <a:r>
              <a:rPr lang="it-IT" sz="2000" dirty="0" err="1"/>
              <a:t>possible</a:t>
            </a:r>
            <a:r>
              <a:rPr lang="it-IT" sz="2000" dirty="0"/>
              <a:t> rental </a:t>
            </a:r>
            <a:r>
              <a:rPr lang="it-IT" sz="2000" dirty="0" err="1"/>
              <a:t>property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dirty="0" err="1"/>
              <a:t>collected</a:t>
            </a:r>
            <a:r>
              <a:rPr lang="it-IT" sz="2000" dirty="0"/>
              <a:t> data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3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BED6-19C1-4BC0-8CDF-7B8C239F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DATA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FC28-E127-46AC-B25E-A5008780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2642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List of Boroughs and </a:t>
            </a:r>
            <a:r>
              <a:rPr lang="it-IT" b="1" dirty="0" err="1"/>
              <a:t>Neighborhoods</a:t>
            </a:r>
            <a:r>
              <a:rPr lang="it-IT" b="1" dirty="0"/>
              <a:t> of Manhattan</a:t>
            </a:r>
          </a:p>
          <a:p>
            <a:endParaRPr lang="it-IT" b="1" dirty="0"/>
          </a:p>
          <a:p>
            <a:r>
              <a:rPr lang="it-IT" b="1" dirty="0"/>
              <a:t>List of </a:t>
            </a:r>
            <a:r>
              <a:rPr lang="it-IT" b="1" dirty="0" err="1"/>
              <a:t>properties</a:t>
            </a:r>
            <a:r>
              <a:rPr lang="it-IT" b="1" dirty="0"/>
              <a:t> for </a:t>
            </a:r>
            <a:r>
              <a:rPr lang="it-IT" b="1" dirty="0" err="1"/>
              <a:t>rent</a:t>
            </a:r>
            <a:r>
              <a:rPr lang="it-IT" b="1" dirty="0"/>
              <a:t> with geo location and price</a:t>
            </a:r>
          </a:p>
          <a:p>
            <a:endParaRPr lang="it-IT" b="1" dirty="0"/>
          </a:p>
          <a:p>
            <a:r>
              <a:rPr lang="it-IT" b="1" dirty="0" err="1"/>
              <a:t>Venues</a:t>
            </a:r>
            <a:r>
              <a:rPr lang="it-IT" b="1" dirty="0"/>
              <a:t> and </a:t>
            </a:r>
            <a:r>
              <a:rPr lang="it-IT" b="1" dirty="0" err="1"/>
              <a:t>attractions</a:t>
            </a:r>
            <a:r>
              <a:rPr lang="it-IT" b="1" dirty="0"/>
              <a:t> for </a:t>
            </a:r>
            <a:r>
              <a:rPr lang="it-IT" b="1" dirty="0" err="1"/>
              <a:t>each</a:t>
            </a:r>
            <a:r>
              <a:rPr lang="it-IT" b="1" dirty="0"/>
              <a:t> Manhattan </a:t>
            </a:r>
            <a:r>
              <a:rPr lang="it-IT" b="1" dirty="0" err="1"/>
              <a:t>neighborhood</a:t>
            </a:r>
            <a:endParaRPr lang="it-IT" b="1" dirty="0"/>
          </a:p>
          <a:p>
            <a:endParaRPr lang="it-IT" b="1" dirty="0"/>
          </a:p>
          <a:p>
            <a:r>
              <a:rPr lang="it-IT" b="1" dirty="0"/>
              <a:t>Lost </a:t>
            </a:r>
            <a:r>
              <a:rPr lang="it-IT" b="1" dirty="0" err="1"/>
              <a:t>subway</a:t>
            </a:r>
            <a:r>
              <a:rPr lang="it-IT" b="1" dirty="0"/>
              <a:t> metro station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91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F6B0-F5CF-4B94-A953-C85E4750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C79B-6A12-4B96-9665-B5538187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it-IT" sz="2600" b="1" dirty="0"/>
              <a:t>Analysis and strategy</a:t>
            </a:r>
          </a:p>
          <a:p>
            <a:pPr marL="0" indent="0">
              <a:buNone/>
            </a:pPr>
            <a:r>
              <a:rPr lang="it-IT" dirty="0"/>
              <a:t>      - </a:t>
            </a:r>
            <a:r>
              <a:rPr lang="it-IT" sz="2200" dirty="0"/>
              <a:t>Filter the </a:t>
            </a:r>
            <a:r>
              <a:rPr lang="it-IT" sz="2200" dirty="0" err="1"/>
              <a:t>collected</a:t>
            </a:r>
            <a:r>
              <a:rPr lang="it-IT" sz="2200" dirty="0"/>
              <a:t> data</a:t>
            </a:r>
          </a:p>
          <a:p>
            <a:pPr marL="0" indent="0">
              <a:buNone/>
            </a:pPr>
            <a:r>
              <a:rPr lang="it-IT" dirty="0"/>
              <a:t>       - </a:t>
            </a:r>
            <a:r>
              <a:rPr lang="it-IT" sz="2200" dirty="0" err="1"/>
              <a:t>Map</a:t>
            </a:r>
            <a:r>
              <a:rPr lang="it-IT" sz="2200" dirty="0"/>
              <a:t> the data</a:t>
            </a:r>
          </a:p>
          <a:p>
            <a:pPr marL="0" indent="0">
              <a:buNone/>
            </a:pPr>
            <a:r>
              <a:rPr lang="it-IT" dirty="0"/>
              <a:t>       - </a:t>
            </a:r>
            <a:r>
              <a:rPr lang="it-IT" sz="2200" dirty="0"/>
              <a:t>Data </a:t>
            </a:r>
            <a:r>
              <a:rPr lang="it-IT" sz="2200" dirty="0" err="1"/>
              <a:t>visualization</a:t>
            </a:r>
            <a:r>
              <a:rPr lang="it-IT" sz="2200" dirty="0"/>
              <a:t> </a:t>
            </a:r>
            <a:r>
              <a:rPr lang="it-IT" sz="2200" dirty="0" err="1"/>
              <a:t>approach</a:t>
            </a:r>
            <a:endParaRPr lang="it-IT" sz="2200" dirty="0"/>
          </a:p>
          <a:p>
            <a:r>
              <a:rPr lang="it-IT" sz="2600" b="1" dirty="0"/>
              <a:t>Data processing and </a:t>
            </a:r>
            <a:r>
              <a:rPr lang="it-IT" sz="2600" b="1" dirty="0" err="1"/>
              <a:t>Map</a:t>
            </a:r>
            <a:r>
              <a:rPr lang="it-IT" sz="2600" b="1" dirty="0"/>
              <a:t> clustering</a:t>
            </a:r>
            <a:endParaRPr lang="it-IT" sz="2600" dirty="0"/>
          </a:p>
          <a:p>
            <a:r>
              <a:rPr lang="it-IT" sz="2600" b="1" dirty="0" err="1"/>
              <a:t>Decision</a:t>
            </a:r>
            <a:r>
              <a:rPr lang="it-IT" sz="2600" b="1" dirty="0"/>
              <a:t> making</a:t>
            </a:r>
          </a:p>
          <a:p>
            <a:pPr marL="0" indent="0">
              <a:buNone/>
            </a:pPr>
            <a:r>
              <a:rPr lang="it-IT" sz="2200" dirty="0"/>
              <a:t>      - </a:t>
            </a:r>
            <a:r>
              <a:rPr lang="it-IT" sz="2200" dirty="0" err="1"/>
              <a:t>Property</a:t>
            </a:r>
            <a:r>
              <a:rPr lang="it-IT" sz="2200" dirty="0"/>
              <a:t> </a:t>
            </a:r>
            <a:r>
              <a:rPr lang="it-IT" sz="2200" dirty="0" err="1"/>
              <a:t>selection</a:t>
            </a:r>
            <a:endParaRPr lang="it-IT" sz="2200" dirty="0"/>
          </a:p>
          <a:p>
            <a:pPr marL="0" indent="0">
              <a:buNone/>
            </a:pPr>
            <a:r>
              <a:rPr lang="it-IT" dirty="0"/>
              <a:t>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94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8140-0D71-499F-8D57-E246DE2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RESULTS</a:t>
            </a:r>
            <a:endParaRPr lang="en-GB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881A57F-2C24-40CF-9421-3BC842087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10522"/>
            <a:ext cx="9601200" cy="2411757"/>
          </a:xfrm>
        </p:spPr>
      </p:pic>
    </p:spTree>
    <p:extLst>
      <p:ext uri="{BB962C8B-B14F-4D97-AF65-F5344CB8AC3E}">
        <p14:creationId xmlns:p14="http://schemas.microsoft.com/office/powerpoint/2010/main" val="15085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BA0A-C95B-4110-952A-FDE94A65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/>
              <a:t>Decison</a:t>
            </a:r>
            <a:r>
              <a:rPr lang="it-IT" b="1" dirty="0"/>
              <a:t> making – </a:t>
            </a:r>
            <a:r>
              <a:rPr lang="it-IT" b="1" dirty="0" err="1"/>
              <a:t>Property</a:t>
            </a:r>
            <a:r>
              <a:rPr lang="it-IT" b="1" dirty="0"/>
              <a:t> </a:t>
            </a:r>
            <a:r>
              <a:rPr lang="it-IT" b="1" dirty="0" err="1"/>
              <a:t>Selection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B30-73CC-4F58-BF26-49A400A9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it-IT" dirty="0"/>
              <a:t>Cluster 2 Sutton Place area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closed</a:t>
            </a:r>
            <a:r>
              <a:rPr lang="it-IT" dirty="0"/>
              <a:t> to </a:t>
            </a:r>
            <a:r>
              <a:rPr lang="it-IT" dirty="0" err="1"/>
              <a:t>subway</a:t>
            </a:r>
            <a:r>
              <a:rPr lang="it-IT" dirty="0"/>
              <a:t> station, rental price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the budget</a:t>
            </a:r>
          </a:p>
          <a:p>
            <a:r>
              <a:rPr lang="it-IT" dirty="0"/>
              <a:t>305 East 63° Street = $7500</a:t>
            </a:r>
          </a:p>
          <a:p>
            <a:r>
              <a:rPr lang="it-IT" dirty="0"/>
              <a:t>150East 57° Street = $5950</a:t>
            </a:r>
          </a:p>
          <a:p>
            <a:r>
              <a:rPr lang="it-IT" dirty="0"/>
              <a:t>305 East 63° Street </a:t>
            </a:r>
            <a:r>
              <a:rPr lang="it-IT" dirty="0" err="1"/>
              <a:t>could</a:t>
            </a:r>
            <a:r>
              <a:rPr lang="it-IT" dirty="0"/>
              <a:t> be the best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Cluster 2 (‘Sutton Place’)</a:t>
            </a:r>
          </a:p>
          <a:p>
            <a:r>
              <a:rPr lang="it-IT" dirty="0"/>
              <a:t>This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bring</a:t>
            </a:r>
            <a:r>
              <a:rPr lang="it-IT" dirty="0"/>
              <a:t> more </a:t>
            </a:r>
            <a:r>
              <a:rPr lang="it-IT" dirty="0" err="1"/>
              <a:t>traffic</a:t>
            </a:r>
            <a:r>
              <a:rPr lang="it-IT" dirty="0"/>
              <a:t> to the 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AC0A-594E-4942-B6CD-E47014BD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7D0C-A6B7-4D34-9722-DE99170F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Great </a:t>
            </a:r>
            <a:r>
              <a:rPr lang="it-IT" dirty="0" err="1"/>
              <a:t>opportunity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the Data Science tools </a:t>
            </a:r>
            <a:r>
              <a:rPr lang="it-IT" dirty="0" err="1"/>
              <a:t>learned</a:t>
            </a:r>
            <a:r>
              <a:rPr lang="it-IT" dirty="0"/>
              <a:t> from this Professional Certificate</a:t>
            </a:r>
          </a:p>
          <a:p>
            <a:endParaRPr lang="it-IT" dirty="0"/>
          </a:p>
          <a:p>
            <a:r>
              <a:rPr lang="it-IT" dirty="0"/>
              <a:t>Good </a:t>
            </a:r>
            <a:r>
              <a:rPr lang="it-IT" dirty="0" err="1"/>
              <a:t>starting</a:t>
            </a:r>
            <a:r>
              <a:rPr lang="it-IT" dirty="0"/>
              <a:t> point to </a:t>
            </a:r>
            <a:r>
              <a:rPr lang="it-IT" dirty="0" err="1"/>
              <a:t>learn</a:t>
            </a:r>
            <a:r>
              <a:rPr lang="it-IT" dirty="0"/>
              <a:t> the job of Data Scientist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88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2369-BC89-46DE-A48D-C56EC2C0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2C86-D6F5-4CF0-9136-8091A098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Feel</a:t>
            </a:r>
            <a:r>
              <a:rPr lang="it-IT" dirty="0"/>
              <a:t> </a:t>
            </a:r>
            <a:r>
              <a:rPr lang="it-IT" dirty="0" err="1"/>
              <a:t>rewarded</a:t>
            </a:r>
            <a:r>
              <a:rPr lang="it-IT" dirty="0"/>
              <a:t> with the </a:t>
            </a:r>
            <a:r>
              <a:rPr lang="it-IT" dirty="0" err="1"/>
              <a:t>efforts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Forsquare</a:t>
            </a:r>
            <a:r>
              <a:rPr lang="it-IT" dirty="0"/>
              <a:t> API and </a:t>
            </a:r>
            <a:r>
              <a:rPr lang="it-IT" dirty="0" err="1"/>
              <a:t>Folium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powerful</a:t>
            </a:r>
            <a:r>
              <a:rPr lang="it-IT" dirty="0"/>
              <a:t>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00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264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The Battle of Neighborhoods</vt:lpstr>
      <vt:lpstr>PowerPoint Presentation</vt:lpstr>
      <vt:lpstr>INTRODUCTION</vt:lpstr>
      <vt:lpstr>DATA SELECTION</vt:lpstr>
      <vt:lpstr>METHODOLOGY</vt:lpstr>
      <vt:lpstr>RESULTS</vt:lpstr>
      <vt:lpstr>Decison making – Property Selection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giovanni angeletti</dc:creator>
  <cp:lastModifiedBy>giovanni angeletti</cp:lastModifiedBy>
  <cp:revision>6</cp:revision>
  <dcterms:created xsi:type="dcterms:W3CDTF">2021-05-26T19:21:14Z</dcterms:created>
  <dcterms:modified xsi:type="dcterms:W3CDTF">2021-05-26T20:08:02Z</dcterms:modified>
</cp:coreProperties>
</file>