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1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B50"/>
    <a:srgbClr val="43B5E0"/>
    <a:srgbClr val="DB4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1276D-BA12-4398-B182-997A5149DF8B}" v="1215" dt="2021-05-06T14:00:38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C09D4-DB1A-40C3-BCA6-C3A2741D7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01626F-C5D1-4B60-B848-29220299C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BE2B1F-0774-49E6-A60B-9341F5D9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158248-B8C7-430B-BABA-6700A007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B40182-6036-4465-B10C-2C452446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6612F-8652-4AAB-BC43-3FD1138B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16CC37-BFCB-49D7-9C97-7C0A8691D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CC79D9-3C2F-4195-8B8B-8DF4445C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B73D78-191E-4B15-9984-3804A80F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96CE1-1814-45BC-820A-B69DD574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50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D8EB00-E9BD-4729-AB59-A07EBBC8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0D0CA3-0BFB-401A-9CEA-327334EB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253D06-6B1B-4C01-81C6-73043C77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3F7DBF-4722-4919-91A3-6A133743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B57952-6DF4-421F-8659-2C952D1D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56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803DE-F215-4F81-8F95-B9842326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61761B-CC01-442B-9D2F-B432A70F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63938-9198-40E7-9A93-88537971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885975-6F2A-427F-844C-E0DCC767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0889B5-9F4E-4A21-A88E-48AE6271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77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39A96-54D8-437B-BE94-CE8EE238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33EE24-9C6C-4070-935F-AF84C5B5F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34EA3-2291-4F75-9B38-AD030621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2189A8-69BC-480B-AB20-4226E120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FECFE4-4C41-46C0-8888-6933A45A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90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971FC7-8BC6-4B16-8BC5-F2304D10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734E80-3AF6-4729-A4A9-E8D09F9B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44B11-EEAC-41EA-881E-1830635E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7703FD-1562-4BE9-89CE-743E8D99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B924A2-0AFA-4837-9A56-E079DAA2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BB20D-67BA-48D1-9544-B23860CE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60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69B5A-5ED2-42D3-9919-84C53F5F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90487E-2F42-4A51-BB7E-9D55CEE30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8D95-202F-4341-A78F-9EB71F6DF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75BD7A-F1FD-4CFB-9456-8D92F249F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9CD134-1C3B-49A8-9ED2-67DF54B6B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36F850-4382-42E8-88B3-A686A97E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B96683-EE47-4F8F-BB60-DFA3DAAF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121591-7F2C-4C61-ABBF-A5F4E656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6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66EA4-D1D2-4F4F-A83B-B73BD318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92FE1C-77C9-4C96-8A48-847A1289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E0D732-0150-4270-A148-D0781937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3BD8AC-F71B-4FE5-AB4D-2644B91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81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C9123-88CC-4A5D-B30E-4CE42423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EACF3-59E2-4463-8575-2AAD3EA6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A6B66B-ECBF-4001-B44A-7193E8FA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31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98771-B313-4C46-B9BE-F43C3A99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4A51D-CC83-4E69-8046-13EE0404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D06A02-7D5C-4EDC-8992-173A26F3D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B28A63-0424-413F-A552-5A3FB9A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64CC30-D097-4002-A770-E4414D85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360B7D-7F12-4333-821C-1C1F9E14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2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09DC-7922-471D-B26C-A66AC825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749BFB-C5AA-40D7-BF20-EB34CECD4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E90008-EFF5-4FFD-B085-647164D03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964F5-5A61-4125-98AC-F0118A5C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18CB26-554C-4916-822B-F5AFC0AA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F1D4B7-0390-4546-9C40-CB04A80F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5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BC03A2-5330-47D3-9A33-52F863E7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C18CE3-6A13-46D2-9D6D-37829158B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8223C3-53B7-4669-A6CA-D8927382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507C72-021B-44D5-BCB3-B0E04DEDF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63033-DFD6-4BB5-9181-00C5CF17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1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E1C3D-0027-4818-A762-5D987F0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1A2B50"/>
                </a:solidFill>
                <a:latin typeface="Hero Bold" panose="00000800000000000000" pitchFamily="50" charset="0"/>
              </a:rPr>
              <a:t>PERCHÉ IL PROGETTO?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9880C6-95C8-4377-819A-99F003D5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81" y="5608408"/>
            <a:ext cx="4628119" cy="124959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0A814A-76B4-4206-83B0-0C1CB8A2D1A7}"/>
              </a:ext>
            </a:extLst>
          </p:cNvPr>
          <p:cNvSpPr txBox="1"/>
          <p:nvPr/>
        </p:nvSpPr>
        <p:spPr>
          <a:xfrm>
            <a:off x="838200" y="1639317"/>
            <a:ext cx="983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Ottenere dei dati certi sull’affluenza</a:t>
            </a:r>
          </a:p>
          <a:p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Sopperire alla mancanza di una guida stabile</a:t>
            </a:r>
          </a:p>
          <a:p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Garantire il distanziamento sociale in questo momento</a:t>
            </a: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1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E1C3D-0027-4818-A762-5D987F0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3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1A2B50"/>
                </a:solidFill>
                <a:latin typeface="Hero Bold" panose="00000800000000000000" pitchFamily="50" charset="0"/>
              </a:rPr>
              <a:t>LA GIPSOTECA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9880C6-95C8-4377-819A-99F003D5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81" y="5608408"/>
            <a:ext cx="4628119" cy="1249592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F7DA59-591B-4518-A29B-5A04364902E5}"/>
              </a:ext>
            </a:extLst>
          </p:cNvPr>
          <p:cNvSpPr txBox="1"/>
          <p:nvPr/>
        </p:nvSpPr>
        <p:spPr>
          <a:xfrm>
            <a:off x="838200" y="1587946"/>
            <a:ext cx="103503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Inaugurata al centenario della more di U. Zannoni 2019</a:t>
            </a: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Contiene oltre 40 opere </a:t>
            </a: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Più grande collezione di opere dell’autore</a:t>
            </a: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E1C3D-0027-4818-A762-5D987F0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1A2B50"/>
                </a:solidFill>
                <a:latin typeface="Hero Bold" panose="00000800000000000000" pitchFamily="50" charset="0"/>
              </a:rPr>
              <a:t>SOFTWARE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6C3BA54-F04E-4307-9F35-07EADE44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9796"/>
            <a:ext cx="8252120" cy="33289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0E5AF9-CFFF-41FF-A97C-503ACFA6D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17" y="1730164"/>
            <a:ext cx="2227211" cy="3909067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9880C6-95C8-4377-819A-99F003D5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81" y="5639231"/>
            <a:ext cx="4628119" cy="1249592"/>
          </a:xfrm>
        </p:spPr>
      </p:pic>
    </p:spTree>
    <p:extLst>
      <p:ext uri="{BB962C8B-B14F-4D97-AF65-F5344CB8AC3E}">
        <p14:creationId xmlns:p14="http://schemas.microsoft.com/office/powerpoint/2010/main" val="231264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E1C3D-0027-4818-A762-5D987F0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1A2B50"/>
                </a:solidFill>
                <a:latin typeface="Hero Bold" panose="00000800000000000000" pitchFamily="50" charset="0"/>
              </a:rPr>
              <a:t>CHOREOGRAPHE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9880C6-95C8-4377-819A-99F003D5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81" y="5608408"/>
            <a:ext cx="4628119" cy="124959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E47EA8-6E37-4451-AD2D-FDBE72935D7A}"/>
              </a:ext>
            </a:extLst>
          </p:cNvPr>
          <p:cNvSpPr txBox="1"/>
          <p:nvPr/>
        </p:nvSpPr>
        <p:spPr>
          <a:xfrm>
            <a:off x="838200" y="1398494"/>
            <a:ext cx="9991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Presentazione delle opere </a:t>
            </a:r>
          </a:p>
          <a:p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 Riconoscimento delle opere attraverso dei </a:t>
            </a:r>
            <a:r>
              <a:rPr lang="it-IT" sz="2800" dirty="0" err="1">
                <a:latin typeface="Hero" panose="00000500000000000000" pitchFamily="50" charset="0"/>
              </a:rPr>
              <a:t>mark</a:t>
            </a:r>
            <a:endParaRPr lang="it-IT" sz="2800" dirty="0">
              <a:latin typeface="Hero" panose="00000500000000000000" pitchFamily="50" charset="0"/>
            </a:endParaRPr>
          </a:p>
          <a:p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 Controllo sui visitatori con funzioni matematiche</a:t>
            </a:r>
          </a:p>
          <a:p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endParaRPr lang="it-IT" sz="28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2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E1C3D-0027-4818-A762-5D987F0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1A2B50"/>
                </a:solidFill>
                <a:latin typeface="Hero Bold" panose="00000800000000000000" pitchFamily="50" charset="0"/>
              </a:rPr>
              <a:t>ANDROID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9880C6-95C8-4377-819A-99F003D5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81" y="5608408"/>
            <a:ext cx="4628119" cy="124959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CA0369-5455-4FC7-B564-A7FC0D1E3F6A}"/>
              </a:ext>
            </a:extLst>
          </p:cNvPr>
          <p:cNvSpPr txBox="1"/>
          <p:nvPr/>
        </p:nvSpPr>
        <p:spPr>
          <a:xfrm>
            <a:off x="838200" y="1639317"/>
            <a:ext cx="102270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Inviare comandi preimpostati a NAO </a:t>
            </a:r>
          </a:p>
          <a:p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Controllare i movimenti di NAO con il giroscopio</a:t>
            </a:r>
          </a:p>
          <a:p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Comunicazione con NAO attraverso server esterno</a:t>
            </a: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54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94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Hero</vt:lpstr>
      <vt:lpstr>Hero Bold</vt:lpstr>
      <vt:lpstr>Tema di Office</vt:lpstr>
      <vt:lpstr>PERCHÉ IL PROGETTO?</vt:lpstr>
      <vt:lpstr>LA GIPSOTECA</vt:lpstr>
      <vt:lpstr>SOFTWARE</vt:lpstr>
      <vt:lpstr>CHOREOGRAPHE</vt:lpstr>
      <vt:lpstr>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PERCHÉ IL PROGETTO?</dc:title>
  <dc:creator>matteo.ccp@gmail.com</dc:creator>
  <cp:lastModifiedBy>matteo.ccp@gmail.com</cp:lastModifiedBy>
  <cp:revision>2</cp:revision>
  <dcterms:created xsi:type="dcterms:W3CDTF">2021-04-28T13:31:06Z</dcterms:created>
  <dcterms:modified xsi:type="dcterms:W3CDTF">2021-05-06T14:07:11Z</dcterms:modified>
</cp:coreProperties>
</file>