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62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69C2E-E441-48FB-965D-1D671211469F}" v="6" dt="2021-05-06T18:41:34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41A4-BE98-4116-B088-13962889180F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69B23-FD22-4C08-97FC-83C8F2A3E7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3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803DE-F215-4F81-8F95-B984232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61761B-CC01-442B-9D2F-B432A70F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63938-9198-40E7-9A93-88537971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885975-6F2A-427F-844C-E0DCC767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889B5-9F4E-4A21-A88E-48AE6271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7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BC03A2-5330-47D3-9A33-52F863E7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C18CE3-6A13-46D2-9D6D-37829158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8223C3-53B7-4669-A6CA-D8927382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C9FB-D306-4311-B072-04FE7D634B68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507C72-021B-44D5-BCB3-B0E04DED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63033-DFD6-4BB5-9181-00C5CF17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ED48-2A56-49BE-B449-DCA98F474C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1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  <a:latin typeface="Hero Bold" panose="00000800000000000000" pitchFamily="50" charset="0"/>
              </a:rPr>
              <a:t>COM’È NATA L’IDEA?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19C3F7-7267-405C-83B1-7CBE9EFA22D8}"/>
              </a:ext>
            </a:extLst>
          </p:cNvPr>
          <p:cNvSpPr txBox="1"/>
          <p:nvPr/>
        </p:nvSpPr>
        <p:spPr>
          <a:xfrm>
            <a:off x="838200" y="1639317"/>
            <a:ext cx="8858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Ispirato da situazioni reali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 Rielaborazione in chiave comica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Sdrammatizzazione di un momento delicato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02060"/>
                </a:solidFill>
                <a:latin typeface="Hero Bold" panose="00000800000000000000" pitchFamily="50" charset="0"/>
              </a:rPr>
              <a:t>SOFTWARE &amp; ANDROID</a:t>
            </a:r>
            <a:endParaRPr lang="it-IT" b="1" dirty="0">
              <a:solidFill>
                <a:srgbClr val="002060"/>
              </a:solidFill>
              <a:latin typeface="Hero Bold" panose="00000800000000000000" pitchFamily="50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3581CB-91D7-42D7-B747-C96ABAD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5" y="1312420"/>
            <a:ext cx="8128896" cy="391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0D0A2E4-2CEC-4532-AD38-BCB00A416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32" y="1588651"/>
            <a:ext cx="2248016" cy="401975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7671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02060"/>
                </a:solidFill>
                <a:latin typeface="Hero Bold" panose="00000800000000000000" pitchFamily="50" charset="0"/>
              </a:rPr>
              <a:t>CHOREOGRAPHE</a:t>
            </a:r>
            <a:endParaRPr lang="it-IT" b="1" dirty="0">
              <a:solidFill>
                <a:srgbClr val="002060"/>
              </a:solidFill>
              <a:latin typeface="Hero Bold" panose="00000800000000000000" pitchFamily="50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0F8783-4A84-40E5-A4D4-0723F2B42DC5}"/>
              </a:ext>
            </a:extLst>
          </p:cNvPr>
          <p:cNvSpPr txBox="1"/>
          <p:nvPr/>
        </p:nvSpPr>
        <p:spPr>
          <a:xfrm>
            <a:off x="838200" y="1649859"/>
            <a:ext cx="8829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Interagire con gli alunni</a:t>
            </a: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Riconoscimento mano alzata attraverso </a:t>
            </a:r>
            <a:r>
              <a:rPr lang="it-IT" sz="2800" dirty="0" err="1">
                <a:latin typeface="Hero" panose="00000500000000000000" pitchFamily="50" charset="0"/>
              </a:rPr>
              <a:t>mark</a:t>
            </a: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 Utilizzo del sensore tattile per interagire</a:t>
            </a:r>
          </a:p>
        </p:txBody>
      </p:sp>
    </p:spTree>
    <p:extLst>
      <p:ext uri="{BB962C8B-B14F-4D97-AF65-F5344CB8AC3E}">
        <p14:creationId xmlns:p14="http://schemas.microsoft.com/office/powerpoint/2010/main" val="13789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E1C3D-0027-4818-A762-5D987F07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1A2B50"/>
                </a:solidFill>
              </a:rPr>
              <a:t>ANDROID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29880C6-95C8-4377-819A-99F003D5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81" y="5608408"/>
            <a:ext cx="4628119" cy="12495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BBFCB8-8013-40DF-BA73-2B6C7F079F0E}"/>
              </a:ext>
            </a:extLst>
          </p:cNvPr>
          <p:cNvSpPr txBox="1"/>
          <p:nvPr/>
        </p:nvSpPr>
        <p:spPr>
          <a:xfrm>
            <a:off x="838200" y="1546370"/>
            <a:ext cx="10182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it-IT" sz="2800" dirty="0">
                <a:latin typeface="Hero" panose="00000500000000000000" pitchFamily="50" charset="0"/>
              </a:rPr>
              <a:t>Interpellare gli studenti attraverso l’app</a:t>
            </a:r>
          </a:p>
          <a:p>
            <a:pPr marL="457200" indent="-45720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  <a:p>
            <a:pPr marL="457200" indent="-457200">
              <a:buBlip>
                <a:blip r:embed="rId3"/>
              </a:buBlip>
            </a:pPr>
            <a:endParaRPr lang="it-IT" sz="28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288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Hero</vt:lpstr>
      <vt:lpstr>Hero Bold</vt:lpstr>
      <vt:lpstr>Tema di Office</vt:lpstr>
      <vt:lpstr>COM’È NATA L’IDEA?</vt:lpstr>
      <vt:lpstr>SOFTWARE &amp; ANDROID</vt:lpstr>
      <vt:lpstr>CHOREOGRAPHE</vt:lpstr>
      <vt:lpstr>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È NATA L’IDEA?</dc:title>
  <dc:creator>matteo.ccp@gmail.com</dc:creator>
  <cp:lastModifiedBy>matteo.ccp@gmail.com</cp:lastModifiedBy>
  <cp:revision>2</cp:revision>
  <dcterms:created xsi:type="dcterms:W3CDTF">2021-04-28T13:41:00Z</dcterms:created>
  <dcterms:modified xsi:type="dcterms:W3CDTF">2021-05-06T18:46:25Z</dcterms:modified>
</cp:coreProperties>
</file>