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sldIdLst>
    <p:sldId id="256" r:id="rId2"/>
    <p:sldId id="302" r:id="rId3"/>
    <p:sldId id="261" r:id="rId4"/>
    <p:sldId id="258" r:id="rId5"/>
    <p:sldId id="317" r:id="rId6"/>
    <p:sldId id="304" r:id="rId7"/>
    <p:sldId id="305" r:id="rId8"/>
    <p:sldId id="262" r:id="rId9"/>
    <p:sldId id="306" r:id="rId10"/>
    <p:sldId id="313" r:id="rId11"/>
    <p:sldId id="314" r:id="rId12"/>
    <p:sldId id="257" r:id="rId13"/>
    <p:sldId id="259" r:id="rId14"/>
    <p:sldId id="318" r:id="rId15"/>
    <p:sldId id="316" r:id="rId16"/>
    <p:sldId id="319" r:id="rId17"/>
    <p:sldId id="264" r:id="rId18"/>
    <p:sldId id="320" r:id="rId19"/>
    <p:sldId id="324" r:id="rId20"/>
    <p:sldId id="321" r:id="rId21"/>
    <p:sldId id="322" r:id="rId22"/>
    <p:sldId id="323" r:id="rId23"/>
    <p:sldId id="328" r:id="rId24"/>
    <p:sldId id="327" r:id="rId25"/>
    <p:sldId id="329" r:id="rId26"/>
    <p:sldId id="326" r:id="rId27"/>
  </p:sldIdLst>
  <p:sldSz cx="9144000" cy="5143500" type="screen16x9"/>
  <p:notesSz cx="6858000" cy="9144000"/>
  <p:embeddedFontLst>
    <p:embeddedFont>
      <p:font typeface="Caveat Brush" pitchFamily="2" charset="0"/>
      <p:regular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4581F-F833-453C-A3FF-153100C9DA44}" v="96" dt="2023-07-16T13:32:09.836"/>
    <p1510:client id="{26CA362D-9A58-306C-DE6A-14D40722445B}" v="192" dt="2023-07-16T19:27:11.350"/>
    <p1510:client id="{60EC5818-1B6C-5E90-B238-2F7CB694419C}" v="231" dt="2023-07-17T15:22:43.060"/>
    <p1510:client id="{6C97FCCC-6287-DD9F-C5F2-A7E1D27FC94E}" v="8" dt="2023-07-16T13:35:05.704"/>
    <p1510:client id="{88BE51A6-A2A9-6B15-0B9E-DACDEB796792}" v="247" dt="2023-07-17T15:16:45.755"/>
    <p1510:client id="{9C586924-7C85-B314-3230-A827DCD886A1}" v="29" dt="2023-07-16T16:03:23.067"/>
    <p1510:client id="{AB18609E-80FF-A637-A0C8-85C9DBBEF5A3}" v="31" dt="2023-07-16T16:37:26.415"/>
    <p1510:client id="{B60691B6-53D2-25EB-88B9-03157CAC6122}" v="506" dt="2023-07-16T15:57:40.819"/>
    <p1510:client id="{D1ACE814-06CF-48B2-BCF7-341B9E43E18D}" v="194" dt="2023-07-16T19:20:29.870"/>
    <p1510:client id="{DFDF0973-3986-108A-4844-781905404C47}" v="110" dt="2023-07-17T14:29:38.359"/>
    <p1510:client id="{F83FD811-0F78-85E6-A7C4-8FD5EC595B47}" v="178" dt="2023-07-17T14:12:01.686"/>
  </p1510:revLst>
</p1510:revInfo>
</file>

<file path=ppt/tableStyles.xml><?xml version="1.0" encoding="utf-8"?>
<a:tblStyleLst xmlns:a="http://schemas.openxmlformats.org/drawingml/2006/main" def="{4483C4D7-894C-4535-9D1A-2E2495A625D6}">
  <a:tblStyle styleId="{4483C4D7-894C-4535-9D1A-2E2495A62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9716605343_0_5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9716605343_0_5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46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19716605343_0_5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19716605343_0_5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19716605343_0_5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19716605343_0_5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9716605343_0_5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9716605343_0_5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206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9716605343_0_5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9716605343_0_5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345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051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167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721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69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9716605343_0_5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9716605343_0_5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248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014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835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1971660534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1971660534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21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9716605343_0_5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9716605343_0_5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194b0eb83ee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1" name="Google Shape;2341;g194b0eb83ee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9716605343_0_5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9716605343_0_5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15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9716605343_0_5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19716605343_0_5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188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9716605343_0_5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9716605343_0_5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9716605343_0_5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9716605343_0_5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56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19716605343_0_5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19716605343_0_5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42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7150" y="1259725"/>
            <a:ext cx="5399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1346" y="3273075"/>
            <a:ext cx="53994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666750">
            <a:off x="2420256" y="385354"/>
            <a:ext cx="1079498" cy="740336"/>
            <a:chOff x="1640725" y="1971125"/>
            <a:chExt cx="835575" cy="573050"/>
          </a:xfrm>
        </p:grpSpPr>
        <p:sp>
          <p:nvSpPr>
            <p:cNvPr id="13" name="Google Shape;13;p2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7741497" y="585439"/>
            <a:ext cx="965228" cy="1314295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69646" y="4052081"/>
            <a:ext cx="1245520" cy="1108181"/>
            <a:chOff x="1566800" y="4210625"/>
            <a:chExt cx="964025" cy="857725"/>
          </a:xfrm>
        </p:grpSpPr>
        <p:sp>
          <p:nvSpPr>
            <p:cNvPr id="32" name="Google Shape;32;p2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7849303" y="3031834"/>
            <a:ext cx="954142" cy="1273008"/>
            <a:chOff x="2882950" y="4162550"/>
            <a:chExt cx="738500" cy="985300"/>
          </a:xfrm>
        </p:grpSpPr>
        <p:sp>
          <p:nvSpPr>
            <p:cNvPr id="79" name="Google Shape;79;p2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2"/>
          <p:cNvSpPr/>
          <p:nvPr/>
        </p:nvSpPr>
        <p:spPr>
          <a:xfrm rot="-315008">
            <a:off x="5301587" y="4098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1"/>
          <p:cNvSpPr txBox="1">
            <a:spLocks noGrp="1"/>
          </p:cNvSpPr>
          <p:nvPr>
            <p:ph type="title" hasCustomPrompt="1"/>
          </p:nvPr>
        </p:nvSpPr>
        <p:spPr>
          <a:xfrm>
            <a:off x="2476500" y="1438338"/>
            <a:ext cx="5962500" cy="15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0" name="Google Shape;640;p11"/>
          <p:cNvSpPr txBox="1">
            <a:spLocks noGrp="1"/>
          </p:cNvSpPr>
          <p:nvPr>
            <p:ph type="subTitle" idx="1"/>
          </p:nvPr>
        </p:nvSpPr>
        <p:spPr>
          <a:xfrm>
            <a:off x="2476500" y="3040063"/>
            <a:ext cx="59625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41" name="Google Shape;641;p11"/>
          <p:cNvGrpSpPr/>
          <p:nvPr/>
        </p:nvGrpSpPr>
        <p:grpSpPr>
          <a:xfrm rot="-666750">
            <a:off x="557856" y="4072604"/>
            <a:ext cx="1079498" cy="740336"/>
            <a:chOff x="1640725" y="1971125"/>
            <a:chExt cx="835575" cy="573050"/>
          </a:xfrm>
        </p:grpSpPr>
        <p:sp>
          <p:nvSpPr>
            <p:cNvPr id="642" name="Google Shape;642;p11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11"/>
          <p:cNvSpPr/>
          <p:nvPr/>
        </p:nvSpPr>
        <p:spPr>
          <a:xfrm>
            <a:off x="1295159" y="2470426"/>
            <a:ext cx="965228" cy="1314295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11"/>
          <p:cNvGrpSpPr/>
          <p:nvPr/>
        </p:nvGrpSpPr>
        <p:grpSpPr>
          <a:xfrm>
            <a:off x="5131920" y="281458"/>
            <a:ext cx="1050305" cy="934491"/>
            <a:chOff x="1566800" y="4210625"/>
            <a:chExt cx="964025" cy="857725"/>
          </a:xfrm>
        </p:grpSpPr>
        <p:sp>
          <p:nvSpPr>
            <p:cNvPr id="661" name="Google Shape;661;p11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1"/>
          <p:cNvGrpSpPr/>
          <p:nvPr/>
        </p:nvGrpSpPr>
        <p:grpSpPr>
          <a:xfrm>
            <a:off x="5682728" y="4082896"/>
            <a:ext cx="954142" cy="1273008"/>
            <a:chOff x="2882950" y="4162550"/>
            <a:chExt cx="738500" cy="985300"/>
          </a:xfrm>
        </p:grpSpPr>
        <p:sp>
          <p:nvSpPr>
            <p:cNvPr id="708" name="Google Shape;708;p11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11"/>
          <p:cNvSpPr/>
          <p:nvPr/>
        </p:nvSpPr>
        <p:spPr>
          <a:xfrm rot="-315008">
            <a:off x="383737" y="33768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1"/>
          <p:cNvSpPr/>
          <p:nvPr/>
        </p:nvSpPr>
        <p:spPr>
          <a:xfrm rot="-315008">
            <a:off x="8564787" y="431307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1"/>
          <p:cNvSpPr/>
          <p:nvPr/>
        </p:nvSpPr>
        <p:spPr>
          <a:xfrm rot="-315008">
            <a:off x="7410237" y="15550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1"/>
          <p:cNvSpPr/>
          <p:nvPr/>
        </p:nvSpPr>
        <p:spPr>
          <a:xfrm rot="1488647">
            <a:off x="2221414" y="1554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3"/>
          <p:cNvGrpSpPr/>
          <p:nvPr/>
        </p:nvGrpSpPr>
        <p:grpSpPr>
          <a:xfrm rot="1194310">
            <a:off x="7043966" y="-634236"/>
            <a:ext cx="1343388" cy="1585283"/>
            <a:chOff x="2727675" y="618900"/>
            <a:chExt cx="852200" cy="1005650"/>
          </a:xfrm>
        </p:grpSpPr>
        <p:sp>
          <p:nvSpPr>
            <p:cNvPr id="721" name="Google Shape;721;p13"/>
            <p:cNvSpPr/>
            <p:nvPr/>
          </p:nvSpPr>
          <p:spPr>
            <a:xfrm>
              <a:off x="2727675" y="618900"/>
              <a:ext cx="852200" cy="1005650"/>
            </a:xfrm>
            <a:custGeom>
              <a:avLst/>
              <a:gdLst/>
              <a:ahLst/>
              <a:cxnLst/>
              <a:rect l="l" t="t" r="r" b="b"/>
              <a:pathLst>
                <a:path w="34088" h="40226" extrusionOk="0">
                  <a:moveTo>
                    <a:pt x="30021" y="8541"/>
                  </a:moveTo>
                  <a:cubicBezTo>
                    <a:pt x="29207" y="9281"/>
                    <a:pt x="28653" y="10279"/>
                    <a:pt x="27876" y="11129"/>
                  </a:cubicBezTo>
                  <a:cubicBezTo>
                    <a:pt x="29096" y="12201"/>
                    <a:pt x="30390" y="13902"/>
                    <a:pt x="30205" y="16083"/>
                  </a:cubicBezTo>
                  <a:cubicBezTo>
                    <a:pt x="30131" y="16786"/>
                    <a:pt x="29836" y="17081"/>
                    <a:pt x="29281" y="17525"/>
                  </a:cubicBezTo>
                  <a:cubicBezTo>
                    <a:pt x="28985" y="17784"/>
                    <a:pt x="28616" y="18006"/>
                    <a:pt x="28246" y="18154"/>
                  </a:cubicBezTo>
                  <a:cubicBezTo>
                    <a:pt x="27322" y="18412"/>
                    <a:pt x="26323" y="18264"/>
                    <a:pt x="25436" y="17821"/>
                  </a:cubicBezTo>
                  <a:cubicBezTo>
                    <a:pt x="25103" y="18080"/>
                    <a:pt x="24845" y="18375"/>
                    <a:pt x="24623" y="18745"/>
                  </a:cubicBezTo>
                  <a:cubicBezTo>
                    <a:pt x="23809" y="19669"/>
                    <a:pt x="22922" y="20594"/>
                    <a:pt x="22109" y="21592"/>
                  </a:cubicBezTo>
                  <a:cubicBezTo>
                    <a:pt x="21554" y="22257"/>
                    <a:pt x="21148" y="22960"/>
                    <a:pt x="20630" y="23699"/>
                  </a:cubicBezTo>
                  <a:cubicBezTo>
                    <a:pt x="20149" y="24402"/>
                    <a:pt x="19632" y="25067"/>
                    <a:pt x="19114" y="25696"/>
                  </a:cubicBezTo>
                  <a:cubicBezTo>
                    <a:pt x="18079" y="27027"/>
                    <a:pt x="17118" y="28468"/>
                    <a:pt x="16083" y="29836"/>
                  </a:cubicBezTo>
                  <a:cubicBezTo>
                    <a:pt x="15565" y="30502"/>
                    <a:pt x="14899" y="31056"/>
                    <a:pt x="14419" y="31759"/>
                  </a:cubicBezTo>
                  <a:cubicBezTo>
                    <a:pt x="13938" y="32461"/>
                    <a:pt x="13273" y="33016"/>
                    <a:pt x="12792" y="33718"/>
                  </a:cubicBezTo>
                  <a:cubicBezTo>
                    <a:pt x="12607" y="33977"/>
                    <a:pt x="12570" y="34347"/>
                    <a:pt x="12275" y="34532"/>
                  </a:cubicBezTo>
                  <a:cubicBezTo>
                    <a:pt x="12053" y="35863"/>
                    <a:pt x="10574" y="36232"/>
                    <a:pt x="8947" y="35936"/>
                  </a:cubicBezTo>
                  <a:cubicBezTo>
                    <a:pt x="7949" y="35789"/>
                    <a:pt x="7025" y="35419"/>
                    <a:pt x="6211" y="34901"/>
                  </a:cubicBezTo>
                  <a:cubicBezTo>
                    <a:pt x="5953" y="34753"/>
                    <a:pt x="5546" y="34384"/>
                    <a:pt x="5509" y="34384"/>
                  </a:cubicBezTo>
                  <a:cubicBezTo>
                    <a:pt x="5361" y="34384"/>
                    <a:pt x="5065" y="34938"/>
                    <a:pt x="4917" y="35123"/>
                  </a:cubicBezTo>
                  <a:cubicBezTo>
                    <a:pt x="3993" y="36528"/>
                    <a:pt x="2995" y="37452"/>
                    <a:pt x="1997" y="38746"/>
                  </a:cubicBezTo>
                  <a:cubicBezTo>
                    <a:pt x="1738" y="39116"/>
                    <a:pt x="1257" y="40225"/>
                    <a:pt x="777" y="40114"/>
                  </a:cubicBezTo>
                  <a:cubicBezTo>
                    <a:pt x="0" y="39966"/>
                    <a:pt x="1109" y="38746"/>
                    <a:pt x="1294" y="38450"/>
                  </a:cubicBezTo>
                  <a:cubicBezTo>
                    <a:pt x="2440" y="36898"/>
                    <a:pt x="3919" y="35493"/>
                    <a:pt x="4917" y="33829"/>
                  </a:cubicBezTo>
                  <a:cubicBezTo>
                    <a:pt x="4326" y="32720"/>
                    <a:pt x="3069" y="31759"/>
                    <a:pt x="2736" y="30354"/>
                  </a:cubicBezTo>
                  <a:cubicBezTo>
                    <a:pt x="2588" y="29725"/>
                    <a:pt x="2588" y="29097"/>
                    <a:pt x="2773" y="28468"/>
                  </a:cubicBezTo>
                  <a:cubicBezTo>
                    <a:pt x="2995" y="28062"/>
                    <a:pt x="3254" y="27655"/>
                    <a:pt x="3586" y="27285"/>
                  </a:cubicBezTo>
                  <a:cubicBezTo>
                    <a:pt x="3882" y="26916"/>
                    <a:pt x="4178" y="26509"/>
                    <a:pt x="4437" y="26102"/>
                  </a:cubicBezTo>
                  <a:cubicBezTo>
                    <a:pt x="4954" y="25215"/>
                    <a:pt x="5546" y="24439"/>
                    <a:pt x="6063" y="23736"/>
                  </a:cubicBezTo>
                  <a:cubicBezTo>
                    <a:pt x="7210" y="22109"/>
                    <a:pt x="8578" y="20742"/>
                    <a:pt x="9687" y="19263"/>
                  </a:cubicBezTo>
                  <a:cubicBezTo>
                    <a:pt x="9982" y="18856"/>
                    <a:pt x="10204" y="18449"/>
                    <a:pt x="10500" y="18043"/>
                  </a:cubicBezTo>
                  <a:cubicBezTo>
                    <a:pt x="10796" y="17673"/>
                    <a:pt x="11165" y="17377"/>
                    <a:pt x="11461" y="17007"/>
                  </a:cubicBezTo>
                  <a:cubicBezTo>
                    <a:pt x="12127" y="16305"/>
                    <a:pt x="12718" y="15566"/>
                    <a:pt x="13347" y="14863"/>
                  </a:cubicBezTo>
                  <a:cubicBezTo>
                    <a:pt x="14678" y="13532"/>
                    <a:pt x="15972" y="12090"/>
                    <a:pt x="17155" y="10612"/>
                  </a:cubicBezTo>
                  <a:cubicBezTo>
                    <a:pt x="16120" y="9761"/>
                    <a:pt x="15898" y="7432"/>
                    <a:pt x="17155" y="6767"/>
                  </a:cubicBezTo>
                  <a:cubicBezTo>
                    <a:pt x="18634" y="5953"/>
                    <a:pt x="20889" y="6841"/>
                    <a:pt x="22183" y="7284"/>
                  </a:cubicBezTo>
                  <a:cubicBezTo>
                    <a:pt x="22885" y="6545"/>
                    <a:pt x="23403" y="5584"/>
                    <a:pt x="24142" y="4881"/>
                  </a:cubicBezTo>
                  <a:cubicBezTo>
                    <a:pt x="23736" y="4363"/>
                    <a:pt x="23033" y="4068"/>
                    <a:pt x="22848" y="3402"/>
                  </a:cubicBezTo>
                  <a:cubicBezTo>
                    <a:pt x="22737" y="2478"/>
                    <a:pt x="22959" y="1554"/>
                    <a:pt x="23477" y="814"/>
                  </a:cubicBezTo>
                  <a:cubicBezTo>
                    <a:pt x="24031" y="260"/>
                    <a:pt x="24956" y="1"/>
                    <a:pt x="26176" y="112"/>
                  </a:cubicBezTo>
                  <a:cubicBezTo>
                    <a:pt x="27026" y="223"/>
                    <a:pt x="28172" y="777"/>
                    <a:pt x="28985" y="1036"/>
                  </a:cubicBezTo>
                  <a:cubicBezTo>
                    <a:pt x="29281" y="1147"/>
                    <a:pt x="29577" y="1221"/>
                    <a:pt x="29799" y="1332"/>
                  </a:cubicBezTo>
                  <a:cubicBezTo>
                    <a:pt x="29984" y="1406"/>
                    <a:pt x="30131" y="1591"/>
                    <a:pt x="30353" y="1739"/>
                  </a:cubicBezTo>
                  <a:cubicBezTo>
                    <a:pt x="30575" y="1812"/>
                    <a:pt x="30760" y="1923"/>
                    <a:pt x="30982" y="2071"/>
                  </a:cubicBezTo>
                  <a:cubicBezTo>
                    <a:pt x="31204" y="2219"/>
                    <a:pt x="31351" y="2589"/>
                    <a:pt x="31647" y="2848"/>
                  </a:cubicBezTo>
                  <a:cubicBezTo>
                    <a:pt x="32054" y="3106"/>
                    <a:pt x="32387" y="3439"/>
                    <a:pt x="32719" y="3772"/>
                  </a:cubicBezTo>
                  <a:cubicBezTo>
                    <a:pt x="32867" y="3994"/>
                    <a:pt x="32978" y="4290"/>
                    <a:pt x="33126" y="4548"/>
                  </a:cubicBezTo>
                  <a:cubicBezTo>
                    <a:pt x="33570" y="5177"/>
                    <a:pt x="33902" y="5916"/>
                    <a:pt x="34050" y="6656"/>
                  </a:cubicBezTo>
                  <a:cubicBezTo>
                    <a:pt x="34087" y="7136"/>
                    <a:pt x="34050" y="7617"/>
                    <a:pt x="33902" y="8061"/>
                  </a:cubicBezTo>
                  <a:cubicBezTo>
                    <a:pt x="33348" y="9170"/>
                    <a:pt x="31056" y="9872"/>
                    <a:pt x="30021" y="8541"/>
                  </a:cubicBezTo>
                  <a:close/>
                  <a:moveTo>
                    <a:pt x="31425" y="8504"/>
                  </a:moveTo>
                  <a:cubicBezTo>
                    <a:pt x="32165" y="8578"/>
                    <a:pt x="32867" y="8208"/>
                    <a:pt x="33274" y="7580"/>
                  </a:cubicBezTo>
                  <a:cubicBezTo>
                    <a:pt x="33348" y="6656"/>
                    <a:pt x="33089" y="5694"/>
                    <a:pt x="32498" y="4955"/>
                  </a:cubicBezTo>
                  <a:cubicBezTo>
                    <a:pt x="32165" y="4363"/>
                    <a:pt x="31721" y="3846"/>
                    <a:pt x="31167" y="3439"/>
                  </a:cubicBezTo>
                  <a:cubicBezTo>
                    <a:pt x="30871" y="3180"/>
                    <a:pt x="30686" y="2848"/>
                    <a:pt x="30464" y="2626"/>
                  </a:cubicBezTo>
                  <a:cubicBezTo>
                    <a:pt x="30316" y="2552"/>
                    <a:pt x="30094" y="2441"/>
                    <a:pt x="29910" y="2330"/>
                  </a:cubicBezTo>
                  <a:cubicBezTo>
                    <a:pt x="29540" y="2071"/>
                    <a:pt x="29133" y="1886"/>
                    <a:pt x="28690" y="1776"/>
                  </a:cubicBezTo>
                  <a:cubicBezTo>
                    <a:pt x="28135" y="1591"/>
                    <a:pt x="27617" y="1406"/>
                    <a:pt x="27026" y="1184"/>
                  </a:cubicBezTo>
                  <a:cubicBezTo>
                    <a:pt x="26693" y="1036"/>
                    <a:pt x="26360" y="925"/>
                    <a:pt x="26028" y="888"/>
                  </a:cubicBezTo>
                  <a:cubicBezTo>
                    <a:pt x="24216" y="703"/>
                    <a:pt x="23514" y="1554"/>
                    <a:pt x="23588" y="3180"/>
                  </a:cubicBezTo>
                  <a:cubicBezTo>
                    <a:pt x="23846" y="3587"/>
                    <a:pt x="24253" y="3957"/>
                    <a:pt x="24660" y="4253"/>
                  </a:cubicBezTo>
                  <a:cubicBezTo>
                    <a:pt x="25177" y="4105"/>
                    <a:pt x="25103" y="3365"/>
                    <a:pt x="25584" y="3291"/>
                  </a:cubicBezTo>
                  <a:cubicBezTo>
                    <a:pt x="25880" y="3254"/>
                    <a:pt x="26213" y="3328"/>
                    <a:pt x="26508" y="3513"/>
                  </a:cubicBezTo>
                  <a:cubicBezTo>
                    <a:pt x="27026" y="3809"/>
                    <a:pt x="27543" y="4511"/>
                    <a:pt x="27950" y="4733"/>
                  </a:cubicBezTo>
                  <a:cubicBezTo>
                    <a:pt x="28653" y="4437"/>
                    <a:pt x="29355" y="4696"/>
                    <a:pt x="30021" y="4955"/>
                  </a:cubicBezTo>
                  <a:cubicBezTo>
                    <a:pt x="30464" y="5140"/>
                    <a:pt x="31056" y="5251"/>
                    <a:pt x="31204" y="5657"/>
                  </a:cubicBezTo>
                  <a:cubicBezTo>
                    <a:pt x="31388" y="6841"/>
                    <a:pt x="30649" y="7173"/>
                    <a:pt x="30353" y="7950"/>
                  </a:cubicBezTo>
                  <a:cubicBezTo>
                    <a:pt x="30760" y="8024"/>
                    <a:pt x="30945" y="8430"/>
                    <a:pt x="31425" y="8504"/>
                  </a:cubicBezTo>
                  <a:close/>
                  <a:moveTo>
                    <a:pt x="26989" y="4881"/>
                  </a:moveTo>
                  <a:cubicBezTo>
                    <a:pt x="26804" y="4733"/>
                    <a:pt x="25954" y="3920"/>
                    <a:pt x="25769" y="4216"/>
                  </a:cubicBezTo>
                  <a:cubicBezTo>
                    <a:pt x="25362" y="4918"/>
                    <a:pt x="24475" y="5547"/>
                    <a:pt x="23883" y="6323"/>
                  </a:cubicBezTo>
                  <a:cubicBezTo>
                    <a:pt x="23514" y="6767"/>
                    <a:pt x="23218" y="7284"/>
                    <a:pt x="22959" y="7691"/>
                  </a:cubicBezTo>
                  <a:cubicBezTo>
                    <a:pt x="23772" y="8098"/>
                    <a:pt x="24586" y="8578"/>
                    <a:pt x="25362" y="9096"/>
                  </a:cubicBezTo>
                  <a:cubicBezTo>
                    <a:pt x="25325" y="8985"/>
                    <a:pt x="25325" y="8874"/>
                    <a:pt x="25362" y="8763"/>
                  </a:cubicBezTo>
                  <a:cubicBezTo>
                    <a:pt x="26286" y="7876"/>
                    <a:pt x="26915" y="6619"/>
                    <a:pt x="27691" y="5584"/>
                  </a:cubicBezTo>
                  <a:cubicBezTo>
                    <a:pt x="27359" y="5473"/>
                    <a:pt x="27248" y="5140"/>
                    <a:pt x="26989" y="4881"/>
                  </a:cubicBezTo>
                  <a:close/>
                  <a:moveTo>
                    <a:pt x="28837" y="5399"/>
                  </a:moveTo>
                  <a:cubicBezTo>
                    <a:pt x="28800" y="5510"/>
                    <a:pt x="28727" y="5547"/>
                    <a:pt x="28727" y="5694"/>
                  </a:cubicBezTo>
                  <a:cubicBezTo>
                    <a:pt x="29244" y="5953"/>
                    <a:pt x="29799" y="6175"/>
                    <a:pt x="30353" y="6323"/>
                  </a:cubicBezTo>
                  <a:cubicBezTo>
                    <a:pt x="30464" y="6212"/>
                    <a:pt x="30501" y="6064"/>
                    <a:pt x="30464" y="5953"/>
                  </a:cubicBezTo>
                  <a:cubicBezTo>
                    <a:pt x="29873" y="5805"/>
                    <a:pt x="29503" y="5473"/>
                    <a:pt x="28800" y="5399"/>
                  </a:cubicBezTo>
                  <a:close/>
                  <a:moveTo>
                    <a:pt x="29281" y="6397"/>
                  </a:moveTo>
                  <a:cubicBezTo>
                    <a:pt x="28727" y="6175"/>
                    <a:pt x="28320" y="5768"/>
                    <a:pt x="28098" y="6397"/>
                  </a:cubicBezTo>
                  <a:cubicBezTo>
                    <a:pt x="28727" y="6619"/>
                    <a:pt x="29318" y="6914"/>
                    <a:pt x="29947" y="7173"/>
                  </a:cubicBezTo>
                  <a:cubicBezTo>
                    <a:pt x="29984" y="6951"/>
                    <a:pt x="30168" y="6877"/>
                    <a:pt x="30242" y="6693"/>
                  </a:cubicBezTo>
                  <a:cubicBezTo>
                    <a:pt x="29947" y="6582"/>
                    <a:pt x="29614" y="6545"/>
                    <a:pt x="29244" y="6397"/>
                  </a:cubicBezTo>
                  <a:close/>
                  <a:moveTo>
                    <a:pt x="27839" y="6730"/>
                  </a:moveTo>
                  <a:cubicBezTo>
                    <a:pt x="27728" y="6877"/>
                    <a:pt x="27654" y="7025"/>
                    <a:pt x="27580" y="7173"/>
                  </a:cubicBezTo>
                  <a:cubicBezTo>
                    <a:pt x="28209" y="7358"/>
                    <a:pt x="28837" y="7617"/>
                    <a:pt x="29429" y="7987"/>
                  </a:cubicBezTo>
                  <a:cubicBezTo>
                    <a:pt x="29540" y="7839"/>
                    <a:pt x="29614" y="7691"/>
                    <a:pt x="29688" y="7506"/>
                  </a:cubicBezTo>
                  <a:cubicBezTo>
                    <a:pt x="29059" y="7247"/>
                    <a:pt x="28468" y="6951"/>
                    <a:pt x="27802" y="6730"/>
                  </a:cubicBezTo>
                  <a:close/>
                  <a:moveTo>
                    <a:pt x="28024" y="17451"/>
                  </a:moveTo>
                  <a:cubicBezTo>
                    <a:pt x="28616" y="17266"/>
                    <a:pt x="29133" y="16638"/>
                    <a:pt x="29429" y="16305"/>
                  </a:cubicBezTo>
                  <a:cubicBezTo>
                    <a:pt x="29540" y="15307"/>
                    <a:pt x="29355" y="14309"/>
                    <a:pt x="28837" y="13421"/>
                  </a:cubicBezTo>
                  <a:cubicBezTo>
                    <a:pt x="28209" y="12164"/>
                    <a:pt x="27285" y="11647"/>
                    <a:pt x="26213" y="10685"/>
                  </a:cubicBezTo>
                  <a:cubicBezTo>
                    <a:pt x="25584" y="10168"/>
                    <a:pt x="24882" y="9687"/>
                    <a:pt x="24142" y="9281"/>
                  </a:cubicBezTo>
                  <a:cubicBezTo>
                    <a:pt x="23070" y="8541"/>
                    <a:pt x="21887" y="7950"/>
                    <a:pt x="20630" y="7580"/>
                  </a:cubicBezTo>
                  <a:cubicBezTo>
                    <a:pt x="19595" y="7284"/>
                    <a:pt x="17414" y="6877"/>
                    <a:pt x="17081" y="7987"/>
                  </a:cubicBezTo>
                  <a:cubicBezTo>
                    <a:pt x="16822" y="8726"/>
                    <a:pt x="17266" y="9909"/>
                    <a:pt x="17709" y="9983"/>
                  </a:cubicBezTo>
                  <a:cubicBezTo>
                    <a:pt x="17968" y="10020"/>
                    <a:pt x="18412" y="9687"/>
                    <a:pt x="18744" y="9613"/>
                  </a:cubicBezTo>
                  <a:cubicBezTo>
                    <a:pt x="20001" y="9355"/>
                    <a:pt x="21850" y="10168"/>
                    <a:pt x="22848" y="10649"/>
                  </a:cubicBezTo>
                  <a:cubicBezTo>
                    <a:pt x="23144" y="10796"/>
                    <a:pt x="23440" y="11092"/>
                    <a:pt x="23772" y="11277"/>
                  </a:cubicBezTo>
                  <a:cubicBezTo>
                    <a:pt x="24475" y="11721"/>
                    <a:pt x="25140" y="12238"/>
                    <a:pt x="25732" y="12867"/>
                  </a:cubicBezTo>
                  <a:cubicBezTo>
                    <a:pt x="26323" y="13532"/>
                    <a:pt x="26952" y="14383"/>
                    <a:pt x="26804" y="15640"/>
                  </a:cubicBezTo>
                  <a:cubicBezTo>
                    <a:pt x="26730" y="16379"/>
                    <a:pt x="26250" y="16564"/>
                    <a:pt x="25991" y="17266"/>
                  </a:cubicBezTo>
                  <a:cubicBezTo>
                    <a:pt x="26619" y="17525"/>
                    <a:pt x="27322" y="17599"/>
                    <a:pt x="27987" y="17451"/>
                  </a:cubicBezTo>
                  <a:close/>
                  <a:moveTo>
                    <a:pt x="27285" y="7543"/>
                  </a:moveTo>
                  <a:cubicBezTo>
                    <a:pt x="27174" y="7691"/>
                    <a:pt x="27100" y="7802"/>
                    <a:pt x="27063" y="7950"/>
                  </a:cubicBezTo>
                  <a:cubicBezTo>
                    <a:pt x="27580" y="8282"/>
                    <a:pt x="28135" y="8541"/>
                    <a:pt x="28727" y="8726"/>
                  </a:cubicBezTo>
                  <a:cubicBezTo>
                    <a:pt x="28948" y="8652"/>
                    <a:pt x="29022" y="8467"/>
                    <a:pt x="29096" y="8245"/>
                  </a:cubicBezTo>
                  <a:cubicBezTo>
                    <a:pt x="28505" y="8024"/>
                    <a:pt x="28061" y="7617"/>
                    <a:pt x="27285" y="7543"/>
                  </a:cubicBezTo>
                  <a:close/>
                  <a:moveTo>
                    <a:pt x="26730" y="8282"/>
                  </a:moveTo>
                  <a:cubicBezTo>
                    <a:pt x="26693" y="8430"/>
                    <a:pt x="26545" y="8467"/>
                    <a:pt x="26471" y="8652"/>
                  </a:cubicBezTo>
                  <a:cubicBezTo>
                    <a:pt x="27063" y="8837"/>
                    <a:pt x="27580" y="9133"/>
                    <a:pt x="28061" y="9502"/>
                  </a:cubicBezTo>
                  <a:cubicBezTo>
                    <a:pt x="28283" y="9428"/>
                    <a:pt x="28357" y="9207"/>
                    <a:pt x="28505" y="9059"/>
                  </a:cubicBezTo>
                  <a:cubicBezTo>
                    <a:pt x="27876" y="8874"/>
                    <a:pt x="27285" y="8615"/>
                    <a:pt x="26730" y="8282"/>
                  </a:cubicBezTo>
                  <a:close/>
                  <a:moveTo>
                    <a:pt x="26139" y="8985"/>
                  </a:moveTo>
                  <a:cubicBezTo>
                    <a:pt x="26102" y="9059"/>
                    <a:pt x="26065" y="9096"/>
                    <a:pt x="26028" y="9170"/>
                  </a:cubicBezTo>
                  <a:cubicBezTo>
                    <a:pt x="26693" y="9244"/>
                    <a:pt x="26841" y="9835"/>
                    <a:pt x="27507" y="9946"/>
                  </a:cubicBezTo>
                  <a:cubicBezTo>
                    <a:pt x="27507" y="10057"/>
                    <a:pt x="27654" y="10020"/>
                    <a:pt x="27617" y="10168"/>
                  </a:cubicBezTo>
                  <a:cubicBezTo>
                    <a:pt x="27728" y="10094"/>
                    <a:pt x="27839" y="9983"/>
                    <a:pt x="27876" y="9835"/>
                  </a:cubicBezTo>
                  <a:cubicBezTo>
                    <a:pt x="27359" y="9465"/>
                    <a:pt x="26767" y="9170"/>
                    <a:pt x="26139" y="8985"/>
                  </a:cubicBezTo>
                  <a:close/>
                  <a:moveTo>
                    <a:pt x="26952" y="10279"/>
                  </a:moveTo>
                  <a:cubicBezTo>
                    <a:pt x="27063" y="10390"/>
                    <a:pt x="27211" y="10759"/>
                    <a:pt x="27433" y="10538"/>
                  </a:cubicBezTo>
                  <a:cubicBezTo>
                    <a:pt x="26989" y="10279"/>
                    <a:pt x="26619" y="9798"/>
                    <a:pt x="26176" y="9687"/>
                  </a:cubicBezTo>
                  <a:cubicBezTo>
                    <a:pt x="26434" y="9872"/>
                    <a:pt x="26693" y="10094"/>
                    <a:pt x="26952" y="10279"/>
                  </a:cubicBezTo>
                  <a:close/>
                  <a:moveTo>
                    <a:pt x="15639" y="29134"/>
                  </a:moveTo>
                  <a:cubicBezTo>
                    <a:pt x="16785" y="27655"/>
                    <a:pt x="17857" y="26102"/>
                    <a:pt x="19003" y="24549"/>
                  </a:cubicBezTo>
                  <a:cubicBezTo>
                    <a:pt x="20186" y="23034"/>
                    <a:pt x="21148" y="21444"/>
                    <a:pt x="22442" y="20076"/>
                  </a:cubicBezTo>
                  <a:cubicBezTo>
                    <a:pt x="23329" y="19078"/>
                    <a:pt x="24253" y="17895"/>
                    <a:pt x="25214" y="16860"/>
                  </a:cubicBezTo>
                  <a:cubicBezTo>
                    <a:pt x="25547" y="16527"/>
                    <a:pt x="25843" y="16120"/>
                    <a:pt x="26028" y="15713"/>
                  </a:cubicBezTo>
                  <a:cubicBezTo>
                    <a:pt x="26065" y="15270"/>
                    <a:pt x="26028" y="14826"/>
                    <a:pt x="25917" y="14420"/>
                  </a:cubicBezTo>
                  <a:cubicBezTo>
                    <a:pt x="25732" y="14013"/>
                    <a:pt x="25473" y="13680"/>
                    <a:pt x="25177" y="13347"/>
                  </a:cubicBezTo>
                  <a:cubicBezTo>
                    <a:pt x="24808" y="12941"/>
                    <a:pt x="24364" y="12571"/>
                    <a:pt x="23883" y="12238"/>
                  </a:cubicBezTo>
                  <a:cubicBezTo>
                    <a:pt x="22663" y="11499"/>
                    <a:pt x="21369" y="10538"/>
                    <a:pt x="19669" y="10353"/>
                  </a:cubicBezTo>
                  <a:cubicBezTo>
                    <a:pt x="18781" y="10242"/>
                    <a:pt x="18560" y="10538"/>
                    <a:pt x="18005" y="10759"/>
                  </a:cubicBezTo>
                  <a:cubicBezTo>
                    <a:pt x="16378" y="12978"/>
                    <a:pt x="14234" y="14900"/>
                    <a:pt x="12496" y="17007"/>
                  </a:cubicBezTo>
                  <a:cubicBezTo>
                    <a:pt x="11868" y="17747"/>
                    <a:pt x="11239" y="18412"/>
                    <a:pt x="10685" y="19152"/>
                  </a:cubicBezTo>
                  <a:cubicBezTo>
                    <a:pt x="10130" y="19928"/>
                    <a:pt x="9539" y="20631"/>
                    <a:pt x="8910" y="21333"/>
                  </a:cubicBezTo>
                  <a:cubicBezTo>
                    <a:pt x="8319" y="22035"/>
                    <a:pt x="7764" y="22812"/>
                    <a:pt x="7210" y="23551"/>
                  </a:cubicBezTo>
                  <a:cubicBezTo>
                    <a:pt x="6618" y="24291"/>
                    <a:pt x="6027" y="25030"/>
                    <a:pt x="5509" y="25806"/>
                  </a:cubicBezTo>
                  <a:cubicBezTo>
                    <a:pt x="5102" y="26398"/>
                    <a:pt x="4733" y="27027"/>
                    <a:pt x="4363" y="27544"/>
                  </a:cubicBezTo>
                  <a:cubicBezTo>
                    <a:pt x="4215" y="27729"/>
                    <a:pt x="3993" y="27988"/>
                    <a:pt x="4030" y="28136"/>
                  </a:cubicBezTo>
                  <a:cubicBezTo>
                    <a:pt x="5102" y="28062"/>
                    <a:pt x="5546" y="28468"/>
                    <a:pt x="6248" y="28801"/>
                  </a:cubicBezTo>
                  <a:cubicBezTo>
                    <a:pt x="6470" y="28912"/>
                    <a:pt x="6729" y="29023"/>
                    <a:pt x="6951" y="29134"/>
                  </a:cubicBezTo>
                  <a:cubicBezTo>
                    <a:pt x="7136" y="29245"/>
                    <a:pt x="7284" y="29467"/>
                    <a:pt x="7505" y="29614"/>
                  </a:cubicBezTo>
                  <a:cubicBezTo>
                    <a:pt x="8171" y="29910"/>
                    <a:pt x="8799" y="30280"/>
                    <a:pt x="9428" y="30687"/>
                  </a:cubicBezTo>
                  <a:cubicBezTo>
                    <a:pt x="10500" y="31463"/>
                    <a:pt x="11276" y="32572"/>
                    <a:pt x="12090" y="33496"/>
                  </a:cubicBezTo>
                  <a:cubicBezTo>
                    <a:pt x="13088" y="31981"/>
                    <a:pt x="14493" y="30613"/>
                    <a:pt x="15639" y="29134"/>
                  </a:cubicBezTo>
                  <a:close/>
                  <a:moveTo>
                    <a:pt x="9798" y="35271"/>
                  </a:moveTo>
                  <a:cubicBezTo>
                    <a:pt x="10685" y="35345"/>
                    <a:pt x="11720" y="35012"/>
                    <a:pt x="11535" y="34088"/>
                  </a:cubicBezTo>
                  <a:cubicBezTo>
                    <a:pt x="11424" y="33718"/>
                    <a:pt x="10759" y="33053"/>
                    <a:pt x="10352" y="32572"/>
                  </a:cubicBezTo>
                  <a:cubicBezTo>
                    <a:pt x="9945" y="32092"/>
                    <a:pt x="9465" y="31648"/>
                    <a:pt x="8984" y="31278"/>
                  </a:cubicBezTo>
                  <a:cubicBezTo>
                    <a:pt x="8319" y="30835"/>
                    <a:pt x="7542" y="30502"/>
                    <a:pt x="7025" y="30206"/>
                  </a:cubicBezTo>
                  <a:cubicBezTo>
                    <a:pt x="6840" y="30058"/>
                    <a:pt x="6692" y="29873"/>
                    <a:pt x="6544" y="29762"/>
                  </a:cubicBezTo>
                  <a:cubicBezTo>
                    <a:pt x="5768" y="29319"/>
                    <a:pt x="4585" y="28653"/>
                    <a:pt x="3439" y="28949"/>
                  </a:cubicBezTo>
                  <a:cubicBezTo>
                    <a:pt x="3291" y="31167"/>
                    <a:pt x="4659" y="31870"/>
                    <a:pt x="5398" y="33201"/>
                  </a:cubicBezTo>
                  <a:cubicBezTo>
                    <a:pt x="5731" y="32646"/>
                    <a:pt x="6100" y="32165"/>
                    <a:pt x="6544" y="31685"/>
                  </a:cubicBezTo>
                  <a:cubicBezTo>
                    <a:pt x="6803" y="31426"/>
                    <a:pt x="7394" y="31241"/>
                    <a:pt x="7394" y="31759"/>
                  </a:cubicBezTo>
                  <a:cubicBezTo>
                    <a:pt x="7394" y="32055"/>
                    <a:pt x="7099" y="32128"/>
                    <a:pt x="6914" y="32313"/>
                  </a:cubicBezTo>
                  <a:cubicBezTo>
                    <a:pt x="6544" y="32720"/>
                    <a:pt x="6248" y="33349"/>
                    <a:pt x="5916" y="33792"/>
                  </a:cubicBezTo>
                  <a:cubicBezTo>
                    <a:pt x="6729" y="34532"/>
                    <a:pt x="8319" y="35160"/>
                    <a:pt x="9798" y="3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3328450" y="646650"/>
              <a:ext cx="116475" cy="42525"/>
            </a:xfrm>
            <a:custGeom>
              <a:avLst/>
              <a:gdLst/>
              <a:ahLst/>
              <a:cxnLst/>
              <a:rect l="l" t="t" r="r" b="b"/>
              <a:pathLst>
                <a:path w="4659" h="1701" extrusionOk="0">
                  <a:moveTo>
                    <a:pt x="4548" y="1405"/>
                  </a:moveTo>
                  <a:cubicBezTo>
                    <a:pt x="3697" y="1553"/>
                    <a:pt x="2477" y="222"/>
                    <a:pt x="1109" y="850"/>
                  </a:cubicBezTo>
                  <a:cubicBezTo>
                    <a:pt x="740" y="1035"/>
                    <a:pt x="703" y="1368"/>
                    <a:pt x="481" y="1701"/>
                  </a:cubicBezTo>
                  <a:cubicBezTo>
                    <a:pt x="0" y="1701"/>
                    <a:pt x="296" y="1035"/>
                    <a:pt x="407" y="924"/>
                  </a:cubicBezTo>
                  <a:cubicBezTo>
                    <a:pt x="1035" y="0"/>
                    <a:pt x="3032" y="259"/>
                    <a:pt x="3919" y="924"/>
                  </a:cubicBezTo>
                  <a:cubicBezTo>
                    <a:pt x="4252" y="961"/>
                    <a:pt x="4659" y="1072"/>
                    <a:pt x="4548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3453225" y="6854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37" y="334"/>
                  </a:moveTo>
                  <a:cubicBezTo>
                    <a:pt x="0" y="75"/>
                    <a:pt x="222" y="1"/>
                    <a:pt x="370" y="75"/>
                  </a:cubicBezTo>
                  <a:cubicBezTo>
                    <a:pt x="555" y="334"/>
                    <a:pt x="185" y="555"/>
                    <a:pt x="37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3477250" y="707650"/>
              <a:ext cx="74900" cy="91525"/>
            </a:xfrm>
            <a:custGeom>
              <a:avLst/>
              <a:gdLst/>
              <a:ahLst/>
              <a:cxnLst/>
              <a:rect l="l" t="t" r="r" b="b"/>
              <a:pathLst>
                <a:path w="2996" h="3661" extrusionOk="0">
                  <a:moveTo>
                    <a:pt x="2810" y="3586"/>
                  </a:moveTo>
                  <a:cubicBezTo>
                    <a:pt x="2699" y="3549"/>
                    <a:pt x="2699" y="3660"/>
                    <a:pt x="2625" y="3623"/>
                  </a:cubicBezTo>
                  <a:cubicBezTo>
                    <a:pt x="2404" y="3291"/>
                    <a:pt x="2293" y="2884"/>
                    <a:pt x="2256" y="2477"/>
                  </a:cubicBezTo>
                  <a:cubicBezTo>
                    <a:pt x="1886" y="1886"/>
                    <a:pt x="1479" y="1331"/>
                    <a:pt x="999" y="813"/>
                  </a:cubicBezTo>
                  <a:cubicBezTo>
                    <a:pt x="777" y="592"/>
                    <a:pt x="1" y="185"/>
                    <a:pt x="666" y="0"/>
                  </a:cubicBezTo>
                  <a:cubicBezTo>
                    <a:pt x="1405" y="666"/>
                    <a:pt x="2071" y="1405"/>
                    <a:pt x="2625" y="2255"/>
                  </a:cubicBezTo>
                  <a:cubicBezTo>
                    <a:pt x="2625" y="2736"/>
                    <a:pt x="2995" y="3143"/>
                    <a:pt x="281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3168550" y="811150"/>
              <a:ext cx="55475" cy="37000"/>
            </a:xfrm>
            <a:custGeom>
              <a:avLst/>
              <a:gdLst/>
              <a:ahLst/>
              <a:cxnLst/>
              <a:rect l="l" t="t" r="r" b="b"/>
              <a:pathLst>
                <a:path w="2219" h="1480" extrusionOk="0">
                  <a:moveTo>
                    <a:pt x="2219" y="740"/>
                  </a:moveTo>
                  <a:cubicBezTo>
                    <a:pt x="2182" y="740"/>
                    <a:pt x="2108" y="777"/>
                    <a:pt x="2108" y="851"/>
                  </a:cubicBezTo>
                  <a:cubicBezTo>
                    <a:pt x="1701" y="666"/>
                    <a:pt x="1294" y="592"/>
                    <a:pt x="851" y="666"/>
                  </a:cubicBezTo>
                  <a:cubicBezTo>
                    <a:pt x="444" y="777"/>
                    <a:pt x="703" y="1295"/>
                    <a:pt x="333" y="1480"/>
                  </a:cubicBezTo>
                  <a:cubicBezTo>
                    <a:pt x="0" y="1295"/>
                    <a:pt x="148" y="777"/>
                    <a:pt x="296" y="592"/>
                  </a:cubicBezTo>
                  <a:cubicBezTo>
                    <a:pt x="629" y="75"/>
                    <a:pt x="2145" y="1"/>
                    <a:pt x="2219" y="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3240650" y="827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518" y="259"/>
                  </a:moveTo>
                  <a:cubicBezTo>
                    <a:pt x="555" y="333"/>
                    <a:pt x="518" y="481"/>
                    <a:pt x="444" y="555"/>
                  </a:cubicBezTo>
                  <a:lnTo>
                    <a:pt x="259" y="555"/>
                  </a:lnTo>
                  <a:cubicBezTo>
                    <a:pt x="0" y="407"/>
                    <a:pt x="296" y="0"/>
                    <a:pt x="51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90550" y="837950"/>
              <a:ext cx="153450" cy="172875"/>
            </a:xfrm>
            <a:custGeom>
              <a:avLst/>
              <a:gdLst/>
              <a:ahLst/>
              <a:cxnLst/>
              <a:rect l="l" t="t" r="r" b="b"/>
              <a:pathLst>
                <a:path w="6138" h="6915" extrusionOk="0">
                  <a:moveTo>
                    <a:pt x="2071" y="1887"/>
                  </a:moveTo>
                  <a:cubicBezTo>
                    <a:pt x="1701" y="1517"/>
                    <a:pt x="1294" y="1184"/>
                    <a:pt x="851" y="962"/>
                  </a:cubicBezTo>
                  <a:cubicBezTo>
                    <a:pt x="555" y="851"/>
                    <a:pt x="259" y="703"/>
                    <a:pt x="0" y="519"/>
                  </a:cubicBezTo>
                  <a:cubicBezTo>
                    <a:pt x="222" y="1"/>
                    <a:pt x="999" y="629"/>
                    <a:pt x="1331" y="851"/>
                  </a:cubicBezTo>
                  <a:cubicBezTo>
                    <a:pt x="1516" y="962"/>
                    <a:pt x="1701" y="1036"/>
                    <a:pt x="1886" y="1147"/>
                  </a:cubicBezTo>
                  <a:cubicBezTo>
                    <a:pt x="2034" y="1258"/>
                    <a:pt x="2108" y="1443"/>
                    <a:pt x="2293" y="1554"/>
                  </a:cubicBezTo>
                  <a:cubicBezTo>
                    <a:pt x="2514" y="1665"/>
                    <a:pt x="2736" y="1813"/>
                    <a:pt x="2958" y="1960"/>
                  </a:cubicBezTo>
                  <a:cubicBezTo>
                    <a:pt x="3069" y="2034"/>
                    <a:pt x="3106" y="2219"/>
                    <a:pt x="3217" y="2293"/>
                  </a:cubicBezTo>
                  <a:cubicBezTo>
                    <a:pt x="3550" y="2589"/>
                    <a:pt x="3993" y="2811"/>
                    <a:pt x="4252" y="3070"/>
                  </a:cubicBezTo>
                  <a:cubicBezTo>
                    <a:pt x="4622" y="3476"/>
                    <a:pt x="4918" y="4031"/>
                    <a:pt x="5287" y="4511"/>
                  </a:cubicBezTo>
                  <a:cubicBezTo>
                    <a:pt x="5657" y="4955"/>
                    <a:pt x="5953" y="5510"/>
                    <a:pt x="6138" y="6064"/>
                  </a:cubicBezTo>
                  <a:cubicBezTo>
                    <a:pt x="6138" y="6286"/>
                    <a:pt x="6138" y="6804"/>
                    <a:pt x="5953" y="6841"/>
                  </a:cubicBezTo>
                  <a:cubicBezTo>
                    <a:pt x="5620" y="6915"/>
                    <a:pt x="5768" y="6471"/>
                    <a:pt x="5731" y="6249"/>
                  </a:cubicBezTo>
                  <a:cubicBezTo>
                    <a:pt x="5657" y="5879"/>
                    <a:pt x="5472" y="5547"/>
                    <a:pt x="5287" y="5251"/>
                  </a:cubicBezTo>
                  <a:cubicBezTo>
                    <a:pt x="5102" y="4955"/>
                    <a:pt x="4918" y="4659"/>
                    <a:pt x="4696" y="4437"/>
                  </a:cubicBezTo>
                  <a:cubicBezTo>
                    <a:pt x="4437" y="4105"/>
                    <a:pt x="4252" y="3661"/>
                    <a:pt x="3993" y="3365"/>
                  </a:cubicBezTo>
                  <a:cubicBezTo>
                    <a:pt x="3661" y="3070"/>
                    <a:pt x="3328" y="2811"/>
                    <a:pt x="2958" y="2589"/>
                  </a:cubicBezTo>
                  <a:cubicBezTo>
                    <a:pt x="2699" y="2367"/>
                    <a:pt x="2478" y="1960"/>
                    <a:pt x="2071" y="1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42850" y="898975"/>
              <a:ext cx="158075" cy="163600"/>
            </a:xfrm>
            <a:custGeom>
              <a:avLst/>
              <a:gdLst/>
              <a:ahLst/>
              <a:cxnLst/>
              <a:rect l="l" t="t" r="r" b="b"/>
              <a:pathLst>
                <a:path w="6323" h="6544" extrusionOk="0">
                  <a:moveTo>
                    <a:pt x="6322" y="259"/>
                  </a:moveTo>
                  <a:cubicBezTo>
                    <a:pt x="6322" y="629"/>
                    <a:pt x="5953" y="776"/>
                    <a:pt x="5731" y="961"/>
                  </a:cubicBezTo>
                  <a:cubicBezTo>
                    <a:pt x="5509" y="1183"/>
                    <a:pt x="5324" y="1442"/>
                    <a:pt x="5102" y="1664"/>
                  </a:cubicBezTo>
                  <a:cubicBezTo>
                    <a:pt x="4733" y="2107"/>
                    <a:pt x="4252" y="2477"/>
                    <a:pt x="3845" y="2884"/>
                  </a:cubicBezTo>
                  <a:cubicBezTo>
                    <a:pt x="3439" y="3290"/>
                    <a:pt x="3106" y="3771"/>
                    <a:pt x="2736" y="4178"/>
                  </a:cubicBezTo>
                  <a:cubicBezTo>
                    <a:pt x="2145" y="4843"/>
                    <a:pt x="1553" y="5472"/>
                    <a:pt x="925" y="6026"/>
                  </a:cubicBezTo>
                  <a:cubicBezTo>
                    <a:pt x="740" y="6211"/>
                    <a:pt x="592" y="6544"/>
                    <a:pt x="296" y="6544"/>
                  </a:cubicBezTo>
                  <a:cubicBezTo>
                    <a:pt x="0" y="6100"/>
                    <a:pt x="629" y="5767"/>
                    <a:pt x="888" y="5509"/>
                  </a:cubicBezTo>
                  <a:cubicBezTo>
                    <a:pt x="1479" y="4880"/>
                    <a:pt x="2034" y="4289"/>
                    <a:pt x="2662" y="3660"/>
                  </a:cubicBezTo>
                  <a:cubicBezTo>
                    <a:pt x="3623" y="2477"/>
                    <a:pt x="4696" y="1405"/>
                    <a:pt x="5842" y="370"/>
                  </a:cubicBezTo>
                  <a:cubicBezTo>
                    <a:pt x="5879" y="222"/>
                    <a:pt x="6211" y="0"/>
                    <a:pt x="63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903275" y="894350"/>
              <a:ext cx="348475" cy="433500"/>
            </a:xfrm>
            <a:custGeom>
              <a:avLst/>
              <a:gdLst/>
              <a:ahLst/>
              <a:cxnLst/>
              <a:rect l="l" t="t" r="r" b="b"/>
              <a:pathLst>
                <a:path w="13939" h="17340" extrusionOk="0">
                  <a:moveTo>
                    <a:pt x="12830" y="1886"/>
                  </a:moveTo>
                  <a:cubicBezTo>
                    <a:pt x="13051" y="1960"/>
                    <a:pt x="13347" y="1960"/>
                    <a:pt x="13310" y="2329"/>
                  </a:cubicBezTo>
                  <a:cubicBezTo>
                    <a:pt x="13125" y="2477"/>
                    <a:pt x="12756" y="2329"/>
                    <a:pt x="12608" y="2181"/>
                  </a:cubicBezTo>
                  <a:cubicBezTo>
                    <a:pt x="12349" y="2588"/>
                    <a:pt x="12016" y="2921"/>
                    <a:pt x="11683" y="3254"/>
                  </a:cubicBezTo>
                  <a:cubicBezTo>
                    <a:pt x="11868" y="3512"/>
                    <a:pt x="12201" y="3475"/>
                    <a:pt x="12201" y="3845"/>
                  </a:cubicBezTo>
                  <a:cubicBezTo>
                    <a:pt x="12201" y="4437"/>
                    <a:pt x="11462" y="4141"/>
                    <a:pt x="11129" y="3882"/>
                  </a:cubicBezTo>
                  <a:cubicBezTo>
                    <a:pt x="10685" y="4289"/>
                    <a:pt x="10316" y="4732"/>
                    <a:pt x="9946" y="5213"/>
                  </a:cubicBezTo>
                  <a:cubicBezTo>
                    <a:pt x="10168" y="5324"/>
                    <a:pt x="10463" y="5435"/>
                    <a:pt x="10500" y="5731"/>
                  </a:cubicBezTo>
                  <a:cubicBezTo>
                    <a:pt x="10463" y="5731"/>
                    <a:pt x="10500" y="5768"/>
                    <a:pt x="10463" y="5805"/>
                  </a:cubicBezTo>
                  <a:cubicBezTo>
                    <a:pt x="10205" y="5989"/>
                    <a:pt x="9983" y="5583"/>
                    <a:pt x="9687" y="5546"/>
                  </a:cubicBezTo>
                  <a:cubicBezTo>
                    <a:pt x="9243" y="5916"/>
                    <a:pt x="8948" y="6433"/>
                    <a:pt x="8541" y="6803"/>
                  </a:cubicBezTo>
                  <a:cubicBezTo>
                    <a:pt x="8689" y="7136"/>
                    <a:pt x="9613" y="7283"/>
                    <a:pt x="9243" y="7801"/>
                  </a:cubicBezTo>
                  <a:cubicBezTo>
                    <a:pt x="8948" y="8208"/>
                    <a:pt x="8282" y="7690"/>
                    <a:pt x="8060" y="7431"/>
                  </a:cubicBezTo>
                  <a:cubicBezTo>
                    <a:pt x="7543" y="7949"/>
                    <a:pt x="6988" y="8430"/>
                    <a:pt x="6508" y="8984"/>
                  </a:cubicBezTo>
                  <a:cubicBezTo>
                    <a:pt x="6766" y="9095"/>
                    <a:pt x="7284" y="9169"/>
                    <a:pt x="7062" y="9539"/>
                  </a:cubicBezTo>
                  <a:cubicBezTo>
                    <a:pt x="6803" y="9539"/>
                    <a:pt x="6508" y="9465"/>
                    <a:pt x="6286" y="9317"/>
                  </a:cubicBezTo>
                  <a:cubicBezTo>
                    <a:pt x="5842" y="9760"/>
                    <a:pt x="5435" y="10241"/>
                    <a:pt x="5066" y="10722"/>
                  </a:cubicBezTo>
                  <a:cubicBezTo>
                    <a:pt x="5251" y="11128"/>
                    <a:pt x="5657" y="11868"/>
                    <a:pt x="4992" y="11831"/>
                  </a:cubicBezTo>
                  <a:cubicBezTo>
                    <a:pt x="4733" y="11831"/>
                    <a:pt x="4622" y="11572"/>
                    <a:pt x="4474" y="11387"/>
                  </a:cubicBezTo>
                  <a:cubicBezTo>
                    <a:pt x="4031" y="11757"/>
                    <a:pt x="3624" y="12201"/>
                    <a:pt x="3328" y="12718"/>
                  </a:cubicBezTo>
                  <a:cubicBezTo>
                    <a:pt x="3439" y="12866"/>
                    <a:pt x="3735" y="12903"/>
                    <a:pt x="3624" y="13199"/>
                  </a:cubicBezTo>
                  <a:cubicBezTo>
                    <a:pt x="3439" y="13347"/>
                    <a:pt x="3254" y="13162"/>
                    <a:pt x="3032" y="13125"/>
                  </a:cubicBezTo>
                  <a:cubicBezTo>
                    <a:pt x="2700" y="13605"/>
                    <a:pt x="2367" y="14160"/>
                    <a:pt x="1997" y="14678"/>
                  </a:cubicBezTo>
                  <a:cubicBezTo>
                    <a:pt x="2367" y="14752"/>
                    <a:pt x="2811" y="15454"/>
                    <a:pt x="2293" y="15602"/>
                  </a:cubicBezTo>
                  <a:cubicBezTo>
                    <a:pt x="1960" y="15676"/>
                    <a:pt x="1775" y="15417"/>
                    <a:pt x="1554" y="15269"/>
                  </a:cubicBezTo>
                  <a:cubicBezTo>
                    <a:pt x="1073" y="15491"/>
                    <a:pt x="814" y="17339"/>
                    <a:pt x="1" y="16563"/>
                  </a:cubicBezTo>
                  <a:cubicBezTo>
                    <a:pt x="38" y="16082"/>
                    <a:pt x="260" y="15639"/>
                    <a:pt x="629" y="15343"/>
                  </a:cubicBezTo>
                  <a:cubicBezTo>
                    <a:pt x="1110" y="14567"/>
                    <a:pt x="1701" y="13753"/>
                    <a:pt x="2293" y="12866"/>
                  </a:cubicBezTo>
                  <a:cubicBezTo>
                    <a:pt x="2921" y="11942"/>
                    <a:pt x="3661" y="11091"/>
                    <a:pt x="4437" y="10315"/>
                  </a:cubicBezTo>
                  <a:cubicBezTo>
                    <a:pt x="5214" y="9502"/>
                    <a:pt x="5990" y="8356"/>
                    <a:pt x="6914" y="7505"/>
                  </a:cubicBezTo>
                  <a:cubicBezTo>
                    <a:pt x="7432" y="7025"/>
                    <a:pt x="7875" y="6470"/>
                    <a:pt x="8319" y="5916"/>
                  </a:cubicBezTo>
                  <a:cubicBezTo>
                    <a:pt x="9280" y="4769"/>
                    <a:pt x="10353" y="3623"/>
                    <a:pt x="11388" y="2477"/>
                  </a:cubicBezTo>
                  <a:cubicBezTo>
                    <a:pt x="11868" y="1960"/>
                    <a:pt x="12201" y="1479"/>
                    <a:pt x="12682" y="924"/>
                  </a:cubicBezTo>
                  <a:cubicBezTo>
                    <a:pt x="12867" y="703"/>
                    <a:pt x="13273" y="0"/>
                    <a:pt x="13606" y="481"/>
                  </a:cubicBezTo>
                  <a:cubicBezTo>
                    <a:pt x="13939" y="924"/>
                    <a:pt x="13014" y="1553"/>
                    <a:pt x="12830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290550" y="933150"/>
              <a:ext cx="84125" cy="74900"/>
            </a:xfrm>
            <a:custGeom>
              <a:avLst/>
              <a:gdLst/>
              <a:ahLst/>
              <a:cxnLst/>
              <a:rect l="l" t="t" r="r" b="b"/>
              <a:pathLst>
                <a:path w="3365" h="2996" extrusionOk="0">
                  <a:moveTo>
                    <a:pt x="3069" y="2996"/>
                  </a:moveTo>
                  <a:cubicBezTo>
                    <a:pt x="2736" y="2922"/>
                    <a:pt x="2662" y="2552"/>
                    <a:pt x="2514" y="2330"/>
                  </a:cubicBezTo>
                  <a:cubicBezTo>
                    <a:pt x="1960" y="1628"/>
                    <a:pt x="1294" y="1036"/>
                    <a:pt x="592" y="593"/>
                  </a:cubicBezTo>
                  <a:cubicBezTo>
                    <a:pt x="444" y="519"/>
                    <a:pt x="37" y="408"/>
                    <a:pt x="0" y="223"/>
                  </a:cubicBezTo>
                  <a:cubicBezTo>
                    <a:pt x="0" y="38"/>
                    <a:pt x="185" y="1"/>
                    <a:pt x="333" y="38"/>
                  </a:cubicBezTo>
                  <a:cubicBezTo>
                    <a:pt x="814" y="223"/>
                    <a:pt x="1221" y="519"/>
                    <a:pt x="1590" y="851"/>
                  </a:cubicBezTo>
                  <a:cubicBezTo>
                    <a:pt x="1960" y="1110"/>
                    <a:pt x="2330" y="1406"/>
                    <a:pt x="2625" y="1776"/>
                  </a:cubicBezTo>
                  <a:cubicBezTo>
                    <a:pt x="2884" y="2071"/>
                    <a:pt x="3365" y="2626"/>
                    <a:pt x="3069" y="2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271150" y="947950"/>
              <a:ext cx="85050" cy="87825"/>
            </a:xfrm>
            <a:custGeom>
              <a:avLst/>
              <a:gdLst/>
              <a:ahLst/>
              <a:cxnLst/>
              <a:rect l="l" t="t" r="r" b="b"/>
              <a:pathLst>
                <a:path w="3402" h="3513" extrusionOk="0">
                  <a:moveTo>
                    <a:pt x="2736" y="2958"/>
                  </a:moveTo>
                  <a:cubicBezTo>
                    <a:pt x="2070" y="1849"/>
                    <a:pt x="555" y="1627"/>
                    <a:pt x="0" y="407"/>
                  </a:cubicBezTo>
                  <a:cubicBezTo>
                    <a:pt x="259" y="1"/>
                    <a:pt x="555" y="629"/>
                    <a:pt x="776" y="851"/>
                  </a:cubicBezTo>
                  <a:cubicBezTo>
                    <a:pt x="1109" y="1147"/>
                    <a:pt x="1960" y="1590"/>
                    <a:pt x="2292" y="1886"/>
                  </a:cubicBezTo>
                  <a:cubicBezTo>
                    <a:pt x="2588" y="2145"/>
                    <a:pt x="2847" y="2404"/>
                    <a:pt x="3069" y="2736"/>
                  </a:cubicBezTo>
                  <a:cubicBezTo>
                    <a:pt x="3401" y="3254"/>
                    <a:pt x="2921" y="3513"/>
                    <a:pt x="2736" y="2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262825" y="980300"/>
              <a:ext cx="82275" cy="71200"/>
            </a:xfrm>
            <a:custGeom>
              <a:avLst/>
              <a:gdLst/>
              <a:ahLst/>
              <a:cxnLst/>
              <a:rect l="l" t="t" r="r" b="b"/>
              <a:pathLst>
                <a:path w="3291" h="2848" extrusionOk="0">
                  <a:moveTo>
                    <a:pt x="2884" y="2847"/>
                  </a:moveTo>
                  <a:cubicBezTo>
                    <a:pt x="2366" y="2404"/>
                    <a:pt x="2108" y="1849"/>
                    <a:pt x="1590" y="1405"/>
                  </a:cubicBezTo>
                  <a:cubicBezTo>
                    <a:pt x="1331" y="1184"/>
                    <a:pt x="1036" y="999"/>
                    <a:pt x="777" y="814"/>
                  </a:cubicBezTo>
                  <a:cubicBezTo>
                    <a:pt x="481" y="666"/>
                    <a:pt x="111" y="555"/>
                    <a:pt x="0" y="185"/>
                  </a:cubicBezTo>
                  <a:cubicBezTo>
                    <a:pt x="74" y="74"/>
                    <a:pt x="148" y="0"/>
                    <a:pt x="259" y="74"/>
                  </a:cubicBezTo>
                  <a:cubicBezTo>
                    <a:pt x="1183" y="518"/>
                    <a:pt x="1997" y="1184"/>
                    <a:pt x="2625" y="1997"/>
                  </a:cubicBezTo>
                  <a:cubicBezTo>
                    <a:pt x="2810" y="2219"/>
                    <a:pt x="3291" y="2588"/>
                    <a:pt x="2884" y="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3244325" y="988625"/>
              <a:ext cx="82300" cy="74875"/>
            </a:xfrm>
            <a:custGeom>
              <a:avLst/>
              <a:gdLst/>
              <a:ahLst/>
              <a:cxnLst/>
              <a:rect l="l" t="t" r="r" b="b"/>
              <a:pathLst>
                <a:path w="3292" h="2995" extrusionOk="0">
                  <a:moveTo>
                    <a:pt x="1" y="370"/>
                  </a:moveTo>
                  <a:cubicBezTo>
                    <a:pt x="297" y="0"/>
                    <a:pt x="1073" y="851"/>
                    <a:pt x="1332" y="1035"/>
                  </a:cubicBezTo>
                  <a:cubicBezTo>
                    <a:pt x="2108" y="1627"/>
                    <a:pt x="2441" y="1738"/>
                    <a:pt x="2959" y="2403"/>
                  </a:cubicBezTo>
                  <a:cubicBezTo>
                    <a:pt x="3106" y="2588"/>
                    <a:pt x="3291" y="2958"/>
                    <a:pt x="2959" y="2995"/>
                  </a:cubicBezTo>
                  <a:cubicBezTo>
                    <a:pt x="2811" y="2995"/>
                    <a:pt x="2367" y="2329"/>
                    <a:pt x="2293" y="2255"/>
                  </a:cubicBezTo>
                  <a:cubicBezTo>
                    <a:pt x="1665" y="1627"/>
                    <a:pt x="555" y="1146"/>
                    <a:pt x="1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234175" y="1020050"/>
              <a:ext cx="77650" cy="62875"/>
            </a:xfrm>
            <a:custGeom>
              <a:avLst/>
              <a:gdLst/>
              <a:ahLst/>
              <a:cxnLst/>
              <a:rect l="l" t="t" r="r" b="b"/>
              <a:pathLst>
                <a:path w="3106" h="2515" extrusionOk="0">
                  <a:moveTo>
                    <a:pt x="2736" y="2514"/>
                  </a:moveTo>
                  <a:cubicBezTo>
                    <a:pt x="2403" y="2440"/>
                    <a:pt x="2477" y="2255"/>
                    <a:pt x="2329" y="2071"/>
                  </a:cubicBezTo>
                  <a:cubicBezTo>
                    <a:pt x="1812" y="1516"/>
                    <a:pt x="1220" y="1035"/>
                    <a:pt x="592" y="666"/>
                  </a:cubicBezTo>
                  <a:cubicBezTo>
                    <a:pt x="444" y="555"/>
                    <a:pt x="0" y="370"/>
                    <a:pt x="0" y="259"/>
                  </a:cubicBezTo>
                  <a:cubicBezTo>
                    <a:pt x="0" y="111"/>
                    <a:pt x="148" y="0"/>
                    <a:pt x="296" y="74"/>
                  </a:cubicBezTo>
                  <a:cubicBezTo>
                    <a:pt x="888" y="296"/>
                    <a:pt x="1405" y="666"/>
                    <a:pt x="1849" y="1109"/>
                  </a:cubicBezTo>
                  <a:cubicBezTo>
                    <a:pt x="2292" y="1479"/>
                    <a:pt x="3106" y="1997"/>
                    <a:pt x="2736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3422725" y="1013575"/>
              <a:ext cx="13875" cy="21275"/>
            </a:xfrm>
            <a:custGeom>
              <a:avLst/>
              <a:gdLst/>
              <a:ahLst/>
              <a:cxnLst/>
              <a:rect l="l" t="t" r="r" b="b"/>
              <a:pathLst>
                <a:path w="555" h="851" extrusionOk="0">
                  <a:moveTo>
                    <a:pt x="518" y="666"/>
                  </a:moveTo>
                  <a:cubicBezTo>
                    <a:pt x="0" y="851"/>
                    <a:pt x="222" y="0"/>
                    <a:pt x="555" y="407"/>
                  </a:cubicBezTo>
                  <a:cubicBezTo>
                    <a:pt x="555" y="481"/>
                    <a:pt x="555" y="555"/>
                    <a:pt x="518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210150" y="1045925"/>
              <a:ext cx="83200" cy="57325"/>
            </a:xfrm>
            <a:custGeom>
              <a:avLst/>
              <a:gdLst/>
              <a:ahLst/>
              <a:cxnLst/>
              <a:rect l="l" t="t" r="r" b="b"/>
              <a:pathLst>
                <a:path w="3328" h="2293" extrusionOk="0">
                  <a:moveTo>
                    <a:pt x="2588" y="2293"/>
                  </a:moveTo>
                  <a:cubicBezTo>
                    <a:pt x="2514" y="2219"/>
                    <a:pt x="2403" y="2108"/>
                    <a:pt x="2514" y="1997"/>
                  </a:cubicBezTo>
                  <a:cubicBezTo>
                    <a:pt x="2218" y="1516"/>
                    <a:pt x="1775" y="1331"/>
                    <a:pt x="1183" y="925"/>
                  </a:cubicBezTo>
                  <a:cubicBezTo>
                    <a:pt x="813" y="703"/>
                    <a:pt x="0" y="370"/>
                    <a:pt x="444" y="0"/>
                  </a:cubicBezTo>
                  <a:lnTo>
                    <a:pt x="518" y="0"/>
                  </a:lnTo>
                  <a:cubicBezTo>
                    <a:pt x="887" y="407"/>
                    <a:pt x="1959" y="814"/>
                    <a:pt x="2477" y="1294"/>
                  </a:cubicBezTo>
                  <a:cubicBezTo>
                    <a:pt x="2662" y="1479"/>
                    <a:pt x="3327" y="2256"/>
                    <a:pt x="258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192575" y="1064400"/>
              <a:ext cx="80450" cy="64725"/>
            </a:xfrm>
            <a:custGeom>
              <a:avLst/>
              <a:gdLst/>
              <a:ahLst/>
              <a:cxnLst/>
              <a:rect l="l" t="t" r="r" b="b"/>
              <a:pathLst>
                <a:path w="3218" h="2589" extrusionOk="0">
                  <a:moveTo>
                    <a:pt x="3106" y="2478"/>
                  </a:moveTo>
                  <a:cubicBezTo>
                    <a:pt x="2995" y="2478"/>
                    <a:pt x="2995" y="2589"/>
                    <a:pt x="2847" y="2552"/>
                  </a:cubicBezTo>
                  <a:cubicBezTo>
                    <a:pt x="2625" y="2034"/>
                    <a:pt x="1627" y="1184"/>
                    <a:pt x="1073" y="777"/>
                  </a:cubicBezTo>
                  <a:cubicBezTo>
                    <a:pt x="1073" y="777"/>
                    <a:pt x="1" y="112"/>
                    <a:pt x="629" y="1"/>
                  </a:cubicBezTo>
                  <a:cubicBezTo>
                    <a:pt x="777" y="1"/>
                    <a:pt x="1147" y="297"/>
                    <a:pt x="1295" y="407"/>
                  </a:cubicBezTo>
                  <a:cubicBezTo>
                    <a:pt x="1553" y="629"/>
                    <a:pt x="1923" y="1036"/>
                    <a:pt x="2330" y="1332"/>
                  </a:cubicBezTo>
                  <a:cubicBezTo>
                    <a:pt x="2773" y="1665"/>
                    <a:pt x="3217" y="2034"/>
                    <a:pt x="3106" y="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170400" y="1080125"/>
              <a:ext cx="73025" cy="67500"/>
            </a:xfrm>
            <a:custGeom>
              <a:avLst/>
              <a:gdLst/>
              <a:ahLst/>
              <a:cxnLst/>
              <a:rect l="l" t="t" r="r" b="b"/>
              <a:pathLst>
                <a:path w="2921" h="2700" extrusionOk="0">
                  <a:moveTo>
                    <a:pt x="2921" y="2366"/>
                  </a:moveTo>
                  <a:cubicBezTo>
                    <a:pt x="2514" y="2699"/>
                    <a:pt x="2292" y="1997"/>
                    <a:pt x="2071" y="1738"/>
                  </a:cubicBezTo>
                  <a:cubicBezTo>
                    <a:pt x="1775" y="1368"/>
                    <a:pt x="1405" y="962"/>
                    <a:pt x="1183" y="740"/>
                  </a:cubicBezTo>
                  <a:cubicBezTo>
                    <a:pt x="1109" y="666"/>
                    <a:pt x="0" y="0"/>
                    <a:pt x="851" y="37"/>
                  </a:cubicBezTo>
                  <a:cubicBezTo>
                    <a:pt x="1072" y="148"/>
                    <a:pt x="1294" y="296"/>
                    <a:pt x="1442" y="444"/>
                  </a:cubicBezTo>
                  <a:cubicBezTo>
                    <a:pt x="2034" y="999"/>
                    <a:pt x="2514" y="1664"/>
                    <a:pt x="2921" y="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3002175" y="1090275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888" y="1"/>
                  </a:moveTo>
                  <a:cubicBezTo>
                    <a:pt x="1295" y="630"/>
                    <a:pt x="1" y="186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3177800" y="1107850"/>
              <a:ext cx="52700" cy="53625"/>
            </a:xfrm>
            <a:custGeom>
              <a:avLst/>
              <a:gdLst/>
              <a:ahLst/>
              <a:cxnLst/>
              <a:rect l="l" t="t" r="r" b="b"/>
              <a:pathLst>
                <a:path w="2108" h="2145" extrusionOk="0">
                  <a:moveTo>
                    <a:pt x="1996" y="2108"/>
                  </a:moveTo>
                  <a:cubicBezTo>
                    <a:pt x="1664" y="2145"/>
                    <a:pt x="1590" y="1812"/>
                    <a:pt x="1516" y="1627"/>
                  </a:cubicBezTo>
                  <a:cubicBezTo>
                    <a:pt x="1072" y="1073"/>
                    <a:pt x="592" y="592"/>
                    <a:pt x="0" y="222"/>
                  </a:cubicBezTo>
                  <a:cubicBezTo>
                    <a:pt x="0" y="111"/>
                    <a:pt x="111" y="74"/>
                    <a:pt x="185" y="0"/>
                  </a:cubicBezTo>
                  <a:cubicBezTo>
                    <a:pt x="629" y="185"/>
                    <a:pt x="1035" y="444"/>
                    <a:pt x="1368" y="777"/>
                  </a:cubicBezTo>
                  <a:cubicBezTo>
                    <a:pt x="1701" y="1147"/>
                    <a:pt x="2107" y="1664"/>
                    <a:pt x="1996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850600" y="1118950"/>
              <a:ext cx="147900" cy="175625"/>
            </a:xfrm>
            <a:custGeom>
              <a:avLst/>
              <a:gdLst/>
              <a:ahLst/>
              <a:cxnLst/>
              <a:rect l="l" t="t" r="r" b="b"/>
              <a:pathLst>
                <a:path w="5916" h="7025" extrusionOk="0">
                  <a:moveTo>
                    <a:pt x="5805" y="37"/>
                  </a:moveTo>
                  <a:cubicBezTo>
                    <a:pt x="5916" y="481"/>
                    <a:pt x="5472" y="703"/>
                    <a:pt x="5287" y="961"/>
                  </a:cubicBezTo>
                  <a:cubicBezTo>
                    <a:pt x="5102" y="1294"/>
                    <a:pt x="4844" y="1553"/>
                    <a:pt x="4585" y="1812"/>
                  </a:cubicBezTo>
                  <a:cubicBezTo>
                    <a:pt x="3476" y="3327"/>
                    <a:pt x="2182" y="4695"/>
                    <a:pt x="1036" y="6322"/>
                  </a:cubicBezTo>
                  <a:cubicBezTo>
                    <a:pt x="925" y="6507"/>
                    <a:pt x="703" y="6988"/>
                    <a:pt x="592" y="7025"/>
                  </a:cubicBezTo>
                  <a:cubicBezTo>
                    <a:pt x="0" y="7025"/>
                    <a:pt x="703" y="6137"/>
                    <a:pt x="740" y="6100"/>
                  </a:cubicBezTo>
                  <a:cubicBezTo>
                    <a:pt x="1405" y="5176"/>
                    <a:pt x="2071" y="4400"/>
                    <a:pt x="2736" y="3512"/>
                  </a:cubicBezTo>
                  <a:cubicBezTo>
                    <a:pt x="3697" y="2144"/>
                    <a:pt x="4696" y="1183"/>
                    <a:pt x="5583" y="0"/>
                  </a:cubicBezTo>
                  <a:cubicBezTo>
                    <a:pt x="5657" y="0"/>
                    <a:pt x="5731" y="0"/>
                    <a:pt x="580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3154675" y="1134650"/>
              <a:ext cx="58250" cy="50850"/>
            </a:xfrm>
            <a:custGeom>
              <a:avLst/>
              <a:gdLst/>
              <a:ahLst/>
              <a:cxnLst/>
              <a:rect l="l" t="t" r="r" b="b"/>
              <a:pathLst>
                <a:path w="2330" h="2034" extrusionOk="0">
                  <a:moveTo>
                    <a:pt x="2219" y="1923"/>
                  </a:moveTo>
                  <a:cubicBezTo>
                    <a:pt x="1923" y="2034"/>
                    <a:pt x="1738" y="1627"/>
                    <a:pt x="1517" y="1405"/>
                  </a:cubicBezTo>
                  <a:cubicBezTo>
                    <a:pt x="1295" y="1184"/>
                    <a:pt x="1110" y="999"/>
                    <a:pt x="888" y="814"/>
                  </a:cubicBezTo>
                  <a:cubicBezTo>
                    <a:pt x="666" y="629"/>
                    <a:pt x="1" y="296"/>
                    <a:pt x="444" y="1"/>
                  </a:cubicBezTo>
                  <a:cubicBezTo>
                    <a:pt x="481" y="1"/>
                    <a:pt x="481" y="1"/>
                    <a:pt x="518" y="38"/>
                  </a:cubicBezTo>
                  <a:cubicBezTo>
                    <a:pt x="962" y="370"/>
                    <a:pt x="1369" y="703"/>
                    <a:pt x="1775" y="1073"/>
                  </a:cubicBezTo>
                  <a:cubicBezTo>
                    <a:pt x="1960" y="1258"/>
                    <a:pt x="2330" y="1627"/>
                    <a:pt x="2219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3133425" y="1158675"/>
              <a:ext cx="71200" cy="62875"/>
            </a:xfrm>
            <a:custGeom>
              <a:avLst/>
              <a:gdLst/>
              <a:ahLst/>
              <a:cxnLst/>
              <a:rect l="l" t="t" r="r" b="b"/>
              <a:pathLst>
                <a:path w="2848" h="2515" extrusionOk="0">
                  <a:moveTo>
                    <a:pt x="2588" y="2515"/>
                  </a:moveTo>
                  <a:cubicBezTo>
                    <a:pt x="2219" y="2515"/>
                    <a:pt x="2071" y="2071"/>
                    <a:pt x="1849" y="1849"/>
                  </a:cubicBezTo>
                  <a:cubicBezTo>
                    <a:pt x="1516" y="1406"/>
                    <a:pt x="1147" y="1036"/>
                    <a:pt x="740" y="703"/>
                  </a:cubicBezTo>
                  <a:cubicBezTo>
                    <a:pt x="629" y="629"/>
                    <a:pt x="0" y="186"/>
                    <a:pt x="481" y="75"/>
                  </a:cubicBezTo>
                  <a:cubicBezTo>
                    <a:pt x="703" y="1"/>
                    <a:pt x="1405" y="666"/>
                    <a:pt x="1516" y="814"/>
                  </a:cubicBezTo>
                  <a:cubicBezTo>
                    <a:pt x="1775" y="1110"/>
                    <a:pt x="2071" y="1517"/>
                    <a:pt x="2330" y="1849"/>
                  </a:cubicBezTo>
                  <a:cubicBezTo>
                    <a:pt x="2514" y="2034"/>
                    <a:pt x="2847" y="2256"/>
                    <a:pt x="2588" y="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3119550" y="1171625"/>
              <a:ext cx="65650" cy="73975"/>
            </a:xfrm>
            <a:custGeom>
              <a:avLst/>
              <a:gdLst/>
              <a:ahLst/>
              <a:cxnLst/>
              <a:rect l="l" t="t" r="r" b="b"/>
              <a:pathLst>
                <a:path w="2626" h="2959" extrusionOk="0">
                  <a:moveTo>
                    <a:pt x="2589" y="2810"/>
                  </a:moveTo>
                  <a:cubicBezTo>
                    <a:pt x="2293" y="2958"/>
                    <a:pt x="2108" y="2699"/>
                    <a:pt x="2071" y="2440"/>
                  </a:cubicBezTo>
                  <a:cubicBezTo>
                    <a:pt x="1332" y="1849"/>
                    <a:pt x="666" y="1257"/>
                    <a:pt x="1" y="592"/>
                  </a:cubicBezTo>
                  <a:cubicBezTo>
                    <a:pt x="186" y="0"/>
                    <a:pt x="666" y="740"/>
                    <a:pt x="888" y="962"/>
                  </a:cubicBezTo>
                  <a:cubicBezTo>
                    <a:pt x="1443" y="1479"/>
                    <a:pt x="2626" y="2034"/>
                    <a:pt x="2589" y="2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3089975" y="1201200"/>
              <a:ext cx="86000" cy="65650"/>
            </a:xfrm>
            <a:custGeom>
              <a:avLst/>
              <a:gdLst/>
              <a:ahLst/>
              <a:cxnLst/>
              <a:rect l="l" t="t" r="r" b="b"/>
              <a:pathLst>
                <a:path w="3440" h="2626" extrusionOk="0">
                  <a:moveTo>
                    <a:pt x="3106" y="2625"/>
                  </a:moveTo>
                  <a:cubicBezTo>
                    <a:pt x="2774" y="2625"/>
                    <a:pt x="2848" y="2441"/>
                    <a:pt x="2700" y="2219"/>
                  </a:cubicBezTo>
                  <a:cubicBezTo>
                    <a:pt x="2108" y="1664"/>
                    <a:pt x="1480" y="1184"/>
                    <a:pt x="851" y="740"/>
                  </a:cubicBezTo>
                  <a:cubicBezTo>
                    <a:pt x="629" y="555"/>
                    <a:pt x="1" y="259"/>
                    <a:pt x="444" y="0"/>
                  </a:cubicBezTo>
                  <a:cubicBezTo>
                    <a:pt x="1295" y="518"/>
                    <a:pt x="2108" y="1147"/>
                    <a:pt x="2848" y="1812"/>
                  </a:cubicBezTo>
                  <a:cubicBezTo>
                    <a:pt x="2995" y="1997"/>
                    <a:pt x="3439" y="2367"/>
                    <a:pt x="310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3077975" y="1223375"/>
              <a:ext cx="66575" cy="63800"/>
            </a:xfrm>
            <a:custGeom>
              <a:avLst/>
              <a:gdLst/>
              <a:ahLst/>
              <a:cxnLst/>
              <a:rect l="l" t="t" r="r" b="b"/>
              <a:pathLst>
                <a:path w="2663" h="2552" extrusionOk="0">
                  <a:moveTo>
                    <a:pt x="2662" y="2293"/>
                  </a:moveTo>
                  <a:cubicBezTo>
                    <a:pt x="2403" y="2552"/>
                    <a:pt x="2145" y="2219"/>
                    <a:pt x="1997" y="2071"/>
                  </a:cubicBezTo>
                  <a:cubicBezTo>
                    <a:pt x="1405" y="1406"/>
                    <a:pt x="740" y="814"/>
                    <a:pt x="0" y="260"/>
                  </a:cubicBezTo>
                  <a:cubicBezTo>
                    <a:pt x="37" y="38"/>
                    <a:pt x="222" y="1"/>
                    <a:pt x="444" y="75"/>
                  </a:cubicBezTo>
                  <a:cubicBezTo>
                    <a:pt x="887" y="334"/>
                    <a:pt x="1257" y="703"/>
                    <a:pt x="1590" y="1110"/>
                  </a:cubicBezTo>
                  <a:cubicBezTo>
                    <a:pt x="1997" y="1554"/>
                    <a:pt x="2551" y="1849"/>
                    <a:pt x="2662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3045625" y="1248325"/>
              <a:ext cx="84125" cy="61050"/>
            </a:xfrm>
            <a:custGeom>
              <a:avLst/>
              <a:gdLst/>
              <a:ahLst/>
              <a:cxnLst/>
              <a:rect l="l" t="t" r="r" b="b"/>
              <a:pathLst>
                <a:path w="3365" h="2442" extrusionOk="0">
                  <a:moveTo>
                    <a:pt x="3365" y="2293"/>
                  </a:moveTo>
                  <a:cubicBezTo>
                    <a:pt x="3328" y="2330"/>
                    <a:pt x="3291" y="2367"/>
                    <a:pt x="3254" y="2404"/>
                  </a:cubicBezTo>
                  <a:cubicBezTo>
                    <a:pt x="2958" y="2441"/>
                    <a:pt x="2921" y="2219"/>
                    <a:pt x="2847" y="2034"/>
                  </a:cubicBezTo>
                  <a:cubicBezTo>
                    <a:pt x="2329" y="1369"/>
                    <a:pt x="1590" y="1036"/>
                    <a:pt x="740" y="556"/>
                  </a:cubicBezTo>
                  <a:cubicBezTo>
                    <a:pt x="555" y="445"/>
                    <a:pt x="0" y="149"/>
                    <a:pt x="518" y="38"/>
                  </a:cubicBezTo>
                  <a:cubicBezTo>
                    <a:pt x="740" y="1"/>
                    <a:pt x="1257" y="408"/>
                    <a:pt x="1405" y="519"/>
                  </a:cubicBezTo>
                  <a:cubicBezTo>
                    <a:pt x="2181" y="962"/>
                    <a:pt x="3180" y="1406"/>
                    <a:pt x="3365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3045625" y="1266825"/>
              <a:ext cx="59175" cy="56400"/>
            </a:xfrm>
            <a:custGeom>
              <a:avLst/>
              <a:gdLst/>
              <a:ahLst/>
              <a:cxnLst/>
              <a:rect l="l" t="t" r="r" b="b"/>
              <a:pathLst>
                <a:path w="2367" h="2256" extrusionOk="0">
                  <a:moveTo>
                    <a:pt x="2181" y="2256"/>
                  </a:moveTo>
                  <a:cubicBezTo>
                    <a:pt x="1886" y="2256"/>
                    <a:pt x="1738" y="1997"/>
                    <a:pt x="1553" y="1812"/>
                  </a:cubicBezTo>
                  <a:cubicBezTo>
                    <a:pt x="1220" y="1442"/>
                    <a:pt x="851" y="1146"/>
                    <a:pt x="481" y="777"/>
                  </a:cubicBezTo>
                  <a:cubicBezTo>
                    <a:pt x="333" y="629"/>
                    <a:pt x="0" y="481"/>
                    <a:pt x="111" y="185"/>
                  </a:cubicBezTo>
                  <a:cubicBezTo>
                    <a:pt x="370" y="0"/>
                    <a:pt x="555" y="370"/>
                    <a:pt x="740" y="518"/>
                  </a:cubicBezTo>
                  <a:cubicBezTo>
                    <a:pt x="924" y="703"/>
                    <a:pt x="1146" y="888"/>
                    <a:pt x="1294" y="1073"/>
                  </a:cubicBezTo>
                  <a:cubicBezTo>
                    <a:pt x="1664" y="1368"/>
                    <a:pt x="2366" y="1738"/>
                    <a:pt x="2181" y="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3030825" y="1282525"/>
              <a:ext cx="66575" cy="67500"/>
            </a:xfrm>
            <a:custGeom>
              <a:avLst/>
              <a:gdLst/>
              <a:ahLst/>
              <a:cxnLst/>
              <a:rect l="l" t="t" r="r" b="b"/>
              <a:pathLst>
                <a:path w="2663" h="2700" extrusionOk="0">
                  <a:moveTo>
                    <a:pt x="2478" y="2589"/>
                  </a:moveTo>
                  <a:cubicBezTo>
                    <a:pt x="2108" y="2700"/>
                    <a:pt x="1960" y="2293"/>
                    <a:pt x="1738" y="2145"/>
                  </a:cubicBezTo>
                  <a:cubicBezTo>
                    <a:pt x="1553" y="1960"/>
                    <a:pt x="1332" y="1702"/>
                    <a:pt x="1147" y="1480"/>
                  </a:cubicBezTo>
                  <a:cubicBezTo>
                    <a:pt x="703" y="1110"/>
                    <a:pt x="333" y="666"/>
                    <a:pt x="1" y="186"/>
                  </a:cubicBezTo>
                  <a:cubicBezTo>
                    <a:pt x="75" y="186"/>
                    <a:pt x="1" y="38"/>
                    <a:pt x="112" y="75"/>
                  </a:cubicBezTo>
                  <a:cubicBezTo>
                    <a:pt x="186" y="75"/>
                    <a:pt x="149" y="75"/>
                    <a:pt x="186" y="38"/>
                  </a:cubicBezTo>
                  <a:cubicBezTo>
                    <a:pt x="186" y="1"/>
                    <a:pt x="223" y="38"/>
                    <a:pt x="223" y="75"/>
                  </a:cubicBezTo>
                  <a:cubicBezTo>
                    <a:pt x="740" y="371"/>
                    <a:pt x="1369" y="1184"/>
                    <a:pt x="1886" y="1739"/>
                  </a:cubicBezTo>
                  <a:cubicBezTo>
                    <a:pt x="2145" y="1960"/>
                    <a:pt x="2663" y="2182"/>
                    <a:pt x="2478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3009575" y="1309350"/>
              <a:ext cx="77650" cy="73950"/>
            </a:xfrm>
            <a:custGeom>
              <a:avLst/>
              <a:gdLst/>
              <a:ahLst/>
              <a:cxnLst/>
              <a:rect l="l" t="t" r="r" b="b"/>
              <a:pathLst>
                <a:path w="3106" h="2958" extrusionOk="0">
                  <a:moveTo>
                    <a:pt x="3106" y="2736"/>
                  </a:moveTo>
                  <a:cubicBezTo>
                    <a:pt x="2699" y="2958"/>
                    <a:pt x="2588" y="2477"/>
                    <a:pt x="2403" y="2292"/>
                  </a:cubicBezTo>
                  <a:cubicBezTo>
                    <a:pt x="1775" y="1479"/>
                    <a:pt x="666" y="998"/>
                    <a:pt x="0" y="222"/>
                  </a:cubicBezTo>
                  <a:cubicBezTo>
                    <a:pt x="0" y="111"/>
                    <a:pt x="111" y="0"/>
                    <a:pt x="185" y="0"/>
                  </a:cubicBezTo>
                  <a:cubicBezTo>
                    <a:pt x="518" y="37"/>
                    <a:pt x="666" y="370"/>
                    <a:pt x="962" y="592"/>
                  </a:cubicBezTo>
                  <a:cubicBezTo>
                    <a:pt x="1590" y="998"/>
                    <a:pt x="2145" y="1442"/>
                    <a:pt x="2662" y="1996"/>
                  </a:cubicBezTo>
                  <a:cubicBezTo>
                    <a:pt x="2847" y="2181"/>
                    <a:pt x="3106" y="2440"/>
                    <a:pt x="3106" y="2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989250" y="1336150"/>
              <a:ext cx="58250" cy="55475"/>
            </a:xfrm>
            <a:custGeom>
              <a:avLst/>
              <a:gdLst/>
              <a:ahLst/>
              <a:cxnLst/>
              <a:rect l="l" t="t" r="r" b="b"/>
              <a:pathLst>
                <a:path w="2330" h="2219" extrusionOk="0">
                  <a:moveTo>
                    <a:pt x="2329" y="2108"/>
                  </a:moveTo>
                  <a:cubicBezTo>
                    <a:pt x="1812" y="2218"/>
                    <a:pt x="1701" y="1627"/>
                    <a:pt x="1479" y="1331"/>
                  </a:cubicBezTo>
                  <a:cubicBezTo>
                    <a:pt x="1035" y="888"/>
                    <a:pt x="555" y="518"/>
                    <a:pt x="0" y="296"/>
                  </a:cubicBezTo>
                  <a:cubicBezTo>
                    <a:pt x="0" y="111"/>
                    <a:pt x="74" y="0"/>
                    <a:pt x="185" y="37"/>
                  </a:cubicBezTo>
                  <a:cubicBezTo>
                    <a:pt x="702" y="37"/>
                    <a:pt x="1294" y="555"/>
                    <a:pt x="1738" y="1035"/>
                  </a:cubicBezTo>
                  <a:cubicBezTo>
                    <a:pt x="2033" y="1331"/>
                    <a:pt x="2255" y="1701"/>
                    <a:pt x="2329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967975" y="1364800"/>
              <a:ext cx="61950" cy="45300"/>
            </a:xfrm>
            <a:custGeom>
              <a:avLst/>
              <a:gdLst/>
              <a:ahLst/>
              <a:cxnLst/>
              <a:rect l="l" t="t" r="r" b="b"/>
              <a:pathLst>
                <a:path w="2478" h="1812" extrusionOk="0">
                  <a:moveTo>
                    <a:pt x="2478" y="1590"/>
                  </a:moveTo>
                  <a:cubicBezTo>
                    <a:pt x="2071" y="1812"/>
                    <a:pt x="1923" y="1331"/>
                    <a:pt x="1738" y="1109"/>
                  </a:cubicBezTo>
                  <a:cubicBezTo>
                    <a:pt x="1295" y="666"/>
                    <a:pt x="666" y="370"/>
                    <a:pt x="38" y="333"/>
                  </a:cubicBezTo>
                  <a:cubicBezTo>
                    <a:pt x="1" y="148"/>
                    <a:pt x="75" y="37"/>
                    <a:pt x="186" y="37"/>
                  </a:cubicBezTo>
                  <a:cubicBezTo>
                    <a:pt x="888" y="0"/>
                    <a:pt x="1553" y="296"/>
                    <a:pt x="2034" y="814"/>
                  </a:cubicBezTo>
                  <a:cubicBezTo>
                    <a:pt x="2256" y="999"/>
                    <a:pt x="2404" y="1294"/>
                    <a:pt x="2478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28425" y="1366650"/>
              <a:ext cx="40675" cy="52700"/>
            </a:xfrm>
            <a:custGeom>
              <a:avLst/>
              <a:gdLst/>
              <a:ahLst/>
              <a:cxnLst/>
              <a:rect l="l" t="t" r="r" b="b"/>
              <a:pathLst>
                <a:path w="1627" h="2108" extrusionOk="0">
                  <a:moveTo>
                    <a:pt x="1553" y="1886"/>
                  </a:moveTo>
                  <a:cubicBezTo>
                    <a:pt x="1220" y="2108"/>
                    <a:pt x="961" y="1664"/>
                    <a:pt x="776" y="1294"/>
                  </a:cubicBezTo>
                  <a:cubicBezTo>
                    <a:pt x="555" y="888"/>
                    <a:pt x="0" y="0"/>
                    <a:pt x="703" y="74"/>
                  </a:cubicBezTo>
                  <a:cubicBezTo>
                    <a:pt x="850" y="555"/>
                    <a:pt x="1072" y="1035"/>
                    <a:pt x="1331" y="1479"/>
                  </a:cubicBezTo>
                  <a:cubicBezTo>
                    <a:pt x="1442" y="1590"/>
                    <a:pt x="1627" y="1590"/>
                    <a:pt x="1553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909750" y="1447975"/>
              <a:ext cx="75825" cy="47175"/>
            </a:xfrm>
            <a:custGeom>
              <a:avLst/>
              <a:gdLst/>
              <a:ahLst/>
              <a:cxnLst/>
              <a:rect l="l" t="t" r="r" b="b"/>
              <a:pathLst>
                <a:path w="3033" h="1887" extrusionOk="0">
                  <a:moveTo>
                    <a:pt x="1110" y="1110"/>
                  </a:moveTo>
                  <a:cubicBezTo>
                    <a:pt x="1479" y="1258"/>
                    <a:pt x="2404" y="1590"/>
                    <a:pt x="2515" y="1073"/>
                  </a:cubicBezTo>
                  <a:cubicBezTo>
                    <a:pt x="2552" y="777"/>
                    <a:pt x="2404" y="814"/>
                    <a:pt x="2367" y="555"/>
                  </a:cubicBezTo>
                  <a:cubicBezTo>
                    <a:pt x="2699" y="1"/>
                    <a:pt x="3032" y="925"/>
                    <a:pt x="2884" y="1295"/>
                  </a:cubicBezTo>
                  <a:cubicBezTo>
                    <a:pt x="2625" y="1701"/>
                    <a:pt x="2108" y="1886"/>
                    <a:pt x="1664" y="1738"/>
                  </a:cubicBezTo>
                  <a:cubicBezTo>
                    <a:pt x="1221" y="1590"/>
                    <a:pt x="814" y="1332"/>
                    <a:pt x="481" y="1036"/>
                  </a:cubicBezTo>
                  <a:cubicBezTo>
                    <a:pt x="370" y="962"/>
                    <a:pt x="1" y="925"/>
                    <a:pt x="38" y="703"/>
                  </a:cubicBezTo>
                  <a:cubicBezTo>
                    <a:pt x="148" y="222"/>
                    <a:pt x="1110" y="925"/>
                    <a:pt x="1110" y="1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13"/>
          <p:cNvSpPr txBox="1">
            <a:spLocks noGrp="1"/>
          </p:cNvSpPr>
          <p:nvPr>
            <p:ph type="title"/>
          </p:nvPr>
        </p:nvSpPr>
        <p:spPr>
          <a:xfrm>
            <a:off x="1093542" y="1892903"/>
            <a:ext cx="313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2" hasCustomPrompt="1"/>
          </p:nvPr>
        </p:nvSpPr>
        <p:spPr>
          <a:xfrm>
            <a:off x="1094292" y="1292500"/>
            <a:ext cx="31341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1"/>
          </p:nvPr>
        </p:nvSpPr>
        <p:spPr>
          <a:xfrm>
            <a:off x="1093542" y="2309004"/>
            <a:ext cx="3135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3"/>
          </p:nvPr>
        </p:nvSpPr>
        <p:spPr>
          <a:xfrm>
            <a:off x="4914558" y="1892900"/>
            <a:ext cx="31365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4" hasCustomPrompt="1"/>
          </p:nvPr>
        </p:nvSpPr>
        <p:spPr>
          <a:xfrm>
            <a:off x="4915008" y="1292518"/>
            <a:ext cx="31356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5"/>
          </p:nvPr>
        </p:nvSpPr>
        <p:spPr>
          <a:xfrm>
            <a:off x="4914708" y="2309000"/>
            <a:ext cx="31362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6"/>
          </p:nvPr>
        </p:nvSpPr>
        <p:spPr>
          <a:xfrm>
            <a:off x="1094292" y="3634260"/>
            <a:ext cx="31341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94292" y="3033880"/>
            <a:ext cx="31341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8"/>
          </p:nvPr>
        </p:nvSpPr>
        <p:spPr>
          <a:xfrm>
            <a:off x="1093542" y="4050375"/>
            <a:ext cx="3135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9"/>
          </p:nvPr>
        </p:nvSpPr>
        <p:spPr>
          <a:xfrm>
            <a:off x="4914708" y="3634247"/>
            <a:ext cx="3136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3" hasCustomPrompt="1"/>
          </p:nvPr>
        </p:nvSpPr>
        <p:spPr>
          <a:xfrm>
            <a:off x="4914558" y="3033875"/>
            <a:ext cx="31365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14"/>
          </p:nvPr>
        </p:nvSpPr>
        <p:spPr>
          <a:xfrm>
            <a:off x="4914708" y="4050363"/>
            <a:ext cx="31362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15"/>
          </p:nvPr>
        </p:nvSpPr>
        <p:spPr>
          <a:xfrm>
            <a:off x="713225" y="387875"/>
            <a:ext cx="7709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13"/>
          <p:cNvSpPr/>
          <p:nvPr/>
        </p:nvSpPr>
        <p:spPr>
          <a:xfrm>
            <a:off x="345197" y="165439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9" name="Google Shape;769;p13"/>
          <p:cNvGrpSpPr/>
          <p:nvPr/>
        </p:nvGrpSpPr>
        <p:grpSpPr>
          <a:xfrm>
            <a:off x="7956403" y="311446"/>
            <a:ext cx="954142" cy="1273008"/>
            <a:chOff x="2882950" y="4162550"/>
            <a:chExt cx="738500" cy="985300"/>
          </a:xfrm>
        </p:grpSpPr>
        <p:sp>
          <p:nvSpPr>
            <p:cNvPr id="770" name="Google Shape;770;p13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13"/>
          <p:cNvGrpSpPr/>
          <p:nvPr/>
        </p:nvGrpSpPr>
        <p:grpSpPr>
          <a:xfrm rot="2457862">
            <a:off x="-316051" y="1461567"/>
            <a:ext cx="1002500" cy="1614475"/>
            <a:chOff x="5285125" y="4093225"/>
            <a:chExt cx="635925" cy="1024125"/>
          </a:xfrm>
        </p:grpSpPr>
        <p:sp>
          <p:nvSpPr>
            <p:cNvPr id="777" name="Google Shape;777;p13"/>
            <p:cNvSpPr/>
            <p:nvPr/>
          </p:nvSpPr>
          <p:spPr>
            <a:xfrm>
              <a:off x="5285125" y="4093225"/>
              <a:ext cx="635925" cy="1024125"/>
            </a:xfrm>
            <a:custGeom>
              <a:avLst/>
              <a:gdLst/>
              <a:ahLst/>
              <a:cxnLst/>
              <a:rect l="l" t="t" r="r" b="b"/>
              <a:pathLst>
                <a:path w="25437" h="40965" extrusionOk="0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5435775" y="4128350"/>
              <a:ext cx="274525" cy="119250"/>
            </a:xfrm>
            <a:custGeom>
              <a:avLst/>
              <a:gdLst/>
              <a:ahLst/>
              <a:cxnLst/>
              <a:rect l="l" t="t" r="r" b="b"/>
              <a:pathLst>
                <a:path w="10981" h="4770" extrusionOk="0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5569800" y="4157000"/>
              <a:ext cx="15725" cy="16675"/>
            </a:xfrm>
            <a:custGeom>
              <a:avLst/>
              <a:gdLst/>
              <a:ahLst/>
              <a:cxnLst/>
              <a:rect l="l" t="t" r="r" b="b"/>
              <a:pathLst>
                <a:path w="629" h="667" extrusionOk="0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5465350" y="4163475"/>
              <a:ext cx="93375" cy="33300"/>
            </a:xfrm>
            <a:custGeom>
              <a:avLst/>
              <a:gdLst/>
              <a:ahLst/>
              <a:cxnLst/>
              <a:rect l="l" t="t" r="r" b="b"/>
              <a:pathLst>
                <a:path w="3735" h="1332" extrusionOk="0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5627100" y="4172725"/>
              <a:ext cx="103550" cy="88750"/>
            </a:xfrm>
            <a:custGeom>
              <a:avLst/>
              <a:gdLst/>
              <a:ahLst/>
              <a:cxnLst/>
              <a:rect l="l" t="t" r="r" b="b"/>
              <a:pathLst>
                <a:path w="4142" h="3550" extrusionOk="0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586425" y="4247575"/>
              <a:ext cx="17600" cy="28700"/>
            </a:xfrm>
            <a:custGeom>
              <a:avLst/>
              <a:gdLst/>
              <a:ahLst/>
              <a:cxnLst/>
              <a:rect l="l" t="t" r="r" b="b"/>
              <a:pathLst>
                <a:path w="704" h="1148" extrusionOk="0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634500" y="4308600"/>
              <a:ext cx="21275" cy="149750"/>
            </a:xfrm>
            <a:custGeom>
              <a:avLst/>
              <a:gdLst/>
              <a:ahLst/>
              <a:cxnLst/>
              <a:rect l="l" t="t" r="r" b="b"/>
              <a:pathLst>
                <a:path w="851" h="5990" extrusionOk="0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5519875" y="4338175"/>
              <a:ext cx="23150" cy="26825"/>
            </a:xfrm>
            <a:custGeom>
              <a:avLst/>
              <a:gdLst/>
              <a:ahLst/>
              <a:cxnLst/>
              <a:rect l="l" t="t" r="r" b="b"/>
              <a:pathLst>
                <a:path w="926" h="1073" extrusionOk="0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5565175" y="433817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500475" y="4380675"/>
              <a:ext cx="25900" cy="27750"/>
            </a:xfrm>
            <a:custGeom>
              <a:avLst/>
              <a:gdLst/>
              <a:ahLst/>
              <a:cxnLst/>
              <a:rect l="l" t="t" r="r" b="b"/>
              <a:pathLst>
                <a:path w="1036" h="1110" extrusionOk="0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5555925" y="4387150"/>
              <a:ext cx="49950" cy="43475"/>
            </a:xfrm>
            <a:custGeom>
              <a:avLst/>
              <a:gdLst/>
              <a:ahLst/>
              <a:cxnLst/>
              <a:rect l="l" t="t" r="r" b="b"/>
              <a:pathLst>
                <a:path w="1998" h="1739" extrusionOk="0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5508800" y="4436125"/>
              <a:ext cx="64725" cy="54575"/>
            </a:xfrm>
            <a:custGeom>
              <a:avLst/>
              <a:gdLst/>
              <a:ahLst/>
              <a:cxnLst/>
              <a:rect l="l" t="t" r="r" b="b"/>
              <a:pathLst>
                <a:path w="2589" h="2183" extrusionOk="0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5564250" y="4447225"/>
              <a:ext cx="32375" cy="38850"/>
            </a:xfrm>
            <a:custGeom>
              <a:avLst/>
              <a:gdLst/>
              <a:ahLst/>
              <a:cxnLst/>
              <a:rect l="l" t="t" r="r" b="b"/>
              <a:pathLst>
                <a:path w="1295" h="1554" extrusionOk="0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5640950" y="446847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5592900" y="4487900"/>
              <a:ext cx="24975" cy="25900"/>
            </a:xfrm>
            <a:custGeom>
              <a:avLst/>
              <a:gdLst/>
              <a:ahLst/>
              <a:cxnLst/>
              <a:rect l="l" t="t" r="r" b="b"/>
              <a:pathLst>
                <a:path w="999" h="1036" extrusionOk="0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5560550" y="4512850"/>
              <a:ext cx="33300" cy="28675"/>
            </a:xfrm>
            <a:custGeom>
              <a:avLst/>
              <a:gdLst/>
              <a:ahLst/>
              <a:cxnLst/>
              <a:rect l="l" t="t" r="r" b="b"/>
              <a:pathLst>
                <a:path w="1332" h="1147" extrusionOk="0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5543000" y="4535025"/>
              <a:ext cx="36050" cy="28675"/>
            </a:xfrm>
            <a:custGeom>
              <a:avLst/>
              <a:gdLst/>
              <a:ahLst/>
              <a:cxnLst/>
              <a:rect l="l" t="t" r="r" b="b"/>
              <a:pathLst>
                <a:path w="1442" h="1147" extrusionOk="0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5351675" y="4536875"/>
              <a:ext cx="501900" cy="521325"/>
            </a:xfrm>
            <a:custGeom>
              <a:avLst/>
              <a:gdLst/>
              <a:ahLst/>
              <a:cxnLst/>
              <a:rect l="l" t="t" r="r" b="b"/>
              <a:pathLst>
                <a:path w="20076" h="20853" extrusionOk="0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5564250" y="4557225"/>
              <a:ext cx="28675" cy="25900"/>
            </a:xfrm>
            <a:custGeom>
              <a:avLst/>
              <a:gdLst/>
              <a:ahLst/>
              <a:cxnLst/>
              <a:rect l="l" t="t" r="r" b="b"/>
              <a:pathLst>
                <a:path w="1147" h="1036" extrusionOk="0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577200" y="4668125"/>
              <a:ext cx="31425" cy="30525"/>
            </a:xfrm>
            <a:custGeom>
              <a:avLst/>
              <a:gdLst/>
              <a:ahLst/>
              <a:cxnLst/>
              <a:rect l="l" t="t" r="r" b="b"/>
              <a:pathLst>
                <a:path w="1257" h="1221" extrusionOk="0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5477375" y="4671825"/>
              <a:ext cx="55475" cy="63800"/>
            </a:xfrm>
            <a:custGeom>
              <a:avLst/>
              <a:gdLst/>
              <a:ahLst/>
              <a:cxnLst/>
              <a:rect l="l" t="t" r="r" b="b"/>
              <a:pathLst>
                <a:path w="2219" h="2552" extrusionOk="0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5579025" y="4684775"/>
              <a:ext cx="38850" cy="32375"/>
            </a:xfrm>
            <a:custGeom>
              <a:avLst/>
              <a:gdLst/>
              <a:ahLst/>
              <a:cxnLst/>
              <a:rect l="l" t="t" r="r" b="b"/>
              <a:pathLst>
                <a:path w="1554" h="1295" extrusionOk="0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5645575" y="4706950"/>
              <a:ext cx="25000" cy="27750"/>
            </a:xfrm>
            <a:custGeom>
              <a:avLst/>
              <a:gdLst/>
              <a:ahLst/>
              <a:cxnLst/>
              <a:rect l="l" t="t" r="r" b="b"/>
              <a:pathLst>
                <a:path w="1000" h="1110" extrusionOk="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5743550" y="4727275"/>
              <a:ext cx="14825" cy="15750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5612300" y="4738375"/>
              <a:ext cx="33300" cy="37925"/>
            </a:xfrm>
            <a:custGeom>
              <a:avLst/>
              <a:gdLst/>
              <a:ahLst/>
              <a:cxnLst/>
              <a:rect l="l" t="t" r="r" b="b"/>
              <a:pathLst>
                <a:path w="1332" h="1517" extrusionOk="0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5545775" y="4747625"/>
              <a:ext cx="85975" cy="98900"/>
            </a:xfrm>
            <a:custGeom>
              <a:avLst/>
              <a:gdLst/>
              <a:ahLst/>
              <a:cxnLst/>
              <a:rect l="l" t="t" r="r" b="b"/>
              <a:pathLst>
                <a:path w="3439" h="3956" extrusionOk="0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5687175" y="4751300"/>
              <a:ext cx="22200" cy="30550"/>
            </a:xfrm>
            <a:custGeom>
              <a:avLst/>
              <a:gdLst/>
              <a:ahLst/>
              <a:cxnLst/>
              <a:rect l="l" t="t" r="r" b="b"/>
              <a:pathLst>
                <a:path w="888" h="1222" extrusionOk="0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5690875" y="4779050"/>
              <a:ext cx="31450" cy="42525"/>
            </a:xfrm>
            <a:custGeom>
              <a:avLst/>
              <a:gdLst/>
              <a:ahLst/>
              <a:cxnLst/>
              <a:rect l="l" t="t" r="r" b="b"/>
              <a:pathLst>
                <a:path w="1258" h="1701" extrusionOk="0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5657600" y="4779975"/>
              <a:ext cx="25900" cy="24050"/>
            </a:xfrm>
            <a:custGeom>
              <a:avLst/>
              <a:gdLst/>
              <a:ahLst/>
              <a:cxnLst/>
              <a:rect l="l" t="t" r="r" b="b"/>
              <a:pathLst>
                <a:path w="1036" h="962" extrusionOk="0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688100" y="4788275"/>
              <a:ext cx="48075" cy="64725"/>
            </a:xfrm>
            <a:custGeom>
              <a:avLst/>
              <a:gdLst/>
              <a:ahLst/>
              <a:cxnLst/>
              <a:rect l="l" t="t" r="r" b="b"/>
              <a:pathLst>
                <a:path w="1923" h="2589" extrusionOk="0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688100" y="4808625"/>
              <a:ext cx="61025" cy="71175"/>
            </a:xfrm>
            <a:custGeom>
              <a:avLst/>
              <a:gdLst/>
              <a:ahLst/>
              <a:cxnLst/>
              <a:rect l="l" t="t" r="r" b="b"/>
              <a:pathLst>
                <a:path w="2441" h="2847" extrusionOk="0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5660375" y="4809550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5689025" y="4829875"/>
              <a:ext cx="72125" cy="84125"/>
            </a:xfrm>
            <a:custGeom>
              <a:avLst/>
              <a:gdLst/>
              <a:ahLst/>
              <a:cxnLst/>
              <a:rect l="l" t="t" r="r" b="b"/>
              <a:pathLst>
                <a:path w="2885" h="3365" extrusionOk="0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5542075" y="4839125"/>
              <a:ext cx="26825" cy="24050"/>
            </a:xfrm>
            <a:custGeom>
              <a:avLst/>
              <a:gdLst/>
              <a:ahLst/>
              <a:cxnLst/>
              <a:rect l="l" t="t" r="r" b="b"/>
              <a:pathLst>
                <a:path w="1073" h="962" extrusionOk="0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5588275" y="48409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692725" y="4853900"/>
              <a:ext cx="93375" cy="89675"/>
            </a:xfrm>
            <a:custGeom>
              <a:avLst/>
              <a:gdLst/>
              <a:ahLst/>
              <a:cxnLst/>
              <a:rect l="l" t="t" r="r" b="b"/>
              <a:pathLst>
                <a:path w="3735" h="3587" extrusionOk="0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5563325" y="4854825"/>
              <a:ext cx="46225" cy="58250"/>
            </a:xfrm>
            <a:custGeom>
              <a:avLst/>
              <a:gdLst/>
              <a:ahLst/>
              <a:cxnLst/>
              <a:rect l="l" t="t" r="r" b="b"/>
              <a:pathLst>
                <a:path w="1849" h="2330" extrusionOk="0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5652975" y="4877025"/>
              <a:ext cx="25900" cy="24975"/>
            </a:xfrm>
            <a:custGeom>
              <a:avLst/>
              <a:gdLst/>
              <a:ahLst/>
              <a:cxnLst/>
              <a:rect l="l" t="t" r="r" b="b"/>
              <a:pathLst>
                <a:path w="1036" h="999" extrusionOk="0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5704725" y="4880700"/>
              <a:ext cx="89700" cy="90625"/>
            </a:xfrm>
            <a:custGeom>
              <a:avLst/>
              <a:gdLst/>
              <a:ahLst/>
              <a:cxnLst/>
              <a:rect l="l" t="t" r="r" b="b"/>
              <a:pathLst>
                <a:path w="3588" h="3625" extrusionOk="0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5504175" y="4879775"/>
              <a:ext cx="28675" cy="25925"/>
            </a:xfrm>
            <a:custGeom>
              <a:avLst/>
              <a:gdLst/>
              <a:ahLst/>
              <a:cxnLst/>
              <a:rect l="l" t="t" r="r" b="b"/>
              <a:pathLst>
                <a:path w="1147" h="1037" extrusionOk="0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5596600" y="4880700"/>
              <a:ext cx="25900" cy="250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5531900" y="4901050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5707500" y="4906600"/>
              <a:ext cx="96150" cy="90600"/>
            </a:xfrm>
            <a:custGeom>
              <a:avLst/>
              <a:gdLst/>
              <a:ahLst/>
              <a:cxnLst/>
              <a:rect l="l" t="t" r="r" b="b"/>
              <a:pathLst>
                <a:path w="3846" h="3624" extrusionOk="0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5574425" y="4909350"/>
              <a:ext cx="24050" cy="25925"/>
            </a:xfrm>
            <a:custGeom>
              <a:avLst/>
              <a:gdLst/>
              <a:ahLst/>
              <a:cxnLst/>
              <a:rect l="l" t="t" r="r" b="b"/>
              <a:pathLst>
                <a:path w="962" h="1037" extrusionOk="0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5641875" y="4922300"/>
              <a:ext cx="55500" cy="61950"/>
            </a:xfrm>
            <a:custGeom>
              <a:avLst/>
              <a:gdLst/>
              <a:ahLst/>
              <a:cxnLst/>
              <a:rect l="l" t="t" r="r" b="b"/>
              <a:pathLst>
                <a:path w="2220" h="2478" extrusionOk="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5721375" y="4930625"/>
              <a:ext cx="90600" cy="80425"/>
            </a:xfrm>
            <a:custGeom>
              <a:avLst/>
              <a:gdLst/>
              <a:ahLst/>
              <a:cxnLst/>
              <a:rect l="l" t="t" r="r" b="b"/>
              <a:pathLst>
                <a:path w="3624" h="3217" extrusionOk="0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5534675" y="493802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5842450" y="4947250"/>
              <a:ext cx="35150" cy="71200"/>
            </a:xfrm>
            <a:custGeom>
              <a:avLst/>
              <a:gdLst/>
              <a:ahLst/>
              <a:cxnLst/>
              <a:rect l="l" t="t" r="r" b="b"/>
              <a:pathLst>
                <a:path w="1406" h="2848" extrusionOk="0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5582725" y="4938025"/>
              <a:ext cx="57350" cy="63800"/>
            </a:xfrm>
            <a:custGeom>
              <a:avLst/>
              <a:gdLst/>
              <a:ahLst/>
              <a:cxnLst/>
              <a:rect l="l" t="t" r="r" b="b"/>
              <a:pathLst>
                <a:path w="2294" h="2552" extrusionOk="0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5758350" y="4961125"/>
              <a:ext cx="57325" cy="45300"/>
            </a:xfrm>
            <a:custGeom>
              <a:avLst/>
              <a:gdLst/>
              <a:ahLst/>
              <a:cxnLst/>
              <a:rect l="l" t="t" r="r" b="b"/>
              <a:pathLst>
                <a:path w="2293" h="1812" extrusionOk="0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5464425" y="4976825"/>
              <a:ext cx="23125" cy="26825"/>
            </a:xfrm>
            <a:custGeom>
              <a:avLst/>
              <a:gdLst/>
              <a:ahLst/>
              <a:cxnLst/>
              <a:rect l="l" t="t" r="r" b="b"/>
              <a:pathLst>
                <a:path w="925" h="1073" extrusionOk="0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5813800" y="5025825"/>
              <a:ext cx="12975" cy="13875"/>
            </a:xfrm>
            <a:custGeom>
              <a:avLst/>
              <a:gdLst/>
              <a:ahLst/>
              <a:cxnLst/>
              <a:rect l="l" t="t" r="r" b="b"/>
              <a:pathLst>
                <a:path w="519" h="555" extrusionOk="0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5386800" y="5027675"/>
              <a:ext cx="154375" cy="46225"/>
            </a:xfrm>
            <a:custGeom>
              <a:avLst/>
              <a:gdLst/>
              <a:ahLst/>
              <a:cxnLst/>
              <a:rect l="l" t="t" r="r" b="b"/>
              <a:pathLst>
                <a:path w="6175" h="1849" extrusionOk="0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5623400" y="5040600"/>
              <a:ext cx="178400" cy="43475"/>
            </a:xfrm>
            <a:custGeom>
              <a:avLst/>
              <a:gdLst/>
              <a:ahLst/>
              <a:cxnLst/>
              <a:rect l="l" t="t" r="r" b="b"/>
              <a:pathLst>
                <a:path w="7136" h="1739" extrusionOk="0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5571650" y="5059100"/>
              <a:ext cx="12025" cy="22200"/>
            </a:xfrm>
            <a:custGeom>
              <a:avLst/>
              <a:gdLst/>
              <a:ahLst/>
              <a:cxnLst/>
              <a:rect l="l" t="t" r="r" b="b"/>
              <a:pathLst>
                <a:path w="481" h="888" extrusionOk="0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440400" y="4883475"/>
              <a:ext cx="49925" cy="48100"/>
            </a:xfrm>
            <a:custGeom>
              <a:avLst/>
              <a:gdLst/>
              <a:ahLst/>
              <a:cxnLst/>
              <a:rect l="l" t="t" r="r" b="b"/>
              <a:pathLst>
                <a:path w="1997" h="1924" extrusionOk="0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3" name="Google Shape;833;p13"/>
          <p:cNvSpPr/>
          <p:nvPr/>
        </p:nvSpPr>
        <p:spPr>
          <a:xfrm rot="-315008">
            <a:off x="356562" y="32660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3"/>
          <p:cNvSpPr/>
          <p:nvPr/>
        </p:nvSpPr>
        <p:spPr>
          <a:xfrm rot="1488647">
            <a:off x="8660339" y="4645063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4"/>
          <p:cNvSpPr txBox="1">
            <a:spLocks noGrp="1"/>
          </p:cNvSpPr>
          <p:nvPr>
            <p:ph type="subTitle" idx="1"/>
          </p:nvPr>
        </p:nvSpPr>
        <p:spPr>
          <a:xfrm>
            <a:off x="720075" y="4057226"/>
            <a:ext cx="2336400" cy="5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37" name="Google Shape;837;p14"/>
          <p:cNvSpPr txBox="1">
            <a:spLocks noGrp="1"/>
          </p:cNvSpPr>
          <p:nvPr>
            <p:ph type="subTitle" idx="2"/>
          </p:nvPr>
        </p:nvSpPr>
        <p:spPr>
          <a:xfrm>
            <a:off x="3403800" y="4057226"/>
            <a:ext cx="2336400" cy="5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38" name="Google Shape;838;p14"/>
          <p:cNvSpPr txBox="1">
            <a:spLocks noGrp="1"/>
          </p:cNvSpPr>
          <p:nvPr>
            <p:ph type="subTitle" idx="3"/>
          </p:nvPr>
        </p:nvSpPr>
        <p:spPr>
          <a:xfrm>
            <a:off x="6087600" y="4057226"/>
            <a:ext cx="2336400" cy="5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39" name="Google Shape;839;p14"/>
          <p:cNvSpPr txBox="1">
            <a:spLocks noGrp="1"/>
          </p:cNvSpPr>
          <p:nvPr>
            <p:ph type="title" hasCustomPrompt="1"/>
          </p:nvPr>
        </p:nvSpPr>
        <p:spPr>
          <a:xfrm>
            <a:off x="720075" y="1379700"/>
            <a:ext cx="2336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0" name="Google Shape;840;p14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379700"/>
            <a:ext cx="2336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14"/>
          <p:cNvSpPr txBox="1">
            <a:spLocks noGrp="1"/>
          </p:cNvSpPr>
          <p:nvPr>
            <p:ph type="title" idx="5" hasCustomPrompt="1"/>
          </p:nvPr>
        </p:nvSpPr>
        <p:spPr>
          <a:xfrm>
            <a:off x="6087600" y="1379700"/>
            <a:ext cx="2336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14"/>
          <p:cNvSpPr txBox="1">
            <a:spLocks noGrp="1"/>
          </p:cNvSpPr>
          <p:nvPr>
            <p:ph type="subTitle" idx="6"/>
          </p:nvPr>
        </p:nvSpPr>
        <p:spPr>
          <a:xfrm>
            <a:off x="720075" y="3542175"/>
            <a:ext cx="2336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843" name="Google Shape;843;p14"/>
          <p:cNvSpPr txBox="1">
            <a:spLocks noGrp="1"/>
          </p:cNvSpPr>
          <p:nvPr>
            <p:ph type="subTitle" idx="7"/>
          </p:nvPr>
        </p:nvSpPr>
        <p:spPr>
          <a:xfrm>
            <a:off x="3403800" y="3542175"/>
            <a:ext cx="2336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844" name="Google Shape;844;p14"/>
          <p:cNvSpPr txBox="1">
            <a:spLocks noGrp="1"/>
          </p:cNvSpPr>
          <p:nvPr>
            <p:ph type="subTitle" idx="8"/>
          </p:nvPr>
        </p:nvSpPr>
        <p:spPr>
          <a:xfrm>
            <a:off x="6087600" y="3542175"/>
            <a:ext cx="23364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845" name="Google Shape;845;p14"/>
          <p:cNvSpPr txBox="1">
            <a:spLocks noGrp="1"/>
          </p:cNvSpPr>
          <p:nvPr>
            <p:ph type="title" idx="9"/>
          </p:nvPr>
        </p:nvSpPr>
        <p:spPr>
          <a:xfrm>
            <a:off x="713225" y="387875"/>
            <a:ext cx="7709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14"/>
          <p:cNvSpPr/>
          <p:nvPr/>
        </p:nvSpPr>
        <p:spPr>
          <a:xfrm>
            <a:off x="230609" y="266801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14"/>
          <p:cNvGrpSpPr/>
          <p:nvPr/>
        </p:nvGrpSpPr>
        <p:grpSpPr>
          <a:xfrm rot="1111476">
            <a:off x="8078172" y="-147206"/>
            <a:ext cx="1130580" cy="1137871"/>
            <a:chOff x="1658300" y="3091325"/>
            <a:chExt cx="717250" cy="721875"/>
          </a:xfrm>
        </p:grpSpPr>
        <p:sp>
          <p:nvSpPr>
            <p:cNvPr id="848" name="Google Shape;848;p14"/>
            <p:cNvSpPr/>
            <p:nvPr/>
          </p:nvSpPr>
          <p:spPr>
            <a:xfrm>
              <a:off x="1658300" y="3091325"/>
              <a:ext cx="717250" cy="721875"/>
            </a:xfrm>
            <a:custGeom>
              <a:avLst/>
              <a:gdLst/>
              <a:ahLst/>
              <a:cxnLst/>
              <a:rect l="l" t="t" r="r" b="b"/>
              <a:pathLst>
                <a:path w="28690" h="28875" extrusionOk="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1979925" y="3122750"/>
              <a:ext cx="136825" cy="48100"/>
            </a:xfrm>
            <a:custGeom>
              <a:avLst/>
              <a:gdLst/>
              <a:ahLst/>
              <a:cxnLst/>
              <a:rect l="l" t="t" r="r" b="b"/>
              <a:pathLst>
                <a:path w="5473" h="1924" extrusionOk="0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1937425" y="3129225"/>
              <a:ext cx="19425" cy="14800"/>
            </a:xfrm>
            <a:custGeom>
              <a:avLst/>
              <a:gdLst/>
              <a:ahLst/>
              <a:cxnLst/>
              <a:rect l="l" t="t" r="r" b="b"/>
              <a:pathLst>
                <a:path w="777" h="592" extrusionOk="0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1857925" y="3134775"/>
              <a:ext cx="73050" cy="67500"/>
            </a:xfrm>
            <a:custGeom>
              <a:avLst/>
              <a:gdLst/>
              <a:ahLst/>
              <a:cxnLst/>
              <a:rect l="l" t="t" r="r" b="b"/>
              <a:pathLst>
                <a:path w="2922" h="2700" extrusionOk="0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1876425" y="3146775"/>
              <a:ext cx="208900" cy="92450"/>
            </a:xfrm>
            <a:custGeom>
              <a:avLst/>
              <a:gdLst/>
              <a:ahLst/>
              <a:cxnLst/>
              <a:rect l="l" t="t" r="r" b="b"/>
              <a:pathLst>
                <a:path w="8356" h="3698" extrusionOk="0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2107475" y="3180050"/>
              <a:ext cx="13900" cy="17600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2062200" y="3270625"/>
              <a:ext cx="212600" cy="24075"/>
            </a:xfrm>
            <a:custGeom>
              <a:avLst/>
              <a:gdLst/>
              <a:ahLst/>
              <a:cxnLst/>
              <a:rect l="l" t="t" r="r" b="b"/>
              <a:pathLst>
                <a:path w="8504" h="963" extrusionOk="0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2003975" y="327987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1826500" y="3281725"/>
              <a:ext cx="166400" cy="29600"/>
            </a:xfrm>
            <a:custGeom>
              <a:avLst/>
              <a:gdLst/>
              <a:ahLst/>
              <a:cxnLst/>
              <a:rect l="l" t="t" r="r" b="b"/>
              <a:pathLst>
                <a:path w="6656" h="1184" extrusionOk="0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1784000" y="3297450"/>
              <a:ext cx="13875" cy="12950"/>
            </a:xfrm>
            <a:custGeom>
              <a:avLst/>
              <a:gdLst/>
              <a:ahLst/>
              <a:cxnLst/>
              <a:rect l="l" t="t" r="r" b="b"/>
              <a:pathLst>
                <a:path w="555" h="518" extrusionOk="0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1708200" y="3303900"/>
              <a:ext cx="64725" cy="79525"/>
            </a:xfrm>
            <a:custGeom>
              <a:avLst/>
              <a:gdLst/>
              <a:ahLst/>
              <a:cxnLst/>
              <a:rect l="l" t="t" r="r" b="b"/>
              <a:pathLst>
                <a:path w="2589" h="3181" extrusionOk="0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2242425" y="3334400"/>
              <a:ext cx="31450" cy="37925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1822800" y="3343650"/>
              <a:ext cx="366975" cy="343850"/>
            </a:xfrm>
            <a:custGeom>
              <a:avLst/>
              <a:gdLst/>
              <a:ahLst/>
              <a:cxnLst/>
              <a:rect l="l" t="t" r="r" b="b"/>
              <a:pathLst>
                <a:path w="14679" h="13754" extrusionOk="0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2221175" y="3348275"/>
              <a:ext cx="76725" cy="80425"/>
            </a:xfrm>
            <a:custGeom>
              <a:avLst/>
              <a:gdLst/>
              <a:ahLst/>
              <a:cxnLst/>
              <a:rect l="l" t="t" r="r" b="b"/>
              <a:pathLst>
                <a:path w="3069" h="3217" extrusionOk="0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2206375" y="33603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1802475" y="3378775"/>
              <a:ext cx="40700" cy="160850"/>
            </a:xfrm>
            <a:custGeom>
              <a:avLst/>
              <a:gdLst/>
              <a:ahLst/>
              <a:cxnLst/>
              <a:rect l="l" t="t" r="r" b="b"/>
              <a:pathLst>
                <a:path w="1628" h="6434" extrusionOk="0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1851475" y="3389875"/>
              <a:ext cx="64725" cy="138650"/>
            </a:xfrm>
            <a:custGeom>
              <a:avLst/>
              <a:gdLst/>
              <a:ahLst/>
              <a:cxnLst/>
              <a:rect l="l" t="t" r="r" b="b"/>
              <a:pathLst>
                <a:path w="2589" h="5546" extrusionOk="0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1897675" y="3394475"/>
              <a:ext cx="211675" cy="226475"/>
            </a:xfrm>
            <a:custGeom>
              <a:avLst/>
              <a:gdLst/>
              <a:ahLst/>
              <a:cxnLst/>
              <a:rect l="l" t="t" r="r" b="b"/>
              <a:pathLst>
                <a:path w="8467" h="9059" extrusionOk="0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2076975" y="3401875"/>
              <a:ext cx="82300" cy="138675"/>
            </a:xfrm>
            <a:custGeom>
              <a:avLst/>
              <a:gdLst/>
              <a:ahLst/>
              <a:cxnLst/>
              <a:rect l="l" t="t" r="r" b="b"/>
              <a:pathLst>
                <a:path w="3292" h="5547" extrusionOk="0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2223950" y="3403725"/>
              <a:ext cx="102625" cy="91525"/>
            </a:xfrm>
            <a:custGeom>
              <a:avLst/>
              <a:gdLst/>
              <a:ahLst/>
              <a:cxnLst/>
              <a:rect l="l" t="t" r="r" b="b"/>
              <a:pathLst>
                <a:path w="4105" h="3661" extrusionOk="0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1712825" y="3404650"/>
              <a:ext cx="17575" cy="15750"/>
            </a:xfrm>
            <a:custGeom>
              <a:avLst/>
              <a:gdLst/>
              <a:ahLst/>
              <a:cxnLst/>
              <a:rect l="l" t="t" r="r" b="b"/>
              <a:pathLst>
                <a:path w="703" h="630" extrusionOk="0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1784000" y="3413900"/>
              <a:ext cx="19425" cy="52700"/>
            </a:xfrm>
            <a:custGeom>
              <a:avLst/>
              <a:gdLst/>
              <a:ahLst/>
              <a:cxnLst/>
              <a:rect l="l" t="t" r="r" b="b"/>
              <a:pathLst>
                <a:path w="777" h="2108" extrusionOk="0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2230425" y="3449950"/>
              <a:ext cx="85975" cy="79500"/>
            </a:xfrm>
            <a:custGeom>
              <a:avLst/>
              <a:gdLst/>
              <a:ahLst/>
              <a:cxnLst/>
              <a:rect l="l" t="t" r="r" b="b"/>
              <a:pathLst>
                <a:path w="3439" h="3180" extrusionOk="0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723925" y="3457350"/>
              <a:ext cx="40675" cy="243100"/>
            </a:xfrm>
            <a:custGeom>
              <a:avLst/>
              <a:gdLst/>
              <a:ahLst/>
              <a:cxnLst/>
              <a:rect l="l" t="t" r="r" b="b"/>
              <a:pathLst>
                <a:path w="1627" h="9724" extrusionOk="0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2223950" y="3491525"/>
              <a:ext cx="100775" cy="79525"/>
            </a:xfrm>
            <a:custGeom>
              <a:avLst/>
              <a:gdLst/>
              <a:ahLst/>
              <a:cxnLst/>
              <a:rect l="l" t="t" r="r" b="b"/>
              <a:pathLst>
                <a:path w="4031" h="3181" extrusionOk="0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1948500" y="3496150"/>
              <a:ext cx="17600" cy="49950"/>
            </a:xfrm>
            <a:custGeom>
              <a:avLst/>
              <a:gdLst/>
              <a:ahLst/>
              <a:cxnLst/>
              <a:rect l="l" t="t" r="r" b="b"/>
              <a:pathLst>
                <a:path w="704" h="1998" extrusionOk="0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2216550" y="3530350"/>
              <a:ext cx="110925" cy="81375"/>
            </a:xfrm>
            <a:custGeom>
              <a:avLst/>
              <a:gdLst/>
              <a:ahLst/>
              <a:cxnLst/>
              <a:rect l="l" t="t" r="r" b="b"/>
              <a:pathLst>
                <a:path w="4437" h="3255" extrusionOk="0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1861625" y="3550700"/>
              <a:ext cx="12975" cy="12950"/>
            </a:xfrm>
            <a:custGeom>
              <a:avLst/>
              <a:gdLst/>
              <a:ahLst/>
              <a:cxnLst/>
              <a:rect l="l" t="t" r="r" b="b"/>
              <a:pathLst>
                <a:path w="519" h="518" extrusionOk="0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2131525" y="3554375"/>
              <a:ext cx="12025" cy="23150"/>
            </a:xfrm>
            <a:custGeom>
              <a:avLst/>
              <a:gdLst/>
              <a:ahLst/>
              <a:cxnLst/>
              <a:rect l="l" t="t" r="r" b="b"/>
              <a:pathLst>
                <a:path w="481" h="926" extrusionOk="0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185125" y="3574725"/>
              <a:ext cx="128500" cy="85050"/>
            </a:xfrm>
            <a:custGeom>
              <a:avLst/>
              <a:gdLst/>
              <a:ahLst/>
              <a:cxnLst/>
              <a:rect l="l" t="t" r="r" b="b"/>
              <a:pathLst>
                <a:path w="5140" h="3402" extrusionOk="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003050" y="3594125"/>
              <a:ext cx="124800" cy="62875"/>
            </a:xfrm>
            <a:custGeom>
              <a:avLst/>
              <a:gdLst/>
              <a:ahLst/>
              <a:cxnLst/>
              <a:rect l="l" t="t" r="r" b="b"/>
              <a:pathLst>
                <a:path w="4992" h="2515" extrusionOk="0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216550" y="3618150"/>
              <a:ext cx="87825" cy="56425"/>
            </a:xfrm>
            <a:custGeom>
              <a:avLst/>
              <a:gdLst/>
              <a:ahLst/>
              <a:cxnLst/>
              <a:rect l="l" t="t" r="r" b="b"/>
              <a:pathLst>
                <a:path w="3513" h="2257" extrusionOk="0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2235025" y="3669000"/>
              <a:ext cx="61025" cy="85975"/>
            </a:xfrm>
            <a:custGeom>
              <a:avLst/>
              <a:gdLst/>
              <a:ahLst/>
              <a:cxnLst/>
              <a:rect l="l" t="t" r="r" b="b"/>
              <a:pathLst>
                <a:path w="2441" h="3439" extrusionOk="0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2211000" y="3669925"/>
              <a:ext cx="56400" cy="65650"/>
            </a:xfrm>
            <a:custGeom>
              <a:avLst/>
              <a:gdLst/>
              <a:ahLst/>
              <a:cxnLst/>
              <a:rect l="l" t="t" r="r" b="b"/>
              <a:pathLst>
                <a:path w="2256" h="2626" extrusionOk="0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2107475" y="3677325"/>
              <a:ext cx="73975" cy="81350"/>
            </a:xfrm>
            <a:custGeom>
              <a:avLst/>
              <a:gdLst/>
              <a:ahLst/>
              <a:cxnLst/>
              <a:rect l="l" t="t" r="r" b="b"/>
              <a:pathLst>
                <a:path w="2959" h="3254" extrusionOk="0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2157400" y="3679150"/>
              <a:ext cx="56400" cy="64725"/>
            </a:xfrm>
            <a:custGeom>
              <a:avLst/>
              <a:gdLst/>
              <a:ahLst/>
              <a:cxnLst/>
              <a:rect l="l" t="t" r="r" b="b"/>
              <a:pathLst>
                <a:path w="2256" h="2589" extrusionOk="0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2069600" y="3680075"/>
              <a:ext cx="70250" cy="78600"/>
            </a:xfrm>
            <a:custGeom>
              <a:avLst/>
              <a:gdLst/>
              <a:ahLst/>
              <a:cxnLst/>
              <a:rect l="l" t="t" r="r" b="b"/>
              <a:pathLst>
                <a:path w="2810" h="3144" extrusionOk="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2022450" y="369487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2266450" y="3694875"/>
              <a:ext cx="39775" cy="49925"/>
            </a:xfrm>
            <a:custGeom>
              <a:avLst/>
              <a:gdLst/>
              <a:ahLst/>
              <a:cxnLst/>
              <a:rect l="l" t="t" r="r" b="b"/>
              <a:pathLst>
                <a:path w="1591" h="1997" extrusionOk="0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1827425" y="3698575"/>
              <a:ext cx="53650" cy="53625"/>
            </a:xfrm>
            <a:custGeom>
              <a:avLst/>
              <a:gdLst/>
              <a:ahLst/>
              <a:cxnLst/>
              <a:rect l="l" t="t" r="r" b="b"/>
              <a:pathLst>
                <a:path w="2146" h="2145" extrusionOk="0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1966075" y="3699500"/>
              <a:ext cx="76725" cy="65650"/>
            </a:xfrm>
            <a:custGeom>
              <a:avLst/>
              <a:gdLst/>
              <a:ahLst/>
              <a:cxnLst/>
              <a:rect l="l" t="t" r="r" b="b"/>
              <a:pathLst>
                <a:path w="3069" h="2626" extrusionOk="0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1871800" y="3705050"/>
              <a:ext cx="78575" cy="68400"/>
            </a:xfrm>
            <a:custGeom>
              <a:avLst/>
              <a:gdLst/>
              <a:ahLst/>
              <a:cxnLst/>
              <a:rect l="l" t="t" r="r" b="b"/>
              <a:pathLst>
                <a:path w="3143" h="2736" extrusionOk="0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1839450" y="3706900"/>
              <a:ext cx="67500" cy="66550"/>
            </a:xfrm>
            <a:custGeom>
              <a:avLst/>
              <a:gdLst/>
              <a:ahLst/>
              <a:cxnLst/>
              <a:rect l="l" t="t" r="r" b="b"/>
              <a:pathLst>
                <a:path w="2700" h="2662" extrusionOk="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>
              <a:off x="1910625" y="3706900"/>
              <a:ext cx="73025" cy="66550"/>
            </a:xfrm>
            <a:custGeom>
              <a:avLst/>
              <a:gdLst/>
              <a:ahLst/>
              <a:cxnLst/>
              <a:rect l="l" t="t" r="r" b="b"/>
              <a:pathLst>
                <a:path w="2921" h="2662" extrusionOk="0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1763650" y="3725375"/>
              <a:ext cx="12050" cy="10200"/>
            </a:xfrm>
            <a:custGeom>
              <a:avLst/>
              <a:gdLst/>
              <a:ahLst/>
              <a:cxnLst/>
              <a:rect l="l" t="t" r="r" b="b"/>
              <a:pathLst>
                <a:path w="482" h="408" extrusionOk="0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14"/>
          <p:cNvGrpSpPr/>
          <p:nvPr/>
        </p:nvGrpSpPr>
        <p:grpSpPr>
          <a:xfrm rot="-2866568">
            <a:off x="8365775" y="3920280"/>
            <a:ext cx="954184" cy="1273064"/>
            <a:chOff x="2882950" y="4162550"/>
            <a:chExt cx="738500" cy="985300"/>
          </a:xfrm>
        </p:grpSpPr>
        <p:sp>
          <p:nvSpPr>
            <p:cNvPr id="894" name="Google Shape;894;p14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14"/>
          <p:cNvSpPr/>
          <p:nvPr/>
        </p:nvSpPr>
        <p:spPr>
          <a:xfrm rot="-315008">
            <a:off x="316599" y="32233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4"/>
          <p:cNvSpPr/>
          <p:nvPr/>
        </p:nvSpPr>
        <p:spPr>
          <a:xfrm rot="-315008">
            <a:off x="8647812" y="15227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4"/>
          <p:cNvSpPr/>
          <p:nvPr/>
        </p:nvSpPr>
        <p:spPr>
          <a:xfrm rot="-315008">
            <a:off x="1376262" y="1179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14"/>
          <p:cNvGrpSpPr/>
          <p:nvPr/>
        </p:nvGrpSpPr>
        <p:grpSpPr>
          <a:xfrm rot="-1265444">
            <a:off x="87319" y="4017982"/>
            <a:ext cx="1002541" cy="1614541"/>
            <a:chOff x="5285125" y="4093225"/>
            <a:chExt cx="635925" cy="1024125"/>
          </a:xfrm>
        </p:grpSpPr>
        <p:sp>
          <p:nvSpPr>
            <p:cNvPr id="904" name="Google Shape;904;p14"/>
            <p:cNvSpPr/>
            <p:nvPr/>
          </p:nvSpPr>
          <p:spPr>
            <a:xfrm>
              <a:off x="5285125" y="4093225"/>
              <a:ext cx="635925" cy="1024125"/>
            </a:xfrm>
            <a:custGeom>
              <a:avLst/>
              <a:gdLst/>
              <a:ahLst/>
              <a:cxnLst/>
              <a:rect l="l" t="t" r="r" b="b"/>
              <a:pathLst>
                <a:path w="25437" h="40965" extrusionOk="0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5435775" y="4128350"/>
              <a:ext cx="274525" cy="119250"/>
            </a:xfrm>
            <a:custGeom>
              <a:avLst/>
              <a:gdLst/>
              <a:ahLst/>
              <a:cxnLst/>
              <a:rect l="l" t="t" r="r" b="b"/>
              <a:pathLst>
                <a:path w="10981" h="4770" extrusionOk="0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5569800" y="4157000"/>
              <a:ext cx="15725" cy="16675"/>
            </a:xfrm>
            <a:custGeom>
              <a:avLst/>
              <a:gdLst/>
              <a:ahLst/>
              <a:cxnLst/>
              <a:rect l="l" t="t" r="r" b="b"/>
              <a:pathLst>
                <a:path w="629" h="667" extrusionOk="0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5465350" y="4163475"/>
              <a:ext cx="93375" cy="33300"/>
            </a:xfrm>
            <a:custGeom>
              <a:avLst/>
              <a:gdLst/>
              <a:ahLst/>
              <a:cxnLst/>
              <a:rect l="l" t="t" r="r" b="b"/>
              <a:pathLst>
                <a:path w="3735" h="1332" extrusionOk="0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5627100" y="4172725"/>
              <a:ext cx="103550" cy="88750"/>
            </a:xfrm>
            <a:custGeom>
              <a:avLst/>
              <a:gdLst/>
              <a:ahLst/>
              <a:cxnLst/>
              <a:rect l="l" t="t" r="r" b="b"/>
              <a:pathLst>
                <a:path w="4142" h="3550" extrusionOk="0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5586425" y="4247575"/>
              <a:ext cx="17600" cy="28700"/>
            </a:xfrm>
            <a:custGeom>
              <a:avLst/>
              <a:gdLst/>
              <a:ahLst/>
              <a:cxnLst/>
              <a:rect l="l" t="t" r="r" b="b"/>
              <a:pathLst>
                <a:path w="704" h="1148" extrusionOk="0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5634500" y="4308600"/>
              <a:ext cx="21275" cy="149750"/>
            </a:xfrm>
            <a:custGeom>
              <a:avLst/>
              <a:gdLst/>
              <a:ahLst/>
              <a:cxnLst/>
              <a:rect l="l" t="t" r="r" b="b"/>
              <a:pathLst>
                <a:path w="851" h="5990" extrusionOk="0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5519875" y="4338175"/>
              <a:ext cx="23150" cy="26825"/>
            </a:xfrm>
            <a:custGeom>
              <a:avLst/>
              <a:gdLst/>
              <a:ahLst/>
              <a:cxnLst/>
              <a:rect l="l" t="t" r="r" b="b"/>
              <a:pathLst>
                <a:path w="926" h="1073" extrusionOk="0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5565175" y="433817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5500475" y="4380675"/>
              <a:ext cx="25900" cy="27750"/>
            </a:xfrm>
            <a:custGeom>
              <a:avLst/>
              <a:gdLst/>
              <a:ahLst/>
              <a:cxnLst/>
              <a:rect l="l" t="t" r="r" b="b"/>
              <a:pathLst>
                <a:path w="1036" h="1110" extrusionOk="0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5555925" y="4387150"/>
              <a:ext cx="49950" cy="43475"/>
            </a:xfrm>
            <a:custGeom>
              <a:avLst/>
              <a:gdLst/>
              <a:ahLst/>
              <a:cxnLst/>
              <a:rect l="l" t="t" r="r" b="b"/>
              <a:pathLst>
                <a:path w="1998" h="1739" extrusionOk="0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5508800" y="4436125"/>
              <a:ext cx="64725" cy="54575"/>
            </a:xfrm>
            <a:custGeom>
              <a:avLst/>
              <a:gdLst/>
              <a:ahLst/>
              <a:cxnLst/>
              <a:rect l="l" t="t" r="r" b="b"/>
              <a:pathLst>
                <a:path w="2589" h="2183" extrusionOk="0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4"/>
            <p:cNvSpPr/>
            <p:nvPr/>
          </p:nvSpPr>
          <p:spPr>
            <a:xfrm>
              <a:off x="5564250" y="4447225"/>
              <a:ext cx="32375" cy="38850"/>
            </a:xfrm>
            <a:custGeom>
              <a:avLst/>
              <a:gdLst/>
              <a:ahLst/>
              <a:cxnLst/>
              <a:rect l="l" t="t" r="r" b="b"/>
              <a:pathLst>
                <a:path w="1295" h="1554" extrusionOk="0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4"/>
            <p:cNvSpPr/>
            <p:nvPr/>
          </p:nvSpPr>
          <p:spPr>
            <a:xfrm>
              <a:off x="5640950" y="446847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5592900" y="4487900"/>
              <a:ext cx="24975" cy="25900"/>
            </a:xfrm>
            <a:custGeom>
              <a:avLst/>
              <a:gdLst/>
              <a:ahLst/>
              <a:cxnLst/>
              <a:rect l="l" t="t" r="r" b="b"/>
              <a:pathLst>
                <a:path w="999" h="1036" extrusionOk="0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5560550" y="4512850"/>
              <a:ext cx="33300" cy="28675"/>
            </a:xfrm>
            <a:custGeom>
              <a:avLst/>
              <a:gdLst/>
              <a:ahLst/>
              <a:cxnLst/>
              <a:rect l="l" t="t" r="r" b="b"/>
              <a:pathLst>
                <a:path w="1332" h="1147" extrusionOk="0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5543000" y="4535025"/>
              <a:ext cx="36050" cy="28675"/>
            </a:xfrm>
            <a:custGeom>
              <a:avLst/>
              <a:gdLst/>
              <a:ahLst/>
              <a:cxnLst/>
              <a:rect l="l" t="t" r="r" b="b"/>
              <a:pathLst>
                <a:path w="1442" h="1147" extrusionOk="0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4"/>
            <p:cNvSpPr/>
            <p:nvPr/>
          </p:nvSpPr>
          <p:spPr>
            <a:xfrm>
              <a:off x="5351675" y="4536875"/>
              <a:ext cx="501900" cy="521325"/>
            </a:xfrm>
            <a:custGeom>
              <a:avLst/>
              <a:gdLst/>
              <a:ahLst/>
              <a:cxnLst/>
              <a:rect l="l" t="t" r="r" b="b"/>
              <a:pathLst>
                <a:path w="20076" h="20853" extrusionOk="0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4"/>
            <p:cNvSpPr/>
            <p:nvPr/>
          </p:nvSpPr>
          <p:spPr>
            <a:xfrm>
              <a:off x="5564250" y="4557225"/>
              <a:ext cx="28675" cy="25900"/>
            </a:xfrm>
            <a:custGeom>
              <a:avLst/>
              <a:gdLst/>
              <a:ahLst/>
              <a:cxnLst/>
              <a:rect l="l" t="t" r="r" b="b"/>
              <a:pathLst>
                <a:path w="1147" h="1036" extrusionOk="0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4"/>
            <p:cNvSpPr/>
            <p:nvPr/>
          </p:nvSpPr>
          <p:spPr>
            <a:xfrm>
              <a:off x="5577200" y="4668125"/>
              <a:ext cx="31425" cy="30525"/>
            </a:xfrm>
            <a:custGeom>
              <a:avLst/>
              <a:gdLst/>
              <a:ahLst/>
              <a:cxnLst/>
              <a:rect l="l" t="t" r="r" b="b"/>
              <a:pathLst>
                <a:path w="1257" h="1221" extrusionOk="0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5477375" y="4671825"/>
              <a:ext cx="55475" cy="63800"/>
            </a:xfrm>
            <a:custGeom>
              <a:avLst/>
              <a:gdLst/>
              <a:ahLst/>
              <a:cxnLst/>
              <a:rect l="l" t="t" r="r" b="b"/>
              <a:pathLst>
                <a:path w="2219" h="2552" extrusionOk="0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4"/>
            <p:cNvSpPr/>
            <p:nvPr/>
          </p:nvSpPr>
          <p:spPr>
            <a:xfrm>
              <a:off x="5579025" y="4684775"/>
              <a:ext cx="38850" cy="32375"/>
            </a:xfrm>
            <a:custGeom>
              <a:avLst/>
              <a:gdLst/>
              <a:ahLst/>
              <a:cxnLst/>
              <a:rect l="l" t="t" r="r" b="b"/>
              <a:pathLst>
                <a:path w="1554" h="1295" extrusionOk="0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4"/>
            <p:cNvSpPr/>
            <p:nvPr/>
          </p:nvSpPr>
          <p:spPr>
            <a:xfrm>
              <a:off x="5645575" y="4706950"/>
              <a:ext cx="25000" cy="27750"/>
            </a:xfrm>
            <a:custGeom>
              <a:avLst/>
              <a:gdLst/>
              <a:ahLst/>
              <a:cxnLst/>
              <a:rect l="l" t="t" r="r" b="b"/>
              <a:pathLst>
                <a:path w="1000" h="1110" extrusionOk="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4"/>
            <p:cNvSpPr/>
            <p:nvPr/>
          </p:nvSpPr>
          <p:spPr>
            <a:xfrm>
              <a:off x="5743550" y="4727275"/>
              <a:ext cx="14825" cy="15750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4"/>
            <p:cNvSpPr/>
            <p:nvPr/>
          </p:nvSpPr>
          <p:spPr>
            <a:xfrm>
              <a:off x="5612300" y="4738375"/>
              <a:ext cx="33300" cy="37925"/>
            </a:xfrm>
            <a:custGeom>
              <a:avLst/>
              <a:gdLst/>
              <a:ahLst/>
              <a:cxnLst/>
              <a:rect l="l" t="t" r="r" b="b"/>
              <a:pathLst>
                <a:path w="1332" h="1517" extrusionOk="0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4"/>
            <p:cNvSpPr/>
            <p:nvPr/>
          </p:nvSpPr>
          <p:spPr>
            <a:xfrm>
              <a:off x="5545775" y="4747625"/>
              <a:ext cx="85975" cy="98900"/>
            </a:xfrm>
            <a:custGeom>
              <a:avLst/>
              <a:gdLst/>
              <a:ahLst/>
              <a:cxnLst/>
              <a:rect l="l" t="t" r="r" b="b"/>
              <a:pathLst>
                <a:path w="3439" h="3956" extrusionOk="0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4"/>
            <p:cNvSpPr/>
            <p:nvPr/>
          </p:nvSpPr>
          <p:spPr>
            <a:xfrm>
              <a:off x="5687175" y="4751300"/>
              <a:ext cx="22200" cy="30550"/>
            </a:xfrm>
            <a:custGeom>
              <a:avLst/>
              <a:gdLst/>
              <a:ahLst/>
              <a:cxnLst/>
              <a:rect l="l" t="t" r="r" b="b"/>
              <a:pathLst>
                <a:path w="888" h="1222" extrusionOk="0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4"/>
            <p:cNvSpPr/>
            <p:nvPr/>
          </p:nvSpPr>
          <p:spPr>
            <a:xfrm>
              <a:off x="5690875" y="4779050"/>
              <a:ext cx="31450" cy="42525"/>
            </a:xfrm>
            <a:custGeom>
              <a:avLst/>
              <a:gdLst/>
              <a:ahLst/>
              <a:cxnLst/>
              <a:rect l="l" t="t" r="r" b="b"/>
              <a:pathLst>
                <a:path w="1258" h="1701" extrusionOk="0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>
              <a:off x="5657600" y="4779975"/>
              <a:ext cx="25900" cy="24050"/>
            </a:xfrm>
            <a:custGeom>
              <a:avLst/>
              <a:gdLst/>
              <a:ahLst/>
              <a:cxnLst/>
              <a:rect l="l" t="t" r="r" b="b"/>
              <a:pathLst>
                <a:path w="1036" h="962" extrusionOk="0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5688100" y="4788275"/>
              <a:ext cx="48075" cy="64725"/>
            </a:xfrm>
            <a:custGeom>
              <a:avLst/>
              <a:gdLst/>
              <a:ahLst/>
              <a:cxnLst/>
              <a:rect l="l" t="t" r="r" b="b"/>
              <a:pathLst>
                <a:path w="1923" h="2589" extrusionOk="0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5688100" y="4808625"/>
              <a:ext cx="61025" cy="71175"/>
            </a:xfrm>
            <a:custGeom>
              <a:avLst/>
              <a:gdLst/>
              <a:ahLst/>
              <a:cxnLst/>
              <a:rect l="l" t="t" r="r" b="b"/>
              <a:pathLst>
                <a:path w="2441" h="2847" extrusionOk="0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5660375" y="4809550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>
              <a:off x="5689025" y="4829875"/>
              <a:ext cx="72125" cy="84125"/>
            </a:xfrm>
            <a:custGeom>
              <a:avLst/>
              <a:gdLst/>
              <a:ahLst/>
              <a:cxnLst/>
              <a:rect l="l" t="t" r="r" b="b"/>
              <a:pathLst>
                <a:path w="2885" h="3365" extrusionOk="0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4"/>
            <p:cNvSpPr/>
            <p:nvPr/>
          </p:nvSpPr>
          <p:spPr>
            <a:xfrm>
              <a:off x="5542075" y="4839125"/>
              <a:ext cx="26825" cy="24050"/>
            </a:xfrm>
            <a:custGeom>
              <a:avLst/>
              <a:gdLst/>
              <a:ahLst/>
              <a:cxnLst/>
              <a:rect l="l" t="t" r="r" b="b"/>
              <a:pathLst>
                <a:path w="1073" h="962" extrusionOk="0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5588275" y="48409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5692725" y="4853900"/>
              <a:ext cx="93375" cy="89675"/>
            </a:xfrm>
            <a:custGeom>
              <a:avLst/>
              <a:gdLst/>
              <a:ahLst/>
              <a:cxnLst/>
              <a:rect l="l" t="t" r="r" b="b"/>
              <a:pathLst>
                <a:path w="3735" h="3587" extrusionOk="0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4"/>
            <p:cNvSpPr/>
            <p:nvPr/>
          </p:nvSpPr>
          <p:spPr>
            <a:xfrm>
              <a:off x="5563325" y="4854825"/>
              <a:ext cx="46225" cy="58250"/>
            </a:xfrm>
            <a:custGeom>
              <a:avLst/>
              <a:gdLst/>
              <a:ahLst/>
              <a:cxnLst/>
              <a:rect l="l" t="t" r="r" b="b"/>
              <a:pathLst>
                <a:path w="1849" h="2330" extrusionOk="0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>
              <a:off x="5652975" y="4877025"/>
              <a:ext cx="25900" cy="24975"/>
            </a:xfrm>
            <a:custGeom>
              <a:avLst/>
              <a:gdLst/>
              <a:ahLst/>
              <a:cxnLst/>
              <a:rect l="l" t="t" r="r" b="b"/>
              <a:pathLst>
                <a:path w="1036" h="999" extrusionOk="0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5704725" y="4880700"/>
              <a:ext cx="89700" cy="90625"/>
            </a:xfrm>
            <a:custGeom>
              <a:avLst/>
              <a:gdLst/>
              <a:ahLst/>
              <a:cxnLst/>
              <a:rect l="l" t="t" r="r" b="b"/>
              <a:pathLst>
                <a:path w="3588" h="3625" extrusionOk="0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5504175" y="4879775"/>
              <a:ext cx="28675" cy="25925"/>
            </a:xfrm>
            <a:custGeom>
              <a:avLst/>
              <a:gdLst/>
              <a:ahLst/>
              <a:cxnLst/>
              <a:rect l="l" t="t" r="r" b="b"/>
              <a:pathLst>
                <a:path w="1147" h="1037" extrusionOk="0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5596600" y="4880700"/>
              <a:ext cx="25900" cy="250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5531900" y="4901050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5707500" y="4906600"/>
              <a:ext cx="96150" cy="90600"/>
            </a:xfrm>
            <a:custGeom>
              <a:avLst/>
              <a:gdLst/>
              <a:ahLst/>
              <a:cxnLst/>
              <a:rect l="l" t="t" r="r" b="b"/>
              <a:pathLst>
                <a:path w="3846" h="3624" extrusionOk="0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5574425" y="4909350"/>
              <a:ext cx="24050" cy="25925"/>
            </a:xfrm>
            <a:custGeom>
              <a:avLst/>
              <a:gdLst/>
              <a:ahLst/>
              <a:cxnLst/>
              <a:rect l="l" t="t" r="r" b="b"/>
              <a:pathLst>
                <a:path w="962" h="1037" extrusionOk="0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5641875" y="4922300"/>
              <a:ext cx="55500" cy="61950"/>
            </a:xfrm>
            <a:custGeom>
              <a:avLst/>
              <a:gdLst/>
              <a:ahLst/>
              <a:cxnLst/>
              <a:rect l="l" t="t" r="r" b="b"/>
              <a:pathLst>
                <a:path w="2220" h="2478" extrusionOk="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5721375" y="4930625"/>
              <a:ext cx="90600" cy="80425"/>
            </a:xfrm>
            <a:custGeom>
              <a:avLst/>
              <a:gdLst/>
              <a:ahLst/>
              <a:cxnLst/>
              <a:rect l="l" t="t" r="r" b="b"/>
              <a:pathLst>
                <a:path w="3624" h="3217" extrusionOk="0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5534675" y="493802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5842450" y="4947250"/>
              <a:ext cx="35150" cy="71200"/>
            </a:xfrm>
            <a:custGeom>
              <a:avLst/>
              <a:gdLst/>
              <a:ahLst/>
              <a:cxnLst/>
              <a:rect l="l" t="t" r="r" b="b"/>
              <a:pathLst>
                <a:path w="1406" h="2848" extrusionOk="0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5582725" y="4938025"/>
              <a:ext cx="57350" cy="63800"/>
            </a:xfrm>
            <a:custGeom>
              <a:avLst/>
              <a:gdLst/>
              <a:ahLst/>
              <a:cxnLst/>
              <a:rect l="l" t="t" r="r" b="b"/>
              <a:pathLst>
                <a:path w="2294" h="2552" extrusionOk="0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5758350" y="4961125"/>
              <a:ext cx="57325" cy="45300"/>
            </a:xfrm>
            <a:custGeom>
              <a:avLst/>
              <a:gdLst/>
              <a:ahLst/>
              <a:cxnLst/>
              <a:rect l="l" t="t" r="r" b="b"/>
              <a:pathLst>
                <a:path w="2293" h="1812" extrusionOk="0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5464425" y="4976825"/>
              <a:ext cx="23125" cy="26825"/>
            </a:xfrm>
            <a:custGeom>
              <a:avLst/>
              <a:gdLst/>
              <a:ahLst/>
              <a:cxnLst/>
              <a:rect l="l" t="t" r="r" b="b"/>
              <a:pathLst>
                <a:path w="925" h="1073" extrusionOk="0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5813800" y="5025825"/>
              <a:ext cx="12975" cy="13875"/>
            </a:xfrm>
            <a:custGeom>
              <a:avLst/>
              <a:gdLst/>
              <a:ahLst/>
              <a:cxnLst/>
              <a:rect l="l" t="t" r="r" b="b"/>
              <a:pathLst>
                <a:path w="519" h="555" extrusionOk="0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5386800" y="5027675"/>
              <a:ext cx="154375" cy="46225"/>
            </a:xfrm>
            <a:custGeom>
              <a:avLst/>
              <a:gdLst/>
              <a:ahLst/>
              <a:cxnLst/>
              <a:rect l="l" t="t" r="r" b="b"/>
              <a:pathLst>
                <a:path w="6175" h="1849" extrusionOk="0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5623400" y="5040600"/>
              <a:ext cx="178400" cy="43475"/>
            </a:xfrm>
            <a:custGeom>
              <a:avLst/>
              <a:gdLst/>
              <a:ahLst/>
              <a:cxnLst/>
              <a:rect l="l" t="t" r="r" b="b"/>
              <a:pathLst>
                <a:path w="7136" h="1739" extrusionOk="0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5571650" y="5059100"/>
              <a:ext cx="12025" cy="22200"/>
            </a:xfrm>
            <a:custGeom>
              <a:avLst/>
              <a:gdLst/>
              <a:ahLst/>
              <a:cxnLst/>
              <a:rect l="l" t="t" r="r" b="b"/>
              <a:pathLst>
                <a:path w="481" h="888" extrusionOk="0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5440400" y="4883475"/>
              <a:ext cx="49925" cy="48100"/>
            </a:xfrm>
            <a:custGeom>
              <a:avLst/>
              <a:gdLst/>
              <a:ahLst/>
              <a:cxnLst/>
              <a:rect l="l" t="t" r="r" b="b"/>
              <a:pathLst>
                <a:path w="1997" h="1924" extrusionOk="0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14"/>
          <p:cNvSpPr/>
          <p:nvPr/>
        </p:nvSpPr>
        <p:spPr>
          <a:xfrm rot="-315008">
            <a:off x="6952362" y="48184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5"/>
          <p:cNvSpPr txBox="1">
            <a:spLocks noGrp="1"/>
          </p:cNvSpPr>
          <p:nvPr>
            <p:ph type="title"/>
          </p:nvPr>
        </p:nvSpPr>
        <p:spPr>
          <a:xfrm>
            <a:off x="810000" y="2719288"/>
            <a:ext cx="752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3" name="Google Shape;963;p15"/>
          <p:cNvSpPr txBox="1">
            <a:spLocks noGrp="1"/>
          </p:cNvSpPr>
          <p:nvPr>
            <p:ph type="subTitle" idx="1"/>
          </p:nvPr>
        </p:nvSpPr>
        <p:spPr>
          <a:xfrm>
            <a:off x="809250" y="1130325"/>
            <a:ext cx="75255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64" name="Google Shape;964;p15"/>
          <p:cNvGrpSpPr/>
          <p:nvPr/>
        </p:nvGrpSpPr>
        <p:grpSpPr>
          <a:xfrm>
            <a:off x="7993520" y="259033"/>
            <a:ext cx="1050305" cy="934491"/>
            <a:chOff x="1566800" y="4210625"/>
            <a:chExt cx="964025" cy="857725"/>
          </a:xfrm>
        </p:grpSpPr>
        <p:sp>
          <p:nvSpPr>
            <p:cNvPr id="965" name="Google Shape;965;p15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1" name="Google Shape;1011;p15"/>
          <p:cNvSpPr/>
          <p:nvPr/>
        </p:nvSpPr>
        <p:spPr>
          <a:xfrm>
            <a:off x="2927772" y="3520401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15"/>
          <p:cNvSpPr/>
          <p:nvPr/>
        </p:nvSpPr>
        <p:spPr>
          <a:xfrm rot="-315008">
            <a:off x="1855199" y="46791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5"/>
          <p:cNvSpPr/>
          <p:nvPr/>
        </p:nvSpPr>
        <p:spPr>
          <a:xfrm rot="-315008">
            <a:off x="7739737" y="2695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15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5" name="Google Shape;1015;p15"/>
          <p:cNvGrpSpPr/>
          <p:nvPr/>
        </p:nvGrpSpPr>
        <p:grpSpPr>
          <a:xfrm>
            <a:off x="713227" y="259022"/>
            <a:ext cx="668674" cy="696398"/>
            <a:chOff x="5279575" y="813000"/>
            <a:chExt cx="647000" cy="673825"/>
          </a:xfrm>
        </p:grpSpPr>
        <p:sp>
          <p:nvSpPr>
            <p:cNvPr id="1016" name="Google Shape;1016;p15"/>
            <p:cNvSpPr/>
            <p:nvPr/>
          </p:nvSpPr>
          <p:spPr>
            <a:xfrm>
              <a:off x="5415450" y="848125"/>
              <a:ext cx="257875" cy="163625"/>
            </a:xfrm>
            <a:custGeom>
              <a:avLst/>
              <a:gdLst/>
              <a:ahLst/>
              <a:cxnLst/>
              <a:rect l="l" t="t" r="r" b="b"/>
              <a:pathLst>
                <a:path w="10315" h="6545" extrusionOk="0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5690875" y="862000"/>
              <a:ext cx="15725" cy="11100"/>
            </a:xfrm>
            <a:custGeom>
              <a:avLst/>
              <a:gdLst/>
              <a:ahLst/>
              <a:cxnLst/>
              <a:rect l="l" t="t" r="r" b="b"/>
              <a:pathLst>
                <a:path w="629" h="444" extrusionOk="0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5727850" y="862925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5532825" y="891575"/>
              <a:ext cx="35150" cy="87825"/>
            </a:xfrm>
            <a:custGeom>
              <a:avLst/>
              <a:gdLst/>
              <a:ahLst/>
              <a:cxnLst/>
              <a:rect l="l" t="t" r="r" b="b"/>
              <a:pathLst>
                <a:path w="1406" h="3513" extrusionOk="0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5615075" y="910050"/>
              <a:ext cx="45325" cy="106325"/>
            </a:xfrm>
            <a:custGeom>
              <a:avLst/>
              <a:gdLst/>
              <a:ahLst/>
              <a:cxnLst/>
              <a:rect l="l" t="t" r="r" b="b"/>
              <a:pathLst>
                <a:path w="1813" h="4253" extrusionOk="0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5686250" y="935000"/>
              <a:ext cx="25900" cy="42550"/>
            </a:xfrm>
            <a:custGeom>
              <a:avLst/>
              <a:gdLst/>
              <a:ahLst/>
              <a:cxnLst/>
              <a:rect l="l" t="t" r="r" b="b"/>
              <a:pathLst>
                <a:path w="1036" h="1702" extrusionOk="0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5724150" y="935000"/>
              <a:ext cx="112775" cy="72125"/>
            </a:xfrm>
            <a:custGeom>
              <a:avLst/>
              <a:gdLst/>
              <a:ahLst/>
              <a:cxnLst/>
              <a:rect l="l" t="t" r="r" b="b"/>
              <a:pathLst>
                <a:path w="4511" h="2885" extrusionOk="0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5380325" y="938700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5399725" y="965500"/>
              <a:ext cx="38850" cy="108175"/>
            </a:xfrm>
            <a:custGeom>
              <a:avLst/>
              <a:gdLst/>
              <a:ahLst/>
              <a:cxnLst/>
              <a:rect l="l" t="t" r="r" b="b"/>
              <a:pathLst>
                <a:path w="1554" h="4327" extrusionOk="0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5327625" y="965500"/>
              <a:ext cx="51800" cy="189500"/>
            </a:xfrm>
            <a:custGeom>
              <a:avLst/>
              <a:gdLst/>
              <a:ahLst/>
              <a:cxnLst/>
              <a:rect l="l" t="t" r="r" b="b"/>
              <a:pathLst>
                <a:path w="2072" h="7580" extrusionOk="0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5423750" y="997850"/>
              <a:ext cx="24075" cy="49025"/>
            </a:xfrm>
            <a:custGeom>
              <a:avLst/>
              <a:gdLst/>
              <a:ahLst/>
              <a:cxnLst/>
              <a:rect l="l" t="t" r="r" b="b"/>
              <a:pathLst>
                <a:path w="963" h="1961" extrusionOk="0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5696425" y="995100"/>
              <a:ext cx="30525" cy="19425"/>
            </a:xfrm>
            <a:custGeom>
              <a:avLst/>
              <a:gdLst/>
              <a:ahLst/>
              <a:cxnLst/>
              <a:rect l="l" t="t" r="r" b="b"/>
              <a:pathLst>
                <a:path w="1221" h="777" extrusionOk="0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5769425" y="1027425"/>
              <a:ext cx="86000" cy="212625"/>
            </a:xfrm>
            <a:custGeom>
              <a:avLst/>
              <a:gdLst/>
              <a:ahLst/>
              <a:cxnLst/>
              <a:rect l="l" t="t" r="r" b="b"/>
              <a:pathLst>
                <a:path w="3440" h="8505" extrusionOk="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5646500" y="1079200"/>
              <a:ext cx="101700" cy="191350"/>
            </a:xfrm>
            <a:custGeom>
              <a:avLst/>
              <a:gdLst/>
              <a:ahLst/>
              <a:cxnLst/>
              <a:rect l="l" t="t" r="r" b="b"/>
              <a:pathLst>
                <a:path w="4068" h="7654" extrusionOk="0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5811025" y="1096750"/>
              <a:ext cx="37925" cy="83225"/>
            </a:xfrm>
            <a:custGeom>
              <a:avLst/>
              <a:gdLst/>
              <a:ahLst/>
              <a:cxnLst/>
              <a:rect l="l" t="t" r="r" b="b"/>
              <a:pathLst>
                <a:path w="1517" h="3329" extrusionOk="0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5693650" y="1124475"/>
              <a:ext cx="62875" cy="127575"/>
            </a:xfrm>
            <a:custGeom>
              <a:avLst/>
              <a:gdLst/>
              <a:ahLst/>
              <a:cxnLst/>
              <a:rect l="l" t="t" r="r" b="b"/>
              <a:pathLst>
                <a:path w="2515" h="5103" extrusionOk="0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5459800" y="1125400"/>
              <a:ext cx="15750" cy="15750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5364600" y="1139275"/>
              <a:ext cx="104475" cy="64725"/>
            </a:xfrm>
            <a:custGeom>
              <a:avLst/>
              <a:gdLst/>
              <a:ahLst/>
              <a:cxnLst/>
              <a:rect l="l" t="t" r="r" b="b"/>
              <a:pathLst>
                <a:path w="4179" h="2589" extrusionOk="0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5738000" y="1145750"/>
              <a:ext cx="42550" cy="83200"/>
            </a:xfrm>
            <a:custGeom>
              <a:avLst/>
              <a:gdLst/>
              <a:ahLst/>
              <a:cxnLst/>
              <a:rect l="l" t="t" r="r" b="b"/>
              <a:pathLst>
                <a:path w="1702" h="3328" extrusionOk="0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5469050" y="1191025"/>
              <a:ext cx="36075" cy="72125"/>
            </a:xfrm>
            <a:custGeom>
              <a:avLst/>
              <a:gdLst/>
              <a:ahLst/>
              <a:cxnLst/>
              <a:rect l="l" t="t" r="r" b="b"/>
              <a:pathLst>
                <a:path w="1443" h="2885" extrusionOk="0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5555925" y="1193800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5579950" y="12141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5738000" y="1230775"/>
              <a:ext cx="142375" cy="105400"/>
            </a:xfrm>
            <a:custGeom>
              <a:avLst/>
              <a:gdLst/>
              <a:ahLst/>
              <a:cxnLst/>
              <a:rect l="l" t="t" r="r" b="b"/>
              <a:pathLst>
                <a:path w="5695" h="4216" extrusionOk="0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5718600" y="1271450"/>
              <a:ext cx="157150" cy="102625"/>
            </a:xfrm>
            <a:custGeom>
              <a:avLst/>
              <a:gdLst/>
              <a:ahLst/>
              <a:cxnLst/>
              <a:rect l="l" t="t" r="r" b="b"/>
              <a:pathLst>
                <a:path w="6286" h="4105" extrusionOk="0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5725075" y="1309350"/>
              <a:ext cx="157150" cy="97050"/>
            </a:xfrm>
            <a:custGeom>
              <a:avLst/>
              <a:gdLst/>
              <a:ahLst/>
              <a:cxnLst/>
              <a:rect l="l" t="t" r="r" b="b"/>
              <a:pathLst>
                <a:path w="6286" h="3882" extrusionOk="0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5279575" y="813000"/>
              <a:ext cx="647000" cy="673825"/>
            </a:xfrm>
            <a:custGeom>
              <a:avLst/>
              <a:gdLst/>
              <a:ahLst/>
              <a:cxnLst/>
              <a:rect l="l" t="t" r="r" b="b"/>
              <a:pathLst>
                <a:path w="25880" h="26953" extrusionOk="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6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44" name="Google Shape;1044;p16"/>
          <p:cNvGrpSpPr/>
          <p:nvPr/>
        </p:nvGrpSpPr>
        <p:grpSpPr>
          <a:xfrm rot="-666750">
            <a:off x="173481" y="169329"/>
            <a:ext cx="1079498" cy="740336"/>
            <a:chOff x="1640725" y="1971125"/>
            <a:chExt cx="835575" cy="573050"/>
          </a:xfrm>
        </p:grpSpPr>
        <p:sp>
          <p:nvSpPr>
            <p:cNvPr id="1045" name="Google Shape;1045;p16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16"/>
          <p:cNvGrpSpPr/>
          <p:nvPr/>
        </p:nvGrpSpPr>
        <p:grpSpPr>
          <a:xfrm rot="-2907092">
            <a:off x="8323127" y="1091272"/>
            <a:ext cx="954116" cy="1272973"/>
            <a:chOff x="2882950" y="4162550"/>
            <a:chExt cx="738500" cy="985300"/>
          </a:xfrm>
        </p:grpSpPr>
        <p:sp>
          <p:nvSpPr>
            <p:cNvPr id="1063" name="Google Shape;1063;p16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16"/>
          <p:cNvGrpSpPr/>
          <p:nvPr/>
        </p:nvGrpSpPr>
        <p:grpSpPr>
          <a:xfrm rot="-765424">
            <a:off x="206114" y="4143951"/>
            <a:ext cx="938360" cy="1480371"/>
            <a:chOff x="2923625" y="1803825"/>
            <a:chExt cx="595250" cy="939075"/>
          </a:xfrm>
        </p:grpSpPr>
        <p:sp>
          <p:nvSpPr>
            <p:cNvPr id="1070" name="Google Shape;1070;p16"/>
            <p:cNvSpPr/>
            <p:nvPr/>
          </p:nvSpPr>
          <p:spPr>
            <a:xfrm>
              <a:off x="2923625" y="1803825"/>
              <a:ext cx="595250" cy="939075"/>
            </a:xfrm>
            <a:custGeom>
              <a:avLst/>
              <a:gdLst/>
              <a:ahLst/>
              <a:cxnLst/>
              <a:rect l="l" t="t" r="r" b="b"/>
              <a:pathLst>
                <a:path w="23810" h="37563" extrusionOk="0">
                  <a:moveTo>
                    <a:pt x="16304" y="3254"/>
                  </a:moveTo>
                  <a:cubicBezTo>
                    <a:pt x="16563" y="3402"/>
                    <a:pt x="16970" y="3402"/>
                    <a:pt x="17155" y="3587"/>
                  </a:cubicBezTo>
                  <a:cubicBezTo>
                    <a:pt x="17265" y="4030"/>
                    <a:pt x="17339" y="4474"/>
                    <a:pt x="17413" y="4917"/>
                  </a:cubicBezTo>
                  <a:cubicBezTo>
                    <a:pt x="19336" y="4844"/>
                    <a:pt x="20889" y="5287"/>
                    <a:pt x="21739" y="6322"/>
                  </a:cubicBezTo>
                  <a:cubicBezTo>
                    <a:pt x="21924" y="6618"/>
                    <a:pt x="22072" y="6914"/>
                    <a:pt x="22219" y="7247"/>
                  </a:cubicBezTo>
                  <a:cubicBezTo>
                    <a:pt x="22404" y="7505"/>
                    <a:pt x="22552" y="7838"/>
                    <a:pt x="22700" y="8171"/>
                  </a:cubicBezTo>
                  <a:cubicBezTo>
                    <a:pt x="22774" y="8504"/>
                    <a:pt x="22774" y="8873"/>
                    <a:pt x="22848" y="9206"/>
                  </a:cubicBezTo>
                  <a:cubicBezTo>
                    <a:pt x="23476" y="12016"/>
                    <a:pt x="23329" y="15639"/>
                    <a:pt x="23550" y="18966"/>
                  </a:cubicBezTo>
                  <a:cubicBezTo>
                    <a:pt x="23809" y="22811"/>
                    <a:pt x="23809" y="27063"/>
                    <a:pt x="23698" y="31204"/>
                  </a:cubicBezTo>
                  <a:cubicBezTo>
                    <a:pt x="23698" y="31832"/>
                    <a:pt x="23624" y="32461"/>
                    <a:pt x="23550" y="33089"/>
                  </a:cubicBezTo>
                  <a:cubicBezTo>
                    <a:pt x="23440" y="34235"/>
                    <a:pt x="23513" y="35123"/>
                    <a:pt x="22996" y="35788"/>
                  </a:cubicBezTo>
                  <a:cubicBezTo>
                    <a:pt x="22700" y="36121"/>
                    <a:pt x="22367" y="36417"/>
                    <a:pt x="22035" y="36675"/>
                  </a:cubicBezTo>
                  <a:cubicBezTo>
                    <a:pt x="21924" y="36712"/>
                    <a:pt x="21702" y="36749"/>
                    <a:pt x="21517" y="36823"/>
                  </a:cubicBezTo>
                  <a:cubicBezTo>
                    <a:pt x="21369" y="36897"/>
                    <a:pt x="21258" y="36971"/>
                    <a:pt x="21110" y="37045"/>
                  </a:cubicBezTo>
                  <a:cubicBezTo>
                    <a:pt x="19890" y="37489"/>
                    <a:pt x="18522" y="37378"/>
                    <a:pt x="16896" y="37489"/>
                  </a:cubicBezTo>
                  <a:cubicBezTo>
                    <a:pt x="16156" y="37563"/>
                    <a:pt x="15454" y="37563"/>
                    <a:pt x="14751" y="37526"/>
                  </a:cubicBezTo>
                  <a:cubicBezTo>
                    <a:pt x="12866" y="37415"/>
                    <a:pt x="10833" y="37452"/>
                    <a:pt x="8984" y="37452"/>
                  </a:cubicBezTo>
                  <a:cubicBezTo>
                    <a:pt x="8060" y="37489"/>
                    <a:pt x="7172" y="37378"/>
                    <a:pt x="6285" y="37193"/>
                  </a:cubicBezTo>
                  <a:cubicBezTo>
                    <a:pt x="5361" y="37008"/>
                    <a:pt x="4511" y="36934"/>
                    <a:pt x="3845" y="36564"/>
                  </a:cubicBezTo>
                  <a:cubicBezTo>
                    <a:pt x="2847" y="35973"/>
                    <a:pt x="2070" y="35049"/>
                    <a:pt x="1738" y="33940"/>
                  </a:cubicBezTo>
                  <a:cubicBezTo>
                    <a:pt x="1627" y="33274"/>
                    <a:pt x="1590" y="32609"/>
                    <a:pt x="1664" y="31943"/>
                  </a:cubicBezTo>
                  <a:cubicBezTo>
                    <a:pt x="1701" y="29873"/>
                    <a:pt x="1590" y="27802"/>
                    <a:pt x="1331" y="25769"/>
                  </a:cubicBezTo>
                  <a:cubicBezTo>
                    <a:pt x="1109" y="24290"/>
                    <a:pt x="1035" y="22700"/>
                    <a:pt x="850" y="21111"/>
                  </a:cubicBezTo>
                  <a:cubicBezTo>
                    <a:pt x="703" y="19521"/>
                    <a:pt x="481" y="17894"/>
                    <a:pt x="407" y="16415"/>
                  </a:cubicBezTo>
                  <a:cubicBezTo>
                    <a:pt x="333" y="15676"/>
                    <a:pt x="407" y="14974"/>
                    <a:pt x="333" y="14308"/>
                  </a:cubicBezTo>
                  <a:cubicBezTo>
                    <a:pt x="74" y="12496"/>
                    <a:pt x="0" y="10611"/>
                    <a:pt x="111" y="8762"/>
                  </a:cubicBezTo>
                  <a:cubicBezTo>
                    <a:pt x="222" y="7690"/>
                    <a:pt x="776" y="6729"/>
                    <a:pt x="1627" y="6064"/>
                  </a:cubicBezTo>
                  <a:cubicBezTo>
                    <a:pt x="2921" y="5213"/>
                    <a:pt x="5472" y="5287"/>
                    <a:pt x="7579" y="5139"/>
                  </a:cubicBezTo>
                  <a:cubicBezTo>
                    <a:pt x="7431" y="4474"/>
                    <a:pt x="7283" y="3365"/>
                    <a:pt x="8171" y="3365"/>
                  </a:cubicBezTo>
                  <a:cubicBezTo>
                    <a:pt x="8060" y="2477"/>
                    <a:pt x="7986" y="1331"/>
                    <a:pt x="8503" y="814"/>
                  </a:cubicBezTo>
                  <a:cubicBezTo>
                    <a:pt x="8762" y="518"/>
                    <a:pt x="9428" y="444"/>
                    <a:pt x="9982" y="296"/>
                  </a:cubicBezTo>
                  <a:cubicBezTo>
                    <a:pt x="11202" y="111"/>
                    <a:pt x="12459" y="74"/>
                    <a:pt x="13679" y="111"/>
                  </a:cubicBezTo>
                  <a:cubicBezTo>
                    <a:pt x="14788" y="111"/>
                    <a:pt x="15639" y="0"/>
                    <a:pt x="16008" y="777"/>
                  </a:cubicBezTo>
                  <a:cubicBezTo>
                    <a:pt x="16119" y="1220"/>
                    <a:pt x="16230" y="1664"/>
                    <a:pt x="16267" y="2108"/>
                  </a:cubicBezTo>
                  <a:cubicBezTo>
                    <a:pt x="16304" y="2514"/>
                    <a:pt x="16267" y="2884"/>
                    <a:pt x="16304" y="3254"/>
                  </a:cubicBezTo>
                  <a:close/>
                  <a:moveTo>
                    <a:pt x="10980" y="1997"/>
                  </a:moveTo>
                  <a:cubicBezTo>
                    <a:pt x="11017" y="1516"/>
                    <a:pt x="11313" y="1331"/>
                    <a:pt x="11461" y="962"/>
                  </a:cubicBezTo>
                  <a:lnTo>
                    <a:pt x="10869" y="962"/>
                  </a:lnTo>
                  <a:cubicBezTo>
                    <a:pt x="10537" y="1220"/>
                    <a:pt x="10537" y="1738"/>
                    <a:pt x="10093" y="1886"/>
                  </a:cubicBezTo>
                  <a:cubicBezTo>
                    <a:pt x="9760" y="1664"/>
                    <a:pt x="10167" y="1331"/>
                    <a:pt x="10241" y="1073"/>
                  </a:cubicBezTo>
                  <a:cubicBezTo>
                    <a:pt x="9871" y="1183"/>
                    <a:pt x="9465" y="1220"/>
                    <a:pt x="9095" y="1331"/>
                  </a:cubicBezTo>
                  <a:cubicBezTo>
                    <a:pt x="8873" y="1960"/>
                    <a:pt x="8836" y="2662"/>
                    <a:pt x="8984" y="3291"/>
                  </a:cubicBezTo>
                  <a:cubicBezTo>
                    <a:pt x="9502" y="3254"/>
                    <a:pt x="10056" y="3254"/>
                    <a:pt x="10574" y="3254"/>
                  </a:cubicBezTo>
                  <a:cubicBezTo>
                    <a:pt x="10426" y="1516"/>
                    <a:pt x="13383" y="1775"/>
                    <a:pt x="13716" y="3032"/>
                  </a:cubicBezTo>
                  <a:cubicBezTo>
                    <a:pt x="14012" y="2699"/>
                    <a:pt x="14012" y="2034"/>
                    <a:pt x="14493" y="1886"/>
                  </a:cubicBezTo>
                  <a:cubicBezTo>
                    <a:pt x="14788" y="2330"/>
                    <a:pt x="14160" y="2810"/>
                    <a:pt x="14012" y="3254"/>
                  </a:cubicBezTo>
                  <a:cubicBezTo>
                    <a:pt x="14530" y="3217"/>
                    <a:pt x="15010" y="3217"/>
                    <a:pt x="15528" y="3217"/>
                  </a:cubicBezTo>
                  <a:cubicBezTo>
                    <a:pt x="15528" y="2440"/>
                    <a:pt x="15417" y="1664"/>
                    <a:pt x="15158" y="925"/>
                  </a:cubicBezTo>
                  <a:cubicBezTo>
                    <a:pt x="14825" y="888"/>
                    <a:pt x="14530" y="888"/>
                    <a:pt x="14234" y="888"/>
                  </a:cubicBezTo>
                  <a:cubicBezTo>
                    <a:pt x="14012" y="1110"/>
                    <a:pt x="13790" y="1331"/>
                    <a:pt x="13642" y="1553"/>
                  </a:cubicBezTo>
                  <a:cubicBezTo>
                    <a:pt x="13457" y="1812"/>
                    <a:pt x="13347" y="2182"/>
                    <a:pt x="13014" y="2256"/>
                  </a:cubicBezTo>
                  <a:cubicBezTo>
                    <a:pt x="12644" y="1738"/>
                    <a:pt x="13605" y="1257"/>
                    <a:pt x="13531" y="925"/>
                  </a:cubicBezTo>
                  <a:cubicBezTo>
                    <a:pt x="13014" y="851"/>
                    <a:pt x="12459" y="851"/>
                    <a:pt x="11942" y="925"/>
                  </a:cubicBezTo>
                  <a:cubicBezTo>
                    <a:pt x="11683" y="1146"/>
                    <a:pt x="11424" y="2440"/>
                    <a:pt x="10980" y="1997"/>
                  </a:cubicBezTo>
                  <a:close/>
                  <a:moveTo>
                    <a:pt x="11387" y="3254"/>
                  </a:moveTo>
                  <a:lnTo>
                    <a:pt x="12940" y="3254"/>
                  </a:lnTo>
                  <a:cubicBezTo>
                    <a:pt x="12829" y="2773"/>
                    <a:pt x="11276" y="2440"/>
                    <a:pt x="11387" y="3254"/>
                  </a:cubicBezTo>
                  <a:close/>
                  <a:moveTo>
                    <a:pt x="14382" y="3956"/>
                  </a:moveTo>
                  <a:cubicBezTo>
                    <a:pt x="12348" y="4104"/>
                    <a:pt x="10093" y="3919"/>
                    <a:pt x="8245" y="4178"/>
                  </a:cubicBezTo>
                  <a:cubicBezTo>
                    <a:pt x="8355" y="5176"/>
                    <a:pt x="8614" y="5990"/>
                    <a:pt x="8725" y="6951"/>
                  </a:cubicBezTo>
                  <a:cubicBezTo>
                    <a:pt x="9760" y="7358"/>
                    <a:pt x="10943" y="7025"/>
                    <a:pt x="11942" y="6877"/>
                  </a:cubicBezTo>
                  <a:cubicBezTo>
                    <a:pt x="13457" y="6692"/>
                    <a:pt x="15158" y="6544"/>
                    <a:pt x="16674" y="6285"/>
                  </a:cubicBezTo>
                  <a:cubicBezTo>
                    <a:pt x="16748" y="5546"/>
                    <a:pt x="16674" y="4807"/>
                    <a:pt x="16489" y="4067"/>
                  </a:cubicBezTo>
                  <a:cubicBezTo>
                    <a:pt x="15787" y="4104"/>
                    <a:pt x="15121" y="3919"/>
                    <a:pt x="14382" y="3956"/>
                  </a:cubicBezTo>
                  <a:close/>
                  <a:moveTo>
                    <a:pt x="22219" y="9872"/>
                  </a:moveTo>
                  <a:cubicBezTo>
                    <a:pt x="22146" y="9502"/>
                    <a:pt x="22035" y="9132"/>
                    <a:pt x="21998" y="8762"/>
                  </a:cubicBezTo>
                  <a:cubicBezTo>
                    <a:pt x="21961" y="8356"/>
                    <a:pt x="21813" y="7986"/>
                    <a:pt x="21591" y="7653"/>
                  </a:cubicBezTo>
                  <a:cubicBezTo>
                    <a:pt x="21480" y="7358"/>
                    <a:pt x="21332" y="7099"/>
                    <a:pt x="21184" y="6877"/>
                  </a:cubicBezTo>
                  <a:cubicBezTo>
                    <a:pt x="20741" y="6359"/>
                    <a:pt x="20149" y="6064"/>
                    <a:pt x="19521" y="5953"/>
                  </a:cubicBezTo>
                  <a:cubicBezTo>
                    <a:pt x="19299" y="5842"/>
                    <a:pt x="19077" y="5768"/>
                    <a:pt x="18855" y="5694"/>
                  </a:cubicBezTo>
                  <a:cubicBezTo>
                    <a:pt x="18412" y="5657"/>
                    <a:pt x="17931" y="5731"/>
                    <a:pt x="17413" y="5694"/>
                  </a:cubicBezTo>
                  <a:cubicBezTo>
                    <a:pt x="17376" y="6211"/>
                    <a:pt x="17524" y="6396"/>
                    <a:pt x="17339" y="6729"/>
                  </a:cubicBezTo>
                  <a:cubicBezTo>
                    <a:pt x="17228" y="6951"/>
                    <a:pt x="16933" y="6951"/>
                    <a:pt x="16896" y="7136"/>
                  </a:cubicBezTo>
                  <a:cubicBezTo>
                    <a:pt x="16822" y="7284"/>
                    <a:pt x="16970" y="7505"/>
                    <a:pt x="17044" y="7727"/>
                  </a:cubicBezTo>
                  <a:cubicBezTo>
                    <a:pt x="17968" y="7616"/>
                    <a:pt x="18892" y="7616"/>
                    <a:pt x="19816" y="7727"/>
                  </a:cubicBezTo>
                  <a:cubicBezTo>
                    <a:pt x="20001" y="8171"/>
                    <a:pt x="20112" y="8615"/>
                    <a:pt x="20186" y="9095"/>
                  </a:cubicBezTo>
                  <a:cubicBezTo>
                    <a:pt x="20223" y="8836"/>
                    <a:pt x="20741" y="8060"/>
                    <a:pt x="20852" y="8615"/>
                  </a:cubicBezTo>
                  <a:cubicBezTo>
                    <a:pt x="20926" y="8910"/>
                    <a:pt x="19927" y="9909"/>
                    <a:pt x="20408" y="10537"/>
                  </a:cubicBezTo>
                  <a:cubicBezTo>
                    <a:pt x="20741" y="10167"/>
                    <a:pt x="20815" y="9206"/>
                    <a:pt x="21443" y="9391"/>
                  </a:cubicBezTo>
                  <a:cubicBezTo>
                    <a:pt x="21332" y="10315"/>
                    <a:pt x="20223" y="10685"/>
                    <a:pt x="20593" y="11794"/>
                  </a:cubicBezTo>
                  <a:cubicBezTo>
                    <a:pt x="20741" y="11424"/>
                    <a:pt x="20926" y="11092"/>
                    <a:pt x="21184" y="10796"/>
                  </a:cubicBezTo>
                  <a:cubicBezTo>
                    <a:pt x="21369" y="10537"/>
                    <a:pt x="21591" y="9982"/>
                    <a:pt x="21998" y="10167"/>
                  </a:cubicBezTo>
                  <a:cubicBezTo>
                    <a:pt x="21924" y="10611"/>
                    <a:pt x="21517" y="10981"/>
                    <a:pt x="21221" y="11387"/>
                  </a:cubicBezTo>
                  <a:cubicBezTo>
                    <a:pt x="20667" y="12164"/>
                    <a:pt x="20482" y="13125"/>
                    <a:pt x="20667" y="14049"/>
                  </a:cubicBezTo>
                  <a:cubicBezTo>
                    <a:pt x="20926" y="13458"/>
                    <a:pt x="21221" y="12903"/>
                    <a:pt x="21591" y="12349"/>
                  </a:cubicBezTo>
                  <a:cubicBezTo>
                    <a:pt x="21702" y="12164"/>
                    <a:pt x="21776" y="11868"/>
                    <a:pt x="22072" y="11942"/>
                  </a:cubicBezTo>
                  <a:cubicBezTo>
                    <a:pt x="22219" y="12460"/>
                    <a:pt x="21702" y="12792"/>
                    <a:pt x="21480" y="13236"/>
                  </a:cubicBezTo>
                  <a:cubicBezTo>
                    <a:pt x="21369" y="13458"/>
                    <a:pt x="21258" y="13717"/>
                    <a:pt x="21147" y="13901"/>
                  </a:cubicBezTo>
                  <a:cubicBezTo>
                    <a:pt x="21036" y="14123"/>
                    <a:pt x="20999" y="14456"/>
                    <a:pt x="20889" y="14715"/>
                  </a:cubicBezTo>
                  <a:cubicBezTo>
                    <a:pt x="20815" y="14826"/>
                    <a:pt x="20667" y="14900"/>
                    <a:pt x="20593" y="15084"/>
                  </a:cubicBezTo>
                  <a:cubicBezTo>
                    <a:pt x="20556" y="15380"/>
                    <a:pt x="20667" y="15639"/>
                    <a:pt x="20593" y="15935"/>
                  </a:cubicBezTo>
                  <a:cubicBezTo>
                    <a:pt x="21184" y="15158"/>
                    <a:pt x="21591" y="14271"/>
                    <a:pt x="22293" y="13643"/>
                  </a:cubicBezTo>
                  <a:cubicBezTo>
                    <a:pt x="22404" y="13606"/>
                    <a:pt x="22589" y="13753"/>
                    <a:pt x="22552" y="13606"/>
                  </a:cubicBezTo>
                  <a:cubicBezTo>
                    <a:pt x="22515" y="12349"/>
                    <a:pt x="22404" y="11092"/>
                    <a:pt x="22219" y="9872"/>
                  </a:cubicBezTo>
                  <a:close/>
                  <a:moveTo>
                    <a:pt x="3993" y="6175"/>
                  </a:moveTo>
                  <a:cubicBezTo>
                    <a:pt x="3364" y="6211"/>
                    <a:pt x="2736" y="6396"/>
                    <a:pt x="2144" y="6692"/>
                  </a:cubicBezTo>
                  <a:cubicBezTo>
                    <a:pt x="1405" y="7247"/>
                    <a:pt x="924" y="8060"/>
                    <a:pt x="887" y="8984"/>
                  </a:cubicBezTo>
                  <a:cubicBezTo>
                    <a:pt x="813" y="10833"/>
                    <a:pt x="887" y="12644"/>
                    <a:pt x="1146" y="14456"/>
                  </a:cubicBezTo>
                  <a:cubicBezTo>
                    <a:pt x="1220" y="15195"/>
                    <a:pt x="1183" y="15935"/>
                    <a:pt x="1220" y="16674"/>
                  </a:cubicBezTo>
                  <a:cubicBezTo>
                    <a:pt x="1294" y="18338"/>
                    <a:pt x="1590" y="20002"/>
                    <a:pt x="1701" y="21554"/>
                  </a:cubicBezTo>
                  <a:cubicBezTo>
                    <a:pt x="1738" y="22257"/>
                    <a:pt x="1701" y="22553"/>
                    <a:pt x="1775" y="23292"/>
                  </a:cubicBezTo>
                  <a:cubicBezTo>
                    <a:pt x="1886" y="25067"/>
                    <a:pt x="2292" y="26952"/>
                    <a:pt x="2403" y="28911"/>
                  </a:cubicBezTo>
                  <a:cubicBezTo>
                    <a:pt x="2477" y="30390"/>
                    <a:pt x="2292" y="31943"/>
                    <a:pt x="2403" y="33348"/>
                  </a:cubicBezTo>
                  <a:cubicBezTo>
                    <a:pt x="2477" y="33903"/>
                    <a:pt x="2662" y="34420"/>
                    <a:pt x="2995" y="34864"/>
                  </a:cubicBezTo>
                  <a:cubicBezTo>
                    <a:pt x="3623" y="35677"/>
                    <a:pt x="4547" y="36232"/>
                    <a:pt x="5583" y="36343"/>
                  </a:cubicBezTo>
                  <a:cubicBezTo>
                    <a:pt x="6100" y="36417"/>
                    <a:pt x="6618" y="36601"/>
                    <a:pt x="7025" y="36638"/>
                  </a:cubicBezTo>
                  <a:cubicBezTo>
                    <a:pt x="8282" y="36749"/>
                    <a:pt x="9539" y="36786"/>
                    <a:pt x="10796" y="36749"/>
                  </a:cubicBezTo>
                  <a:cubicBezTo>
                    <a:pt x="10685" y="36232"/>
                    <a:pt x="11424" y="35788"/>
                    <a:pt x="11646" y="35270"/>
                  </a:cubicBezTo>
                  <a:cubicBezTo>
                    <a:pt x="11424" y="35270"/>
                    <a:pt x="11276" y="35197"/>
                    <a:pt x="11054" y="35197"/>
                  </a:cubicBezTo>
                  <a:cubicBezTo>
                    <a:pt x="10980" y="35492"/>
                    <a:pt x="10685" y="35640"/>
                    <a:pt x="10500" y="35899"/>
                  </a:cubicBezTo>
                  <a:cubicBezTo>
                    <a:pt x="10315" y="36158"/>
                    <a:pt x="10241" y="36527"/>
                    <a:pt x="9834" y="36527"/>
                  </a:cubicBezTo>
                  <a:cubicBezTo>
                    <a:pt x="9686" y="35899"/>
                    <a:pt x="10426" y="35603"/>
                    <a:pt x="10648" y="35123"/>
                  </a:cubicBezTo>
                  <a:cubicBezTo>
                    <a:pt x="10463" y="35049"/>
                    <a:pt x="10241" y="35012"/>
                    <a:pt x="10019" y="35049"/>
                  </a:cubicBezTo>
                  <a:cubicBezTo>
                    <a:pt x="9871" y="35270"/>
                    <a:pt x="9686" y="35529"/>
                    <a:pt x="9465" y="35714"/>
                  </a:cubicBezTo>
                  <a:cubicBezTo>
                    <a:pt x="9280" y="35899"/>
                    <a:pt x="9132" y="36306"/>
                    <a:pt x="8762" y="36306"/>
                  </a:cubicBezTo>
                  <a:cubicBezTo>
                    <a:pt x="8577" y="35714"/>
                    <a:pt x="9354" y="35492"/>
                    <a:pt x="9539" y="35049"/>
                  </a:cubicBezTo>
                  <a:cubicBezTo>
                    <a:pt x="9280" y="35049"/>
                    <a:pt x="9058" y="34938"/>
                    <a:pt x="8762" y="34938"/>
                  </a:cubicBezTo>
                  <a:cubicBezTo>
                    <a:pt x="8392" y="35270"/>
                    <a:pt x="8208" y="35936"/>
                    <a:pt x="7653" y="36121"/>
                  </a:cubicBezTo>
                  <a:cubicBezTo>
                    <a:pt x="7320" y="35677"/>
                    <a:pt x="8319" y="35197"/>
                    <a:pt x="8245" y="34864"/>
                  </a:cubicBezTo>
                  <a:cubicBezTo>
                    <a:pt x="8134" y="34790"/>
                    <a:pt x="8023" y="34753"/>
                    <a:pt x="7875" y="34753"/>
                  </a:cubicBezTo>
                  <a:cubicBezTo>
                    <a:pt x="7616" y="35012"/>
                    <a:pt x="7394" y="35640"/>
                    <a:pt x="6951" y="35492"/>
                  </a:cubicBezTo>
                  <a:cubicBezTo>
                    <a:pt x="6840" y="35086"/>
                    <a:pt x="7320" y="34975"/>
                    <a:pt x="7431" y="34642"/>
                  </a:cubicBezTo>
                  <a:cubicBezTo>
                    <a:pt x="7209" y="34605"/>
                    <a:pt x="7025" y="34531"/>
                    <a:pt x="6877" y="34420"/>
                  </a:cubicBezTo>
                  <a:cubicBezTo>
                    <a:pt x="6729" y="34642"/>
                    <a:pt x="6692" y="35086"/>
                    <a:pt x="6359" y="34975"/>
                  </a:cubicBezTo>
                  <a:cubicBezTo>
                    <a:pt x="6100" y="34753"/>
                    <a:pt x="6470" y="34494"/>
                    <a:pt x="6470" y="34235"/>
                  </a:cubicBezTo>
                  <a:cubicBezTo>
                    <a:pt x="6174" y="33903"/>
                    <a:pt x="5841" y="33533"/>
                    <a:pt x="5583" y="33163"/>
                  </a:cubicBezTo>
                  <a:cubicBezTo>
                    <a:pt x="5213" y="32609"/>
                    <a:pt x="4917" y="31980"/>
                    <a:pt x="4769" y="31315"/>
                  </a:cubicBezTo>
                  <a:cubicBezTo>
                    <a:pt x="4584" y="29688"/>
                    <a:pt x="4917" y="27950"/>
                    <a:pt x="4769" y="26287"/>
                  </a:cubicBezTo>
                  <a:cubicBezTo>
                    <a:pt x="4695" y="25806"/>
                    <a:pt x="4732" y="25177"/>
                    <a:pt x="4695" y="24586"/>
                  </a:cubicBezTo>
                  <a:cubicBezTo>
                    <a:pt x="4621" y="23883"/>
                    <a:pt x="4363" y="23107"/>
                    <a:pt x="4326" y="22405"/>
                  </a:cubicBezTo>
                  <a:cubicBezTo>
                    <a:pt x="4141" y="20445"/>
                    <a:pt x="4363" y="18375"/>
                    <a:pt x="4252" y="16563"/>
                  </a:cubicBezTo>
                  <a:cubicBezTo>
                    <a:pt x="4141" y="15047"/>
                    <a:pt x="3845" y="13569"/>
                    <a:pt x="3401" y="12090"/>
                  </a:cubicBezTo>
                  <a:cubicBezTo>
                    <a:pt x="3254" y="11646"/>
                    <a:pt x="3106" y="11055"/>
                    <a:pt x="2958" y="10389"/>
                  </a:cubicBezTo>
                  <a:cubicBezTo>
                    <a:pt x="2810" y="9798"/>
                    <a:pt x="2366" y="8910"/>
                    <a:pt x="2477" y="8652"/>
                  </a:cubicBezTo>
                  <a:cubicBezTo>
                    <a:pt x="2588" y="8393"/>
                    <a:pt x="2921" y="8467"/>
                    <a:pt x="3327" y="8430"/>
                  </a:cubicBezTo>
                  <a:cubicBezTo>
                    <a:pt x="3882" y="8356"/>
                    <a:pt x="4584" y="8134"/>
                    <a:pt x="5287" y="8097"/>
                  </a:cubicBezTo>
                  <a:cubicBezTo>
                    <a:pt x="6470" y="8023"/>
                    <a:pt x="7616" y="8097"/>
                    <a:pt x="8503" y="8023"/>
                  </a:cubicBezTo>
                  <a:cubicBezTo>
                    <a:pt x="8503" y="7727"/>
                    <a:pt x="8171" y="7801"/>
                    <a:pt x="8097" y="7616"/>
                  </a:cubicBezTo>
                  <a:cubicBezTo>
                    <a:pt x="7912" y="7136"/>
                    <a:pt x="7838" y="6618"/>
                    <a:pt x="7801" y="6101"/>
                  </a:cubicBezTo>
                  <a:cubicBezTo>
                    <a:pt x="6544" y="5916"/>
                    <a:pt x="5250" y="5953"/>
                    <a:pt x="3993" y="6138"/>
                  </a:cubicBezTo>
                  <a:close/>
                  <a:moveTo>
                    <a:pt x="14788" y="8762"/>
                  </a:moveTo>
                  <a:cubicBezTo>
                    <a:pt x="14751" y="8689"/>
                    <a:pt x="14640" y="8725"/>
                    <a:pt x="14640" y="8615"/>
                  </a:cubicBezTo>
                  <a:cubicBezTo>
                    <a:pt x="14640" y="8319"/>
                    <a:pt x="14936" y="8134"/>
                    <a:pt x="15121" y="7912"/>
                  </a:cubicBezTo>
                  <a:cubicBezTo>
                    <a:pt x="15269" y="7690"/>
                    <a:pt x="15491" y="7358"/>
                    <a:pt x="15491" y="7247"/>
                  </a:cubicBezTo>
                  <a:cubicBezTo>
                    <a:pt x="14382" y="7358"/>
                    <a:pt x="13273" y="7505"/>
                    <a:pt x="12126" y="7616"/>
                  </a:cubicBezTo>
                  <a:cubicBezTo>
                    <a:pt x="12126" y="7690"/>
                    <a:pt x="12126" y="7838"/>
                    <a:pt x="12090" y="7875"/>
                  </a:cubicBezTo>
                  <a:cubicBezTo>
                    <a:pt x="11683" y="8319"/>
                    <a:pt x="11535" y="9058"/>
                    <a:pt x="10833" y="9206"/>
                  </a:cubicBezTo>
                  <a:cubicBezTo>
                    <a:pt x="10796" y="9169"/>
                    <a:pt x="10759" y="9132"/>
                    <a:pt x="10759" y="9058"/>
                  </a:cubicBezTo>
                  <a:cubicBezTo>
                    <a:pt x="10722" y="8615"/>
                    <a:pt x="11831" y="8097"/>
                    <a:pt x="11646" y="7690"/>
                  </a:cubicBezTo>
                  <a:cubicBezTo>
                    <a:pt x="11091" y="7764"/>
                    <a:pt x="10943" y="8097"/>
                    <a:pt x="10574" y="8615"/>
                  </a:cubicBezTo>
                  <a:cubicBezTo>
                    <a:pt x="10315" y="8947"/>
                    <a:pt x="9945" y="9650"/>
                    <a:pt x="9686" y="9132"/>
                  </a:cubicBezTo>
                  <a:cubicBezTo>
                    <a:pt x="9760" y="8910"/>
                    <a:pt x="10019" y="8725"/>
                    <a:pt x="10204" y="8541"/>
                  </a:cubicBezTo>
                  <a:cubicBezTo>
                    <a:pt x="10352" y="8319"/>
                    <a:pt x="10537" y="8023"/>
                    <a:pt x="10537" y="7949"/>
                  </a:cubicBezTo>
                  <a:cubicBezTo>
                    <a:pt x="10130" y="7949"/>
                    <a:pt x="9686" y="7949"/>
                    <a:pt x="9280" y="7912"/>
                  </a:cubicBezTo>
                  <a:cubicBezTo>
                    <a:pt x="9354" y="8430"/>
                    <a:pt x="9391" y="8984"/>
                    <a:pt x="9391" y="9539"/>
                  </a:cubicBezTo>
                  <a:cubicBezTo>
                    <a:pt x="9871" y="9835"/>
                    <a:pt x="10685" y="9798"/>
                    <a:pt x="11424" y="9835"/>
                  </a:cubicBezTo>
                  <a:cubicBezTo>
                    <a:pt x="11683" y="9465"/>
                    <a:pt x="11942" y="9132"/>
                    <a:pt x="12200" y="8799"/>
                  </a:cubicBezTo>
                  <a:cubicBezTo>
                    <a:pt x="12422" y="8504"/>
                    <a:pt x="12755" y="7801"/>
                    <a:pt x="13125" y="8245"/>
                  </a:cubicBezTo>
                  <a:cubicBezTo>
                    <a:pt x="12792" y="8836"/>
                    <a:pt x="12274" y="9317"/>
                    <a:pt x="11905" y="9909"/>
                  </a:cubicBezTo>
                  <a:lnTo>
                    <a:pt x="12348" y="9909"/>
                  </a:lnTo>
                  <a:cubicBezTo>
                    <a:pt x="12533" y="9539"/>
                    <a:pt x="12755" y="9206"/>
                    <a:pt x="13051" y="8947"/>
                  </a:cubicBezTo>
                  <a:cubicBezTo>
                    <a:pt x="13236" y="8689"/>
                    <a:pt x="13531" y="8023"/>
                    <a:pt x="13901" y="8430"/>
                  </a:cubicBezTo>
                  <a:cubicBezTo>
                    <a:pt x="13605" y="8984"/>
                    <a:pt x="13125" y="9354"/>
                    <a:pt x="12829" y="9909"/>
                  </a:cubicBezTo>
                  <a:cubicBezTo>
                    <a:pt x="14049" y="9909"/>
                    <a:pt x="15306" y="9798"/>
                    <a:pt x="16526" y="9502"/>
                  </a:cubicBezTo>
                  <a:cubicBezTo>
                    <a:pt x="16600" y="9095"/>
                    <a:pt x="16563" y="8652"/>
                    <a:pt x="16452" y="8245"/>
                  </a:cubicBezTo>
                  <a:cubicBezTo>
                    <a:pt x="16230" y="8245"/>
                    <a:pt x="16193" y="8652"/>
                    <a:pt x="15861" y="8689"/>
                  </a:cubicBezTo>
                  <a:cubicBezTo>
                    <a:pt x="15417" y="8245"/>
                    <a:pt x="16637" y="7875"/>
                    <a:pt x="16156" y="7247"/>
                  </a:cubicBezTo>
                  <a:cubicBezTo>
                    <a:pt x="15602" y="7690"/>
                    <a:pt x="15343" y="8393"/>
                    <a:pt x="14788" y="8762"/>
                  </a:cubicBezTo>
                  <a:close/>
                  <a:moveTo>
                    <a:pt x="17228" y="8467"/>
                  </a:moveTo>
                  <a:cubicBezTo>
                    <a:pt x="17191" y="8947"/>
                    <a:pt x="17339" y="9761"/>
                    <a:pt x="17081" y="10056"/>
                  </a:cubicBezTo>
                  <a:cubicBezTo>
                    <a:pt x="16674" y="10278"/>
                    <a:pt x="16193" y="10426"/>
                    <a:pt x="15713" y="10463"/>
                  </a:cubicBezTo>
                  <a:cubicBezTo>
                    <a:pt x="14419" y="10611"/>
                    <a:pt x="13088" y="10685"/>
                    <a:pt x="11794" y="10648"/>
                  </a:cubicBezTo>
                  <a:cubicBezTo>
                    <a:pt x="10167" y="10537"/>
                    <a:pt x="8355" y="10759"/>
                    <a:pt x="8651" y="8836"/>
                  </a:cubicBezTo>
                  <a:cubicBezTo>
                    <a:pt x="6914" y="8652"/>
                    <a:pt x="5139" y="8762"/>
                    <a:pt x="3438" y="9095"/>
                  </a:cubicBezTo>
                  <a:cubicBezTo>
                    <a:pt x="3660" y="9946"/>
                    <a:pt x="3845" y="10833"/>
                    <a:pt x="4104" y="11646"/>
                  </a:cubicBezTo>
                  <a:cubicBezTo>
                    <a:pt x="4252" y="12201"/>
                    <a:pt x="4474" y="12718"/>
                    <a:pt x="4584" y="13273"/>
                  </a:cubicBezTo>
                  <a:cubicBezTo>
                    <a:pt x="5102" y="15639"/>
                    <a:pt x="5102" y="18190"/>
                    <a:pt x="5102" y="21074"/>
                  </a:cubicBezTo>
                  <a:cubicBezTo>
                    <a:pt x="6026" y="21222"/>
                    <a:pt x="7098" y="21000"/>
                    <a:pt x="8208" y="21074"/>
                  </a:cubicBezTo>
                  <a:cubicBezTo>
                    <a:pt x="8392" y="20297"/>
                    <a:pt x="8540" y="19558"/>
                    <a:pt x="8651" y="18782"/>
                  </a:cubicBezTo>
                  <a:cubicBezTo>
                    <a:pt x="8725" y="18227"/>
                    <a:pt x="8799" y="16711"/>
                    <a:pt x="9391" y="16748"/>
                  </a:cubicBezTo>
                  <a:cubicBezTo>
                    <a:pt x="9834" y="16748"/>
                    <a:pt x="9760" y="17598"/>
                    <a:pt x="9834" y="18116"/>
                  </a:cubicBezTo>
                  <a:cubicBezTo>
                    <a:pt x="10056" y="19854"/>
                    <a:pt x="10500" y="21222"/>
                    <a:pt x="10722" y="22811"/>
                  </a:cubicBezTo>
                  <a:cubicBezTo>
                    <a:pt x="10906" y="22183"/>
                    <a:pt x="10648" y="21259"/>
                    <a:pt x="11165" y="21000"/>
                  </a:cubicBezTo>
                  <a:cubicBezTo>
                    <a:pt x="11387" y="20926"/>
                    <a:pt x="11757" y="21000"/>
                    <a:pt x="12016" y="21037"/>
                  </a:cubicBezTo>
                  <a:cubicBezTo>
                    <a:pt x="12755" y="21111"/>
                    <a:pt x="13790" y="21000"/>
                    <a:pt x="14530" y="21037"/>
                  </a:cubicBezTo>
                  <a:cubicBezTo>
                    <a:pt x="14567" y="20297"/>
                    <a:pt x="14456" y="19484"/>
                    <a:pt x="14530" y="18634"/>
                  </a:cubicBezTo>
                  <a:cubicBezTo>
                    <a:pt x="14567" y="18227"/>
                    <a:pt x="14640" y="17340"/>
                    <a:pt x="15084" y="17340"/>
                  </a:cubicBezTo>
                  <a:cubicBezTo>
                    <a:pt x="15454" y="17340"/>
                    <a:pt x="15565" y="17820"/>
                    <a:pt x="15639" y="18153"/>
                  </a:cubicBezTo>
                  <a:cubicBezTo>
                    <a:pt x="15898" y="19262"/>
                    <a:pt x="16267" y="20334"/>
                    <a:pt x="16711" y="21369"/>
                  </a:cubicBezTo>
                  <a:cubicBezTo>
                    <a:pt x="16563" y="20334"/>
                    <a:pt x="16970" y="20371"/>
                    <a:pt x="17709" y="20445"/>
                  </a:cubicBezTo>
                  <a:cubicBezTo>
                    <a:pt x="18485" y="20519"/>
                    <a:pt x="19262" y="20556"/>
                    <a:pt x="20038" y="20556"/>
                  </a:cubicBezTo>
                  <a:cubicBezTo>
                    <a:pt x="19816" y="16452"/>
                    <a:pt x="20223" y="11794"/>
                    <a:pt x="19299" y="8430"/>
                  </a:cubicBezTo>
                  <a:cubicBezTo>
                    <a:pt x="18596" y="8393"/>
                    <a:pt x="17931" y="8430"/>
                    <a:pt x="17228" y="8467"/>
                  </a:cubicBezTo>
                  <a:close/>
                  <a:moveTo>
                    <a:pt x="20704" y="16711"/>
                  </a:moveTo>
                  <a:cubicBezTo>
                    <a:pt x="20630" y="17044"/>
                    <a:pt x="20630" y="17414"/>
                    <a:pt x="20630" y="17746"/>
                  </a:cubicBezTo>
                  <a:cubicBezTo>
                    <a:pt x="21295" y="17118"/>
                    <a:pt x="21517" y="16046"/>
                    <a:pt x="22293" y="15602"/>
                  </a:cubicBezTo>
                  <a:cubicBezTo>
                    <a:pt x="22330" y="15676"/>
                    <a:pt x="22441" y="15639"/>
                    <a:pt x="22441" y="15750"/>
                  </a:cubicBezTo>
                  <a:cubicBezTo>
                    <a:pt x="22146" y="16268"/>
                    <a:pt x="21813" y="16748"/>
                    <a:pt x="21480" y="17229"/>
                  </a:cubicBezTo>
                  <a:cubicBezTo>
                    <a:pt x="21073" y="17746"/>
                    <a:pt x="20778" y="18301"/>
                    <a:pt x="20630" y="18929"/>
                  </a:cubicBezTo>
                  <a:cubicBezTo>
                    <a:pt x="21221" y="18338"/>
                    <a:pt x="21480" y="17414"/>
                    <a:pt x="22219" y="16970"/>
                  </a:cubicBezTo>
                  <a:cubicBezTo>
                    <a:pt x="22589" y="17192"/>
                    <a:pt x="22219" y="17414"/>
                    <a:pt x="22035" y="17635"/>
                  </a:cubicBezTo>
                  <a:cubicBezTo>
                    <a:pt x="21850" y="17820"/>
                    <a:pt x="21628" y="18227"/>
                    <a:pt x="21369" y="18634"/>
                  </a:cubicBezTo>
                  <a:cubicBezTo>
                    <a:pt x="20852" y="19373"/>
                    <a:pt x="20593" y="19743"/>
                    <a:pt x="20704" y="20926"/>
                  </a:cubicBezTo>
                  <a:cubicBezTo>
                    <a:pt x="21443" y="20223"/>
                    <a:pt x="21813" y="19151"/>
                    <a:pt x="22552" y="18486"/>
                  </a:cubicBezTo>
                  <a:cubicBezTo>
                    <a:pt x="22663" y="18338"/>
                    <a:pt x="22811" y="18671"/>
                    <a:pt x="22848" y="18486"/>
                  </a:cubicBezTo>
                  <a:cubicBezTo>
                    <a:pt x="22774" y="16970"/>
                    <a:pt x="22663" y="15454"/>
                    <a:pt x="22589" y="13901"/>
                  </a:cubicBezTo>
                  <a:cubicBezTo>
                    <a:pt x="21850" y="14752"/>
                    <a:pt x="21221" y="15713"/>
                    <a:pt x="20704" y="16711"/>
                  </a:cubicBezTo>
                  <a:close/>
                  <a:moveTo>
                    <a:pt x="22700" y="18855"/>
                  </a:moveTo>
                  <a:cubicBezTo>
                    <a:pt x="22367" y="19299"/>
                    <a:pt x="22035" y="19780"/>
                    <a:pt x="21739" y="20297"/>
                  </a:cubicBezTo>
                  <a:cubicBezTo>
                    <a:pt x="21369" y="20741"/>
                    <a:pt x="21036" y="21222"/>
                    <a:pt x="20704" y="21702"/>
                  </a:cubicBezTo>
                  <a:cubicBezTo>
                    <a:pt x="21221" y="21332"/>
                    <a:pt x="21591" y="20482"/>
                    <a:pt x="22256" y="20186"/>
                  </a:cubicBezTo>
                  <a:cubicBezTo>
                    <a:pt x="22589" y="20519"/>
                    <a:pt x="21776" y="21074"/>
                    <a:pt x="21554" y="21369"/>
                  </a:cubicBezTo>
                  <a:cubicBezTo>
                    <a:pt x="21184" y="21813"/>
                    <a:pt x="20962" y="22146"/>
                    <a:pt x="20704" y="22442"/>
                  </a:cubicBezTo>
                  <a:cubicBezTo>
                    <a:pt x="20704" y="22774"/>
                    <a:pt x="20704" y="23107"/>
                    <a:pt x="20741" y="23440"/>
                  </a:cubicBezTo>
                  <a:cubicBezTo>
                    <a:pt x="20962" y="23070"/>
                    <a:pt x="21184" y="22774"/>
                    <a:pt x="21480" y="22442"/>
                  </a:cubicBezTo>
                  <a:cubicBezTo>
                    <a:pt x="21665" y="22183"/>
                    <a:pt x="21924" y="21591"/>
                    <a:pt x="22367" y="21887"/>
                  </a:cubicBezTo>
                  <a:cubicBezTo>
                    <a:pt x="22367" y="22146"/>
                    <a:pt x="22109" y="22294"/>
                    <a:pt x="21961" y="22442"/>
                  </a:cubicBezTo>
                  <a:cubicBezTo>
                    <a:pt x="21480" y="22996"/>
                    <a:pt x="21147" y="23588"/>
                    <a:pt x="20704" y="24142"/>
                  </a:cubicBezTo>
                  <a:cubicBezTo>
                    <a:pt x="20704" y="24401"/>
                    <a:pt x="20704" y="24660"/>
                    <a:pt x="20741" y="24956"/>
                  </a:cubicBezTo>
                  <a:cubicBezTo>
                    <a:pt x="20962" y="24623"/>
                    <a:pt x="21184" y="24290"/>
                    <a:pt x="21443" y="24031"/>
                  </a:cubicBezTo>
                  <a:cubicBezTo>
                    <a:pt x="21665" y="23736"/>
                    <a:pt x="21850" y="23292"/>
                    <a:pt x="22293" y="23255"/>
                  </a:cubicBezTo>
                  <a:cubicBezTo>
                    <a:pt x="22293" y="23329"/>
                    <a:pt x="22367" y="23329"/>
                    <a:pt x="22367" y="23366"/>
                  </a:cubicBezTo>
                  <a:cubicBezTo>
                    <a:pt x="22146" y="23810"/>
                    <a:pt x="21887" y="24179"/>
                    <a:pt x="21554" y="24512"/>
                  </a:cubicBezTo>
                  <a:cubicBezTo>
                    <a:pt x="21258" y="24882"/>
                    <a:pt x="21036" y="25288"/>
                    <a:pt x="20704" y="25621"/>
                  </a:cubicBezTo>
                  <a:lnTo>
                    <a:pt x="20704" y="26324"/>
                  </a:lnTo>
                  <a:cubicBezTo>
                    <a:pt x="20999" y="26102"/>
                    <a:pt x="21295" y="25843"/>
                    <a:pt x="21554" y="25547"/>
                  </a:cubicBezTo>
                  <a:cubicBezTo>
                    <a:pt x="21591" y="25510"/>
                    <a:pt x="22219" y="24438"/>
                    <a:pt x="22367" y="25067"/>
                  </a:cubicBezTo>
                  <a:cubicBezTo>
                    <a:pt x="22404" y="25214"/>
                    <a:pt x="22183" y="25325"/>
                    <a:pt x="22072" y="25436"/>
                  </a:cubicBezTo>
                  <a:cubicBezTo>
                    <a:pt x="21887" y="25658"/>
                    <a:pt x="21702" y="25917"/>
                    <a:pt x="21406" y="26250"/>
                  </a:cubicBezTo>
                  <a:cubicBezTo>
                    <a:pt x="20889" y="26841"/>
                    <a:pt x="20630" y="27063"/>
                    <a:pt x="20630" y="27987"/>
                  </a:cubicBezTo>
                  <a:cubicBezTo>
                    <a:pt x="20962" y="27839"/>
                    <a:pt x="21221" y="27359"/>
                    <a:pt x="21554" y="26989"/>
                  </a:cubicBezTo>
                  <a:cubicBezTo>
                    <a:pt x="21813" y="26730"/>
                    <a:pt x="22330" y="26065"/>
                    <a:pt x="22663" y="26361"/>
                  </a:cubicBezTo>
                  <a:cubicBezTo>
                    <a:pt x="22330" y="26804"/>
                    <a:pt x="21998" y="27211"/>
                    <a:pt x="21591" y="27581"/>
                  </a:cubicBezTo>
                  <a:cubicBezTo>
                    <a:pt x="21147" y="28172"/>
                    <a:pt x="20519" y="28579"/>
                    <a:pt x="20519" y="29540"/>
                  </a:cubicBezTo>
                  <a:cubicBezTo>
                    <a:pt x="21036" y="29059"/>
                    <a:pt x="21517" y="28209"/>
                    <a:pt x="22367" y="27950"/>
                  </a:cubicBezTo>
                  <a:cubicBezTo>
                    <a:pt x="22737" y="28283"/>
                    <a:pt x="22035" y="28542"/>
                    <a:pt x="21850" y="28690"/>
                  </a:cubicBezTo>
                  <a:cubicBezTo>
                    <a:pt x="21295" y="29244"/>
                    <a:pt x="20815" y="29836"/>
                    <a:pt x="20371" y="30464"/>
                  </a:cubicBezTo>
                  <a:cubicBezTo>
                    <a:pt x="20408" y="30723"/>
                    <a:pt x="20371" y="30982"/>
                    <a:pt x="20297" y="31241"/>
                  </a:cubicBezTo>
                  <a:cubicBezTo>
                    <a:pt x="20704" y="30945"/>
                    <a:pt x="21036" y="30538"/>
                    <a:pt x="21295" y="30132"/>
                  </a:cubicBezTo>
                  <a:cubicBezTo>
                    <a:pt x="21628" y="29762"/>
                    <a:pt x="21998" y="29207"/>
                    <a:pt x="22478" y="29207"/>
                  </a:cubicBezTo>
                  <a:cubicBezTo>
                    <a:pt x="22626" y="29503"/>
                    <a:pt x="21961" y="30058"/>
                    <a:pt x="21702" y="30353"/>
                  </a:cubicBezTo>
                  <a:cubicBezTo>
                    <a:pt x="21184" y="30982"/>
                    <a:pt x="20852" y="31499"/>
                    <a:pt x="20297" y="31721"/>
                  </a:cubicBezTo>
                  <a:lnTo>
                    <a:pt x="20297" y="32498"/>
                  </a:lnTo>
                  <a:cubicBezTo>
                    <a:pt x="20741" y="32091"/>
                    <a:pt x="21332" y="31425"/>
                    <a:pt x="21813" y="30945"/>
                  </a:cubicBezTo>
                  <a:cubicBezTo>
                    <a:pt x="21961" y="30797"/>
                    <a:pt x="22183" y="30464"/>
                    <a:pt x="22441" y="30649"/>
                  </a:cubicBezTo>
                  <a:cubicBezTo>
                    <a:pt x="22441" y="30686"/>
                    <a:pt x="22478" y="30723"/>
                    <a:pt x="22478" y="30723"/>
                  </a:cubicBezTo>
                  <a:cubicBezTo>
                    <a:pt x="22183" y="31278"/>
                    <a:pt x="21628" y="31536"/>
                    <a:pt x="21332" y="32054"/>
                  </a:cubicBezTo>
                  <a:cubicBezTo>
                    <a:pt x="20999" y="32535"/>
                    <a:pt x="20408" y="32793"/>
                    <a:pt x="20297" y="33570"/>
                  </a:cubicBezTo>
                  <a:cubicBezTo>
                    <a:pt x="20667" y="33274"/>
                    <a:pt x="20962" y="32941"/>
                    <a:pt x="21221" y="32572"/>
                  </a:cubicBezTo>
                  <a:cubicBezTo>
                    <a:pt x="21554" y="32239"/>
                    <a:pt x="21850" y="31758"/>
                    <a:pt x="22367" y="31758"/>
                  </a:cubicBezTo>
                  <a:cubicBezTo>
                    <a:pt x="22478" y="32054"/>
                    <a:pt x="22109" y="32276"/>
                    <a:pt x="21924" y="32424"/>
                  </a:cubicBezTo>
                  <a:cubicBezTo>
                    <a:pt x="21332" y="33015"/>
                    <a:pt x="20852" y="33718"/>
                    <a:pt x="20223" y="34235"/>
                  </a:cubicBezTo>
                  <a:cubicBezTo>
                    <a:pt x="19816" y="34198"/>
                    <a:pt x="19890" y="34568"/>
                    <a:pt x="19558" y="34568"/>
                  </a:cubicBezTo>
                  <a:cubicBezTo>
                    <a:pt x="19484" y="34605"/>
                    <a:pt x="19595" y="34753"/>
                    <a:pt x="19521" y="34827"/>
                  </a:cubicBezTo>
                  <a:cubicBezTo>
                    <a:pt x="18929" y="35344"/>
                    <a:pt x="18301" y="35825"/>
                    <a:pt x="18079" y="36675"/>
                  </a:cubicBezTo>
                  <a:cubicBezTo>
                    <a:pt x="19188" y="36675"/>
                    <a:pt x="20297" y="36675"/>
                    <a:pt x="20926" y="36195"/>
                  </a:cubicBezTo>
                  <a:cubicBezTo>
                    <a:pt x="21517" y="36121"/>
                    <a:pt x="22072" y="35825"/>
                    <a:pt x="22441" y="35344"/>
                  </a:cubicBezTo>
                  <a:cubicBezTo>
                    <a:pt x="22848" y="34753"/>
                    <a:pt x="22848" y="33385"/>
                    <a:pt x="22885" y="32572"/>
                  </a:cubicBezTo>
                  <a:lnTo>
                    <a:pt x="22885" y="31758"/>
                  </a:lnTo>
                  <a:cubicBezTo>
                    <a:pt x="23070" y="27470"/>
                    <a:pt x="23070" y="23144"/>
                    <a:pt x="22811" y="18818"/>
                  </a:cubicBezTo>
                  <a:cubicBezTo>
                    <a:pt x="22811" y="18818"/>
                    <a:pt x="22811" y="18782"/>
                    <a:pt x="22774" y="18782"/>
                  </a:cubicBezTo>
                  <a:cubicBezTo>
                    <a:pt x="22737" y="18782"/>
                    <a:pt x="22700" y="18818"/>
                    <a:pt x="22700" y="18855"/>
                  </a:cubicBezTo>
                  <a:close/>
                  <a:moveTo>
                    <a:pt x="14973" y="21887"/>
                  </a:moveTo>
                  <a:cubicBezTo>
                    <a:pt x="13975" y="21739"/>
                    <a:pt x="12644" y="21887"/>
                    <a:pt x="11572" y="21776"/>
                  </a:cubicBezTo>
                  <a:cubicBezTo>
                    <a:pt x="11535" y="22442"/>
                    <a:pt x="11461" y="23070"/>
                    <a:pt x="11350" y="23773"/>
                  </a:cubicBezTo>
                  <a:cubicBezTo>
                    <a:pt x="11276" y="24253"/>
                    <a:pt x="11239" y="25436"/>
                    <a:pt x="10759" y="25436"/>
                  </a:cubicBezTo>
                  <a:cubicBezTo>
                    <a:pt x="10241" y="25436"/>
                    <a:pt x="10278" y="24586"/>
                    <a:pt x="10167" y="24216"/>
                  </a:cubicBezTo>
                  <a:cubicBezTo>
                    <a:pt x="10056" y="23736"/>
                    <a:pt x="9945" y="23218"/>
                    <a:pt x="9908" y="22737"/>
                  </a:cubicBezTo>
                  <a:cubicBezTo>
                    <a:pt x="9797" y="21628"/>
                    <a:pt x="9428" y="20778"/>
                    <a:pt x="9317" y="19780"/>
                  </a:cubicBezTo>
                  <a:cubicBezTo>
                    <a:pt x="8984" y="20297"/>
                    <a:pt x="9169" y="21369"/>
                    <a:pt x="8688" y="21776"/>
                  </a:cubicBezTo>
                  <a:cubicBezTo>
                    <a:pt x="7468" y="21776"/>
                    <a:pt x="6211" y="21924"/>
                    <a:pt x="5065" y="21850"/>
                  </a:cubicBezTo>
                  <a:cubicBezTo>
                    <a:pt x="5065" y="22737"/>
                    <a:pt x="5398" y="23514"/>
                    <a:pt x="5435" y="24438"/>
                  </a:cubicBezTo>
                  <a:cubicBezTo>
                    <a:pt x="5583" y="26397"/>
                    <a:pt x="5324" y="28801"/>
                    <a:pt x="5657" y="30390"/>
                  </a:cubicBezTo>
                  <a:cubicBezTo>
                    <a:pt x="5620" y="30538"/>
                    <a:pt x="5657" y="30686"/>
                    <a:pt x="5694" y="30834"/>
                  </a:cubicBezTo>
                  <a:cubicBezTo>
                    <a:pt x="5915" y="31389"/>
                    <a:pt x="7542" y="31647"/>
                    <a:pt x="8245" y="31610"/>
                  </a:cubicBezTo>
                  <a:cubicBezTo>
                    <a:pt x="8614" y="31573"/>
                    <a:pt x="9169" y="31278"/>
                    <a:pt x="9502" y="31425"/>
                  </a:cubicBezTo>
                  <a:cubicBezTo>
                    <a:pt x="9982" y="31647"/>
                    <a:pt x="9576" y="32683"/>
                    <a:pt x="9723" y="33274"/>
                  </a:cubicBezTo>
                  <a:cubicBezTo>
                    <a:pt x="9834" y="33718"/>
                    <a:pt x="10315" y="33866"/>
                    <a:pt x="10352" y="34272"/>
                  </a:cubicBezTo>
                  <a:cubicBezTo>
                    <a:pt x="13273" y="34827"/>
                    <a:pt x="17081" y="34568"/>
                    <a:pt x="19484" y="33755"/>
                  </a:cubicBezTo>
                  <a:cubicBezTo>
                    <a:pt x="19373" y="31352"/>
                    <a:pt x="19816" y="29429"/>
                    <a:pt x="19964" y="27359"/>
                  </a:cubicBezTo>
                  <a:cubicBezTo>
                    <a:pt x="20038" y="26397"/>
                    <a:pt x="19964" y="25399"/>
                    <a:pt x="19964" y="24401"/>
                  </a:cubicBezTo>
                  <a:cubicBezTo>
                    <a:pt x="19964" y="23403"/>
                    <a:pt x="20001" y="22442"/>
                    <a:pt x="19927" y="21406"/>
                  </a:cubicBezTo>
                  <a:cubicBezTo>
                    <a:pt x="19040" y="21406"/>
                    <a:pt x="18338" y="21185"/>
                    <a:pt x="17413" y="21222"/>
                  </a:cubicBezTo>
                  <a:cubicBezTo>
                    <a:pt x="17339" y="22405"/>
                    <a:pt x="17524" y="23847"/>
                    <a:pt x="17413" y="25030"/>
                  </a:cubicBezTo>
                  <a:cubicBezTo>
                    <a:pt x="17413" y="25288"/>
                    <a:pt x="17302" y="25806"/>
                    <a:pt x="16970" y="25806"/>
                  </a:cubicBezTo>
                  <a:cubicBezTo>
                    <a:pt x="16563" y="25806"/>
                    <a:pt x="16526" y="25140"/>
                    <a:pt x="16378" y="24697"/>
                  </a:cubicBezTo>
                  <a:cubicBezTo>
                    <a:pt x="16230" y="24253"/>
                    <a:pt x="16119" y="23810"/>
                    <a:pt x="16045" y="23366"/>
                  </a:cubicBezTo>
                  <a:cubicBezTo>
                    <a:pt x="16008" y="22959"/>
                    <a:pt x="16082" y="22516"/>
                    <a:pt x="16045" y="22183"/>
                  </a:cubicBezTo>
                  <a:cubicBezTo>
                    <a:pt x="15971" y="21443"/>
                    <a:pt x="15380" y="20408"/>
                    <a:pt x="15232" y="19743"/>
                  </a:cubicBezTo>
                  <a:cubicBezTo>
                    <a:pt x="15121" y="20445"/>
                    <a:pt x="15454" y="21591"/>
                    <a:pt x="14973" y="21887"/>
                  </a:cubicBezTo>
                  <a:close/>
                  <a:moveTo>
                    <a:pt x="6914" y="33533"/>
                  </a:moveTo>
                  <a:cubicBezTo>
                    <a:pt x="7542" y="34013"/>
                    <a:pt x="8429" y="33976"/>
                    <a:pt x="9391" y="34198"/>
                  </a:cubicBezTo>
                  <a:cubicBezTo>
                    <a:pt x="8984" y="33644"/>
                    <a:pt x="8799" y="32904"/>
                    <a:pt x="8910" y="32202"/>
                  </a:cubicBezTo>
                  <a:cubicBezTo>
                    <a:pt x="7912" y="32535"/>
                    <a:pt x="6618" y="32128"/>
                    <a:pt x="5841" y="31943"/>
                  </a:cubicBezTo>
                  <a:cubicBezTo>
                    <a:pt x="6211" y="32535"/>
                    <a:pt x="6396" y="33126"/>
                    <a:pt x="6914" y="33533"/>
                  </a:cubicBezTo>
                  <a:close/>
                  <a:moveTo>
                    <a:pt x="18264" y="34901"/>
                  </a:moveTo>
                  <a:cubicBezTo>
                    <a:pt x="17931" y="35197"/>
                    <a:pt x="17672" y="35529"/>
                    <a:pt x="17413" y="35899"/>
                  </a:cubicBezTo>
                  <a:cubicBezTo>
                    <a:pt x="17155" y="36195"/>
                    <a:pt x="16896" y="36971"/>
                    <a:pt x="16674" y="36417"/>
                  </a:cubicBezTo>
                  <a:cubicBezTo>
                    <a:pt x="16748" y="36158"/>
                    <a:pt x="16896" y="35899"/>
                    <a:pt x="17081" y="35677"/>
                  </a:cubicBezTo>
                  <a:cubicBezTo>
                    <a:pt x="17228" y="35455"/>
                    <a:pt x="17487" y="35197"/>
                    <a:pt x="17487" y="35049"/>
                  </a:cubicBezTo>
                  <a:cubicBezTo>
                    <a:pt x="16822" y="35233"/>
                    <a:pt x="15861" y="35086"/>
                    <a:pt x="15158" y="35270"/>
                  </a:cubicBezTo>
                  <a:cubicBezTo>
                    <a:pt x="15084" y="35936"/>
                    <a:pt x="14567" y="36232"/>
                    <a:pt x="14308" y="36712"/>
                  </a:cubicBezTo>
                  <a:cubicBezTo>
                    <a:pt x="14604" y="36786"/>
                    <a:pt x="14899" y="36786"/>
                    <a:pt x="15158" y="36786"/>
                  </a:cubicBezTo>
                  <a:cubicBezTo>
                    <a:pt x="15232" y="36749"/>
                    <a:pt x="15010" y="36675"/>
                    <a:pt x="15084" y="36490"/>
                  </a:cubicBezTo>
                  <a:cubicBezTo>
                    <a:pt x="15417" y="36047"/>
                    <a:pt x="15676" y="35455"/>
                    <a:pt x="16230" y="35197"/>
                  </a:cubicBezTo>
                  <a:cubicBezTo>
                    <a:pt x="16267" y="35233"/>
                    <a:pt x="16341" y="35270"/>
                    <a:pt x="16378" y="35381"/>
                  </a:cubicBezTo>
                  <a:cubicBezTo>
                    <a:pt x="16230" y="35640"/>
                    <a:pt x="16082" y="35862"/>
                    <a:pt x="15861" y="36084"/>
                  </a:cubicBezTo>
                  <a:cubicBezTo>
                    <a:pt x="15676" y="36306"/>
                    <a:pt x="15417" y="36638"/>
                    <a:pt x="15417" y="36786"/>
                  </a:cubicBezTo>
                  <a:cubicBezTo>
                    <a:pt x="16193" y="36823"/>
                    <a:pt x="16933" y="36749"/>
                    <a:pt x="17635" y="36638"/>
                  </a:cubicBezTo>
                  <a:cubicBezTo>
                    <a:pt x="17746" y="35640"/>
                    <a:pt x="18596" y="35233"/>
                    <a:pt x="18966" y="34605"/>
                  </a:cubicBezTo>
                  <a:cubicBezTo>
                    <a:pt x="18744" y="34716"/>
                    <a:pt x="18522" y="34827"/>
                    <a:pt x="18264" y="34901"/>
                  </a:cubicBezTo>
                  <a:close/>
                  <a:moveTo>
                    <a:pt x="12090" y="35270"/>
                  </a:moveTo>
                  <a:cubicBezTo>
                    <a:pt x="11757" y="35788"/>
                    <a:pt x="11387" y="36269"/>
                    <a:pt x="10980" y="36712"/>
                  </a:cubicBezTo>
                  <a:cubicBezTo>
                    <a:pt x="11609" y="36638"/>
                    <a:pt x="12237" y="36638"/>
                    <a:pt x="12829" y="36638"/>
                  </a:cubicBezTo>
                  <a:cubicBezTo>
                    <a:pt x="12755" y="36121"/>
                    <a:pt x="13494" y="35862"/>
                    <a:pt x="13642" y="35307"/>
                  </a:cubicBezTo>
                  <a:cubicBezTo>
                    <a:pt x="13383" y="35270"/>
                    <a:pt x="13162" y="35270"/>
                    <a:pt x="12903" y="35270"/>
                  </a:cubicBezTo>
                  <a:cubicBezTo>
                    <a:pt x="12866" y="35455"/>
                    <a:pt x="12681" y="35640"/>
                    <a:pt x="12459" y="35936"/>
                  </a:cubicBezTo>
                  <a:cubicBezTo>
                    <a:pt x="12237" y="36232"/>
                    <a:pt x="11979" y="36897"/>
                    <a:pt x="11720" y="36380"/>
                  </a:cubicBezTo>
                  <a:cubicBezTo>
                    <a:pt x="11905" y="35973"/>
                    <a:pt x="12163" y="35603"/>
                    <a:pt x="12496" y="35270"/>
                  </a:cubicBezTo>
                  <a:close/>
                  <a:moveTo>
                    <a:pt x="14123" y="35344"/>
                  </a:moveTo>
                  <a:cubicBezTo>
                    <a:pt x="13827" y="35825"/>
                    <a:pt x="13457" y="36269"/>
                    <a:pt x="13088" y="36675"/>
                  </a:cubicBezTo>
                  <a:cubicBezTo>
                    <a:pt x="13383" y="36712"/>
                    <a:pt x="13716" y="36712"/>
                    <a:pt x="14012" y="36712"/>
                  </a:cubicBezTo>
                  <a:cubicBezTo>
                    <a:pt x="13975" y="36121"/>
                    <a:pt x="14604" y="35862"/>
                    <a:pt x="14751" y="35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3288700" y="1852800"/>
              <a:ext cx="19425" cy="27750"/>
            </a:xfrm>
            <a:custGeom>
              <a:avLst/>
              <a:gdLst/>
              <a:ahLst/>
              <a:cxnLst/>
              <a:rect l="l" t="t" r="r" b="b"/>
              <a:pathLst>
                <a:path w="777" h="1110" extrusionOk="0">
                  <a:moveTo>
                    <a:pt x="777" y="371"/>
                  </a:moveTo>
                  <a:cubicBezTo>
                    <a:pt x="629" y="703"/>
                    <a:pt x="555" y="1110"/>
                    <a:pt x="74" y="1110"/>
                  </a:cubicBezTo>
                  <a:cubicBezTo>
                    <a:pt x="37" y="1073"/>
                    <a:pt x="37" y="999"/>
                    <a:pt x="1" y="999"/>
                  </a:cubicBezTo>
                  <a:cubicBezTo>
                    <a:pt x="111" y="666"/>
                    <a:pt x="444" y="1"/>
                    <a:pt x="777" y="3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3258200" y="1922125"/>
              <a:ext cx="54550" cy="26825"/>
            </a:xfrm>
            <a:custGeom>
              <a:avLst/>
              <a:gdLst/>
              <a:ahLst/>
              <a:cxnLst/>
              <a:rect l="l" t="t" r="r" b="b"/>
              <a:pathLst>
                <a:path w="2182" h="1073" extrusionOk="0">
                  <a:moveTo>
                    <a:pt x="1627" y="112"/>
                  </a:moveTo>
                  <a:cubicBezTo>
                    <a:pt x="1775" y="112"/>
                    <a:pt x="1812" y="38"/>
                    <a:pt x="1960" y="112"/>
                  </a:cubicBezTo>
                  <a:cubicBezTo>
                    <a:pt x="2145" y="259"/>
                    <a:pt x="2182" y="555"/>
                    <a:pt x="2034" y="740"/>
                  </a:cubicBezTo>
                  <a:cubicBezTo>
                    <a:pt x="1886" y="962"/>
                    <a:pt x="1479" y="888"/>
                    <a:pt x="1110" y="888"/>
                  </a:cubicBezTo>
                  <a:cubicBezTo>
                    <a:pt x="592" y="925"/>
                    <a:pt x="37" y="1073"/>
                    <a:pt x="37" y="592"/>
                  </a:cubicBezTo>
                  <a:cubicBezTo>
                    <a:pt x="0" y="1"/>
                    <a:pt x="1110" y="112"/>
                    <a:pt x="162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3159300" y="1931375"/>
              <a:ext cx="51775" cy="29600"/>
            </a:xfrm>
            <a:custGeom>
              <a:avLst/>
              <a:gdLst/>
              <a:ahLst/>
              <a:cxnLst/>
              <a:rect l="l" t="t" r="r" b="b"/>
              <a:pathLst>
                <a:path w="2071" h="1184" extrusionOk="0">
                  <a:moveTo>
                    <a:pt x="592" y="222"/>
                  </a:moveTo>
                  <a:cubicBezTo>
                    <a:pt x="925" y="185"/>
                    <a:pt x="1812" y="0"/>
                    <a:pt x="1886" y="444"/>
                  </a:cubicBezTo>
                  <a:cubicBezTo>
                    <a:pt x="2071" y="1183"/>
                    <a:pt x="75" y="1146"/>
                    <a:pt x="38" y="629"/>
                  </a:cubicBezTo>
                  <a:cubicBezTo>
                    <a:pt x="1" y="222"/>
                    <a:pt x="259" y="259"/>
                    <a:pt x="59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2955975" y="1970200"/>
              <a:ext cx="82275" cy="74875"/>
            </a:xfrm>
            <a:custGeom>
              <a:avLst/>
              <a:gdLst/>
              <a:ahLst/>
              <a:cxnLst/>
              <a:rect l="l" t="t" r="r" b="b"/>
              <a:pathLst>
                <a:path w="3291" h="2995" extrusionOk="0">
                  <a:moveTo>
                    <a:pt x="2477" y="518"/>
                  </a:moveTo>
                  <a:cubicBezTo>
                    <a:pt x="1738" y="887"/>
                    <a:pt x="924" y="1183"/>
                    <a:pt x="555" y="1923"/>
                  </a:cubicBezTo>
                  <a:cubicBezTo>
                    <a:pt x="518" y="2292"/>
                    <a:pt x="629" y="2773"/>
                    <a:pt x="518" y="2995"/>
                  </a:cubicBezTo>
                  <a:cubicBezTo>
                    <a:pt x="0" y="2995"/>
                    <a:pt x="37" y="2292"/>
                    <a:pt x="148" y="1886"/>
                  </a:cubicBezTo>
                  <a:cubicBezTo>
                    <a:pt x="222" y="1479"/>
                    <a:pt x="703" y="1109"/>
                    <a:pt x="924" y="887"/>
                  </a:cubicBezTo>
                  <a:cubicBezTo>
                    <a:pt x="1257" y="813"/>
                    <a:pt x="1923" y="148"/>
                    <a:pt x="2440" y="74"/>
                  </a:cubicBezTo>
                  <a:cubicBezTo>
                    <a:pt x="3143" y="0"/>
                    <a:pt x="3290" y="592"/>
                    <a:pt x="2477" y="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2961500" y="2063550"/>
              <a:ext cx="12050" cy="12025"/>
            </a:xfrm>
            <a:custGeom>
              <a:avLst/>
              <a:gdLst/>
              <a:ahLst/>
              <a:cxnLst/>
              <a:rect l="l" t="t" r="r" b="b"/>
              <a:pathLst>
                <a:path w="482" h="481" extrusionOk="0">
                  <a:moveTo>
                    <a:pt x="408" y="111"/>
                  </a:moveTo>
                  <a:cubicBezTo>
                    <a:pt x="408" y="148"/>
                    <a:pt x="408" y="185"/>
                    <a:pt x="445" y="185"/>
                  </a:cubicBezTo>
                  <a:cubicBezTo>
                    <a:pt x="482" y="444"/>
                    <a:pt x="186" y="481"/>
                    <a:pt x="75" y="370"/>
                  </a:cubicBezTo>
                  <a:cubicBezTo>
                    <a:pt x="1" y="74"/>
                    <a:pt x="223" y="0"/>
                    <a:pt x="408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217525" y="2068175"/>
              <a:ext cx="122025" cy="104450"/>
            </a:xfrm>
            <a:custGeom>
              <a:avLst/>
              <a:gdLst/>
              <a:ahLst/>
              <a:cxnLst/>
              <a:rect l="l" t="t" r="r" b="b"/>
              <a:pathLst>
                <a:path w="4881" h="4178" extrusionOk="0">
                  <a:moveTo>
                    <a:pt x="4548" y="0"/>
                  </a:moveTo>
                  <a:cubicBezTo>
                    <a:pt x="4881" y="222"/>
                    <a:pt x="4511" y="444"/>
                    <a:pt x="4326" y="592"/>
                  </a:cubicBezTo>
                  <a:cubicBezTo>
                    <a:pt x="3106" y="1553"/>
                    <a:pt x="2034" y="2662"/>
                    <a:pt x="814" y="3697"/>
                  </a:cubicBezTo>
                  <a:cubicBezTo>
                    <a:pt x="629" y="3882"/>
                    <a:pt x="444" y="4178"/>
                    <a:pt x="149" y="4067"/>
                  </a:cubicBezTo>
                  <a:cubicBezTo>
                    <a:pt x="1" y="3734"/>
                    <a:pt x="370" y="3586"/>
                    <a:pt x="518" y="3438"/>
                  </a:cubicBezTo>
                  <a:cubicBezTo>
                    <a:pt x="1036" y="2995"/>
                    <a:pt x="1591" y="2477"/>
                    <a:pt x="2108" y="1996"/>
                  </a:cubicBezTo>
                  <a:cubicBezTo>
                    <a:pt x="2848" y="1294"/>
                    <a:pt x="3624" y="629"/>
                    <a:pt x="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069650" y="2077400"/>
              <a:ext cx="72125" cy="61025"/>
            </a:xfrm>
            <a:custGeom>
              <a:avLst/>
              <a:gdLst/>
              <a:ahLst/>
              <a:cxnLst/>
              <a:rect l="l" t="t" r="r" b="b"/>
              <a:pathLst>
                <a:path w="2885" h="2441" extrusionOk="0">
                  <a:moveTo>
                    <a:pt x="185" y="2441"/>
                  </a:moveTo>
                  <a:cubicBezTo>
                    <a:pt x="0" y="2034"/>
                    <a:pt x="555" y="1664"/>
                    <a:pt x="851" y="1369"/>
                  </a:cubicBezTo>
                  <a:cubicBezTo>
                    <a:pt x="1220" y="814"/>
                    <a:pt x="1738" y="333"/>
                    <a:pt x="2293" y="1"/>
                  </a:cubicBezTo>
                  <a:cubicBezTo>
                    <a:pt x="2884" y="149"/>
                    <a:pt x="2256" y="444"/>
                    <a:pt x="2034" y="629"/>
                  </a:cubicBezTo>
                  <a:cubicBezTo>
                    <a:pt x="1701" y="925"/>
                    <a:pt x="1405" y="1221"/>
                    <a:pt x="1110" y="1553"/>
                  </a:cubicBezTo>
                  <a:cubicBezTo>
                    <a:pt x="814" y="1923"/>
                    <a:pt x="592" y="2404"/>
                    <a:pt x="185" y="2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091825" y="2080175"/>
              <a:ext cx="71200" cy="71200"/>
            </a:xfrm>
            <a:custGeom>
              <a:avLst/>
              <a:gdLst/>
              <a:ahLst/>
              <a:cxnLst/>
              <a:rect l="l" t="t" r="r" b="b"/>
              <a:pathLst>
                <a:path w="2848" h="2848" extrusionOk="0">
                  <a:moveTo>
                    <a:pt x="2848" y="112"/>
                  </a:moveTo>
                  <a:cubicBezTo>
                    <a:pt x="2848" y="481"/>
                    <a:pt x="2441" y="666"/>
                    <a:pt x="2219" y="851"/>
                  </a:cubicBezTo>
                  <a:cubicBezTo>
                    <a:pt x="1701" y="1295"/>
                    <a:pt x="1332" y="1775"/>
                    <a:pt x="814" y="2256"/>
                  </a:cubicBezTo>
                  <a:cubicBezTo>
                    <a:pt x="629" y="2441"/>
                    <a:pt x="297" y="2847"/>
                    <a:pt x="1" y="2589"/>
                  </a:cubicBezTo>
                  <a:cubicBezTo>
                    <a:pt x="38" y="2256"/>
                    <a:pt x="370" y="2145"/>
                    <a:pt x="592" y="1923"/>
                  </a:cubicBezTo>
                  <a:cubicBezTo>
                    <a:pt x="1184" y="1258"/>
                    <a:pt x="1812" y="666"/>
                    <a:pt x="2515" y="112"/>
                  </a:cubicBezTo>
                  <a:cubicBezTo>
                    <a:pt x="2515" y="75"/>
                    <a:pt x="2589" y="75"/>
                    <a:pt x="2589" y="38"/>
                  </a:cubicBezTo>
                  <a:cubicBezTo>
                    <a:pt x="2663" y="1"/>
                    <a:pt x="2774" y="38"/>
                    <a:pt x="2848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260050" y="2080175"/>
              <a:ext cx="108150" cy="110950"/>
            </a:xfrm>
            <a:custGeom>
              <a:avLst/>
              <a:gdLst/>
              <a:ahLst/>
              <a:cxnLst/>
              <a:rect l="l" t="t" r="r" b="b"/>
              <a:pathLst>
                <a:path w="4326" h="4438" extrusionOk="0">
                  <a:moveTo>
                    <a:pt x="4326" y="222"/>
                  </a:moveTo>
                  <a:cubicBezTo>
                    <a:pt x="4141" y="703"/>
                    <a:pt x="3661" y="962"/>
                    <a:pt x="3328" y="1332"/>
                  </a:cubicBezTo>
                  <a:cubicBezTo>
                    <a:pt x="2441" y="2145"/>
                    <a:pt x="1479" y="2921"/>
                    <a:pt x="703" y="3920"/>
                  </a:cubicBezTo>
                  <a:cubicBezTo>
                    <a:pt x="555" y="4067"/>
                    <a:pt x="481" y="4437"/>
                    <a:pt x="148" y="4400"/>
                  </a:cubicBezTo>
                  <a:cubicBezTo>
                    <a:pt x="0" y="3920"/>
                    <a:pt x="481" y="3513"/>
                    <a:pt x="814" y="3143"/>
                  </a:cubicBezTo>
                  <a:cubicBezTo>
                    <a:pt x="1775" y="2108"/>
                    <a:pt x="2847" y="1147"/>
                    <a:pt x="3956" y="222"/>
                  </a:cubicBezTo>
                  <a:cubicBezTo>
                    <a:pt x="4030" y="185"/>
                    <a:pt x="4215" y="1"/>
                    <a:pt x="4326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2963350" y="2120850"/>
              <a:ext cx="47175" cy="302250"/>
            </a:xfrm>
            <a:custGeom>
              <a:avLst/>
              <a:gdLst/>
              <a:ahLst/>
              <a:cxnLst/>
              <a:rect l="l" t="t" r="r" b="b"/>
              <a:pathLst>
                <a:path w="1887" h="12090" extrusionOk="0">
                  <a:moveTo>
                    <a:pt x="223" y="0"/>
                  </a:moveTo>
                  <a:lnTo>
                    <a:pt x="297" y="0"/>
                  </a:lnTo>
                  <a:cubicBezTo>
                    <a:pt x="555" y="444"/>
                    <a:pt x="444" y="1072"/>
                    <a:pt x="518" y="1627"/>
                  </a:cubicBezTo>
                  <a:cubicBezTo>
                    <a:pt x="814" y="4622"/>
                    <a:pt x="1443" y="7616"/>
                    <a:pt x="1628" y="10648"/>
                  </a:cubicBezTo>
                  <a:lnTo>
                    <a:pt x="1628" y="11276"/>
                  </a:lnTo>
                  <a:cubicBezTo>
                    <a:pt x="1628" y="11498"/>
                    <a:pt x="1886" y="11979"/>
                    <a:pt x="1517" y="12090"/>
                  </a:cubicBezTo>
                  <a:cubicBezTo>
                    <a:pt x="1184" y="11905"/>
                    <a:pt x="1258" y="11535"/>
                    <a:pt x="1221" y="11276"/>
                  </a:cubicBezTo>
                  <a:cubicBezTo>
                    <a:pt x="1147" y="10463"/>
                    <a:pt x="1184" y="9576"/>
                    <a:pt x="1073" y="8725"/>
                  </a:cubicBezTo>
                  <a:cubicBezTo>
                    <a:pt x="777" y="6470"/>
                    <a:pt x="334" y="3882"/>
                    <a:pt x="112" y="1590"/>
                  </a:cubicBezTo>
                  <a:cubicBezTo>
                    <a:pt x="1" y="1109"/>
                    <a:pt x="1" y="592"/>
                    <a:pt x="112" y="74"/>
                  </a:cubicBezTo>
                  <a:cubicBezTo>
                    <a:pt x="112" y="37"/>
                    <a:pt x="186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310875" y="2123625"/>
              <a:ext cx="56425" cy="49925"/>
            </a:xfrm>
            <a:custGeom>
              <a:avLst/>
              <a:gdLst/>
              <a:ahLst/>
              <a:cxnLst/>
              <a:rect l="l" t="t" r="r" b="b"/>
              <a:pathLst>
                <a:path w="2257" h="1997" extrusionOk="0">
                  <a:moveTo>
                    <a:pt x="2219" y="111"/>
                  </a:moveTo>
                  <a:cubicBezTo>
                    <a:pt x="2256" y="407"/>
                    <a:pt x="1960" y="555"/>
                    <a:pt x="1812" y="703"/>
                  </a:cubicBezTo>
                  <a:cubicBezTo>
                    <a:pt x="1332" y="1220"/>
                    <a:pt x="740" y="1664"/>
                    <a:pt x="112" y="1997"/>
                  </a:cubicBezTo>
                  <a:cubicBezTo>
                    <a:pt x="112" y="1923"/>
                    <a:pt x="38" y="1886"/>
                    <a:pt x="1" y="1849"/>
                  </a:cubicBezTo>
                  <a:cubicBezTo>
                    <a:pt x="149" y="1405"/>
                    <a:pt x="666" y="1257"/>
                    <a:pt x="962" y="925"/>
                  </a:cubicBezTo>
                  <a:cubicBezTo>
                    <a:pt x="1295" y="629"/>
                    <a:pt x="1591" y="296"/>
                    <a:pt x="1886" y="0"/>
                  </a:cubicBezTo>
                  <a:cubicBezTo>
                    <a:pt x="1997" y="0"/>
                    <a:pt x="2145" y="37"/>
                    <a:pt x="221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2992925" y="2440650"/>
              <a:ext cx="14825" cy="16650"/>
            </a:xfrm>
            <a:custGeom>
              <a:avLst/>
              <a:gdLst/>
              <a:ahLst/>
              <a:cxnLst/>
              <a:rect l="l" t="t" r="r" b="b"/>
              <a:pathLst>
                <a:path w="593" h="666" extrusionOk="0">
                  <a:moveTo>
                    <a:pt x="555" y="333"/>
                  </a:moveTo>
                  <a:cubicBezTo>
                    <a:pt x="592" y="444"/>
                    <a:pt x="555" y="555"/>
                    <a:pt x="445" y="629"/>
                  </a:cubicBezTo>
                  <a:cubicBezTo>
                    <a:pt x="1" y="666"/>
                    <a:pt x="260" y="0"/>
                    <a:pt x="55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232325" y="2452650"/>
              <a:ext cx="151600" cy="183050"/>
            </a:xfrm>
            <a:custGeom>
              <a:avLst/>
              <a:gdLst/>
              <a:ahLst/>
              <a:cxnLst/>
              <a:rect l="l" t="t" r="r" b="b"/>
              <a:pathLst>
                <a:path w="6064" h="7322" extrusionOk="0">
                  <a:moveTo>
                    <a:pt x="6064" y="112"/>
                  </a:moveTo>
                  <a:cubicBezTo>
                    <a:pt x="5916" y="481"/>
                    <a:pt x="5694" y="851"/>
                    <a:pt x="5435" y="1147"/>
                  </a:cubicBezTo>
                  <a:cubicBezTo>
                    <a:pt x="4104" y="3106"/>
                    <a:pt x="2625" y="4918"/>
                    <a:pt x="962" y="6619"/>
                  </a:cubicBezTo>
                  <a:cubicBezTo>
                    <a:pt x="740" y="6877"/>
                    <a:pt x="481" y="7321"/>
                    <a:pt x="37" y="7247"/>
                  </a:cubicBezTo>
                  <a:cubicBezTo>
                    <a:pt x="0" y="6840"/>
                    <a:pt x="444" y="6582"/>
                    <a:pt x="703" y="6360"/>
                  </a:cubicBezTo>
                  <a:cubicBezTo>
                    <a:pt x="1442" y="5546"/>
                    <a:pt x="2256" y="4733"/>
                    <a:pt x="2995" y="3809"/>
                  </a:cubicBezTo>
                  <a:cubicBezTo>
                    <a:pt x="3476" y="3217"/>
                    <a:pt x="3919" y="2589"/>
                    <a:pt x="4400" y="1960"/>
                  </a:cubicBezTo>
                  <a:cubicBezTo>
                    <a:pt x="4843" y="1332"/>
                    <a:pt x="5250" y="666"/>
                    <a:pt x="5731" y="75"/>
                  </a:cubicBezTo>
                  <a:cubicBezTo>
                    <a:pt x="5768" y="1"/>
                    <a:pt x="6027" y="1"/>
                    <a:pt x="606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2993850" y="2504425"/>
              <a:ext cx="32375" cy="170075"/>
            </a:xfrm>
            <a:custGeom>
              <a:avLst/>
              <a:gdLst/>
              <a:ahLst/>
              <a:cxnLst/>
              <a:rect l="l" t="t" r="r" b="b"/>
              <a:pathLst>
                <a:path w="1295" h="6803" extrusionOk="0">
                  <a:moveTo>
                    <a:pt x="518" y="74"/>
                  </a:moveTo>
                  <a:cubicBezTo>
                    <a:pt x="814" y="407"/>
                    <a:pt x="666" y="961"/>
                    <a:pt x="666" y="1442"/>
                  </a:cubicBezTo>
                  <a:cubicBezTo>
                    <a:pt x="666" y="3032"/>
                    <a:pt x="408" y="4843"/>
                    <a:pt x="925" y="5989"/>
                  </a:cubicBezTo>
                  <a:cubicBezTo>
                    <a:pt x="999" y="6211"/>
                    <a:pt x="1295" y="6433"/>
                    <a:pt x="1184" y="6692"/>
                  </a:cubicBezTo>
                  <a:cubicBezTo>
                    <a:pt x="740" y="6803"/>
                    <a:pt x="555" y="6285"/>
                    <a:pt x="445" y="5952"/>
                  </a:cubicBezTo>
                  <a:cubicBezTo>
                    <a:pt x="1" y="4474"/>
                    <a:pt x="297" y="1923"/>
                    <a:pt x="334" y="74"/>
                  </a:cubicBezTo>
                  <a:cubicBezTo>
                    <a:pt x="481" y="74"/>
                    <a:pt x="445" y="0"/>
                    <a:pt x="518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193500" y="2512725"/>
              <a:ext cx="62875" cy="68425"/>
            </a:xfrm>
            <a:custGeom>
              <a:avLst/>
              <a:gdLst/>
              <a:ahLst/>
              <a:cxnLst/>
              <a:rect l="l" t="t" r="r" b="b"/>
              <a:pathLst>
                <a:path w="2515" h="2737" extrusionOk="0">
                  <a:moveTo>
                    <a:pt x="2515" y="112"/>
                  </a:moveTo>
                  <a:cubicBezTo>
                    <a:pt x="2515" y="445"/>
                    <a:pt x="2182" y="629"/>
                    <a:pt x="1997" y="851"/>
                  </a:cubicBezTo>
                  <a:cubicBezTo>
                    <a:pt x="1590" y="1332"/>
                    <a:pt x="1295" y="1776"/>
                    <a:pt x="851" y="2219"/>
                  </a:cubicBezTo>
                  <a:cubicBezTo>
                    <a:pt x="666" y="2404"/>
                    <a:pt x="407" y="2737"/>
                    <a:pt x="74" y="2626"/>
                  </a:cubicBezTo>
                  <a:cubicBezTo>
                    <a:pt x="1" y="2367"/>
                    <a:pt x="296" y="2145"/>
                    <a:pt x="481" y="1960"/>
                  </a:cubicBezTo>
                  <a:cubicBezTo>
                    <a:pt x="1036" y="1406"/>
                    <a:pt x="1701" y="408"/>
                    <a:pt x="2256" y="38"/>
                  </a:cubicBezTo>
                  <a:cubicBezTo>
                    <a:pt x="2367" y="1"/>
                    <a:pt x="2441" y="38"/>
                    <a:pt x="251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193500" y="2511800"/>
              <a:ext cx="99850" cy="110950"/>
            </a:xfrm>
            <a:custGeom>
              <a:avLst/>
              <a:gdLst/>
              <a:ahLst/>
              <a:cxnLst/>
              <a:rect l="l" t="t" r="r" b="b"/>
              <a:pathLst>
                <a:path w="3994" h="4438" extrusionOk="0">
                  <a:moveTo>
                    <a:pt x="3993" y="149"/>
                  </a:moveTo>
                  <a:cubicBezTo>
                    <a:pt x="3919" y="666"/>
                    <a:pt x="3439" y="962"/>
                    <a:pt x="3143" y="1295"/>
                  </a:cubicBezTo>
                  <a:cubicBezTo>
                    <a:pt x="2330" y="2182"/>
                    <a:pt x="1590" y="3143"/>
                    <a:pt x="777" y="3994"/>
                  </a:cubicBezTo>
                  <a:cubicBezTo>
                    <a:pt x="592" y="4179"/>
                    <a:pt x="444" y="4437"/>
                    <a:pt x="148" y="4437"/>
                  </a:cubicBezTo>
                  <a:cubicBezTo>
                    <a:pt x="1" y="3920"/>
                    <a:pt x="592" y="3624"/>
                    <a:pt x="888" y="3291"/>
                  </a:cubicBezTo>
                  <a:cubicBezTo>
                    <a:pt x="1738" y="2330"/>
                    <a:pt x="2810" y="1110"/>
                    <a:pt x="3661" y="186"/>
                  </a:cubicBezTo>
                  <a:cubicBezTo>
                    <a:pt x="3735" y="112"/>
                    <a:pt x="3845" y="1"/>
                    <a:pt x="3993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264675" y="2519200"/>
              <a:ext cx="95225" cy="120175"/>
            </a:xfrm>
            <a:custGeom>
              <a:avLst/>
              <a:gdLst/>
              <a:ahLst/>
              <a:cxnLst/>
              <a:rect l="l" t="t" r="r" b="b"/>
              <a:pathLst>
                <a:path w="3809" h="4807" extrusionOk="0">
                  <a:moveTo>
                    <a:pt x="3808" y="149"/>
                  </a:moveTo>
                  <a:cubicBezTo>
                    <a:pt x="3623" y="629"/>
                    <a:pt x="3365" y="1073"/>
                    <a:pt x="3032" y="1443"/>
                  </a:cubicBezTo>
                  <a:cubicBezTo>
                    <a:pt x="2699" y="1812"/>
                    <a:pt x="2440" y="2256"/>
                    <a:pt x="2108" y="2626"/>
                  </a:cubicBezTo>
                  <a:cubicBezTo>
                    <a:pt x="1664" y="3180"/>
                    <a:pt x="1109" y="3661"/>
                    <a:pt x="629" y="4289"/>
                  </a:cubicBezTo>
                  <a:cubicBezTo>
                    <a:pt x="481" y="4437"/>
                    <a:pt x="370" y="4807"/>
                    <a:pt x="37" y="4696"/>
                  </a:cubicBezTo>
                  <a:cubicBezTo>
                    <a:pt x="0" y="4215"/>
                    <a:pt x="444" y="3809"/>
                    <a:pt x="740" y="3476"/>
                  </a:cubicBezTo>
                  <a:cubicBezTo>
                    <a:pt x="998" y="3143"/>
                    <a:pt x="1368" y="2774"/>
                    <a:pt x="1701" y="2441"/>
                  </a:cubicBezTo>
                  <a:cubicBezTo>
                    <a:pt x="2403" y="1701"/>
                    <a:pt x="2921" y="777"/>
                    <a:pt x="3586" y="38"/>
                  </a:cubicBezTo>
                  <a:cubicBezTo>
                    <a:pt x="3697" y="1"/>
                    <a:pt x="3771" y="75"/>
                    <a:pt x="380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299800" y="2557100"/>
              <a:ext cx="61950" cy="87825"/>
            </a:xfrm>
            <a:custGeom>
              <a:avLst/>
              <a:gdLst/>
              <a:ahLst/>
              <a:cxnLst/>
              <a:rect l="l" t="t" r="r" b="b"/>
              <a:pathLst>
                <a:path w="2478" h="3513" extrusionOk="0">
                  <a:moveTo>
                    <a:pt x="2477" y="148"/>
                  </a:moveTo>
                  <a:cubicBezTo>
                    <a:pt x="2181" y="1405"/>
                    <a:pt x="1146" y="1997"/>
                    <a:pt x="518" y="2921"/>
                  </a:cubicBezTo>
                  <a:cubicBezTo>
                    <a:pt x="555" y="3254"/>
                    <a:pt x="333" y="3513"/>
                    <a:pt x="0" y="3402"/>
                  </a:cubicBezTo>
                  <a:cubicBezTo>
                    <a:pt x="37" y="2699"/>
                    <a:pt x="592" y="2145"/>
                    <a:pt x="998" y="1701"/>
                  </a:cubicBezTo>
                  <a:cubicBezTo>
                    <a:pt x="1220" y="1479"/>
                    <a:pt x="1442" y="1221"/>
                    <a:pt x="1664" y="962"/>
                  </a:cubicBezTo>
                  <a:cubicBezTo>
                    <a:pt x="1849" y="666"/>
                    <a:pt x="1960" y="370"/>
                    <a:pt x="2181" y="74"/>
                  </a:cubicBezTo>
                  <a:cubicBezTo>
                    <a:pt x="2181" y="37"/>
                    <a:pt x="2255" y="74"/>
                    <a:pt x="2255" y="1"/>
                  </a:cubicBezTo>
                  <a:cubicBezTo>
                    <a:pt x="2366" y="37"/>
                    <a:pt x="2403" y="111"/>
                    <a:pt x="2477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338600" y="2582975"/>
              <a:ext cx="33300" cy="52725"/>
            </a:xfrm>
            <a:custGeom>
              <a:avLst/>
              <a:gdLst/>
              <a:ahLst/>
              <a:cxnLst/>
              <a:rect l="l" t="t" r="r" b="b"/>
              <a:pathLst>
                <a:path w="1332" h="2109" extrusionOk="0">
                  <a:moveTo>
                    <a:pt x="1332" y="186"/>
                  </a:moveTo>
                  <a:cubicBezTo>
                    <a:pt x="1184" y="555"/>
                    <a:pt x="1036" y="925"/>
                    <a:pt x="814" y="1221"/>
                  </a:cubicBezTo>
                  <a:cubicBezTo>
                    <a:pt x="666" y="1553"/>
                    <a:pt x="408" y="2108"/>
                    <a:pt x="38" y="1738"/>
                  </a:cubicBezTo>
                  <a:cubicBezTo>
                    <a:pt x="1" y="1553"/>
                    <a:pt x="112" y="1480"/>
                    <a:pt x="260" y="1480"/>
                  </a:cubicBezTo>
                  <a:cubicBezTo>
                    <a:pt x="482" y="962"/>
                    <a:pt x="777" y="555"/>
                    <a:pt x="999" y="38"/>
                  </a:cubicBezTo>
                  <a:cubicBezTo>
                    <a:pt x="1147" y="1"/>
                    <a:pt x="1258" y="75"/>
                    <a:pt x="1332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399625" y="2644900"/>
              <a:ext cx="71175" cy="72125"/>
            </a:xfrm>
            <a:custGeom>
              <a:avLst/>
              <a:gdLst/>
              <a:ahLst/>
              <a:cxnLst/>
              <a:rect l="l" t="t" r="r" b="b"/>
              <a:pathLst>
                <a:path w="2847" h="2885" extrusionOk="0">
                  <a:moveTo>
                    <a:pt x="2847" y="186"/>
                  </a:moveTo>
                  <a:cubicBezTo>
                    <a:pt x="2847" y="407"/>
                    <a:pt x="2625" y="407"/>
                    <a:pt x="2477" y="481"/>
                  </a:cubicBezTo>
                  <a:cubicBezTo>
                    <a:pt x="2144" y="888"/>
                    <a:pt x="1701" y="1184"/>
                    <a:pt x="1368" y="1627"/>
                  </a:cubicBezTo>
                  <a:cubicBezTo>
                    <a:pt x="1072" y="2071"/>
                    <a:pt x="739" y="2478"/>
                    <a:pt x="407" y="2884"/>
                  </a:cubicBezTo>
                  <a:cubicBezTo>
                    <a:pt x="0" y="2737"/>
                    <a:pt x="333" y="2330"/>
                    <a:pt x="518" y="2108"/>
                  </a:cubicBezTo>
                  <a:cubicBezTo>
                    <a:pt x="1035" y="1369"/>
                    <a:pt x="1664" y="666"/>
                    <a:pt x="2366" y="112"/>
                  </a:cubicBezTo>
                  <a:cubicBezTo>
                    <a:pt x="2514" y="1"/>
                    <a:pt x="2736" y="38"/>
                    <a:pt x="2847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444900" y="2664325"/>
              <a:ext cx="28675" cy="32375"/>
            </a:xfrm>
            <a:custGeom>
              <a:avLst/>
              <a:gdLst/>
              <a:ahLst/>
              <a:cxnLst/>
              <a:rect l="l" t="t" r="r" b="b"/>
              <a:pathLst>
                <a:path w="1147" h="1295" extrusionOk="0">
                  <a:moveTo>
                    <a:pt x="1110" y="111"/>
                  </a:moveTo>
                  <a:cubicBezTo>
                    <a:pt x="1110" y="148"/>
                    <a:pt x="1110" y="185"/>
                    <a:pt x="1147" y="185"/>
                  </a:cubicBezTo>
                  <a:cubicBezTo>
                    <a:pt x="925" y="666"/>
                    <a:pt x="592" y="1035"/>
                    <a:pt x="148" y="1294"/>
                  </a:cubicBezTo>
                  <a:cubicBezTo>
                    <a:pt x="111" y="1257"/>
                    <a:pt x="75" y="1183"/>
                    <a:pt x="1" y="1183"/>
                  </a:cubicBezTo>
                  <a:cubicBezTo>
                    <a:pt x="148" y="850"/>
                    <a:pt x="629" y="0"/>
                    <a:pt x="111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034525" y="26855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407" y="74"/>
                  </a:moveTo>
                  <a:cubicBezTo>
                    <a:pt x="407" y="111"/>
                    <a:pt x="407" y="148"/>
                    <a:pt x="444" y="148"/>
                  </a:cubicBezTo>
                  <a:cubicBezTo>
                    <a:pt x="481" y="370"/>
                    <a:pt x="222" y="481"/>
                    <a:pt x="75" y="333"/>
                  </a:cubicBezTo>
                  <a:cubicBezTo>
                    <a:pt x="1" y="74"/>
                    <a:pt x="222" y="0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16"/>
          <p:cNvGrpSpPr/>
          <p:nvPr/>
        </p:nvGrpSpPr>
        <p:grpSpPr>
          <a:xfrm>
            <a:off x="8007420" y="130421"/>
            <a:ext cx="1039033" cy="818161"/>
            <a:chOff x="4036425" y="797300"/>
            <a:chExt cx="808775" cy="636850"/>
          </a:xfrm>
        </p:grpSpPr>
        <p:sp>
          <p:nvSpPr>
            <p:cNvPr id="1094" name="Google Shape;1094;p16"/>
            <p:cNvSpPr/>
            <p:nvPr/>
          </p:nvSpPr>
          <p:spPr>
            <a:xfrm>
              <a:off x="4406150" y="842575"/>
              <a:ext cx="260650" cy="151625"/>
            </a:xfrm>
            <a:custGeom>
              <a:avLst/>
              <a:gdLst/>
              <a:ahLst/>
              <a:cxnLst/>
              <a:rect l="l" t="t" r="r" b="b"/>
              <a:pathLst>
                <a:path w="10426" h="6065" extrusionOk="0">
                  <a:moveTo>
                    <a:pt x="9576" y="1"/>
                  </a:moveTo>
                  <a:cubicBezTo>
                    <a:pt x="10426" y="112"/>
                    <a:pt x="9428" y="555"/>
                    <a:pt x="9169" y="703"/>
                  </a:cubicBezTo>
                  <a:cubicBezTo>
                    <a:pt x="8429" y="1110"/>
                    <a:pt x="7838" y="1517"/>
                    <a:pt x="7062" y="1849"/>
                  </a:cubicBezTo>
                  <a:cubicBezTo>
                    <a:pt x="5657" y="2441"/>
                    <a:pt x="4437" y="3402"/>
                    <a:pt x="3106" y="4105"/>
                  </a:cubicBezTo>
                  <a:cubicBezTo>
                    <a:pt x="2292" y="4585"/>
                    <a:pt x="1553" y="5066"/>
                    <a:pt x="813" y="5620"/>
                  </a:cubicBezTo>
                  <a:cubicBezTo>
                    <a:pt x="592" y="5731"/>
                    <a:pt x="296" y="6064"/>
                    <a:pt x="0" y="5842"/>
                  </a:cubicBezTo>
                  <a:cubicBezTo>
                    <a:pt x="74" y="5399"/>
                    <a:pt x="592" y="5288"/>
                    <a:pt x="887" y="5103"/>
                  </a:cubicBezTo>
                  <a:cubicBezTo>
                    <a:pt x="1516" y="4622"/>
                    <a:pt x="2181" y="4179"/>
                    <a:pt x="2884" y="3772"/>
                  </a:cubicBezTo>
                  <a:cubicBezTo>
                    <a:pt x="3956" y="3254"/>
                    <a:pt x="4917" y="2515"/>
                    <a:pt x="6026" y="1886"/>
                  </a:cubicBezTo>
                  <a:cubicBezTo>
                    <a:pt x="6359" y="1702"/>
                    <a:pt x="6766" y="1554"/>
                    <a:pt x="7135" y="1369"/>
                  </a:cubicBezTo>
                  <a:cubicBezTo>
                    <a:pt x="7505" y="1184"/>
                    <a:pt x="7801" y="925"/>
                    <a:pt x="8134" y="740"/>
                  </a:cubicBezTo>
                  <a:cubicBezTo>
                    <a:pt x="8651" y="555"/>
                    <a:pt x="9132" y="297"/>
                    <a:pt x="9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4713000" y="836125"/>
              <a:ext cx="52700" cy="81350"/>
            </a:xfrm>
            <a:custGeom>
              <a:avLst/>
              <a:gdLst/>
              <a:ahLst/>
              <a:cxnLst/>
              <a:rect l="l" t="t" r="r" b="b"/>
              <a:pathLst>
                <a:path w="2108" h="3254" extrusionOk="0">
                  <a:moveTo>
                    <a:pt x="1553" y="2884"/>
                  </a:moveTo>
                  <a:cubicBezTo>
                    <a:pt x="1183" y="2218"/>
                    <a:pt x="777" y="1590"/>
                    <a:pt x="333" y="998"/>
                  </a:cubicBezTo>
                  <a:cubicBezTo>
                    <a:pt x="222" y="813"/>
                    <a:pt x="0" y="629"/>
                    <a:pt x="37" y="370"/>
                  </a:cubicBezTo>
                  <a:cubicBezTo>
                    <a:pt x="296" y="0"/>
                    <a:pt x="592" y="666"/>
                    <a:pt x="740" y="924"/>
                  </a:cubicBezTo>
                  <a:cubicBezTo>
                    <a:pt x="1110" y="1405"/>
                    <a:pt x="1442" y="1886"/>
                    <a:pt x="1775" y="2403"/>
                  </a:cubicBezTo>
                  <a:cubicBezTo>
                    <a:pt x="1886" y="2662"/>
                    <a:pt x="2108" y="3253"/>
                    <a:pt x="1775" y="3253"/>
                  </a:cubicBezTo>
                  <a:cubicBezTo>
                    <a:pt x="1553" y="3253"/>
                    <a:pt x="1553" y="3032"/>
                    <a:pt x="1553" y="2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4686200" y="841650"/>
              <a:ext cx="55475" cy="88775"/>
            </a:xfrm>
            <a:custGeom>
              <a:avLst/>
              <a:gdLst/>
              <a:ahLst/>
              <a:cxnLst/>
              <a:rect l="l" t="t" r="r" b="b"/>
              <a:pathLst>
                <a:path w="2219" h="3551" extrusionOk="0">
                  <a:moveTo>
                    <a:pt x="0" y="408"/>
                  </a:moveTo>
                  <a:cubicBezTo>
                    <a:pt x="296" y="1"/>
                    <a:pt x="555" y="814"/>
                    <a:pt x="740" y="1073"/>
                  </a:cubicBezTo>
                  <a:cubicBezTo>
                    <a:pt x="1109" y="1554"/>
                    <a:pt x="1479" y="2071"/>
                    <a:pt x="1812" y="2626"/>
                  </a:cubicBezTo>
                  <a:cubicBezTo>
                    <a:pt x="1960" y="2885"/>
                    <a:pt x="2218" y="3550"/>
                    <a:pt x="1775" y="3439"/>
                  </a:cubicBezTo>
                  <a:cubicBezTo>
                    <a:pt x="1664" y="3402"/>
                    <a:pt x="1627" y="3143"/>
                    <a:pt x="1553" y="3032"/>
                  </a:cubicBezTo>
                  <a:cubicBezTo>
                    <a:pt x="1183" y="2182"/>
                    <a:pt x="296" y="1443"/>
                    <a:pt x="0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4664925" y="862925"/>
              <a:ext cx="55500" cy="80425"/>
            </a:xfrm>
            <a:custGeom>
              <a:avLst/>
              <a:gdLst/>
              <a:ahLst/>
              <a:cxnLst/>
              <a:rect l="l" t="t" r="r" b="b"/>
              <a:pathLst>
                <a:path w="2220" h="3217" extrusionOk="0">
                  <a:moveTo>
                    <a:pt x="1923" y="3217"/>
                  </a:moveTo>
                  <a:cubicBezTo>
                    <a:pt x="1591" y="3106"/>
                    <a:pt x="1517" y="2699"/>
                    <a:pt x="1406" y="2440"/>
                  </a:cubicBezTo>
                  <a:cubicBezTo>
                    <a:pt x="1258" y="2181"/>
                    <a:pt x="1110" y="1923"/>
                    <a:pt x="925" y="1664"/>
                  </a:cubicBezTo>
                  <a:cubicBezTo>
                    <a:pt x="629" y="1183"/>
                    <a:pt x="149" y="740"/>
                    <a:pt x="1" y="111"/>
                  </a:cubicBezTo>
                  <a:cubicBezTo>
                    <a:pt x="112" y="74"/>
                    <a:pt x="149" y="0"/>
                    <a:pt x="260" y="0"/>
                  </a:cubicBezTo>
                  <a:cubicBezTo>
                    <a:pt x="814" y="740"/>
                    <a:pt x="1332" y="1516"/>
                    <a:pt x="1776" y="2329"/>
                  </a:cubicBezTo>
                  <a:cubicBezTo>
                    <a:pt x="1886" y="2551"/>
                    <a:pt x="2219" y="2921"/>
                    <a:pt x="1923" y="3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4627975" y="875850"/>
              <a:ext cx="71175" cy="79525"/>
            </a:xfrm>
            <a:custGeom>
              <a:avLst/>
              <a:gdLst/>
              <a:ahLst/>
              <a:cxnLst/>
              <a:rect l="l" t="t" r="r" b="b"/>
              <a:pathLst>
                <a:path w="2847" h="3181" extrusionOk="0">
                  <a:moveTo>
                    <a:pt x="2662" y="3143"/>
                  </a:moveTo>
                  <a:cubicBezTo>
                    <a:pt x="2292" y="3180"/>
                    <a:pt x="2218" y="2774"/>
                    <a:pt x="2070" y="2515"/>
                  </a:cubicBezTo>
                  <a:cubicBezTo>
                    <a:pt x="1812" y="1923"/>
                    <a:pt x="1405" y="1406"/>
                    <a:pt x="961" y="962"/>
                  </a:cubicBezTo>
                  <a:cubicBezTo>
                    <a:pt x="924" y="925"/>
                    <a:pt x="0" y="149"/>
                    <a:pt x="481" y="38"/>
                  </a:cubicBezTo>
                  <a:cubicBezTo>
                    <a:pt x="703" y="1"/>
                    <a:pt x="1109" y="481"/>
                    <a:pt x="1257" y="629"/>
                  </a:cubicBezTo>
                  <a:cubicBezTo>
                    <a:pt x="1701" y="1110"/>
                    <a:pt x="2107" y="1628"/>
                    <a:pt x="2403" y="2219"/>
                  </a:cubicBezTo>
                  <a:cubicBezTo>
                    <a:pt x="2588" y="2552"/>
                    <a:pt x="2847" y="2921"/>
                    <a:pt x="2662" y="3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4603000" y="894350"/>
              <a:ext cx="67500" cy="84125"/>
            </a:xfrm>
            <a:custGeom>
              <a:avLst/>
              <a:gdLst/>
              <a:ahLst/>
              <a:cxnLst/>
              <a:rect l="l" t="t" r="r" b="b"/>
              <a:pathLst>
                <a:path w="2700" h="3365" extrusionOk="0">
                  <a:moveTo>
                    <a:pt x="2404" y="3365"/>
                  </a:moveTo>
                  <a:cubicBezTo>
                    <a:pt x="2071" y="3291"/>
                    <a:pt x="2034" y="2847"/>
                    <a:pt x="1849" y="2588"/>
                  </a:cubicBezTo>
                  <a:cubicBezTo>
                    <a:pt x="1406" y="1886"/>
                    <a:pt x="925" y="1257"/>
                    <a:pt x="371" y="666"/>
                  </a:cubicBezTo>
                  <a:cubicBezTo>
                    <a:pt x="297" y="555"/>
                    <a:pt x="1" y="185"/>
                    <a:pt x="297" y="111"/>
                  </a:cubicBezTo>
                  <a:cubicBezTo>
                    <a:pt x="592" y="0"/>
                    <a:pt x="888" y="592"/>
                    <a:pt x="1073" y="777"/>
                  </a:cubicBezTo>
                  <a:cubicBezTo>
                    <a:pt x="1480" y="1294"/>
                    <a:pt x="1886" y="1812"/>
                    <a:pt x="2219" y="2403"/>
                  </a:cubicBezTo>
                  <a:cubicBezTo>
                    <a:pt x="2367" y="2625"/>
                    <a:pt x="2700" y="3032"/>
                    <a:pt x="2404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4577125" y="917450"/>
              <a:ext cx="69350" cy="77675"/>
            </a:xfrm>
            <a:custGeom>
              <a:avLst/>
              <a:gdLst/>
              <a:ahLst/>
              <a:cxnLst/>
              <a:rect l="l" t="t" r="r" b="b"/>
              <a:pathLst>
                <a:path w="2774" h="3107" extrusionOk="0">
                  <a:moveTo>
                    <a:pt x="2145" y="2699"/>
                  </a:moveTo>
                  <a:cubicBezTo>
                    <a:pt x="1738" y="2034"/>
                    <a:pt x="1295" y="1368"/>
                    <a:pt x="814" y="740"/>
                  </a:cubicBezTo>
                  <a:cubicBezTo>
                    <a:pt x="666" y="555"/>
                    <a:pt x="1" y="0"/>
                    <a:pt x="592" y="0"/>
                  </a:cubicBezTo>
                  <a:cubicBezTo>
                    <a:pt x="814" y="0"/>
                    <a:pt x="1073" y="481"/>
                    <a:pt x="1221" y="666"/>
                  </a:cubicBezTo>
                  <a:cubicBezTo>
                    <a:pt x="1627" y="1147"/>
                    <a:pt x="1997" y="1664"/>
                    <a:pt x="2330" y="2219"/>
                  </a:cubicBezTo>
                  <a:cubicBezTo>
                    <a:pt x="2441" y="2441"/>
                    <a:pt x="2774" y="3032"/>
                    <a:pt x="2404" y="3069"/>
                  </a:cubicBezTo>
                  <a:cubicBezTo>
                    <a:pt x="2182" y="3106"/>
                    <a:pt x="2182" y="2921"/>
                    <a:pt x="2145" y="2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4560500" y="939625"/>
              <a:ext cx="61950" cy="70275"/>
            </a:xfrm>
            <a:custGeom>
              <a:avLst/>
              <a:gdLst/>
              <a:ahLst/>
              <a:cxnLst/>
              <a:rect l="l" t="t" r="r" b="b"/>
              <a:pathLst>
                <a:path w="2478" h="2811" extrusionOk="0">
                  <a:moveTo>
                    <a:pt x="2218" y="2774"/>
                  </a:moveTo>
                  <a:cubicBezTo>
                    <a:pt x="1923" y="2811"/>
                    <a:pt x="1775" y="2441"/>
                    <a:pt x="1627" y="2219"/>
                  </a:cubicBezTo>
                  <a:cubicBezTo>
                    <a:pt x="1183" y="1554"/>
                    <a:pt x="407" y="962"/>
                    <a:pt x="0" y="149"/>
                  </a:cubicBezTo>
                  <a:cubicBezTo>
                    <a:pt x="74" y="112"/>
                    <a:pt x="111" y="1"/>
                    <a:pt x="296" y="1"/>
                  </a:cubicBezTo>
                  <a:cubicBezTo>
                    <a:pt x="814" y="666"/>
                    <a:pt x="1442" y="1258"/>
                    <a:pt x="1960" y="1997"/>
                  </a:cubicBezTo>
                  <a:cubicBezTo>
                    <a:pt x="2108" y="2182"/>
                    <a:pt x="2477" y="2478"/>
                    <a:pt x="2218" y="2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4538300" y="947025"/>
              <a:ext cx="62875" cy="74900"/>
            </a:xfrm>
            <a:custGeom>
              <a:avLst/>
              <a:gdLst/>
              <a:ahLst/>
              <a:cxnLst/>
              <a:rect l="l" t="t" r="r" b="b"/>
              <a:pathLst>
                <a:path w="2515" h="2996" extrusionOk="0">
                  <a:moveTo>
                    <a:pt x="2256" y="2995"/>
                  </a:moveTo>
                  <a:cubicBezTo>
                    <a:pt x="1886" y="2921"/>
                    <a:pt x="1886" y="2515"/>
                    <a:pt x="1739" y="2256"/>
                  </a:cubicBezTo>
                  <a:cubicBezTo>
                    <a:pt x="1406" y="1812"/>
                    <a:pt x="1036" y="1479"/>
                    <a:pt x="703" y="925"/>
                  </a:cubicBezTo>
                  <a:cubicBezTo>
                    <a:pt x="592" y="814"/>
                    <a:pt x="1" y="38"/>
                    <a:pt x="408" y="1"/>
                  </a:cubicBezTo>
                  <a:cubicBezTo>
                    <a:pt x="592" y="1"/>
                    <a:pt x="888" y="444"/>
                    <a:pt x="1036" y="666"/>
                  </a:cubicBezTo>
                  <a:cubicBezTo>
                    <a:pt x="1369" y="1184"/>
                    <a:pt x="1812" y="1627"/>
                    <a:pt x="2108" y="2145"/>
                  </a:cubicBezTo>
                  <a:cubicBezTo>
                    <a:pt x="2256" y="2367"/>
                    <a:pt x="2515" y="2736"/>
                    <a:pt x="2256" y="29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4521675" y="961825"/>
              <a:ext cx="49925" cy="66550"/>
            </a:xfrm>
            <a:custGeom>
              <a:avLst/>
              <a:gdLst/>
              <a:ahLst/>
              <a:cxnLst/>
              <a:rect l="l" t="t" r="r" b="b"/>
              <a:pathLst>
                <a:path w="1997" h="2662" extrusionOk="0">
                  <a:moveTo>
                    <a:pt x="1886" y="2625"/>
                  </a:moveTo>
                  <a:cubicBezTo>
                    <a:pt x="1516" y="2662"/>
                    <a:pt x="1405" y="2255"/>
                    <a:pt x="1257" y="2070"/>
                  </a:cubicBezTo>
                  <a:cubicBezTo>
                    <a:pt x="777" y="1479"/>
                    <a:pt x="333" y="850"/>
                    <a:pt x="0" y="185"/>
                  </a:cubicBezTo>
                  <a:cubicBezTo>
                    <a:pt x="37" y="74"/>
                    <a:pt x="111" y="74"/>
                    <a:pt x="185" y="0"/>
                  </a:cubicBezTo>
                  <a:cubicBezTo>
                    <a:pt x="222" y="37"/>
                    <a:pt x="259" y="37"/>
                    <a:pt x="296" y="37"/>
                  </a:cubicBezTo>
                  <a:cubicBezTo>
                    <a:pt x="555" y="481"/>
                    <a:pt x="888" y="850"/>
                    <a:pt x="1220" y="1294"/>
                  </a:cubicBezTo>
                  <a:cubicBezTo>
                    <a:pt x="1553" y="1738"/>
                    <a:pt x="1997" y="2070"/>
                    <a:pt x="188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4494875" y="970125"/>
              <a:ext cx="57325" cy="70275"/>
            </a:xfrm>
            <a:custGeom>
              <a:avLst/>
              <a:gdLst/>
              <a:ahLst/>
              <a:cxnLst/>
              <a:rect l="l" t="t" r="r" b="b"/>
              <a:pathLst>
                <a:path w="2293" h="2811" extrusionOk="0">
                  <a:moveTo>
                    <a:pt x="0" y="186"/>
                  </a:moveTo>
                  <a:cubicBezTo>
                    <a:pt x="74" y="112"/>
                    <a:pt x="111" y="1"/>
                    <a:pt x="259" y="38"/>
                  </a:cubicBezTo>
                  <a:cubicBezTo>
                    <a:pt x="703" y="703"/>
                    <a:pt x="1368" y="1258"/>
                    <a:pt x="1849" y="2034"/>
                  </a:cubicBezTo>
                  <a:cubicBezTo>
                    <a:pt x="1923" y="2145"/>
                    <a:pt x="2292" y="2700"/>
                    <a:pt x="1960" y="2774"/>
                  </a:cubicBezTo>
                  <a:cubicBezTo>
                    <a:pt x="1738" y="2811"/>
                    <a:pt x="1516" y="2256"/>
                    <a:pt x="1442" y="2145"/>
                  </a:cubicBezTo>
                  <a:cubicBezTo>
                    <a:pt x="925" y="1480"/>
                    <a:pt x="296" y="962"/>
                    <a:pt x="0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4455125" y="981225"/>
              <a:ext cx="67500" cy="85975"/>
            </a:xfrm>
            <a:custGeom>
              <a:avLst/>
              <a:gdLst/>
              <a:ahLst/>
              <a:cxnLst/>
              <a:rect l="l" t="t" r="r" b="b"/>
              <a:pathLst>
                <a:path w="2700" h="3439" extrusionOk="0">
                  <a:moveTo>
                    <a:pt x="2404" y="3439"/>
                  </a:moveTo>
                  <a:cubicBezTo>
                    <a:pt x="2071" y="3402"/>
                    <a:pt x="2145" y="3106"/>
                    <a:pt x="2071" y="2884"/>
                  </a:cubicBezTo>
                  <a:cubicBezTo>
                    <a:pt x="1701" y="2071"/>
                    <a:pt x="1147" y="1331"/>
                    <a:pt x="481" y="703"/>
                  </a:cubicBezTo>
                  <a:cubicBezTo>
                    <a:pt x="296" y="555"/>
                    <a:pt x="38" y="518"/>
                    <a:pt x="1" y="222"/>
                  </a:cubicBezTo>
                  <a:cubicBezTo>
                    <a:pt x="148" y="0"/>
                    <a:pt x="444" y="148"/>
                    <a:pt x="666" y="333"/>
                  </a:cubicBezTo>
                  <a:cubicBezTo>
                    <a:pt x="1332" y="962"/>
                    <a:pt x="1886" y="1738"/>
                    <a:pt x="2330" y="2551"/>
                  </a:cubicBezTo>
                  <a:cubicBezTo>
                    <a:pt x="2478" y="2847"/>
                    <a:pt x="2699" y="3217"/>
                    <a:pt x="2404" y="3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4427400" y="998775"/>
              <a:ext cx="68425" cy="85075"/>
            </a:xfrm>
            <a:custGeom>
              <a:avLst/>
              <a:gdLst/>
              <a:ahLst/>
              <a:cxnLst/>
              <a:rect l="l" t="t" r="r" b="b"/>
              <a:pathLst>
                <a:path w="2737" h="3403" extrusionOk="0">
                  <a:moveTo>
                    <a:pt x="2588" y="3402"/>
                  </a:moveTo>
                  <a:cubicBezTo>
                    <a:pt x="2182" y="3328"/>
                    <a:pt x="2108" y="2848"/>
                    <a:pt x="1923" y="2552"/>
                  </a:cubicBezTo>
                  <a:cubicBezTo>
                    <a:pt x="1627" y="1923"/>
                    <a:pt x="1184" y="1369"/>
                    <a:pt x="703" y="888"/>
                  </a:cubicBezTo>
                  <a:cubicBezTo>
                    <a:pt x="481" y="666"/>
                    <a:pt x="0" y="555"/>
                    <a:pt x="74" y="112"/>
                  </a:cubicBezTo>
                  <a:cubicBezTo>
                    <a:pt x="111" y="75"/>
                    <a:pt x="185" y="75"/>
                    <a:pt x="259" y="38"/>
                  </a:cubicBezTo>
                  <a:cubicBezTo>
                    <a:pt x="296" y="1"/>
                    <a:pt x="296" y="38"/>
                    <a:pt x="296" y="75"/>
                  </a:cubicBezTo>
                  <a:cubicBezTo>
                    <a:pt x="1147" y="666"/>
                    <a:pt x="1849" y="1480"/>
                    <a:pt x="2293" y="2404"/>
                  </a:cubicBezTo>
                  <a:cubicBezTo>
                    <a:pt x="2477" y="2663"/>
                    <a:pt x="2736" y="3032"/>
                    <a:pt x="2588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4186175" y="1041300"/>
              <a:ext cx="153450" cy="98925"/>
            </a:xfrm>
            <a:custGeom>
              <a:avLst/>
              <a:gdLst/>
              <a:ahLst/>
              <a:cxnLst/>
              <a:rect l="l" t="t" r="r" b="b"/>
              <a:pathLst>
                <a:path w="6138" h="3957" extrusionOk="0">
                  <a:moveTo>
                    <a:pt x="4806" y="1147"/>
                  </a:moveTo>
                  <a:cubicBezTo>
                    <a:pt x="4695" y="1221"/>
                    <a:pt x="4584" y="1295"/>
                    <a:pt x="4547" y="1405"/>
                  </a:cubicBezTo>
                  <a:cubicBezTo>
                    <a:pt x="3475" y="2071"/>
                    <a:pt x="2329" y="2699"/>
                    <a:pt x="1257" y="3402"/>
                  </a:cubicBezTo>
                  <a:cubicBezTo>
                    <a:pt x="924" y="3624"/>
                    <a:pt x="592" y="3956"/>
                    <a:pt x="185" y="3956"/>
                  </a:cubicBezTo>
                  <a:cubicBezTo>
                    <a:pt x="0" y="3624"/>
                    <a:pt x="444" y="3476"/>
                    <a:pt x="629" y="3328"/>
                  </a:cubicBezTo>
                  <a:cubicBezTo>
                    <a:pt x="1294" y="2921"/>
                    <a:pt x="1997" y="2478"/>
                    <a:pt x="2662" y="2034"/>
                  </a:cubicBezTo>
                  <a:cubicBezTo>
                    <a:pt x="2958" y="1849"/>
                    <a:pt x="3327" y="1701"/>
                    <a:pt x="3586" y="1516"/>
                  </a:cubicBezTo>
                  <a:cubicBezTo>
                    <a:pt x="4252" y="1036"/>
                    <a:pt x="4954" y="592"/>
                    <a:pt x="5694" y="185"/>
                  </a:cubicBezTo>
                  <a:cubicBezTo>
                    <a:pt x="5804" y="111"/>
                    <a:pt x="6026" y="1"/>
                    <a:pt x="6063" y="259"/>
                  </a:cubicBezTo>
                  <a:cubicBezTo>
                    <a:pt x="6137" y="481"/>
                    <a:pt x="5620" y="629"/>
                    <a:pt x="5435" y="703"/>
                  </a:cubicBezTo>
                  <a:cubicBezTo>
                    <a:pt x="5250" y="888"/>
                    <a:pt x="5028" y="1036"/>
                    <a:pt x="4806" y="1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4422775" y="1132800"/>
              <a:ext cx="34225" cy="122025"/>
            </a:xfrm>
            <a:custGeom>
              <a:avLst/>
              <a:gdLst/>
              <a:ahLst/>
              <a:cxnLst/>
              <a:rect l="l" t="t" r="r" b="b"/>
              <a:pathLst>
                <a:path w="1369" h="4881" extrusionOk="0">
                  <a:moveTo>
                    <a:pt x="703" y="4548"/>
                  </a:moveTo>
                  <a:cubicBezTo>
                    <a:pt x="592" y="4363"/>
                    <a:pt x="777" y="4326"/>
                    <a:pt x="814" y="4141"/>
                  </a:cubicBezTo>
                  <a:cubicBezTo>
                    <a:pt x="888" y="3402"/>
                    <a:pt x="444" y="2552"/>
                    <a:pt x="259" y="1775"/>
                  </a:cubicBezTo>
                  <a:cubicBezTo>
                    <a:pt x="112" y="1332"/>
                    <a:pt x="38" y="925"/>
                    <a:pt x="1" y="481"/>
                  </a:cubicBezTo>
                  <a:cubicBezTo>
                    <a:pt x="407" y="1"/>
                    <a:pt x="555" y="1295"/>
                    <a:pt x="703" y="1775"/>
                  </a:cubicBezTo>
                  <a:cubicBezTo>
                    <a:pt x="851" y="2330"/>
                    <a:pt x="1036" y="2884"/>
                    <a:pt x="1110" y="3291"/>
                  </a:cubicBezTo>
                  <a:cubicBezTo>
                    <a:pt x="1184" y="3772"/>
                    <a:pt x="1369" y="4881"/>
                    <a:pt x="703" y="4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4162125" y="1142050"/>
              <a:ext cx="12050" cy="13875"/>
            </a:xfrm>
            <a:custGeom>
              <a:avLst/>
              <a:gdLst/>
              <a:ahLst/>
              <a:cxnLst/>
              <a:rect l="l" t="t" r="r" b="b"/>
              <a:pathLst>
                <a:path w="482" h="555" extrusionOk="0">
                  <a:moveTo>
                    <a:pt x="481" y="148"/>
                  </a:moveTo>
                  <a:cubicBezTo>
                    <a:pt x="481" y="444"/>
                    <a:pt x="297" y="555"/>
                    <a:pt x="75" y="518"/>
                  </a:cubicBezTo>
                  <a:cubicBezTo>
                    <a:pt x="75" y="481"/>
                    <a:pt x="75" y="407"/>
                    <a:pt x="1" y="407"/>
                  </a:cubicBezTo>
                  <a:cubicBezTo>
                    <a:pt x="1" y="148"/>
                    <a:pt x="297" y="0"/>
                    <a:pt x="48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4390425" y="1153150"/>
              <a:ext cx="42550" cy="106300"/>
            </a:xfrm>
            <a:custGeom>
              <a:avLst/>
              <a:gdLst/>
              <a:ahLst/>
              <a:cxnLst/>
              <a:rect l="l" t="t" r="r" b="b"/>
              <a:pathLst>
                <a:path w="1702" h="4252" extrusionOk="0">
                  <a:moveTo>
                    <a:pt x="1406" y="4252"/>
                  </a:moveTo>
                  <a:cubicBezTo>
                    <a:pt x="1036" y="4252"/>
                    <a:pt x="1110" y="3956"/>
                    <a:pt x="1073" y="3660"/>
                  </a:cubicBezTo>
                  <a:cubicBezTo>
                    <a:pt x="925" y="2736"/>
                    <a:pt x="703" y="1775"/>
                    <a:pt x="370" y="887"/>
                  </a:cubicBezTo>
                  <a:cubicBezTo>
                    <a:pt x="259" y="629"/>
                    <a:pt x="38" y="407"/>
                    <a:pt x="1" y="111"/>
                  </a:cubicBezTo>
                  <a:cubicBezTo>
                    <a:pt x="112" y="111"/>
                    <a:pt x="112" y="0"/>
                    <a:pt x="259" y="37"/>
                  </a:cubicBezTo>
                  <a:cubicBezTo>
                    <a:pt x="925" y="665"/>
                    <a:pt x="1184" y="1996"/>
                    <a:pt x="1369" y="3179"/>
                  </a:cubicBezTo>
                  <a:cubicBezTo>
                    <a:pt x="1442" y="3549"/>
                    <a:pt x="1701" y="3993"/>
                    <a:pt x="1406" y="4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4071550" y="1162375"/>
              <a:ext cx="93375" cy="134050"/>
            </a:xfrm>
            <a:custGeom>
              <a:avLst/>
              <a:gdLst/>
              <a:ahLst/>
              <a:cxnLst/>
              <a:rect l="l" t="t" r="r" b="b"/>
              <a:pathLst>
                <a:path w="3735" h="5362" extrusionOk="0">
                  <a:moveTo>
                    <a:pt x="3328" y="38"/>
                  </a:moveTo>
                  <a:cubicBezTo>
                    <a:pt x="3587" y="1"/>
                    <a:pt x="3624" y="1"/>
                    <a:pt x="3661" y="149"/>
                  </a:cubicBezTo>
                  <a:cubicBezTo>
                    <a:pt x="3735" y="407"/>
                    <a:pt x="3328" y="444"/>
                    <a:pt x="3254" y="518"/>
                  </a:cubicBezTo>
                  <a:cubicBezTo>
                    <a:pt x="2478" y="1184"/>
                    <a:pt x="1812" y="1960"/>
                    <a:pt x="1221" y="2810"/>
                  </a:cubicBezTo>
                  <a:cubicBezTo>
                    <a:pt x="814" y="3402"/>
                    <a:pt x="555" y="4067"/>
                    <a:pt x="444" y="4770"/>
                  </a:cubicBezTo>
                  <a:cubicBezTo>
                    <a:pt x="407" y="5029"/>
                    <a:pt x="481" y="5361"/>
                    <a:pt x="260" y="5361"/>
                  </a:cubicBezTo>
                  <a:cubicBezTo>
                    <a:pt x="1" y="5361"/>
                    <a:pt x="38" y="4918"/>
                    <a:pt x="75" y="4622"/>
                  </a:cubicBezTo>
                  <a:cubicBezTo>
                    <a:pt x="112" y="4215"/>
                    <a:pt x="223" y="3846"/>
                    <a:pt x="370" y="3476"/>
                  </a:cubicBezTo>
                  <a:cubicBezTo>
                    <a:pt x="1036" y="2145"/>
                    <a:pt x="2034" y="962"/>
                    <a:pt x="3254" y="75"/>
                  </a:cubicBezTo>
                  <a:cubicBezTo>
                    <a:pt x="3254" y="38"/>
                    <a:pt x="3291" y="38"/>
                    <a:pt x="3328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4356225" y="1168850"/>
              <a:ext cx="49025" cy="107250"/>
            </a:xfrm>
            <a:custGeom>
              <a:avLst/>
              <a:gdLst/>
              <a:ahLst/>
              <a:cxnLst/>
              <a:rect l="l" t="t" r="r" b="b"/>
              <a:pathLst>
                <a:path w="1961" h="4290" extrusionOk="0">
                  <a:moveTo>
                    <a:pt x="1553" y="4289"/>
                  </a:moveTo>
                  <a:cubicBezTo>
                    <a:pt x="1258" y="4104"/>
                    <a:pt x="1369" y="3808"/>
                    <a:pt x="1332" y="3513"/>
                  </a:cubicBezTo>
                  <a:cubicBezTo>
                    <a:pt x="1221" y="2625"/>
                    <a:pt x="962" y="1775"/>
                    <a:pt x="629" y="925"/>
                  </a:cubicBezTo>
                  <a:cubicBezTo>
                    <a:pt x="518" y="740"/>
                    <a:pt x="1" y="148"/>
                    <a:pt x="370" y="74"/>
                  </a:cubicBezTo>
                  <a:cubicBezTo>
                    <a:pt x="629" y="1"/>
                    <a:pt x="925" y="666"/>
                    <a:pt x="1036" y="888"/>
                  </a:cubicBezTo>
                  <a:cubicBezTo>
                    <a:pt x="1332" y="1627"/>
                    <a:pt x="1553" y="2404"/>
                    <a:pt x="1664" y="3217"/>
                  </a:cubicBezTo>
                  <a:cubicBezTo>
                    <a:pt x="1738" y="3550"/>
                    <a:pt x="1960" y="4141"/>
                    <a:pt x="1553" y="4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4331275" y="1181800"/>
              <a:ext cx="37925" cy="110925"/>
            </a:xfrm>
            <a:custGeom>
              <a:avLst/>
              <a:gdLst/>
              <a:ahLst/>
              <a:cxnLst/>
              <a:rect l="l" t="t" r="r" b="b"/>
              <a:pathLst>
                <a:path w="1517" h="4437" extrusionOk="0">
                  <a:moveTo>
                    <a:pt x="222" y="259"/>
                  </a:moveTo>
                  <a:cubicBezTo>
                    <a:pt x="555" y="0"/>
                    <a:pt x="1073" y="1442"/>
                    <a:pt x="1147" y="1775"/>
                  </a:cubicBezTo>
                  <a:cubicBezTo>
                    <a:pt x="1331" y="2403"/>
                    <a:pt x="1442" y="3069"/>
                    <a:pt x="1516" y="3771"/>
                  </a:cubicBezTo>
                  <a:cubicBezTo>
                    <a:pt x="1516" y="4104"/>
                    <a:pt x="1516" y="4363"/>
                    <a:pt x="1331" y="4400"/>
                  </a:cubicBezTo>
                  <a:cubicBezTo>
                    <a:pt x="1036" y="4437"/>
                    <a:pt x="1147" y="4067"/>
                    <a:pt x="1110" y="3771"/>
                  </a:cubicBezTo>
                  <a:cubicBezTo>
                    <a:pt x="1036" y="2810"/>
                    <a:pt x="814" y="1886"/>
                    <a:pt x="444" y="1035"/>
                  </a:cubicBezTo>
                  <a:cubicBezTo>
                    <a:pt x="370" y="850"/>
                    <a:pt x="0" y="444"/>
                    <a:pt x="2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4308175" y="1208600"/>
              <a:ext cx="43450" cy="96150"/>
            </a:xfrm>
            <a:custGeom>
              <a:avLst/>
              <a:gdLst/>
              <a:ahLst/>
              <a:cxnLst/>
              <a:rect l="l" t="t" r="r" b="b"/>
              <a:pathLst>
                <a:path w="1738" h="3846" extrusionOk="0">
                  <a:moveTo>
                    <a:pt x="1294" y="3845"/>
                  </a:moveTo>
                  <a:cubicBezTo>
                    <a:pt x="1072" y="3734"/>
                    <a:pt x="1183" y="3475"/>
                    <a:pt x="1146" y="3291"/>
                  </a:cubicBezTo>
                  <a:cubicBezTo>
                    <a:pt x="1035" y="2403"/>
                    <a:pt x="814" y="1516"/>
                    <a:pt x="481" y="703"/>
                  </a:cubicBezTo>
                  <a:cubicBezTo>
                    <a:pt x="407" y="555"/>
                    <a:pt x="0" y="0"/>
                    <a:pt x="444" y="0"/>
                  </a:cubicBezTo>
                  <a:cubicBezTo>
                    <a:pt x="629" y="0"/>
                    <a:pt x="961" y="777"/>
                    <a:pt x="1035" y="961"/>
                  </a:cubicBezTo>
                  <a:cubicBezTo>
                    <a:pt x="1220" y="1516"/>
                    <a:pt x="1368" y="2108"/>
                    <a:pt x="1479" y="2699"/>
                  </a:cubicBezTo>
                  <a:cubicBezTo>
                    <a:pt x="1516" y="3106"/>
                    <a:pt x="1738" y="3697"/>
                    <a:pt x="1294" y="3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4278600" y="1224300"/>
              <a:ext cx="45300" cy="101700"/>
            </a:xfrm>
            <a:custGeom>
              <a:avLst/>
              <a:gdLst/>
              <a:ahLst/>
              <a:cxnLst/>
              <a:rect l="l" t="t" r="r" b="b"/>
              <a:pathLst>
                <a:path w="1812" h="4068" extrusionOk="0">
                  <a:moveTo>
                    <a:pt x="1479" y="4068"/>
                  </a:moveTo>
                  <a:cubicBezTo>
                    <a:pt x="1109" y="3994"/>
                    <a:pt x="1257" y="3698"/>
                    <a:pt x="1257" y="3439"/>
                  </a:cubicBezTo>
                  <a:cubicBezTo>
                    <a:pt x="1109" y="2589"/>
                    <a:pt x="887" y="1738"/>
                    <a:pt x="555" y="925"/>
                  </a:cubicBezTo>
                  <a:cubicBezTo>
                    <a:pt x="444" y="703"/>
                    <a:pt x="0" y="1"/>
                    <a:pt x="481" y="1"/>
                  </a:cubicBezTo>
                  <a:cubicBezTo>
                    <a:pt x="629" y="1"/>
                    <a:pt x="887" y="666"/>
                    <a:pt x="961" y="888"/>
                  </a:cubicBezTo>
                  <a:cubicBezTo>
                    <a:pt x="1257" y="1554"/>
                    <a:pt x="1442" y="2256"/>
                    <a:pt x="1590" y="2958"/>
                  </a:cubicBezTo>
                  <a:cubicBezTo>
                    <a:pt x="1627" y="3365"/>
                    <a:pt x="1812" y="3883"/>
                    <a:pt x="1479" y="4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4251800" y="1239100"/>
              <a:ext cx="41600" cy="109075"/>
            </a:xfrm>
            <a:custGeom>
              <a:avLst/>
              <a:gdLst/>
              <a:ahLst/>
              <a:cxnLst/>
              <a:rect l="l" t="t" r="r" b="b"/>
              <a:pathLst>
                <a:path w="1664" h="4363" extrusionOk="0">
                  <a:moveTo>
                    <a:pt x="1368" y="4363"/>
                  </a:moveTo>
                  <a:cubicBezTo>
                    <a:pt x="1035" y="4289"/>
                    <a:pt x="1109" y="3993"/>
                    <a:pt x="1072" y="3697"/>
                  </a:cubicBezTo>
                  <a:cubicBezTo>
                    <a:pt x="924" y="2588"/>
                    <a:pt x="555" y="1479"/>
                    <a:pt x="0" y="481"/>
                  </a:cubicBezTo>
                  <a:cubicBezTo>
                    <a:pt x="222" y="0"/>
                    <a:pt x="629" y="814"/>
                    <a:pt x="813" y="1109"/>
                  </a:cubicBezTo>
                  <a:cubicBezTo>
                    <a:pt x="961" y="1442"/>
                    <a:pt x="1109" y="1812"/>
                    <a:pt x="1146" y="2182"/>
                  </a:cubicBezTo>
                  <a:cubicBezTo>
                    <a:pt x="1220" y="2551"/>
                    <a:pt x="1368" y="2958"/>
                    <a:pt x="1405" y="3291"/>
                  </a:cubicBezTo>
                  <a:cubicBezTo>
                    <a:pt x="1479" y="3623"/>
                    <a:pt x="1664" y="4141"/>
                    <a:pt x="1368" y="4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4224975" y="1266825"/>
              <a:ext cx="36075" cy="99850"/>
            </a:xfrm>
            <a:custGeom>
              <a:avLst/>
              <a:gdLst/>
              <a:ahLst/>
              <a:cxnLst/>
              <a:rect l="l" t="t" r="r" b="b"/>
              <a:pathLst>
                <a:path w="1443" h="3994" extrusionOk="0">
                  <a:moveTo>
                    <a:pt x="1147" y="3993"/>
                  </a:moveTo>
                  <a:cubicBezTo>
                    <a:pt x="814" y="3993"/>
                    <a:pt x="925" y="3734"/>
                    <a:pt x="925" y="3550"/>
                  </a:cubicBezTo>
                  <a:cubicBezTo>
                    <a:pt x="814" y="2662"/>
                    <a:pt x="629" y="1812"/>
                    <a:pt x="297" y="1036"/>
                  </a:cubicBezTo>
                  <a:cubicBezTo>
                    <a:pt x="223" y="814"/>
                    <a:pt x="1" y="703"/>
                    <a:pt x="1" y="444"/>
                  </a:cubicBezTo>
                  <a:cubicBezTo>
                    <a:pt x="260" y="0"/>
                    <a:pt x="740" y="888"/>
                    <a:pt x="851" y="1220"/>
                  </a:cubicBezTo>
                  <a:cubicBezTo>
                    <a:pt x="962" y="1553"/>
                    <a:pt x="1036" y="2145"/>
                    <a:pt x="1147" y="2625"/>
                  </a:cubicBezTo>
                  <a:cubicBezTo>
                    <a:pt x="1258" y="3143"/>
                    <a:pt x="1443" y="3771"/>
                    <a:pt x="1147" y="3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4201875" y="1289000"/>
              <a:ext cx="33300" cy="84150"/>
            </a:xfrm>
            <a:custGeom>
              <a:avLst/>
              <a:gdLst/>
              <a:ahLst/>
              <a:cxnLst/>
              <a:rect l="l" t="t" r="r" b="b"/>
              <a:pathLst>
                <a:path w="1332" h="3366" extrusionOk="0">
                  <a:moveTo>
                    <a:pt x="1110" y="3365"/>
                  </a:moveTo>
                  <a:cubicBezTo>
                    <a:pt x="703" y="3217"/>
                    <a:pt x="814" y="2700"/>
                    <a:pt x="703" y="2367"/>
                  </a:cubicBezTo>
                  <a:cubicBezTo>
                    <a:pt x="629" y="1997"/>
                    <a:pt x="481" y="1627"/>
                    <a:pt x="370" y="1295"/>
                  </a:cubicBezTo>
                  <a:cubicBezTo>
                    <a:pt x="259" y="962"/>
                    <a:pt x="1" y="703"/>
                    <a:pt x="38" y="370"/>
                  </a:cubicBezTo>
                  <a:cubicBezTo>
                    <a:pt x="333" y="1"/>
                    <a:pt x="592" y="814"/>
                    <a:pt x="740" y="1221"/>
                  </a:cubicBezTo>
                  <a:cubicBezTo>
                    <a:pt x="888" y="1590"/>
                    <a:pt x="1073" y="2034"/>
                    <a:pt x="1147" y="2293"/>
                  </a:cubicBezTo>
                  <a:cubicBezTo>
                    <a:pt x="1221" y="2663"/>
                    <a:pt x="1332" y="3180"/>
                    <a:pt x="1110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4178775" y="1310275"/>
              <a:ext cx="35150" cy="75800"/>
            </a:xfrm>
            <a:custGeom>
              <a:avLst/>
              <a:gdLst/>
              <a:ahLst/>
              <a:cxnLst/>
              <a:rect l="l" t="t" r="r" b="b"/>
              <a:pathLst>
                <a:path w="1406" h="3032" extrusionOk="0">
                  <a:moveTo>
                    <a:pt x="1146" y="3032"/>
                  </a:moveTo>
                  <a:cubicBezTo>
                    <a:pt x="777" y="2995"/>
                    <a:pt x="851" y="2551"/>
                    <a:pt x="777" y="2292"/>
                  </a:cubicBezTo>
                  <a:cubicBezTo>
                    <a:pt x="629" y="1812"/>
                    <a:pt x="481" y="1331"/>
                    <a:pt x="259" y="924"/>
                  </a:cubicBezTo>
                  <a:cubicBezTo>
                    <a:pt x="148" y="739"/>
                    <a:pt x="0" y="629"/>
                    <a:pt x="37" y="407"/>
                  </a:cubicBezTo>
                  <a:cubicBezTo>
                    <a:pt x="407" y="0"/>
                    <a:pt x="814" y="1072"/>
                    <a:pt x="962" y="1553"/>
                  </a:cubicBezTo>
                  <a:cubicBezTo>
                    <a:pt x="1036" y="1812"/>
                    <a:pt x="1109" y="2107"/>
                    <a:pt x="1183" y="2329"/>
                  </a:cubicBezTo>
                  <a:cubicBezTo>
                    <a:pt x="1257" y="2551"/>
                    <a:pt x="1405" y="2921"/>
                    <a:pt x="1146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4036425" y="797300"/>
              <a:ext cx="808775" cy="636850"/>
            </a:xfrm>
            <a:custGeom>
              <a:avLst/>
              <a:gdLst/>
              <a:ahLst/>
              <a:cxnLst/>
              <a:rect l="l" t="t" r="r" b="b"/>
              <a:pathLst>
                <a:path w="32351" h="25474" extrusionOk="0">
                  <a:moveTo>
                    <a:pt x="24660" y="148"/>
                  </a:moveTo>
                  <a:cubicBezTo>
                    <a:pt x="26028" y="0"/>
                    <a:pt x="27396" y="185"/>
                    <a:pt x="28690" y="666"/>
                  </a:cubicBezTo>
                  <a:cubicBezTo>
                    <a:pt x="29023" y="888"/>
                    <a:pt x="29356" y="1109"/>
                    <a:pt x="29688" y="1368"/>
                  </a:cubicBezTo>
                  <a:cubicBezTo>
                    <a:pt x="30206" y="1701"/>
                    <a:pt x="30687" y="2108"/>
                    <a:pt x="31130" y="2551"/>
                  </a:cubicBezTo>
                  <a:cubicBezTo>
                    <a:pt x="31574" y="3069"/>
                    <a:pt x="31907" y="3660"/>
                    <a:pt x="32091" y="4326"/>
                  </a:cubicBezTo>
                  <a:cubicBezTo>
                    <a:pt x="32350" y="5583"/>
                    <a:pt x="32165" y="6914"/>
                    <a:pt x="31574" y="8060"/>
                  </a:cubicBezTo>
                  <a:cubicBezTo>
                    <a:pt x="30982" y="9095"/>
                    <a:pt x="30169" y="9945"/>
                    <a:pt x="29208" y="10574"/>
                  </a:cubicBezTo>
                  <a:cubicBezTo>
                    <a:pt x="28209" y="11313"/>
                    <a:pt x="27396" y="12053"/>
                    <a:pt x="26435" y="12681"/>
                  </a:cubicBezTo>
                  <a:cubicBezTo>
                    <a:pt x="24919" y="13642"/>
                    <a:pt x="23773" y="14863"/>
                    <a:pt x="22294" y="15861"/>
                  </a:cubicBezTo>
                  <a:cubicBezTo>
                    <a:pt x="21851" y="16193"/>
                    <a:pt x="21333" y="16489"/>
                    <a:pt x="20852" y="16785"/>
                  </a:cubicBezTo>
                  <a:cubicBezTo>
                    <a:pt x="20335" y="17118"/>
                    <a:pt x="19780" y="17340"/>
                    <a:pt x="19300" y="17709"/>
                  </a:cubicBezTo>
                  <a:cubicBezTo>
                    <a:pt x="17007" y="19484"/>
                    <a:pt x="14530" y="21000"/>
                    <a:pt x="12053" y="22626"/>
                  </a:cubicBezTo>
                  <a:cubicBezTo>
                    <a:pt x="11610" y="22959"/>
                    <a:pt x="11129" y="23329"/>
                    <a:pt x="10648" y="23662"/>
                  </a:cubicBezTo>
                  <a:cubicBezTo>
                    <a:pt x="9724" y="24290"/>
                    <a:pt x="9207" y="24771"/>
                    <a:pt x="7950" y="25103"/>
                  </a:cubicBezTo>
                  <a:cubicBezTo>
                    <a:pt x="6766" y="25436"/>
                    <a:pt x="5546" y="25473"/>
                    <a:pt x="4363" y="25177"/>
                  </a:cubicBezTo>
                  <a:cubicBezTo>
                    <a:pt x="3957" y="25029"/>
                    <a:pt x="3550" y="24845"/>
                    <a:pt x="3180" y="24623"/>
                  </a:cubicBezTo>
                  <a:cubicBezTo>
                    <a:pt x="2367" y="24290"/>
                    <a:pt x="1665" y="23735"/>
                    <a:pt x="1147" y="22996"/>
                  </a:cubicBezTo>
                  <a:cubicBezTo>
                    <a:pt x="408" y="21924"/>
                    <a:pt x="1" y="20149"/>
                    <a:pt x="223" y="18042"/>
                  </a:cubicBezTo>
                  <a:cubicBezTo>
                    <a:pt x="408" y="16526"/>
                    <a:pt x="1036" y="15121"/>
                    <a:pt x="2108" y="14012"/>
                  </a:cubicBezTo>
                  <a:cubicBezTo>
                    <a:pt x="2330" y="13716"/>
                    <a:pt x="2626" y="13458"/>
                    <a:pt x="2922" y="13236"/>
                  </a:cubicBezTo>
                  <a:cubicBezTo>
                    <a:pt x="3143" y="13088"/>
                    <a:pt x="3402" y="13051"/>
                    <a:pt x="3661" y="12903"/>
                  </a:cubicBezTo>
                  <a:cubicBezTo>
                    <a:pt x="4215" y="12533"/>
                    <a:pt x="4770" y="12164"/>
                    <a:pt x="5251" y="11720"/>
                  </a:cubicBezTo>
                  <a:cubicBezTo>
                    <a:pt x="5805" y="11313"/>
                    <a:pt x="6434" y="10981"/>
                    <a:pt x="6988" y="10648"/>
                  </a:cubicBezTo>
                  <a:cubicBezTo>
                    <a:pt x="7839" y="10093"/>
                    <a:pt x="8652" y="9502"/>
                    <a:pt x="9539" y="8984"/>
                  </a:cubicBezTo>
                  <a:cubicBezTo>
                    <a:pt x="9835" y="8799"/>
                    <a:pt x="10168" y="8688"/>
                    <a:pt x="10464" y="8504"/>
                  </a:cubicBezTo>
                  <a:cubicBezTo>
                    <a:pt x="11055" y="8208"/>
                    <a:pt x="11573" y="7653"/>
                    <a:pt x="12164" y="7284"/>
                  </a:cubicBezTo>
                  <a:cubicBezTo>
                    <a:pt x="12756" y="6914"/>
                    <a:pt x="13236" y="6396"/>
                    <a:pt x="13791" y="6063"/>
                  </a:cubicBezTo>
                  <a:cubicBezTo>
                    <a:pt x="14272" y="5768"/>
                    <a:pt x="14715" y="5583"/>
                    <a:pt x="15159" y="5287"/>
                  </a:cubicBezTo>
                  <a:cubicBezTo>
                    <a:pt x="16305" y="4437"/>
                    <a:pt x="17488" y="3513"/>
                    <a:pt x="18782" y="2699"/>
                  </a:cubicBezTo>
                  <a:cubicBezTo>
                    <a:pt x="19263" y="2440"/>
                    <a:pt x="19669" y="2255"/>
                    <a:pt x="20150" y="1960"/>
                  </a:cubicBezTo>
                  <a:cubicBezTo>
                    <a:pt x="21518" y="1072"/>
                    <a:pt x="23071" y="481"/>
                    <a:pt x="24660" y="148"/>
                  </a:cubicBezTo>
                  <a:close/>
                  <a:moveTo>
                    <a:pt x="22294" y="11424"/>
                  </a:moveTo>
                  <a:cubicBezTo>
                    <a:pt x="22442" y="11868"/>
                    <a:pt x="22516" y="12349"/>
                    <a:pt x="22553" y="12829"/>
                  </a:cubicBezTo>
                  <a:cubicBezTo>
                    <a:pt x="23329" y="12644"/>
                    <a:pt x="23108" y="11905"/>
                    <a:pt x="22849" y="11055"/>
                  </a:cubicBezTo>
                  <a:cubicBezTo>
                    <a:pt x="22664" y="10389"/>
                    <a:pt x="22479" y="9945"/>
                    <a:pt x="22331" y="9465"/>
                  </a:cubicBezTo>
                  <a:cubicBezTo>
                    <a:pt x="22812" y="9169"/>
                    <a:pt x="22923" y="9871"/>
                    <a:pt x="22997" y="10204"/>
                  </a:cubicBezTo>
                  <a:cubicBezTo>
                    <a:pt x="23662" y="10204"/>
                    <a:pt x="23736" y="11165"/>
                    <a:pt x="23921" y="11757"/>
                  </a:cubicBezTo>
                  <a:cubicBezTo>
                    <a:pt x="24438" y="11091"/>
                    <a:pt x="23477" y="10278"/>
                    <a:pt x="23736" y="9687"/>
                  </a:cubicBezTo>
                  <a:cubicBezTo>
                    <a:pt x="23588" y="9354"/>
                    <a:pt x="23329" y="9169"/>
                    <a:pt x="23218" y="8836"/>
                  </a:cubicBezTo>
                  <a:cubicBezTo>
                    <a:pt x="23662" y="8504"/>
                    <a:pt x="23810" y="8984"/>
                    <a:pt x="24032" y="9354"/>
                  </a:cubicBezTo>
                  <a:cubicBezTo>
                    <a:pt x="24069" y="9465"/>
                    <a:pt x="24143" y="9761"/>
                    <a:pt x="24217" y="9798"/>
                  </a:cubicBezTo>
                  <a:cubicBezTo>
                    <a:pt x="24254" y="9871"/>
                    <a:pt x="24475" y="9724"/>
                    <a:pt x="24512" y="9908"/>
                  </a:cubicBezTo>
                  <a:cubicBezTo>
                    <a:pt x="24623" y="10278"/>
                    <a:pt x="24512" y="10833"/>
                    <a:pt x="24808" y="11055"/>
                  </a:cubicBezTo>
                  <a:cubicBezTo>
                    <a:pt x="25067" y="10500"/>
                    <a:pt x="24697" y="9982"/>
                    <a:pt x="24512" y="9613"/>
                  </a:cubicBezTo>
                  <a:cubicBezTo>
                    <a:pt x="24365" y="9391"/>
                    <a:pt x="24143" y="9021"/>
                    <a:pt x="24512" y="8873"/>
                  </a:cubicBezTo>
                  <a:cubicBezTo>
                    <a:pt x="24882" y="9317"/>
                    <a:pt x="25141" y="9834"/>
                    <a:pt x="25289" y="10389"/>
                  </a:cubicBezTo>
                  <a:cubicBezTo>
                    <a:pt x="25178" y="9280"/>
                    <a:pt x="24697" y="8577"/>
                    <a:pt x="24402" y="7690"/>
                  </a:cubicBezTo>
                  <a:cubicBezTo>
                    <a:pt x="24402" y="7690"/>
                    <a:pt x="24438" y="7653"/>
                    <a:pt x="24438" y="7579"/>
                  </a:cubicBezTo>
                  <a:cubicBezTo>
                    <a:pt x="24882" y="7394"/>
                    <a:pt x="24882" y="7912"/>
                    <a:pt x="24993" y="8171"/>
                  </a:cubicBezTo>
                  <a:cubicBezTo>
                    <a:pt x="25326" y="8836"/>
                    <a:pt x="25585" y="9576"/>
                    <a:pt x="25732" y="10315"/>
                  </a:cubicBezTo>
                  <a:cubicBezTo>
                    <a:pt x="26139" y="9908"/>
                    <a:pt x="25104" y="9132"/>
                    <a:pt x="25659" y="8799"/>
                  </a:cubicBezTo>
                  <a:cubicBezTo>
                    <a:pt x="26028" y="8984"/>
                    <a:pt x="25954" y="9650"/>
                    <a:pt x="26250" y="9908"/>
                  </a:cubicBezTo>
                  <a:cubicBezTo>
                    <a:pt x="26324" y="9465"/>
                    <a:pt x="25991" y="9058"/>
                    <a:pt x="25880" y="8614"/>
                  </a:cubicBezTo>
                  <a:cubicBezTo>
                    <a:pt x="25880" y="8541"/>
                    <a:pt x="25917" y="8430"/>
                    <a:pt x="25917" y="8356"/>
                  </a:cubicBezTo>
                  <a:cubicBezTo>
                    <a:pt x="25880" y="7986"/>
                    <a:pt x="25585" y="7690"/>
                    <a:pt x="25548" y="7320"/>
                  </a:cubicBezTo>
                  <a:cubicBezTo>
                    <a:pt x="25991" y="6877"/>
                    <a:pt x="26139" y="7875"/>
                    <a:pt x="26287" y="8282"/>
                  </a:cubicBezTo>
                  <a:cubicBezTo>
                    <a:pt x="26435" y="8725"/>
                    <a:pt x="26583" y="9132"/>
                    <a:pt x="26768" y="9539"/>
                  </a:cubicBezTo>
                  <a:cubicBezTo>
                    <a:pt x="27100" y="9354"/>
                    <a:pt x="26805" y="8910"/>
                    <a:pt x="26731" y="8504"/>
                  </a:cubicBezTo>
                  <a:cubicBezTo>
                    <a:pt x="26657" y="8245"/>
                    <a:pt x="26324" y="7579"/>
                    <a:pt x="26657" y="7542"/>
                  </a:cubicBezTo>
                  <a:cubicBezTo>
                    <a:pt x="27248" y="7468"/>
                    <a:pt x="26842" y="8836"/>
                    <a:pt x="27433" y="8910"/>
                  </a:cubicBezTo>
                  <a:cubicBezTo>
                    <a:pt x="27359" y="8430"/>
                    <a:pt x="27248" y="7949"/>
                    <a:pt x="27137" y="7505"/>
                  </a:cubicBezTo>
                  <a:cubicBezTo>
                    <a:pt x="27100" y="7431"/>
                    <a:pt x="26287" y="6248"/>
                    <a:pt x="26879" y="6322"/>
                  </a:cubicBezTo>
                  <a:cubicBezTo>
                    <a:pt x="27137" y="6322"/>
                    <a:pt x="27285" y="7173"/>
                    <a:pt x="27470" y="7284"/>
                  </a:cubicBezTo>
                  <a:cubicBezTo>
                    <a:pt x="27507" y="7025"/>
                    <a:pt x="27248" y="6766"/>
                    <a:pt x="27507" y="6655"/>
                  </a:cubicBezTo>
                  <a:cubicBezTo>
                    <a:pt x="27914" y="6618"/>
                    <a:pt x="27840" y="7062"/>
                    <a:pt x="27877" y="7284"/>
                  </a:cubicBezTo>
                  <a:cubicBezTo>
                    <a:pt x="28062" y="7764"/>
                    <a:pt x="28246" y="8245"/>
                    <a:pt x="28357" y="8762"/>
                  </a:cubicBezTo>
                  <a:cubicBezTo>
                    <a:pt x="28468" y="8762"/>
                    <a:pt x="28542" y="8688"/>
                    <a:pt x="28653" y="8688"/>
                  </a:cubicBezTo>
                  <a:cubicBezTo>
                    <a:pt x="28653" y="8060"/>
                    <a:pt x="28431" y="7431"/>
                    <a:pt x="28062" y="6988"/>
                  </a:cubicBezTo>
                  <a:cubicBezTo>
                    <a:pt x="28062" y="6877"/>
                    <a:pt x="28173" y="6840"/>
                    <a:pt x="28209" y="6729"/>
                  </a:cubicBezTo>
                  <a:cubicBezTo>
                    <a:pt x="28209" y="6359"/>
                    <a:pt x="27729" y="6359"/>
                    <a:pt x="27729" y="6063"/>
                  </a:cubicBezTo>
                  <a:cubicBezTo>
                    <a:pt x="27729" y="5953"/>
                    <a:pt x="27803" y="5879"/>
                    <a:pt x="27914" y="5842"/>
                  </a:cubicBezTo>
                  <a:cubicBezTo>
                    <a:pt x="28579" y="5731"/>
                    <a:pt x="28838" y="7690"/>
                    <a:pt x="29060" y="8097"/>
                  </a:cubicBezTo>
                  <a:cubicBezTo>
                    <a:pt x="29984" y="7653"/>
                    <a:pt x="28690" y="6470"/>
                    <a:pt x="29245" y="5879"/>
                  </a:cubicBezTo>
                  <a:cubicBezTo>
                    <a:pt x="29208" y="5620"/>
                    <a:pt x="28949" y="5509"/>
                    <a:pt x="28986" y="5139"/>
                  </a:cubicBezTo>
                  <a:cubicBezTo>
                    <a:pt x="29023" y="5102"/>
                    <a:pt x="29097" y="5065"/>
                    <a:pt x="29171" y="5028"/>
                  </a:cubicBezTo>
                  <a:cubicBezTo>
                    <a:pt x="29614" y="5398"/>
                    <a:pt x="29725" y="6063"/>
                    <a:pt x="29947" y="6655"/>
                  </a:cubicBezTo>
                  <a:cubicBezTo>
                    <a:pt x="29947" y="6322"/>
                    <a:pt x="30243" y="6248"/>
                    <a:pt x="30280" y="5916"/>
                  </a:cubicBezTo>
                  <a:cubicBezTo>
                    <a:pt x="30317" y="5620"/>
                    <a:pt x="29836" y="5176"/>
                    <a:pt x="30206" y="4917"/>
                  </a:cubicBezTo>
                  <a:cubicBezTo>
                    <a:pt x="30095" y="4585"/>
                    <a:pt x="29947" y="4289"/>
                    <a:pt x="29762" y="3993"/>
                  </a:cubicBezTo>
                  <a:cubicBezTo>
                    <a:pt x="29762" y="4141"/>
                    <a:pt x="29614" y="4252"/>
                    <a:pt x="29503" y="4215"/>
                  </a:cubicBezTo>
                  <a:cubicBezTo>
                    <a:pt x="29245" y="4030"/>
                    <a:pt x="29319" y="3771"/>
                    <a:pt x="29171" y="3513"/>
                  </a:cubicBezTo>
                  <a:cubicBezTo>
                    <a:pt x="28912" y="3032"/>
                    <a:pt x="28357" y="2736"/>
                    <a:pt x="28209" y="2182"/>
                  </a:cubicBezTo>
                  <a:cubicBezTo>
                    <a:pt x="28209" y="2145"/>
                    <a:pt x="28283" y="2108"/>
                    <a:pt x="28320" y="2071"/>
                  </a:cubicBezTo>
                  <a:cubicBezTo>
                    <a:pt x="28949" y="2255"/>
                    <a:pt x="29060" y="2921"/>
                    <a:pt x="29503" y="3291"/>
                  </a:cubicBezTo>
                  <a:cubicBezTo>
                    <a:pt x="30095" y="3513"/>
                    <a:pt x="30613" y="4511"/>
                    <a:pt x="30687" y="5176"/>
                  </a:cubicBezTo>
                  <a:cubicBezTo>
                    <a:pt x="30723" y="5324"/>
                    <a:pt x="30650" y="5509"/>
                    <a:pt x="30687" y="5694"/>
                  </a:cubicBezTo>
                  <a:cubicBezTo>
                    <a:pt x="30723" y="5842"/>
                    <a:pt x="30871" y="5953"/>
                    <a:pt x="30908" y="6137"/>
                  </a:cubicBezTo>
                  <a:cubicBezTo>
                    <a:pt x="30908" y="6729"/>
                    <a:pt x="30760" y="7284"/>
                    <a:pt x="30539" y="7838"/>
                  </a:cubicBezTo>
                  <a:cubicBezTo>
                    <a:pt x="30206" y="8688"/>
                    <a:pt x="29171" y="9132"/>
                    <a:pt x="28431" y="9724"/>
                  </a:cubicBezTo>
                  <a:cubicBezTo>
                    <a:pt x="28246" y="9834"/>
                    <a:pt x="28136" y="10056"/>
                    <a:pt x="27988" y="10167"/>
                  </a:cubicBezTo>
                  <a:cubicBezTo>
                    <a:pt x="27803" y="10315"/>
                    <a:pt x="27507" y="10500"/>
                    <a:pt x="27248" y="10648"/>
                  </a:cubicBezTo>
                  <a:cubicBezTo>
                    <a:pt x="26731" y="11018"/>
                    <a:pt x="26213" y="11387"/>
                    <a:pt x="25622" y="11757"/>
                  </a:cubicBezTo>
                  <a:cubicBezTo>
                    <a:pt x="24512" y="12459"/>
                    <a:pt x="23477" y="13236"/>
                    <a:pt x="22442" y="14049"/>
                  </a:cubicBezTo>
                  <a:cubicBezTo>
                    <a:pt x="21998" y="14419"/>
                    <a:pt x="21370" y="14715"/>
                    <a:pt x="20815" y="15158"/>
                  </a:cubicBezTo>
                  <a:cubicBezTo>
                    <a:pt x="20039" y="15713"/>
                    <a:pt x="19558" y="16267"/>
                    <a:pt x="18708" y="16415"/>
                  </a:cubicBezTo>
                  <a:lnTo>
                    <a:pt x="18708" y="17118"/>
                  </a:lnTo>
                  <a:cubicBezTo>
                    <a:pt x="19817" y="16489"/>
                    <a:pt x="20889" y="15861"/>
                    <a:pt x="21961" y="15232"/>
                  </a:cubicBezTo>
                  <a:cubicBezTo>
                    <a:pt x="23034" y="14382"/>
                    <a:pt x="24106" y="13421"/>
                    <a:pt x="25289" y="12533"/>
                  </a:cubicBezTo>
                  <a:cubicBezTo>
                    <a:pt x="25843" y="12053"/>
                    <a:pt x="26472" y="11720"/>
                    <a:pt x="27026" y="11276"/>
                  </a:cubicBezTo>
                  <a:cubicBezTo>
                    <a:pt x="27581" y="10833"/>
                    <a:pt x="28209" y="10426"/>
                    <a:pt x="28764" y="10019"/>
                  </a:cubicBezTo>
                  <a:cubicBezTo>
                    <a:pt x="28912" y="9871"/>
                    <a:pt x="28986" y="9687"/>
                    <a:pt x="29134" y="9576"/>
                  </a:cubicBezTo>
                  <a:cubicBezTo>
                    <a:pt x="29282" y="9465"/>
                    <a:pt x="29503" y="9428"/>
                    <a:pt x="29651" y="9280"/>
                  </a:cubicBezTo>
                  <a:cubicBezTo>
                    <a:pt x="31093" y="8208"/>
                    <a:pt x="32017" y="5546"/>
                    <a:pt x="30908" y="3513"/>
                  </a:cubicBezTo>
                  <a:cubicBezTo>
                    <a:pt x="30687" y="3180"/>
                    <a:pt x="30428" y="2847"/>
                    <a:pt x="30095" y="2588"/>
                  </a:cubicBezTo>
                  <a:cubicBezTo>
                    <a:pt x="29060" y="1627"/>
                    <a:pt x="27692" y="1035"/>
                    <a:pt x="26287" y="851"/>
                  </a:cubicBezTo>
                  <a:cubicBezTo>
                    <a:pt x="25363" y="777"/>
                    <a:pt x="24402" y="888"/>
                    <a:pt x="23514" y="1183"/>
                  </a:cubicBezTo>
                  <a:cubicBezTo>
                    <a:pt x="22849" y="1442"/>
                    <a:pt x="22220" y="1738"/>
                    <a:pt x="21629" y="2071"/>
                  </a:cubicBezTo>
                  <a:cubicBezTo>
                    <a:pt x="20372" y="2662"/>
                    <a:pt x="19115" y="3328"/>
                    <a:pt x="17969" y="4141"/>
                  </a:cubicBezTo>
                  <a:cubicBezTo>
                    <a:pt x="16749" y="4880"/>
                    <a:pt x="15750" y="5916"/>
                    <a:pt x="14456" y="6544"/>
                  </a:cubicBezTo>
                  <a:cubicBezTo>
                    <a:pt x="13865" y="6914"/>
                    <a:pt x="13310" y="7357"/>
                    <a:pt x="12793" y="7838"/>
                  </a:cubicBezTo>
                  <a:cubicBezTo>
                    <a:pt x="14715" y="8282"/>
                    <a:pt x="16379" y="9576"/>
                    <a:pt x="17303" y="11350"/>
                  </a:cubicBezTo>
                  <a:cubicBezTo>
                    <a:pt x="17414" y="11572"/>
                    <a:pt x="17488" y="11794"/>
                    <a:pt x="17599" y="12016"/>
                  </a:cubicBezTo>
                  <a:cubicBezTo>
                    <a:pt x="17710" y="12201"/>
                    <a:pt x="17895" y="12385"/>
                    <a:pt x="18006" y="12607"/>
                  </a:cubicBezTo>
                  <a:cubicBezTo>
                    <a:pt x="18486" y="13606"/>
                    <a:pt x="18745" y="14678"/>
                    <a:pt x="18782" y="15787"/>
                  </a:cubicBezTo>
                  <a:cubicBezTo>
                    <a:pt x="18893" y="15528"/>
                    <a:pt x="18893" y="15232"/>
                    <a:pt x="18819" y="14973"/>
                  </a:cubicBezTo>
                  <a:cubicBezTo>
                    <a:pt x="18708" y="14382"/>
                    <a:pt x="18597" y="13827"/>
                    <a:pt x="18412" y="13273"/>
                  </a:cubicBezTo>
                  <a:cubicBezTo>
                    <a:pt x="18227" y="13088"/>
                    <a:pt x="17858" y="12459"/>
                    <a:pt x="18338" y="12349"/>
                  </a:cubicBezTo>
                  <a:cubicBezTo>
                    <a:pt x="18708" y="12829"/>
                    <a:pt x="18819" y="13532"/>
                    <a:pt x="19078" y="14086"/>
                  </a:cubicBezTo>
                  <a:cubicBezTo>
                    <a:pt x="19004" y="13569"/>
                    <a:pt x="18930" y="13088"/>
                    <a:pt x="18782" y="12570"/>
                  </a:cubicBezTo>
                  <a:cubicBezTo>
                    <a:pt x="18708" y="12349"/>
                    <a:pt x="18486" y="12201"/>
                    <a:pt x="18523" y="11942"/>
                  </a:cubicBezTo>
                  <a:cubicBezTo>
                    <a:pt x="18819" y="11720"/>
                    <a:pt x="18967" y="12090"/>
                    <a:pt x="19078" y="12238"/>
                  </a:cubicBezTo>
                  <a:cubicBezTo>
                    <a:pt x="19078" y="12090"/>
                    <a:pt x="19263" y="11979"/>
                    <a:pt x="19373" y="12053"/>
                  </a:cubicBezTo>
                  <a:cubicBezTo>
                    <a:pt x="19669" y="12792"/>
                    <a:pt x="19854" y="13569"/>
                    <a:pt x="20002" y="14382"/>
                  </a:cubicBezTo>
                  <a:cubicBezTo>
                    <a:pt x="19891" y="14382"/>
                    <a:pt x="19891" y="14530"/>
                    <a:pt x="19743" y="14493"/>
                  </a:cubicBezTo>
                  <a:cubicBezTo>
                    <a:pt x="19558" y="14456"/>
                    <a:pt x="19595" y="14049"/>
                    <a:pt x="19447" y="13901"/>
                  </a:cubicBezTo>
                  <a:cubicBezTo>
                    <a:pt x="19484" y="14308"/>
                    <a:pt x="19558" y="14678"/>
                    <a:pt x="19595" y="15084"/>
                  </a:cubicBezTo>
                  <a:cubicBezTo>
                    <a:pt x="19817" y="15121"/>
                    <a:pt x="20039" y="15010"/>
                    <a:pt x="20187" y="14863"/>
                  </a:cubicBezTo>
                  <a:cubicBezTo>
                    <a:pt x="20224" y="14049"/>
                    <a:pt x="20113" y="13199"/>
                    <a:pt x="19928" y="12422"/>
                  </a:cubicBezTo>
                  <a:cubicBezTo>
                    <a:pt x="19817" y="12016"/>
                    <a:pt x="19410" y="11387"/>
                    <a:pt x="19817" y="11165"/>
                  </a:cubicBezTo>
                  <a:cubicBezTo>
                    <a:pt x="20409" y="11868"/>
                    <a:pt x="20483" y="13125"/>
                    <a:pt x="20594" y="14308"/>
                  </a:cubicBezTo>
                  <a:cubicBezTo>
                    <a:pt x="20963" y="14271"/>
                    <a:pt x="20815" y="13864"/>
                    <a:pt x="20778" y="13532"/>
                  </a:cubicBezTo>
                  <a:cubicBezTo>
                    <a:pt x="20741" y="13199"/>
                    <a:pt x="20704" y="12866"/>
                    <a:pt x="20594" y="12570"/>
                  </a:cubicBezTo>
                  <a:cubicBezTo>
                    <a:pt x="20483" y="12349"/>
                    <a:pt x="20113" y="12053"/>
                    <a:pt x="20520" y="11942"/>
                  </a:cubicBezTo>
                  <a:cubicBezTo>
                    <a:pt x="20741" y="11942"/>
                    <a:pt x="20741" y="12164"/>
                    <a:pt x="20889" y="12275"/>
                  </a:cubicBezTo>
                  <a:cubicBezTo>
                    <a:pt x="20889" y="11794"/>
                    <a:pt x="20298" y="11018"/>
                    <a:pt x="20815" y="10759"/>
                  </a:cubicBezTo>
                  <a:cubicBezTo>
                    <a:pt x="21037" y="10796"/>
                    <a:pt x="21000" y="11165"/>
                    <a:pt x="21074" y="11313"/>
                  </a:cubicBezTo>
                  <a:cubicBezTo>
                    <a:pt x="21148" y="11387"/>
                    <a:pt x="21259" y="11202"/>
                    <a:pt x="21407" y="11276"/>
                  </a:cubicBezTo>
                  <a:cubicBezTo>
                    <a:pt x="21740" y="11794"/>
                    <a:pt x="21998" y="12349"/>
                    <a:pt x="22220" y="12903"/>
                  </a:cubicBezTo>
                  <a:cubicBezTo>
                    <a:pt x="22146" y="12164"/>
                    <a:pt x="21961" y="11461"/>
                    <a:pt x="21666" y="10796"/>
                  </a:cubicBezTo>
                  <a:cubicBezTo>
                    <a:pt x="21592" y="10611"/>
                    <a:pt x="21296" y="10352"/>
                    <a:pt x="21518" y="10130"/>
                  </a:cubicBezTo>
                  <a:cubicBezTo>
                    <a:pt x="21961" y="10093"/>
                    <a:pt x="21998" y="10722"/>
                    <a:pt x="22220" y="10981"/>
                  </a:cubicBezTo>
                  <a:cubicBezTo>
                    <a:pt x="22220" y="10796"/>
                    <a:pt x="22035" y="10722"/>
                    <a:pt x="22109" y="10463"/>
                  </a:cubicBezTo>
                  <a:cubicBezTo>
                    <a:pt x="22183" y="10463"/>
                    <a:pt x="22183" y="10315"/>
                    <a:pt x="22331" y="10352"/>
                  </a:cubicBezTo>
                  <a:cubicBezTo>
                    <a:pt x="22664" y="10981"/>
                    <a:pt x="22923" y="11646"/>
                    <a:pt x="23071" y="12349"/>
                  </a:cubicBezTo>
                  <a:cubicBezTo>
                    <a:pt x="22997" y="12422"/>
                    <a:pt x="22960" y="12533"/>
                    <a:pt x="22812" y="12533"/>
                  </a:cubicBezTo>
                  <a:cubicBezTo>
                    <a:pt x="22405" y="12385"/>
                    <a:pt x="22590" y="11498"/>
                    <a:pt x="22294" y="11424"/>
                  </a:cubicBezTo>
                  <a:close/>
                  <a:moveTo>
                    <a:pt x="27951" y="9058"/>
                  </a:moveTo>
                  <a:cubicBezTo>
                    <a:pt x="28062" y="8651"/>
                    <a:pt x="27692" y="8060"/>
                    <a:pt x="27581" y="7653"/>
                  </a:cubicBezTo>
                  <a:cubicBezTo>
                    <a:pt x="27655" y="8134"/>
                    <a:pt x="27766" y="8614"/>
                    <a:pt x="27951" y="9058"/>
                  </a:cubicBezTo>
                  <a:close/>
                  <a:moveTo>
                    <a:pt x="10870" y="9169"/>
                  </a:moveTo>
                  <a:cubicBezTo>
                    <a:pt x="9059" y="10167"/>
                    <a:pt x="7321" y="11239"/>
                    <a:pt x="5657" y="12422"/>
                  </a:cubicBezTo>
                  <a:cubicBezTo>
                    <a:pt x="5103" y="12829"/>
                    <a:pt x="4548" y="13236"/>
                    <a:pt x="3957" y="13606"/>
                  </a:cubicBezTo>
                  <a:cubicBezTo>
                    <a:pt x="3735" y="13716"/>
                    <a:pt x="3476" y="13790"/>
                    <a:pt x="3291" y="13901"/>
                  </a:cubicBezTo>
                  <a:cubicBezTo>
                    <a:pt x="3032" y="14086"/>
                    <a:pt x="2774" y="14308"/>
                    <a:pt x="2552" y="14567"/>
                  </a:cubicBezTo>
                  <a:cubicBezTo>
                    <a:pt x="1665" y="15602"/>
                    <a:pt x="1110" y="16859"/>
                    <a:pt x="962" y="18227"/>
                  </a:cubicBezTo>
                  <a:cubicBezTo>
                    <a:pt x="740" y="20593"/>
                    <a:pt x="1258" y="22368"/>
                    <a:pt x="2478" y="23366"/>
                  </a:cubicBezTo>
                  <a:cubicBezTo>
                    <a:pt x="2811" y="23588"/>
                    <a:pt x="3143" y="23772"/>
                    <a:pt x="3476" y="23957"/>
                  </a:cubicBezTo>
                  <a:cubicBezTo>
                    <a:pt x="4437" y="24475"/>
                    <a:pt x="5509" y="24734"/>
                    <a:pt x="6619" y="24623"/>
                  </a:cubicBezTo>
                  <a:cubicBezTo>
                    <a:pt x="7395" y="24549"/>
                    <a:pt x="8134" y="24327"/>
                    <a:pt x="8837" y="24031"/>
                  </a:cubicBezTo>
                  <a:cubicBezTo>
                    <a:pt x="9207" y="23772"/>
                    <a:pt x="9539" y="23477"/>
                    <a:pt x="9872" y="23218"/>
                  </a:cubicBezTo>
                  <a:cubicBezTo>
                    <a:pt x="10242" y="22922"/>
                    <a:pt x="10611" y="22663"/>
                    <a:pt x="10981" y="22405"/>
                  </a:cubicBezTo>
                  <a:cubicBezTo>
                    <a:pt x="11794" y="21961"/>
                    <a:pt x="12497" y="21369"/>
                    <a:pt x="13273" y="20926"/>
                  </a:cubicBezTo>
                  <a:cubicBezTo>
                    <a:pt x="14826" y="20001"/>
                    <a:pt x="16194" y="18929"/>
                    <a:pt x="17784" y="17857"/>
                  </a:cubicBezTo>
                  <a:cubicBezTo>
                    <a:pt x="17969" y="17044"/>
                    <a:pt x="18043" y="16193"/>
                    <a:pt x="18006" y="15380"/>
                  </a:cubicBezTo>
                  <a:cubicBezTo>
                    <a:pt x="17895" y="14530"/>
                    <a:pt x="17673" y="13716"/>
                    <a:pt x="17303" y="12977"/>
                  </a:cubicBezTo>
                  <a:cubicBezTo>
                    <a:pt x="17192" y="12681"/>
                    <a:pt x="16970" y="12422"/>
                    <a:pt x="16823" y="12164"/>
                  </a:cubicBezTo>
                  <a:cubicBezTo>
                    <a:pt x="16083" y="10722"/>
                    <a:pt x="15085" y="9502"/>
                    <a:pt x="13532" y="8873"/>
                  </a:cubicBezTo>
                  <a:cubicBezTo>
                    <a:pt x="12978" y="8651"/>
                    <a:pt x="12386" y="8541"/>
                    <a:pt x="11794" y="8541"/>
                  </a:cubicBezTo>
                  <a:cubicBezTo>
                    <a:pt x="11794" y="8541"/>
                    <a:pt x="11758" y="8541"/>
                    <a:pt x="11758" y="8577"/>
                  </a:cubicBezTo>
                  <a:cubicBezTo>
                    <a:pt x="11462" y="8725"/>
                    <a:pt x="11166" y="8984"/>
                    <a:pt x="10870" y="9169"/>
                  </a:cubicBezTo>
                  <a:close/>
                  <a:moveTo>
                    <a:pt x="23551" y="12090"/>
                  </a:moveTo>
                  <a:cubicBezTo>
                    <a:pt x="23551" y="11794"/>
                    <a:pt x="23440" y="11646"/>
                    <a:pt x="23477" y="11387"/>
                  </a:cubicBezTo>
                  <a:cubicBezTo>
                    <a:pt x="23366" y="11350"/>
                    <a:pt x="23329" y="10907"/>
                    <a:pt x="23255" y="11091"/>
                  </a:cubicBezTo>
                  <a:cubicBezTo>
                    <a:pt x="23440" y="11387"/>
                    <a:pt x="23403" y="11794"/>
                    <a:pt x="23551" y="12090"/>
                  </a:cubicBezTo>
                  <a:close/>
                  <a:moveTo>
                    <a:pt x="21481" y="13679"/>
                  </a:moveTo>
                  <a:cubicBezTo>
                    <a:pt x="21629" y="13716"/>
                    <a:pt x="21851" y="13495"/>
                    <a:pt x="21924" y="13310"/>
                  </a:cubicBezTo>
                  <a:cubicBezTo>
                    <a:pt x="21666" y="12792"/>
                    <a:pt x="21592" y="12127"/>
                    <a:pt x="21185" y="11757"/>
                  </a:cubicBezTo>
                  <a:cubicBezTo>
                    <a:pt x="21370" y="12385"/>
                    <a:pt x="21444" y="13051"/>
                    <a:pt x="21481" y="13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16"/>
          <p:cNvSpPr/>
          <p:nvPr/>
        </p:nvSpPr>
        <p:spPr>
          <a:xfrm rot="-315008">
            <a:off x="1397237" y="481917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16"/>
          <p:cNvSpPr/>
          <p:nvPr/>
        </p:nvSpPr>
        <p:spPr>
          <a:xfrm rot="-315008">
            <a:off x="7568537" y="1179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16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7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26" name="Google Shape;1126;p17"/>
          <p:cNvGrpSpPr/>
          <p:nvPr/>
        </p:nvGrpSpPr>
        <p:grpSpPr>
          <a:xfrm rot="2700000">
            <a:off x="7761764" y="-248567"/>
            <a:ext cx="1343428" cy="1585331"/>
            <a:chOff x="2727675" y="618900"/>
            <a:chExt cx="852200" cy="1005650"/>
          </a:xfrm>
        </p:grpSpPr>
        <p:sp>
          <p:nvSpPr>
            <p:cNvPr id="1127" name="Google Shape;1127;p17"/>
            <p:cNvSpPr/>
            <p:nvPr/>
          </p:nvSpPr>
          <p:spPr>
            <a:xfrm>
              <a:off x="2727675" y="618900"/>
              <a:ext cx="852200" cy="1005650"/>
            </a:xfrm>
            <a:custGeom>
              <a:avLst/>
              <a:gdLst/>
              <a:ahLst/>
              <a:cxnLst/>
              <a:rect l="l" t="t" r="r" b="b"/>
              <a:pathLst>
                <a:path w="34088" h="40226" extrusionOk="0">
                  <a:moveTo>
                    <a:pt x="30021" y="8541"/>
                  </a:moveTo>
                  <a:cubicBezTo>
                    <a:pt x="29207" y="9281"/>
                    <a:pt x="28653" y="10279"/>
                    <a:pt x="27876" y="11129"/>
                  </a:cubicBezTo>
                  <a:cubicBezTo>
                    <a:pt x="29096" y="12201"/>
                    <a:pt x="30390" y="13902"/>
                    <a:pt x="30205" y="16083"/>
                  </a:cubicBezTo>
                  <a:cubicBezTo>
                    <a:pt x="30131" y="16786"/>
                    <a:pt x="29836" y="17081"/>
                    <a:pt x="29281" y="17525"/>
                  </a:cubicBezTo>
                  <a:cubicBezTo>
                    <a:pt x="28985" y="17784"/>
                    <a:pt x="28616" y="18006"/>
                    <a:pt x="28246" y="18154"/>
                  </a:cubicBezTo>
                  <a:cubicBezTo>
                    <a:pt x="27322" y="18412"/>
                    <a:pt x="26323" y="18264"/>
                    <a:pt x="25436" y="17821"/>
                  </a:cubicBezTo>
                  <a:cubicBezTo>
                    <a:pt x="25103" y="18080"/>
                    <a:pt x="24845" y="18375"/>
                    <a:pt x="24623" y="18745"/>
                  </a:cubicBezTo>
                  <a:cubicBezTo>
                    <a:pt x="23809" y="19669"/>
                    <a:pt x="22922" y="20594"/>
                    <a:pt x="22109" y="21592"/>
                  </a:cubicBezTo>
                  <a:cubicBezTo>
                    <a:pt x="21554" y="22257"/>
                    <a:pt x="21148" y="22960"/>
                    <a:pt x="20630" y="23699"/>
                  </a:cubicBezTo>
                  <a:cubicBezTo>
                    <a:pt x="20149" y="24402"/>
                    <a:pt x="19632" y="25067"/>
                    <a:pt x="19114" y="25696"/>
                  </a:cubicBezTo>
                  <a:cubicBezTo>
                    <a:pt x="18079" y="27027"/>
                    <a:pt x="17118" y="28468"/>
                    <a:pt x="16083" y="29836"/>
                  </a:cubicBezTo>
                  <a:cubicBezTo>
                    <a:pt x="15565" y="30502"/>
                    <a:pt x="14899" y="31056"/>
                    <a:pt x="14419" y="31759"/>
                  </a:cubicBezTo>
                  <a:cubicBezTo>
                    <a:pt x="13938" y="32461"/>
                    <a:pt x="13273" y="33016"/>
                    <a:pt x="12792" y="33718"/>
                  </a:cubicBezTo>
                  <a:cubicBezTo>
                    <a:pt x="12607" y="33977"/>
                    <a:pt x="12570" y="34347"/>
                    <a:pt x="12275" y="34532"/>
                  </a:cubicBezTo>
                  <a:cubicBezTo>
                    <a:pt x="12053" y="35863"/>
                    <a:pt x="10574" y="36232"/>
                    <a:pt x="8947" y="35936"/>
                  </a:cubicBezTo>
                  <a:cubicBezTo>
                    <a:pt x="7949" y="35789"/>
                    <a:pt x="7025" y="35419"/>
                    <a:pt x="6211" y="34901"/>
                  </a:cubicBezTo>
                  <a:cubicBezTo>
                    <a:pt x="5953" y="34753"/>
                    <a:pt x="5546" y="34384"/>
                    <a:pt x="5509" y="34384"/>
                  </a:cubicBezTo>
                  <a:cubicBezTo>
                    <a:pt x="5361" y="34384"/>
                    <a:pt x="5065" y="34938"/>
                    <a:pt x="4917" y="35123"/>
                  </a:cubicBezTo>
                  <a:cubicBezTo>
                    <a:pt x="3993" y="36528"/>
                    <a:pt x="2995" y="37452"/>
                    <a:pt x="1997" y="38746"/>
                  </a:cubicBezTo>
                  <a:cubicBezTo>
                    <a:pt x="1738" y="39116"/>
                    <a:pt x="1257" y="40225"/>
                    <a:pt x="777" y="40114"/>
                  </a:cubicBezTo>
                  <a:cubicBezTo>
                    <a:pt x="0" y="39966"/>
                    <a:pt x="1109" y="38746"/>
                    <a:pt x="1294" y="38450"/>
                  </a:cubicBezTo>
                  <a:cubicBezTo>
                    <a:pt x="2440" y="36898"/>
                    <a:pt x="3919" y="35493"/>
                    <a:pt x="4917" y="33829"/>
                  </a:cubicBezTo>
                  <a:cubicBezTo>
                    <a:pt x="4326" y="32720"/>
                    <a:pt x="3069" y="31759"/>
                    <a:pt x="2736" y="30354"/>
                  </a:cubicBezTo>
                  <a:cubicBezTo>
                    <a:pt x="2588" y="29725"/>
                    <a:pt x="2588" y="29097"/>
                    <a:pt x="2773" y="28468"/>
                  </a:cubicBezTo>
                  <a:cubicBezTo>
                    <a:pt x="2995" y="28062"/>
                    <a:pt x="3254" y="27655"/>
                    <a:pt x="3586" y="27285"/>
                  </a:cubicBezTo>
                  <a:cubicBezTo>
                    <a:pt x="3882" y="26916"/>
                    <a:pt x="4178" y="26509"/>
                    <a:pt x="4437" y="26102"/>
                  </a:cubicBezTo>
                  <a:cubicBezTo>
                    <a:pt x="4954" y="25215"/>
                    <a:pt x="5546" y="24439"/>
                    <a:pt x="6063" y="23736"/>
                  </a:cubicBezTo>
                  <a:cubicBezTo>
                    <a:pt x="7210" y="22109"/>
                    <a:pt x="8578" y="20742"/>
                    <a:pt x="9687" y="19263"/>
                  </a:cubicBezTo>
                  <a:cubicBezTo>
                    <a:pt x="9982" y="18856"/>
                    <a:pt x="10204" y="18449"/>
                    <a:pt x="10500" y="18043"/>
                  </a:cubicBezTo>
                  <a:cubicBezTo>
                    <a:pt x="10796" y="17673"/>
                    <a:pt x="11165" y="17377"/>
                    <a:pt x="11461" y="17007"/>
                  </a:cubicBezTo>
                  <a:cubicBezTo>
                    <a:pt x="12127" y="16305"/>
                    <a:pt x="12718" y="15566"/>
                    <a:pt x="13347" y="14863"/>
                  </a:cubicBezTo>
                  <a:cubicBezTo>
                    <a:pt x="14678" y="13532"/>
                    <a:pt x="15972" y="12090"/>
                    <a:pt x="17155" y="10612"/>
                  </a:cubicBezTo>
                  <a:cubicBezTo>
                    <a:pt x="16120" y="9761"/>
                    <a:pt x="15898" y="7432"/>
                    <a:pt x="17155" y="6767"/>
                  </a:cubicBezTo>
                  <a:cubicBezTo>
                    <a:pt x="18634" y="5953"/>
                    <a:pt x="20889" y="6841"/>
                    <a:pt x="22183" y="7284"/>
                  </a:cubicBezTo>
                  <a:cubicBezTo>
                    <a:pt x="22885" y="6545"/>
                    <a:pt x="23403" y="5584"/>
                    <a:pt x="24142" y="4881"/>
                  </a:cubicBezTo>
                  <a:cubicBezTo>
                    <a:pt x="23736" y="4363"/>
                    <a:pt x="23033" y="4068"/>
                    <a:pt x="22848" y="3402"/>
                  </a:cubicBezTo>
                  <a:cubicBezTo>
                    <a:pt x="22737" y="2478"/>
                    <a:pt x="22959" y="1554"/>
                    <a:pt x="23477" y="814"/>
                  </a:cubicBezTo>
                  <a:cubicBezTo>
                    <a:pt x="24031" y="260"/>
                    <a:pt x="24956" y="1"/>
                    <a:pt x="26176" y="112"/>
                  </a:cubicBezTo>
                  <a:cubicBezTo>
                    <a:pt x="27026" y="223"/>
                    <a:pt x="28172" y="777"/>
                    <a:pt x="28985" y="1036"/>
                  </a:cubicBezTo>
                  <a:cubicBezTo>
                    <a:pt x="29281" y="1147"/>
                    <a:pt x="29577" y="1221"/>
                    <a:pt x="29799" y="1332"/>
                  </a:cubicBezTo>
                  <a:cubicBezTo>
                    <a:pt x="29984" y="1406"/>
                    <a:pt x="30131" y="1591"/>
                    <a:pt x="30353" y="1739"/>
                  </a:cubicBezTo>
                  <a:cubicBezTo>
                    <a:pt x="30575" y="1812"/>
                    <a:pt x="30760" y="1923"/>
                    <a:pt x="30982" y="2071"/>
                  </a:cubicBezTo>
                  <a:cubicBezTo>
                    <a:pt x="31204" y="2219"/>
                    <a:pt x="31351" y="2589"/>
                    <a:pt x="31647" y="2848"/>
                  </a:cubicBezTo>
                  <a:cubicBezTo>
                    <a:pt x="32054" y="3106"/>
                    <a:pt x="32387" y="3439"/>
                    <a:pt x="32719" y="3772"/>
                  </a:cubicBezTo>
                  <a:cubicBezTo>
                    <a:pt x="32867" y="3994"/>
                    <a:pt x="32978" y="4290"/>
                    <a:pt x="33126" y="4548"/>
                  </a:cubicBezTo>
                  <a:cubicBezTo>
                    <a:pt x="33570" y="5177"/>
                    <a:pt x="33902" y="5916"/>
                    <a:pt x="34050" y="6656"/>
                  </a:cubicBezTo>
                  <a:cubicBezTo>
                    <a:pt x="34087" y="7136"/>
                    <a:pt x="34050" y="7617"/>
                    <a:pt x="33902" y="8061"/>
                  </a:cubicBezTo>
                  <a:cubicBezTo>
                    <a:pt x="33348" y="9170"/>
                    <a:pt x="31056" y="9872"/>
                    <a:pt x="30021" y="8541"/>
                  </a:cubicBezTo>
                  <a:close/>
                  <a:moveTo>
                    <a:pt x="31425" y="8504"/>
                  </a:moveTo>
                  <a:cubicBezTo>
                    <a:pt x="32165" y="8578"/>
                    <a:pt x="32867" y="8208"/>
                    <a:pt x="33274" y="7580"/>
                  </a:cubicBezTo>
                  <a:cubicBezTo>
                    <a:pt x="33348" y="6656"/>
                    <a:pt x="33089" y="5694"/>
                    <a:pt x="32498" y="4955"/>
                  </a:cubicBezTo>
                  <a:cubicBezTo>
                    <a:pt x="32165" y="4363"/>
                    <a:pt x="31721" y="3846"/>
                    <a:pt x="31167" y="3439"/>
                  </a:cubicBezTo>
                  <a:cubicBezTo>
                    <a:pt x="30871" y="3180"/>
                    <a:pt x="30686" y="2848"/>
                    <a:pt x="30464" y="2626"/>
                  </a:cubicBezTo>
                  <a:cubicBezTo>
                    <a:pt x="30316" y="2552"/>
                    <a:pt x="30094" y="2441"/>
                    <a:pt x="29910" y="2330"/>
                  </a:cubicBezTo>
                  <a:cubicBezTo>
                    <a:pt x="29540" y="2071"/>
                    <a:pt x="29133" y="1886"/>
                    <a:pt x="28690" y="1776"/>
                  </a:cubicBezTo>
                  <a:cubicBezTo>
                    <a:pt x="28135" y="1591"/>
                    <a:pt x="27617" y="1406"/>
                    <a:pt x="27026" y="1184"/>
                  </a:cubicBezTo>
                  <a:cubicBezTo>
                    <a:pt x="26693" y="1036"/>
                    <a:pt x="26360" y="925"/>
                    <a:pt x="26028" y="888"/>
                  </a:cubicBezTo>
                  <a:cubicBezTo>
                    <a:pt x="24216" y="703"/>
                    <a:pt x="23514" y="1554"/>
                    <a:pt x="23588" y="3180"/>
                  </a:cubicBezTo>
                  <a:cubicBezTo>
                    <a:pt x="23846" y="3587"/>
                    <a:pt x="24253" y="3957"/>
                    <a:pt x="24660" y="4253"/>
                  </a:cubicBezTo>
                  <a:cubicBezTo>
                    <a:pt x="25177" y="4105"/>
                    <a:pt x="25103" y="3365"/>
                    <a:pt x="25584" y="3291"/>
                  </a:cubicBezTo>
                  <a:cubicBezTo>
                    <a:pt x="25880" y="3254"/>
                    <a:pt x="26213" y="3328"/>
                    <a:pt x="26508" y="3513"/>
                  </a:cubicBezTo>
                  <a:cubicBezTo>
                    <a:pt x="27026" y="3809"/>
                    <a:pt x="27543" y="4511"/>
                    <a:pt x="27950" y="4733"/>
                  </a:cubicBezTo>
                  <a:cubicBezTo>
                    <a:pt x="28653" y="4437"/>
                    <a:pt x="29355" y="4696"/>
                    <a:pt x="30021" y="4955"/>
                  </a:cubicBezTo>
                  <a:cubicBezTo>
                    <a:pt x="30464" y="5140"/>
                    <a:pt x="31056" y="5251"/>
                    <a:pt x="31204" y="5657"/>
                  </a:cubicBezTo>
                  <a:cubicBezTo>
                    <a:pt x="31388" y="6841"/>
                    <a:pt x="30649" y="7173"/>
                    <a:pt x="30353" y="7950"/>
                  </a:cubicBezTo>
                  <a:cubicBezTo>
                    <a:pt x="30760" y="8024"/>
                    <a:pt x="30945" y="8430"/>
                    <a:pt x="31425" y="8504"/>
                  </a:cubicBezTo>
                  <a:close/>
                  <a:moveTo>
                    <a:pt x="26989" y="4881"/>
                  </a:moveTo>
                  <a:cubicBezTo>
                    <a:pt x="26804" y="4733"/>
                    <a:pt x="25954" y="3920"/>
                    <a:pt x="25769" y="4216"/>
                  </a:cubicBezTo>
                  <a:cubicBezTo>
                    <a:pt x="25362" y="4918"/>
                    <a:pt x="24475" y="5547"/>
                    <a:pt x="23883" y="6323"/>
                  </a:cubicBezTo>
                  <a:cubicBezTo>
                    <a:pt x="23514" y="6767"/>
                    <a:pt x="23218" y="7284"/>
                    <a:pt x="22959" y="7691"/>
                  </a:cubicBezTo>
                  <a:cubicBezTo>
                    <a:pt x="23772" y="8098"/>
                    <a:pt x="24586" y="8578"/>
                    <a:pt x="25362" y="9096"/>
                  </a:cubicBezTo>
                  <a:cubicBezTo>
                    <a:pt x="25325" y="8985"/>
                    <a:pt x="25325" y="8874"/>
                    <a:pt x="25362" y="8763"/>
                  </a:cubicBezTo>
                  <a:cubicBezTo>
                    <a:pt x="26286" y="7876"/>
                    <a:pt x="26915" y="6619"/>
                    <a:pt x="27691" y="5584"/>
                  </a:cubicBezTo>
                  <a:cubicBezTo>
                    <a:pt x="27359" y="5473"/>
                    <a:pt x="27248" y="5140"/>
                    <a:pt x="26989" y="4881"/>
                  </a:cubicBezTo>
                  <a:close/>
                  <a:moveTo>
                    <a:pt x="28837" y="5399"/>
                  </a:moveTo>
                  <a:cubicBezTo>
                    <a:pt x="28800" y="5510"/>
                    <a:pt x="28727" y="5547"/>
                    <a:pt x="28727" y="5694"/>
                  </a:cubicBezTo>
                  <a:cubicBezTo>
                    <a:pt x="29244" y="5953"/>
                    <a:pt x="29799" y="6175"/>
                    <a:pt x="30353" y="6323"/>
                  </a:cubicBezTo>
                  <a:cubicBezTo>
                    <a:pt x="30464" y="6212"/>
                    <a:pt x="30501" y="6064"/>
                    <a:pt x="30464" y="5953"/>
                  </a:cubicBezTo>
                  <a:cubicBezTo>
                    <a:pt x="29873" y="5805"/>
                    <a:pt x="29503" y="5473"/>
                    <a:pt x="28800" y="5399"/>
                  </a:cubicBezTo>
                  <a:close/>
                  <a:moveTo>
                    <a:pt x="29281" y="6397"/>
                  </a:moveTo>
                  <a:cubicBezTo>
                    <a:pt x="28727" y="6175"/>
                    <a:pt x="28320" y="5768"/>
                    <a:pt x="28098" y="6397"/>
                  </a:cubicBezTo>
                  <a:cubicBezTo>
                    <a:pt x="28727" y="6619"/>
                    <a:pt x="29318" y="6914"/>
                    <a:pt x="29947" y="7173"/>
                  </a:cubicBezTo>
                  <a:cubicBezTo>
                    <a:pt x="29984" y="6951"/>
                    <a:pt x="30168" y="6877"/>
                    <a:pt x="30242" y="6693"/>
                  </a:cubicBezTo>
                  <a:cubicBezTo>
                    <a:pt x="29947" y="6582"/>
                    <a:pt x="29614" y="6545"/>
                    <a:pt x="29244" y="6397"/>
                  </a:cubicBezTo>
                  <a:close/>
                  <a:moveTo>
                    <a:pt x="27839" y="6730"/>
                  </a:moveTo>
                  <a:cubicBezTo>
                    <a:pt x="27728" y="6877"/>
                    <a:pt x="27654" y="7025"/>
                    <a:pt x="27580" y="7173"/>
                  </a:cubicBezTo>
                  <a:cubicBezTo>
                    <a:pt x="28209" y="7358"/>
                    <a:pt x="28837" y="7617"/>
                    <a:pt x="29429" y="7987"/>
                  </a:cubicBezTo>
                  <a:cubicBezTo>
                    <a:pt x="29540" y="7839"/>
                    <a:pt x="29614" y="7691"/>
                    <a:pt x="29688" y="7506"/>
                  </a:cubicBezTo>
                  <a:cubicBezTo>
                    <a:pt x="29059" y="7247"/>
                    <a:pt x="28468" y="6951"/>
                    <a:pt x="27802" y="6730"/>
                  </a:cubicBezTo>
                  <a:close/>
                  <a:moveTo>
                    <a:pt x="28024" y="17451"/>
                  </a:moveTo>
                  <a:cubicBezTo>
                    <a:pt x="28616" y="17266"/>
                    <a:pt x="29133" y="16638"/>
                    <a:pt x="29429" y="16305"/>
                  </a:cubicBezTo>
                  <a:cubicBezTo>
                    <a:pt x="29540" y="15307"/>
                    <a:pt x="29355" y="14309"/>
                    <a:pt x="28837" y="13421"/>
                  </a:cubicBezTo>
                  <a:cubicBezTo>
                    <a:pt x="28209" y="12164"/>
                    <a:pt x="27285" y="11647"/>
                    <a:pt x="26213" y="10685"/>
                  </a:cubicBezTo>
                  <a:cubicBezTo>
                    <a:pt x="25584" y="10168"/>
                    <a:pt x="24882" y="9687"/>
                    <a:pt x="24142" y="9281"/>
                  </a:cubicBezTo>
                  <a:cubicBezTo>
                    <a:pt x="23070" y="8541"/>
                    <a:pt x="21887" y="7950"/>
                    <a:pt x="20630" y="7580"/>
                  </a:cubicBezTo>
                  <a:cubicBezTo>
                    <a:pt x="19595" y="7284"/>
                    <a:pt x="17414" y="6877"/>
                    <a:pt x="17081" y="7987"/>
                  </a:cubicBezTo>
                  <a:cubicBezTo>
                    <a:pt x="16822" y="8726"/>
                    <a:pt x="17266" y="9909"/>
                    <a:pt x="17709" y="9983"/>
                  </a:cubicBezTo>
                  <a:cubicBezTo>
                    <a:pt x="17968" y="10020"/>
                    <a:pt x="18412" y="9687"/>
                    <a:pt x="18744" y="9613"/>
                  </a:cubicBezTo>
                  <a:cubicBezTo>
                    <a:pt x="20001" y="9355"/>
                    <a:pt x="21850" y="10168"/>
                    <a:pt x="22848" y="10649"/>
                  </a:cubicBezTo>
                  <a:cubicBezTo>
                    <a:pt x="23144" y="10796"/>
                    <a:pt x="23440" y="11092"/>
                    <a:pt x="23772" y="11277"/>
                  </a:cubicBezTo>
                  <a:cubicBezTo>
                    <a:pt x="24475" y="11721"/>
                    <a:pt x="25140" y="12238"/>
                    <a:pt x="25732" y="12867"/>
                  </a:cubicBezTo>
                  <a:cubicBezTo>
                    <a:pt x="26323" y="13532"/>
                    <a:pt x="26952" y="14383"/>
                    <a:pt x="26804" y="15640"/>
                  </a:cubicBezTo>
                  <a:cubicBezTo>
                    <a:pt x="26730" y="16379"/>
                    <a:pt x="26250" y="16564"/>
                    <a:pt x="25991" y="17266"/>
                  </a:cubicBezTo>
                  <a:cubicBezTo>
                    <a:pt x="26619" y="17525"/>
                    <a:pt x="27322" y="17599"/>
                    <a:pt x="27987" y="17451"/>
                  </a:cubicBezTo>
                  <a:close/>
                  <a:moveTo>
                    <a:pt x="27285" y="7543"/>
                  </a:moveTo>
                  <a:cubicBezTo>
                    <a:pt x="27174" y="7691"/>
                    <a:pt x="27100" y="7802"/>
                    <a:pt x="27063" y="7950"/>
                  </a:cubicBezTo>
                  <a:cubicBezTo>
                    <a:pt x="27580" y="8282"/>
                    <a:pt x="28135" y="8541"/>
                    <a:pt x="28727" y="8726"/>
                  </a:cubicBezTo>
                  <a:cubicBezTo>
                    <a:pt x="28948" y="8652"/>
                    <a:pt x="29022" y="8467"/>
                    <a:pt x="29096" y="8245"/>
                  </a:cubicBezTo>
                  <a:cubicBezTo>
                    <a:pt x="28505" y="8024"/>
                    <a:pt x="28061" y="7617"/>
                    <a:pt x="27285" y="7543"/>
                  </a:cubicBezTo>
                  <a:close/>
                  <a:moveTo>
                    <a:pt x="26730" y="8282"/>
                  </a:moveTo>
                  <a:cubicBezTo>
                    <a:pt x="26693" y="8430"/>
                    <a:pt x="26545" y="8467"/>
                    <a:pt x="26471" y="8652"/>
                  </a:cubicBezTo>
                  <a:cubicBezTo>
                    <a:pt x="27063" y="8837"/>
                    <a:pt x="27580" y="9133"/>
                    <a:pt x="28061" y="9502"/>
                  </a:cubicBezTo>
                  <a:cubicBezTo>
                    <a:pt x="28283" y="9428"/>
                    <a:pt x="28357" y="9207"/>
                    <a:pt x="28505" y="9059"/>
                  </a:cubicBezTo>
                  <a:cubicBezTo>
                    <a:pt x="27876" y="8874"/>
                    <a:pt x="27285" y="8615"/>
                    <a:pt x="26730" y="8282"/>
                  </a:cubicBezTo>
                  <a:close/>
                  <a:moveTo>
                    <a:pt x="26139" y="8985"/>
                  </a:moveTo>
                  <a:cubicBezTo>
                    <a:pt x="26102" y="9059"/>
                    <a:pt x="26065" y="9096"/>
                    <a:pt x="26028" y="9170"/>
                  </a:cubicBezTo>
                  <a:cubicBezTo>
                    <a:pt x="26693" y="9244"/>
                    <a:pt x="26841" y="9835"/>
                    <a:pt x="27507" y="9946"/>
                  </a:cubicBezTo>
                  <a:cubicBezTo>
                    <a:pt x="27507" y="10057"/>
                    <a:pt x="27654" y="10020"/>
                    <a:pt x="27617" y="10168"/>
                  </a:cubicBezTo>
                  <a:cubicBezTo>
                    <a:pt x="27728" y="10094"/>
                    <a:pt x="27839" y="9983"/>
                    <a:pt x="27876" y="9835"/>
                  </a:cubicBezTo>
                  <a:cubicBezTo>
                    <a:pt x="27359" y="9465"/>
                    <a:pt x="26767" y="9170"/>
                    <a:pt x="26139" y="8985"/>
                  </a:cubicBezTo>
                  <a:close/>
                  <a:moveTo>
                    <a:pt x="26952" y="10279"/>
                  </a:moveTo>
                  <a:cubicBezTo>
                    <a:pt x="27063" y="10390"/>
                    <a:pt x="27211" y="10759"/>
                    <a:pt x="27433" y="10538"/>
                  </a:cubicBezTo>
                  <a:cubicBezTo>
                    <a:pt x="26989" y="10279"/>
                    <a:pt x="26619" y="9798"/>
                    <a:pt x="26176" y="9687"/>
                  </a:cubicBezTo>
                  <a:cubicBezTo>
                    <a:pt x="26434" y="9872"/>
                    <a:pt x="26693" y="10094"/>
                    <a:pt x="26952" y="10279"/>
                  </a:cubicBezTo>
                  <a:close/>
                  <a:moveTo>
                    <a:pt x="15639" y="29134"/>
                  </a:moveTo>
                  <a:cubicBezTo>
                    <a:pt x="16785" y="27655"/>
                    <a:pt x="17857" y="26102"/>
                    <a:pt x="19003" y="24549"/>
                  </a:cubicBezTo>
                  <a:cubicBezTo>
                    <a:pt x="20186" y="23034"/>
                    <a:pt x="21148" y="21444"/>
                    <a:pt x="22442" y="20076"/>
                  </a:cubicBezTo>
                  <a:cubicBezTo>
                    <a:pt x="23329" y="19078"/>
                    <a:pt x="24253" y="17895"/>
                    <a:pt x="25214" y="16860"/>
                  </a:cubicBezTo>
                  <a:cubicBezTo>
                    <a:pt x="25547" y="16527"/>
                    <a:pt x="25843" y="16120"/>
                    <a:pt x="26028" y="15713"/>
                  </a:cubicBezTo>
                  <a:cubicBezTo>
                    <a:pt x="26065" y="15270"/>
                    <a:pt x="26028" y="14826"/>
                    <a:pt x="25917" y="14420"/>
                  </a:cubicBezTo>
                  <a:cubicBezTo>
                    <a:pt x="25732" y="14013"/>
                    <a:pt x="25473" y="13680"/>
                    <a:pt x="25177" y="13347"/>
                  </a:cubicBezTo>
                  <a:cubicBezTo>
                    <a:pt x="24808" y="12941"/>
                    <a:pt x="24364" y="12571"/>
                    <a:pt x="23883" y="12238"/>
                  </a:cubicBezTo>
                  <a:cubicBezTo>
                    <a:pt x="22663" y="11499"/>
                    <a:pt x="21369" y="10538"/>
                    <a:pt x="19669" y="10353"/>
                  </a:cubicBezTo>
                  <a:cubicBezTo>
                    <a:pt x="18781" y="10242"/>
                    <a:pt x="18560" y="10538"/>
                    <a:pt x="18005" y="10759"/>
                  </a:cubicBezTo>
                  <a:cubicBezTo>
                    <a:pt x="16378" y="12978"/>
                    <a:pt x="14234" y="14900"/>
                    <a:pt x="12496" y="17007"/>
                  </a:cubicBezTo>
                  <a:cubicBezTo>
                    <a:pt x="11868" y="17747"/>
                    <a:pt x="11239" y="18412"/>
                    <a:pt x="10685" y="19152"/>
                  </a:cubicBezTo>
                  <a:cubicBezTo>
                    <a:pt x="10130" y="19928"/>
                    <a:pt x="9539" y="20631"/>
                    <a:pt x="8910" y="21333"/>
                  </a:cubicBezTo>
                  <a:cubicBezTo>
                    <a:pt x="8319" y="22035"/>
                    <a:pt x="7764" y="22812"/>
                    <a:pt x="7210" y="23551"/>
                  </a:cubicBezTo>
                  <a:cubicBezTo>
                    <a:pt x="6618" y="24291"/>
                    <a:pt x="6027" y="25030"/>
                    <a:pt x="5509" y="25806"/>
                  </a:cubicBezTo>
                  <a:cubicBezTo>
                    <a:pt x="5102" y="26398"/>
                    <a:pt x="4733" y="27027"/>
                    <a:pt x="4363" y="27544"/>
                  </a:cubicBezTo>
                  <a:cubicBezTo>
                    <a:pt x="4215" y="27729"/>
                    <a:pt x="3993" y="27988"/>
                    <a:pt x="4030" y="28136"/>
                  </a:cubicBezTo>
                  <a:cubicBezTo>
                    <a:pt x="5102" y="28062"/>
                    <a:pt x="5546" y="28468"/>
                    <a:pt x="6248" y="28801"/>
                  </a:cubicBezTo>
                  <a:cubicBezTo>
                    <a:pt x="6470" y="28912"/>
                    <a:pt x="6729" y="29023"/>
                    <a:pt x="6951" y="29134"/>
                  </a:cubicBezTo>
                  <a:cubicBezTo>
                    <a:pt x="7136" y="29245"/>
                    <a:pt x="7284" y="29467"/>
                    <a:pt x="7505" y="29614"/>
                  </a:cubicBezTo>
                  <a:cubicBezTo>
                    <a:pt x="8171" y="29910"/>
                    <a:pt x="8799" y="30280"/>
                    <a:pt x="9428" y="30687"/>
                  </a:cubicBezTo>
                  <a:cubicBezTo>
                    <a:pt x="10500" y="31463"/>
                    <a:pt x="11276" y="32572"/>
                    <a:pt x="12090" y="33496"/>
                  </a:cubicBezTo>
                  <a:cubicBezTo>
                    <a:pt x="13088" y="31981"/>
                    <a:pt x="14493" y="30613"/>
                    <a:pt x="15639" y="29134"/>
                  </a:cubicBezTo>
                  <a:close/>
                  <a:moveTo>
                    <a:pt x="9798" y="35271"/>
                  </a:moveTo>
                  <a:cubicBezTo>
                    <a:pt x="10685" y="35345"/>
                    <a:pt x="11720" y="35012"/>
                    <a:pt x="11535" y="34088"/>
                  </a:cubicBezTo>
                  <a:cubicBezTo>
                    <a:pt x="11424" y="33718"/>
                    <a:pt x="10759" y="33053"/>
                    <a:pt x="10352" y="32572"/>
                  </a:cubicBezTo>
                  <a:cubicBezTo>
                    <a:pt x="9945" y="32092"/>
                    <a:pt x="9465" y="31648"/>
                    <a:pt x="8984" y="31278"/>
                  </a:cubicBezTo>
                  <a:cubicBezTo>
                    <a:pt x="8319" y="30835"/>
                    <a:pt x="7542" y="30502"/>
                    <a:pt x="7025" y="30206"/>
                  </a:cubicBezTo>
                  <a:cubicBezTo>
                    <a:pt x="6840" y="30058"/>
                    <a:pt x="6692" y="29873"/>
                    <a:pt x="6544" y="29762"/>
                  </a:cubicBezTo>
                  <a:cubicBezTo>
                    <a:pt x="5768" y="29319"/>
                    <a:pt x="4585" y="28653"/>
                    <a:pt x="3439" y="28949"/>
                  </a:cubicBezTo>
                  <a:cubicBezTo>
                    <a:pt x="3291" y="31167"/>
                    <a:pt x="4659" y="31870"/>
                    <a:pt x="5398" y="33201"/>
                  </a:cubicBezTo>
                  <a:cubicBezTo>
                    <a:pt x="5731" y="32646"/>
                    <a:pt x="6100" y="32165"/>
                    <a:pt x="6544" y="31685"/>
                  </a:cubicBezTo>
                  <a:cubicBezTo>
                    <a:pt x="6803" y="31426"/>
                    <a:pt x="7394" y="31241"/>
                    <a:pt x="7394" y="31759"/>
                  </a:cubicBezTo>
                  <a:cubicBezTo>
                    <a:pt x="7394" y="32055"/>
                    <a:pt x="7099" y="32128"/>
                    <a:pt x="6914" y="32313"/>
                  </a:cubicBezTo>
                  <a:cubicBezTo>
                    <a:pt x="6544" y="32720"/>
                    <a:pt x="6248" y="33349"/>
                    <a:pt x="5916" y="33792"/>
                  </a:cubicBezTo>
                  <a:cubicBezTo>
                    <a:pt x="6729" y="34532"/>
                    <a:pt x="8319" y="35160"/>
                    <a:pt x="9798" y="3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3328450" y="646650"/>
              <a:ext cx="116475" cy="42525"/>
            </a:xfrm>
            <a:custGeom>
              <a:avLst/>
              <a:gdLst/>
              <a:ahLst/>
              <a:cxnLst/>
              <a:rect l="l" t="t" r="r" b="b"/>
              <a:pathLst>
                <a:path w="4659" h="1701" extrusionOk="0">
                  <a:moveTo>
                    <a:pt x="4548" y="1405"/>
                  </a:moveTo>
                  <a:cubicBezTo>
                    <a:pt x="3697" y="1553"/>
                    <a:pt x="2477" y="222"/>
                    <a:pt x="1109" y="850"/>
                  </a:cubicBezTo>
                  <a:cubicBezTo>
                    <a:pt x="740" y="1035"/>
                    <a:pt x="703" y="1368"/>
                    <a:pt x="481" y="1701"/>
                  </a:cubicBezTo>
                  <a:cubicBezTo>
                    <a:pt x="0" y="1701"/>
                    <a:pt x="296" y="1035"/>
                    <a:pt x="407" y="924"/>
                  </a:cubicBezTo>
                  <a:cubicBezTo>
                    <a:pt x="1035" y="0"/>
                    <a:pt x="3032" y="259"/>
                    <a:pt x="3919" y="924"/>
                  </a:cubicBezTo>
                  <a:cubicBezTo>
                    <a:pt x="4252" y="961"/>
                    <a:pt x="4659" y="1072"/>
                    <a:pt x="4548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3453225" y="6854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37" y="334"/>
                  </a:moveTo>
                  <a:cubicBezTo>
                    <a:pt x="0" y="75"/>
                    <a:pt x="222" y="1"/>
                    <a:pt x="370" y="75"/>
                  </a:cubicBezTo>
                  <a:cubicBezTo>
                    <a:pt x="555" y="334"/>
                    <a:pt x="185" y="555"/>
                    <a:pt x="37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3477250" y="707650"/>
              <a:ext cx="74900" cy="91525"/>
            </a:xfrm>
            <a:custGeom>
              <a:avLst/>
              <a:gdLst/>
              <a:ahLst/>
              <a:cxnLst/>
              <a:rect l="l" t="t" r="r" b="b"/>
              <a:pathLst>
                <a:path w="2996" h="3661" extrusionOk="0">
                  <a:moveTo>
                    <a:pt x="2810" y="3586"/>
                  </a:moveTo>
                  <a:cubicBezTo>
                    <a:pt x="2699" y="3549"/>
                    <a:pt x="2699" y="3660"/>
                    <a:pt x="2625" y="3623"/>
                  </a:cubicBezTo>
                  <a:cubicBezTo>
                    <a:pt x="2404" y="3291"/>
                    <a:pt x="2293" y="2884"/>
                    <a:pt x="2256" y="2477"/>
                  </a:cubicBezTo>
                  <a:cubicBezTo>
                    <a:pt x="1886" y="1886"/>
                    <a:pt x="1479" y="1331"/>
                    <a:pt x="999" y="813"/>
                  </a:cubicBezTo>
                  <a:cubicBezTo>
                    <a:pt x="777" y="592"/>
                    <a:pt x="1" y="185"/>
                    <a:pt x="666" y="0"/>
                  </a:cubicBezTo>
                  <a:cubicBezTo>
                    <a:pt x="1405" y="666"/>
                    <a:pt x="2071" y="1405"/>
                    <a:pt x="2625" y="2255"/>
                  </a:cubicBezTo>
                  <a:cubicBezTo>
                    <a:pt x="2625" y="2736"/>
                    <a:pt x="2995" y="3143"/>
                    <a:pt x="281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3168550" y="811150"/>
              <a:ext cx="55475" cy="37000"/>
            </a:xfrm>
            <a:custGeom>
              <a:avLst/>
              <a:gdLst/>
              <a:ahLst/>
              <a:cxnLst/>
              <a:rect l="l" t="t" r="r" b="b"/>
              <a:pathLst>
                <a:path w="2219" h="1480" extrusionOk="0">
                  <a:moveTo>
                    <a:pt x="2219" y="740"/>
                  </a:moveTo>
                  <a:cubicBezTo>
                    <a:pt x="2182" y="740"/>
                    <a:pt x="2108" y="777"/>
                    <a:pt x="2108" y="851"/>
                  </a:cubicBezTo>
                  <a:cubicBezTo>
                    <a:pt x="1701" y="666"/>
                    <a:pt x="1294" y="592"/>
                    <a:pt x="851" y="666"/>
                  </a:cubicBezTo>
                  <a:cubicBezTo>
                    <a:pt x="444" y="777"/>
                    <a:pt x="703" y="1295"/>
                    <a:pt x="333" y="1480"/>
                  </a:cubicBezTo>
                  <a:cubicBezTo>
                    <a:pt x="0" y="1295"/>
                    <a:pt x="148" y="777"/>
                    <a:pt x="296" y="592"/>
                  </a:cubicBezTo>
                  <a:cubicBezTo>
                    <a:pt x="629" y="75"/>
                    <a:pt x="2145" y="1"/>
                    <a:pt x="2219" y="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>
              <a:off x="3240650" y="827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518" y="259"/>
                  </a:moveTo>
                  <a:cubicBezTo>
                    <a:pt x="555" y="333"/>
                    <a:pt x="518" y="481"/>
                    <a:pt x="444" y="555"/>
                  </a:cubicBezTo>
                  <a:lnTo>
                    <a:pt x="259" y="555"/>
                  </a:lnTo>
                  <a:cubicBezTo>
                    <a:pt x="0" y="407"/>
                    <a:pt x="296" y="0"/>
                    <a:pt x="51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3290550" y="837950"/>
              <a:ext cx="153450" cy="172875"/>
            </a:xfrm>
            <a:custGeom>
              <a:avLst/>
              <a:gdLst/>
              <a:ahLst/>
              <a:cxnLst/>
              <a:rect l="l" t="t" r="r" b="b"/>
              <a:pathLst>
                <a:path w="6138" h="6915" extrusionOk="0">
                  <a:moveTo>
                    <a:pt x="2071" y="1887"/>
                  </a:moveTo>
                  <a:cubicBezTo>
                    <a:pt x="1701" y="1517"/>
                    <a:pt x="1294" y="1184"/>
                    <a:pt x="851" y="962"/>
                  </a:cubicBezTo>
                  <a:cubicBezTo>
                    <a:pt x="555" y="851"/>
                    <a:pt x="259" y="703"/>
                    <a:pt x="0" y="519"/>
                  </a:cubicBezTo>
                  <a:cubicBezTo>
                    <a:pt x="222" y="1"/>
                    <a:pt x="999" y="629"/>
                    <a:pt x="1331" y="851"/>
                  </a:cubicBezTo>
                  <a:cubicBezTo>
                    <a:pt x="1516" y="962"/>
                    <a:pt x="1701" y="1036"/>
                    <a:pt x="1886" y="1147"/>
                  </a:cubicBezTo>
                  <a:cubicBezTo>
                    <a:pt x="2034" y="1258"/>
                    <a:pt x="2108" y="1443"/>
                    <a:pt x="2293" y="1554"/>
                  </a:cubicBezTo>
                  <a:cubicBezTo>
                    <a:pt x="2514" y="1665"/>
                    <a:pt x="2736" y="1813"/>
                    <a:pt x="2958" y="1960"/>
                  </a:cubicBezTo>
                  <a:cubicBezTo>
                    <a:pt x="3069" y="2034"/>
                    <a:pt x="3106" y="2219"/>
                    <a:pt x="3217" y="2293"/>
                  </a:cubicBezTo>
                  <a:cubicBezTo>
                    <a:pt x="3550" y="2589"/>
                    <a:pt x="3993" y="2811"/>
                    <a:pt x="4252" y="3070"/>
                  </a:cubicBezTo>
                  <a:cubicBezTo>
                    <a:pt x="4622" y="3476"/>
                    <a:pt x="4918" y="4031"/>
                    <a:pt x="5287" y="4511"/>
                  </a:cubicBezTo>
                  <a:cubicBezTo>
                    <a:pt x="5657" y="4955"/>
                    <a:pt x="5953" y="5510"/>
                    <a:pt x="6138" y="6064"/>
                  </a:cubicBezTo>
                  <a:cubicBezTo>
                    <a:pt x="6138" y="6286"/>
                    <a:pt x="6138" y="6804"/>
                    <a:pt x="5953" y="6841"/>
                  </a:cubicBezTo>
                  <a:cubicBezTo>
                    <a:pt x="5620" y="6915"/>
                    <a:pt x="5768" y="6471"/>
                    <a:pt x="5731" y="6249"/>
                  </a:cubicBezTo>
                  <a:cubicBezTo>
                    <a:pt x="5657" y="5879"/>
                    <a:pt x="5472" y="5547"/>
                    <a:pt x="5287" y="5251"/>
                  </a:cubicBezTo>
                  <a:cubicBezTo>
                    <a:pt x="5102" y="4955"/>
                    <a:pt x="4918" y="4659"/>
                    <a:pt x="4696" y="4437"/>
                  </a:cubicBezTo>
                  <a:cubicBezTo>
                    <a:pt x="4437" y="4105"/>
                    <a:pt x="4252" y="3661"/>
                    <a:pt x="3993" y="3365"/>
                  </a:cubicBezTo>
                  <a:cubicBezTo>
                    <a:pt x="3661" y="3070"/>
                    <a:pt x="3328" y="2811"/>
                    <a:pt x="2958" y="2589"/>
                  </a:cubicBezTo>
                  <a:cubicBezTo>
                    <a:pt x="2699" y="2367"/>
                    <a:pt x="2478" y="1960"/>
                    <a:pt x="2071" y="1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3042850" y="898975"/>
              <a:ext cx="158075" cy="163600"/>
            </a:xfrm>
            <a:custGeom>
              <a:avLst/>
              <a:gdLst/>
              <a:ahLst/>
              <a:cxnLst/>
              <a:rect l="l" t="t" r="r" b="b"/>
              <a:pathLst>
                <a:path w="6323" h="6544" extrusionOk="0">
                  <a:moveTo>
                    <a:pt x="6322" y="259"/>
                  </a:moveTo>
                  <a:cubicBezTo>
                    <a:pt x="6322" y="629"/>
                    <a:pt x="5953" y="776"/>
                    <a:pt x="5731" y="961"/>
                  </a:cubicBezTo>
                  <a:cubicBezTo>
                    <a:pt x="5509" y="1183"/>
                    <a:pt x="5324" y="1442"/>
                    <a:pt x="5102" y="1664"/>
                  </a:cubicBezTo>
                  <a:cubicBezTo>
                    <a:pt x="4733" y="2107"/>
                    <a:pt x="4252" y="2477"/>
                    <a:pt x="3845" y="2884"/>
                  </a:cubicBezTo>
                  <a:cubicBezTo>
                    <a:pt x="3439" y="3290"/>
                    <a:pt x="3106" y="3771"/>
                    <a:pt x="2736" y="4178"/>
                  </a:cubicBezTo>
                  <a:cubicBezTo>
                    <a:pt x="2145" y="4843"/>
                    <a:pt x="1553" y="5472"/>
                    <a:pt x="925" y="6026"/>
                  </a:cubicBezTo>
                  <a:cubicBezTo>
                    <a:pt x="740" y="6211"/>
                    <a:pt x="592" y="6544"/>
                    <a:pt x="296" y="6544"/>
                  </a:cubicBezTo>
                  <a:cubicBezTo>
                    <a:pt x="0" y="6100"/>
                    <a:pt x="629" y="5767"/>
                    <a:pt x="888" y="5509"/>
                  </a:cubicBezTo>
                  <a:cubicBezTo>
                    <a:pt x="1479" y="4880"/>
                    <a:pt x="2034" y="4289"/>
                    <a:pt x="2662" y="3660"/>
                  </a:cubicBezTo>
                  <a:cubicBezTo>
                    <a:pt x="3623" y="2477"/>
                    <a:pt x="4696" y="1405"/>
                    <a:pt x="5842" y="370"/>
                  </a:cubicBezTo>
                  <a:cubicBezTo>
                    <a:pt x="5879" y="222"/>
                    <a:pt x="6211" y="0"/>
                    <a:pt x="63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2903275" y="894350"/>
              <a:ext cx="348475" cy="433500"/>
            </a:xfrm>
            <a:custGeom>
              <a:avLst/>
              <a:gdLst/>
              <a:ahLst/>
              <a:cxnLst/>
              <a:rect l="l" t="t" r="r" b="b"/>
              <a:pathLst>
                <a:path w="13939" h="17340" extrusionOk="0">
                  <a:moveTo>
                    <a:pt x="12830" y="1886"/>
                  </a:moveTo>
                  <a:cubicBezTo>
                    <a:pt x="13051" y="1960"/>
                    <a:pt x="13347" y="1960"/>
                    <a:pt x="13310" y="2329"/>
                  </a:cubicBezTo>
                  <a:cubicBezTo>
                    <a:pt x="13125" y="2477"/>
                    <a:pt x="12756" y="2329"/>
                    <a:pt x="12608" y="2181"/>
                  </a:cubicBezTo>
                  <a:cubicBezTo>
                    <a:pt x="12349" y="2588"/>
                    <a:pt x="12016" y="2921"/>
                    <a:pt x="11683" y="3254"/>
                  </a:cubicBezTo>
                  <a:cubicBezTo>
                    <a:pt x="11868" y="3512"/>
                    <a:pt x="12201" y="3475"/>
                    <a:pt x="12201" y="3845"/>
                  </a:cubicBezTo>
                  <a:cubicBezTo>
                    <a:pt x="12201" y="4437"/>
                    <a:pt x="11462" y="4141"/>
                    <a:pt x="11129" y="3882"/>
                  </a:cubicBezTo>
                  <a:cubicBezTo>
                    <a:pt x="10685" y="4289"/>
                    <a:pt x="10316" y="4732"/>
                    <a:pt x="9946" y="5213"/>
                  </a:cubicBezTo>
                  <a:cubicBezTo>
                    <a:pt x="10168" y="5324"/>
                    <a:pt x="10463" y="5435"/>
                    <a:pt x="10500" y="5731"/>
                  </a:cubicBezTo>
                  <a:cubicBezTo>
                    <a:pt x="10463" y="5731"/>
                    <a:pt x="10500" y="5768"/>
                    <a:pt x="10463" y="5805"/>
                  </a:cubicBezTo>
                  <a:cubicBezTo>
                    <a:pt x="10205" y="5989"/>
                    <a:pt x="9983" y="5583"/>
                    <a:pt x="9687" y="5546"/>
                  </a:cubicBezTo>
                  <a:cubicBezTo>
                    <a:pt x="9243" y="5916"/>
                    <a:pt x="8948" y="6433"/>
                    <a:pt x="8541" y="6803"/>
                  </a:cubicBezTo>
                  <a:cubicBezTo>
                    <a:pt x="8689" y="7136"/>
                    <a:pt x="9613" y="7283"/>
                    <a:pt x="9243" y="7801"/>
                  </a:cubicBezTo>
                  <a:cubicBezTo>
                    <a:pt x="8948" y="8208"/>
                    <a:pt x="8282" y="7690"/>
                    <a:pt x="8060" y="7431"/>
                  </a:cubicBezTo>
                  <a:cubicBezTo>
                    <a:pt x="7543" y="7949"/>
                    <a:pt x="6988" y="8430"/>
                    <a:pt x="6508" y="8984"/>
                  </a:cubicBezTo>
                  <a:cubicBezTo>
                    <a:pt x="6766" y="9095"/>
                    <a:pt x="7284" y="9169"/>
                    <a:pt x="7062" y="9539"/>
                  </a:cubicBezTo>
                  <a:cubicBezTo>
                    <a:pt x="6803" y="9539"/>
                    <a:pt x="6508" y="9465"/>
                    <a:pt x="6286" y="9317"/>
                  </a:cubicBezTo>
                  <a:cubicBezTo>
                    <a:pt x="5842" y="9760"/>
                    <a:pt x="5435" y="10241"/>
                    <a:pt x="5066" y="10722"/>
                  </a:cubicBezTo>
                  <a:cubicBezTo>
                    <a:pt x="5251" y="11128"/>
                    <a:pt x="5657" y="11868"/>
                    <a:pt x="4992" y="11831"/>
                  </a:cubicBezTo>
                  <a:cubicBezTo>
                    <a:pt x="4733" y="11831"/>
                    <a:pt x="4622" y="11572"/>
                    <a:pt x="4474" y="11387"/>
                  </a:cubicBezTo>
                  <a:cubicBezTo>
                    <a:pt x="4031" y="11757"/>
                    <a:pt x="3624" y="12201"/>
                    <a:pt x="3328" y="12718"/>
                  </a:cubicBezTo>
                  <a:cubicBezTo>
                    <a:pt x="3439" y="12866"/>
                    <a:pt x="3735" y="12903"/>
                    <a:pt x="3624" y="13199"/>
                  </a:cubicBezTo>
                  <a:cubicBezTo>
                    <a:pt x="3439" y="13347"/>
                    <a:pt x="3254" y="13162"/>
                    <a:pt x="3032" y="13125"/>
                  </a:cubicBezTo>
                  <a:cubicBezTo>
                    <a:pt x="2700" y="13605"/>
                    <a:pt x="2367" y="14160"/>
                    <a:pt x="1997" y="14678"/>
                  </a:cubicBezTo>
                  <a:cubicBezTo>
                    <a:pt x="2367" y="14752"/>
                    <a:pt x="2811" y="15454"/>
                    <a:pt x="2293" y="15602"/>
                  </a:cubicBezTo>
                  <a:cubicBezTo>
                    <a:pt x="1960" y="15676"/>
                    <a:pt x="1775" y="15417"/>
                    <a:pt x="1554" y="15269"/>
                  </a:cubicBezTo>
                  <a:cubicBezTo>
                    <a:pt x="1073" y="15491"/>
                    <a:pt x="814" y="17339"/>
                    <a:pt x="1" y="16563"/>
                  </a:cubicBezTo>
                  <a:cubicBezTo>
                    <a:pt x="38" y="16082"/>
                    <a:pt x="260" y="15639"/>
                    <a:pt x="629" y="15343"/>
                  </a:cubicBezTo>
                  <a:cubicBezTo>
                    <a:pt x="1110" y="14567"/>
                    <a:pt x="1701" y="13753"/>
                    <a:pt x="2293" y="12866"/>
                  </a:cubicBezTo>
                  <a:cubicBezTo>
                    <a:pt x="2921" y="11942"/>
                    <a:pt x="3661" y="11091"/>
                    <a:pt x="4437" y="10315"/>
                  </a:cubicBezTo>
                  <a:cubicBezTo>
                    <a:pt x="5214" y="9502"/>
                    <a:pt x="5990" y="8356"/>
                    <a:pt x="6914" y="7505"/>
                  </a:cubicBezTo>
                  <a:cubicBezTo>
                    <a:pt x="7432" y="7025"/>
                    <a:pt x="7875" y="6470"/>
                    <a:pt x="8319" y="5916"/>
                  </a:cubicBezTo>
                  <a:cubicBezTo>
                    <a:pt x="9280" y="4769"/>
                    <a:pt x="10353" y="3623"/>
                    <a:pt x="11388" y="2477"/>
                  </a:cubicBezTo>
                  <a:cubicBezTo>
                    <a:pt x="11868" y="1960"/>
                    <a:pt x="12201" y="1479"/>
                    <a:pt x="12682" y="924"/>
                  </a:cubicBezTo>
                  <a:cubicBezTo>
                    <a:pt x="12867" y="703"/>
                    <a:pt x="13273" y="0"/>
                    <a:pt x="13606" y="481"/>
                  </a:cubicBezTo>
                  <a:cubicBezTo>
                    <a:pt x="13939" y="924"/>
                    <a:pt x="13014" y="1553"/>
                    <a:pt x="12830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3290550" y="933150"/>
              <a:ext cx="84125" cy="74900"/>
            </a:xfrm>
            <a:custGeom>
              <a:avLst/>
              <a:gdLst/>
              <a:ahLst/>
              <a:cxnLst/>
              <a:rect l="l" t="t" r="r" b="b"/>
              <a:pathLst>
                <a:path w="3365" h="2996" extrusionOk="0">
                  <a:moveTo>
                    <a:pt x="3069" y="2996"/>
                  </a:moveTo>
                  <a:cubicBezTo>
                    <a:pt x="2736" y="2922"/>
                    <a:pt x="2662" y="2552"/>
                    <a:pt x="2514" y="2330"/>
                  </a:cubicBezTo>
                  <a:cubicBezTo>
                    <a:pt x="1960" y="1628"/>
                    <a:pt x="1294" y="1036"/>
                    <a:pt x="592" y="593"/>
                  </a:cubicBezTo>
                  <a:cubicBezTo>
                    <a:pt x="444" y="519"/>
                    <a:pt x="37" y="408"/>
                    <a:pt x="0" y="223"/>
                  </a:cubicBezTo>
                  <a:cubicBezTo>
                    <a:pt x="0" y="38"/>
                    <a:pt x="185" y="1"/>
                    <a:pt x="333" y="38"/>
                  </a:cubicBezTo>
                  <a:cubicBezTo>
                    <a:pt x="814" y="223"/>
                    <a:pt x="1221" y="519"/>
                    <a:pt x="1590" y="851"/>
                  </a:cubicBezTo>
                  <a:cubicBezTo>
                    <a:pt x="1960" y="1110"/>
                    <a:pt x="2330" y="1406"/>
                    <a:pt x="2625" y="1776"/>
                  </a:cubicBezTo>
                  <a:cubicBezTo>
                    <a:pt x="2884" y="2071"/>
                    <a:pt x="3365" y="2626"/>
                    <a:pt x="3069" y="2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7"/>
            <p:cNvSpPr/>
            <p:nvPr/>
          </p:nvSpPr>
          <p:spPr>
            <a:xfrm>
              <a:off x="3271150" y="947950"/>
              <a:ext cx="85050" cy="87825"/>
            </a:xfrm>
            <a:custGeom>
              <a:avLst/>
              <a:gdLst/>
              <a:ahLst/>
              <a:cxnLst/>
              <a:rect l="l" t="t" r="r" b="b"/>
              <a:pathLst>
                <a:path w="3402" h="3513" extrusionOk="0">
                  <a:moveTo>
                    <a:pt x="2736" y="2958"/>
                  </a:moveTo>
                  <a:cubicBezTo>
                    <a:pt x="2070" y="1849"/>
                    <a:pt x="555" y="1627"/>
                    <a:pt x="0" y="407"/>
                  </a:cubicBezTo>
                  <a:cubicBezTo>
                    <a:pt x="259" y="1"/>
                    <a:pt x="555" y="629"/>
                    <a:pt x="776" y="851"/>
                  </a:cubicBezTo>
                  <a:cubicBezTo>
                    <a:pt x="1109" y="1147"/>
                    <a:pt x="1960" y="1590"/>
                    <a:pt x="2292" y="1886"/>
                  </a:cubicBezTo>
                  <a:cubicBezTo>
                    <a:pt x="2588" y="2145"/>
                    <a:pt x="2847" y="2404"/>
                    <a:pt x="3069" y="2736"/>
                  </a:cubicBezTo>
                  <a:cubicBezTo>
                    <a:pt x="3401" y="3254"/>
                    <a:pt x="2921" y="3513"/>
                    <a:pt x="2736" y="2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3262825" y="980300"/>
              <a:ext cx="82275" cy="71200"/>
            </a:xfrm>
            <a:custGeom>
              <a:avLst/>
              <a:gdLst/>
              <a:ahLst/>
              <a:cxnLst/>
              <a:rect l="l" t="t" r="r" b="b"/>
              <a:pathLst>
                <a:path w="3291" h="2848" extrusionOk="0">
                  <a:moveTo>
                    <a:pt x="2884" y="2847"/>
                  </a:moveTo>
                  <a:cubicBezTo>
                    <a:pt x="2366" y="2404"/>
                    <a:pt x="2108" y="1849"/>
                    <a:pt x="1590" y="1405"/>
                  </a:cubicBezTo>
                  <a:cubicBezTo>
                    <a:pt x="1331" y="1184"/>
                    <a:pt x="1036" y="999"/>
                    <a:pt x="777" y="814"/>
                  </a:cubicBezTo>
                  <a:cubicBezTo>
                    <a:pt x="481" y="666"/>
                    <a:pt x="111" y="555"/>
                    <a:pt x="0" y="185"/>
                  </a:cubicBezTo>
                  <a:cubicBezTo>
                    <a:pt x="74" y="74"/>
                    <a:pt x="148" y="0"/>
                    <a:pt x="259" y="74"/>
                  </a:cubicBezTo>
                  <a:cubicBezTo>
                    <a:pt x="1183" y="518"/>
                    <a:pt x="1997" y="1184"/>
                    <a:pt x="2625" y="1997"/>
                  </a:cubicBezTo>
                  <a:cubicBezTo>
                    <a:pt x="2810" y="2219"/>
                    <a:pt x="3291" y="2588"/>
                    <a:pt x="2884" y="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3244325" y="988625"/>
              <a:ext cx="82300" cy="74875"/>
            </a:xfrm>
            <a:custGeom>
              <a:avLst/>
              <a:gdLst/>
              <a:ahLst/>
              <a:cxnLst/>
              <a:rect l="l" t="t" r="r" b="b"/>
              <a:pathLst>
                <a:path w="3292" h="2995" extrusionOk="0">
                  <a:moveTo>
                    <a:pt x="1" y="370"/>
                  </a:moveTo>
                  <a:cubicBezTo>
                    <a:pt x="297" y="0"/>
                    <a:pt x="1073" y="851"/>
                    <a:pt x="1332" y="1035"/>
                  </a:cubicBezTo>
                  <a:cubicBezTo>
                    <a:pt x="2108" y="1627"/>
                    <a:pt x="2441" y="1738"/>
                    <a:pt x="2959" y="2403"/>
                  </a:cubicBezTo>
                  <a:cubicBezTo>
                    <a:pt x="3106" y="2588"/>
                    <a:pt x="3291" y="2958"/>
                    <a:pt x="2959" y="2995"/>
                  </a:cubicBezTo>
                  <a:cubicBezTo>
                    <a:pt x="2811" y="2995"/>
                    <a:pt x="2367" y="2329"/>
                    <a:pt x="2293" y="2255"/>
                  </a:cubicBezTo>
                  <a:cubicBezTo>
                    <a:pt x="1665" y="1627"/>
                    <a:pt x="555" y="1146"/>
                    <a:pt x="1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3234175" y="1020050"/>
              <a:ext cx="77650" cy="62875"/>
            </a:xfrm>
            <a:custGeom>
              <a:avLst/>
              <a:gdLst/>
              <a:ahLst/>
              <a:cxnLst/>
              <a:rect l="l" t="t" r="r" b="b"/>
              <a:pathLst>
                <a:path w="3106" h="2515" extrusionOk="0">
                  <a:moveTo>
                    <a:pt x="2736" y="2514"/>
                  </a:moveTo>
                  <a:cubicBezTo>
                    <a:pt x="2403" y="2440"/>
                    <a:pt x="2477" y="2255"/>
                    <a:pt x="2329" y="2071"/>
                  </a:cubicBezTo>
                  <a:cubicBezTo>
                    <a:pt x="1812" y="1516"/>
                    <a:pt x="1220" y="1035"/>
                    <a:pt x="592" y="666"/>
                  </a:cubicBezTo>
                  <a:cubicBezTo>
                    <a:pt x="444" y="555"/>
                    <a:pt x="0" y="370"/>
                    <a:pt x="0" y="259"/>
                  </a:cubicBezTo>
                  <a:cubicBezTo>
                    <a:pt x="0" y="111"/>
                    <a:pt x="148" y="0"/>
                    <a:pt x="296" y="74"/>
                  </a:cubicBezTo>
                  <a:cubicBezTo>
                    <a:pt x="888" y="296"/>
                    <a:pt x="1405" y="666"/>
                    <a:pt x="1849" y="1109"/>
                  </a:cubicBezTo>
                  <a:cubicBezTo>
                    <a:pt x="2292" y="1479"/>
                    <a:pt x="3106" y="1997"/>
                    <a:pt x="2736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3422725" y="1013575"/>
              <a:ext cx="13875" cy="21275"/>
            </a:xfrm>
            <a:custGeom>
              <a:avLst/>
              <a:gdLst/>
              <a:ahLst/>
              <a:cxnLst/>
              <a:rect l="l" t="t" r="r" b="b"/>
              <a:pathLst>
                <a:path w="555" h="851" extrusionOk="0">
                  <a:moveTo>
                    <a:pt x="518" y="666"/>
                  </a:moveTo>
                  <a:cubicBezTo>
                    <a:pt x="0" y="851"/>
                    <a:pt x="222" y="0"/>
                    <a:pt x="555" y="407"/>
                  </a:cubicBezTo>
                  <a:cubicBezTo>
                    <a:pt x="555" y="481"/>
                    <a:pt x="555" y="555"/>
                    <a:pt x="518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3210150" y="1045925"/>
              <a:ext cx="83200" cy="57325"/>
            </a:xfrm>
            <a:custGeom>
              <a:avLst/>
              <a:gdLst/>
              <a:ahLst/>
              <a:cxnLst/>
              <a:rect l="l" t="t" r="r" b="b"/>
              <a:pathLst>
                <a:path w="3328" h="2293" extrusionOk="0">
                  <a:moveTo>
                    <a:pt x="2588" y="2293"/>
                  </a:moveTo>
                  <a:cubicBezTo>
                    <a:pt x="2514" y="2219"/>
                    <a:pt x="2403" y="2108"/>
                    <a:pt x="2514" y="1997"/>
                  </a:cubicBezTo>
                  <a:cubicBezTo>
                    <a:pt x="2218" y="1516"/>
                    <a:pt x="1775" y="1331"/>
                    <a:pt x="1183" y="925"/>
                  </a:cubicBezTo>
                  <a:cubicBezTo>
                    <a:pt x="813" y="703"/>
                    <a:pt x="0" y="370"/>
                    <a:pt x="444" y="0"/>
                  </a:cubicBezTo>
                  <a:lnTo>
                    <a:pt x="518" y="0"/>
                  </a:lnTo>
                  <a:cubicBezTo>
                    <a:pt x="887" y="407"/>
                    <a:pt x="1959" y="814"/>
                    <a:pt x="2477" y="1294"/>
                  </a:cubicBezTo>
                  <a:cubicBezTo>
                    <a:pt x="2662" y="1479"/>
                    <a:pt x="3327" y="2256"/>
                    <a:pt x="258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3192575" y="1064400"/>
              <a:ext cx="80450" cy="64725"/>
            </a:xfrm>
            <a:custGeom>
              <a:avLst/>
              <a:gdLst/>
              <a:ahLst/>
              <a:cxnLst/>
              <a:rect l="l" t="t" r="r" b="b"/>
              <a:pathLst>
                <a:path w="3218" h="2589" extrusionOk="0">
                  <a:moveTo>
                    <a:pt x="3106" y="2478"/>
                  </a:moveTo>
                  <a:cubicBezTo>
                    <a:pt x="2995" y="2478"/>
                    <a:pt x="2995" y="2589"/>
                    <a:pt x="2847" y="2552"/>
                  </a:cubicBezTo>
                  <a:cubicBezTo>
                    <a:pt x="2625" y="2034"/>
                    <a:pt x="1627" y="1184"/>
                    <a:pt x="1073" y="777"/>
                  </a:cubicBezTo>
                  <a:cubicBezTo>
                    <a:pt x="1073" y="777"/>
                    <a:pt x="1" y="112"/>
                    <a:pt x="629" y="1"/>
                  </a:cubicBezTo>
                  <a:cubicBezTo>
                    <a:pt x="777" y="1"/>
                    <a:pt x="1147" y="297"/>
                    <a:pt x="1295" y="407"/>
                  </a:cubicBezTo>
                  <a:cubicBezTo>
                    <a:pt x="1553" y="629"/>
                    <a:pt x="1923" y="1036"/>
                    <a:pt x="2330" y="1332"/>
                  </a:cubicBezTo>
                  <a:cubicBezTo>
                    <a:pt x="2773" y="1665"/>
                    <a:pt x="3217" y="2034"/>
                    <a:pt x="3106" y="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>
              <a:off x="3170400" y="1080125"/>
              <a:ext cx="73025" cy="67500"/>
            </a:xfrm>
            <a:custGeom>
              <a:avLst/>
              <a:gdLst/>
              <a:ahLst/>
              <a:cxnLst/>
              <a:rect l="l" t="t" r="r" b="b"/>
              <a:pathLst>
                <a:path w="2921" h="2700" extrusionOk="0">
                  <a:moveTo>
                    <a:pt x="2921" y="2366"/>
                  </a:moveTo>
                  <a:cubicBezTo>
                    <a:pt x="2514" y="2699"/>
                    <a:pt x="2292" y="1997"/>
                    <a:pt x="2071" y="1738"/>
                  </a:cubicBezTo>
                  <a:cubicBezTo>
                    <a:pt x="1775" y="1368"/>
                    <a:pt x="1405" y="962"/>
                    <a:pt x="1183" y="740"/>
                  </a:cubicBezTo>
                  <a:cubicBezTo>
                    <a:pt x="1109" y="666"/>
                    <a:pt x="0" y="0"/>
                    <a:pt x="851" y="37"/>
                  </a:cubicBezTo>
                  <a:cubicBezTo>
                    <a:pt x="1072" y="148"/>
                    <a:pt x="1294" y="296"/>
                    <a:pt x="1442" y="444"/>
                  </a:cubicBezTo>
                  <a:cubicBezTo>
                    <a:pt x="2034" y="999"/>
                    <a:pt x="2514" y="1664"/>
                    <a:pt x="2921" y="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>
              <a:off x="3002175" y="1090275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888" y="1"/>
                  </a:moveTo>
                  <a:cubicBezTo>
                    <a:pt x="1295" y="630"/>
                    <a:pt x="1" y="186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3177800" y="1107850"/>
              <a:ext cx="52700" cy="53625"/>
            </a:xfrm>
            <a:custGeom>
              <a:avLst/>
              <a:gdLst/>
              <a:ahLst/>
              <a:cxnLst/>
              <a:rect l="l" t="t" r="r" b="b"/>
              <a:pathLst>
                <a:path w="2108" h="2145" extrusionOk="0">
                  <a:moveTo>
                    <a:pt x="1996" y="2108"/>
                  </a:moveTo>
                  <a:cubicBezTo>
                    <a:pt x="1664" y="2145"/>
                    <a:pt x="1590" y="1812"/>
                    <a:pt x="1516" y="1627"/>
                  </a:cubicBezTo>
                  <a:cubicBezTo>
                    <a:pt x="1072" y="1073"/>
                    <a:pt x="592" y="592"/>
                    <a:pt x="0" y="222"/>
                  </a:cubicBezTo>
                  <a:cubicBezTo>
                    <a:pt x="0" y="111"/>
                    <a:pt x="111" y="74"/>
                    <a:pt x="185" y="0"/>
                  </a:cubicBezTo>
                  <a:cubicBezTo>
                    <a:pt x="629" y="185"/>
                    <a:pt x="1035" y="444"/>
                    <a:pt x="1368" y="777"/>
                  </a:cubicBezTo>
                  <a:cubicBezTo>
                    <a:pt x="1701" y="1147"/>
                    <a:pt x="2107" y="1664"/>
                    <a:pt x="1996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2850600" y="1118950"/>
              <a:ext cx="147900" cy="175625"/>
            </a:xfrm>
            <a:custGeom>
              <a:avLst/>
              <a:gdLst/>
              <a:ahLst/>
              <a:cxnLst/>
              <a:rect l="l" t="t" r="r" b="b"/>
              <a:pathLst>
                <a:path w="5916" h="7025" extrusionOk="0">
                  <a:moveTo>
                    <a:pt x="5805" y="37"/>
                  </a:moveTo>
                  <a:cubicBezTo>
                    <a:pt x="5916" y="481"/>
                    <a:pt x="5472" y="703"/>
                    <a:pt x="5287" y="961"/>
                  </a:cubicBezTo>
                  <a:cubicBezTo>
                    <a:pt x="5102" y="1294"/>
                    <a:pt x="4844" y="1553"/>
                    <a:pt x="4585" y="1812"/>
                  </a:cubicBezTo>
                  <a:cubicBezTo>
                    <a:pt x="3476" y="3327"/>
                    <a:pt x="2182" y="4695"/>
                    <a:pt x="1036" y="6322"/>
                  </a:cubicBezTo>
                  <a:cubicBezTo>
                    <a:pt x="925" y="6507"/>
                    <a:pt x="703" y="6988"/>
                    <a:pt x="592" y="7025"/>
                  </a:cubicBezTo>
                  <a:cubicBezTo>
                    <a:pt x="0" y="7025"/>
                    <a:pt x="703" y="6137"/>
                    <a:pt x="740" y="6100"/>
                  </a:cubicBezTo>
                  <a:cubicBezTo>
                    <a:pt x="1405" y="5176"/>
                    <a:pt x="2071" y="4400"/>
                    <a:pt x="2736" y="3512"/>
                  </a:cubicBezTo>
                  <a:cubicBezTo>
                    <a:pt x="3697" y="2144"/>
                    <a:pt x="4696" y="1183"/>
                    <a:pt x="5583" y="0"/>
                  </a:cubicBezTo>
                  <a:cubicBezTo>
                    <a:pt x="5657" y="0"/>
                    <a:pt x="5731" y="0"/>
                    <a:pt x="580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3154675" y="1134650"/>
              <a:ext cx="58250" cy="50850"/>
            </a:xfrm>
            <a:custGeom>
              <a:avLst/>
              <a:gdLst/>
              <a:ahLst/>
              <a:cxnLst/>
              <a:rect l="l" t="t" r="r" b="b"/>
              <a:pathLst>
                <a:path w="2330" h="2034" extrusionOk="0">
                  <a:moveTo>
                    <a:pt x="2219" y="1923"/>
                  </a:moveTo>
                  <a:cubicBezTo>
                    <a:pt x="1923" y="2034"/>
                    <a:pt x="1738" y="1627"/>
                    <a:pt x="1517" y="1405"/>
                  </a:cubicBezTo>
                  <a:cubicBezTo>
                    <a:pt x="1295" y="1184"/>
                    <a:pt x="1110" y="999"/>
                    <a:pt x="888" y="814"/>
                  </a:cubicBezTo>
                  <a:cubicBezTo>
                    <a:pt x="666" y="629"/>
                    <a:pt x="1" y="296"/>
                    <a:pt x="444" y="1"/>
                  </a:cubicBezTo>
                  <a:cubicBezTo>
                    <a:pt x="481" y="1"/>
                    <a:pt x="481" y="1"/>
                    <a:pt x="518" y="38"/>
                  </a:cubicBezTo>
                  <a:cubicBezTo>
                    <a:pt x="962" y="370"/>
                    <a:pt x="1369" y="703"/>
                    <a:pt x="1775" y="1073"/>
                  </a:cubicBezTo>
                  <a:cubicBezTo>
                    <a:pt x="1960" y="1258"/>
                    <a:pt x="2330" y="1627"/>
                    <a:pt x="2219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3133425" y="1158675"/>
              <a:ext cx="71200" cy="62875"/>
            </a:xfrm>
            <a:custGeom>
              <a:avLst/>
              <a:gdLst/>
              <a:ahLst/>
              <a:cxnLst/>
              <a:rect l="l" t="t" r="r" b="b"/>
              <a:pathLst>
                <a:path w="2848" h="2515" extrusionOk="0">
                  <a:moveTo>
                    <a:pt x="2588" y="2515"/>
                  </a:moveTo>
                  <a:cubicBezTo>
                    <a:pt x="2219" y="2515"/>
                    <a:pt x="2071" y="2071"/>
                    <a:pt x="1849" y="1849"/>
                  </a:cubicBezTo>
                  <a:cubicBezTo>
                    <a:pt x="1516" y="1406"/>
                    <a:pt x="1147" y="1036"/>
                    <a:pt x="740" y="703"/>
                  </a:cubicBezTo>
                  <a:cubicBezTo>
                    <a:pt x="629" y="629"/>
                    <a:pt x="0" y="186"/>
                    <a:pt x="481" y="75"/>
                  </a:cubicBezTo>
                  <a:cubicBezTo>
                    <a:pt x="703" y="1"/>
                    <a:pt x="1405" y="666"/>
                    <a:pt x="1516" y="814"/>
                  </a:cubicBezTo>
                  <a:cubicBezTo>
                    <a:pt x="1775" y="1110"/>
                    <a:pt x="2071" y="1517"/>
                    <a:pt x="2330" y="1849"/>
                  </a:cubicBezTo>
                  <a:cubicBezTo>
                    <a:pt x="2514" y="2034"/>
                    <a:pt x="2847" y="2256"/>
                    <a:pt x="2588" y="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3119550" y="1171625"/>
              <a:ext cx="65650" cy="73975"/>
            </a:xfrm>
            <a:custGeom>
              <a:avLst/>
              <a:gdLst/>
              <a:ahLst/>
              <a:cxnLst/>
              <a:rect l="l" t="t" r="r" b="b"/>
              <a:pathLst>
                <a:path w="2626" h="2959" extrusionOk="0">
                  <a:moveTo>
                    <a:pt x="2589" y="2810"/>
                  </a:moveTo>
                  <a:cubicBezTo>
                    <a:pt x="2293" y="2958"/>
                    <a:pt x="2108" y="2699"/>
                    <a:pt x="2071" y="2440"/>
                  </a:cubicBezTo>
                  <a:cubicBezTo>
                    <a:pt x="1332" y="1849"/>
                    <a:pt x="666" y="1257"/>
                    <a:pt x="1" y="592"/>
                  </a:cubicBezTo>
                  <a:cubicBezTo>
                    <a:pt x="186" y="0"/>
                    <a:pt x="666" y="740"/>
                    <a:pt x="888" y="962"/>
                  </a:cubicBezTo>
                  <a:cubicBezTo>
                    <a:pt x="1443" y="1479"/>
                    <a:pt x="2626" y="2034"/>
                    <a:pt x="2589" y="2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3089975" y="1201200"/>
              <a:ext cx="86000" cy="65650"/>
            </a:xfrm>
            <a:custGeom>
              <a:avLst/>
              <a:gdLst/>
              <a:ahLst/>
              <a:cxnLst/>
              <a:rect l="l" t="t" r="r" b="b"/>
              <a:pathLst>
                <a:path w="3440" h="2626" extrusionOk="0">
                  <a:moveTo>
                    <a:pt x="3106" y="2625"/>
                  </a:moveTo>
                  <a:cubicBezTo>
                    <a:pt x="2774" y="2625"/>
                    <a:pt x="2848" y="2441"/>
                    <a:pt x="2700" y="2219"/>
                  </a:cubicBezTo>
                  <a:cubicBezTo>
                    <a:pt x="2108" y="1664"/>
                    <a:pt x="1480" y="1184"/>
                    <a:pt x="851" y="740"/>
                  </a:cubicBezTo>
                  <a:cubicBezTo>
                    <a:pt x="629" y="555"/>
                    <a:pt x="1" y="259"/>
                    <a:pt x="444" y="0"/>
                  </a:cubicBezTo>
                  <a:cubicBezTo>
                    <a:pt x="1295" y="518"/>
                    <a:pt x="2108" y="1147"/>
                    <a:pt x="2848" y="1812"/>
                  </a:cubicBezTo>
                  <a:cubicBezTo>
                    <a:pt x="2995" y="1997"/>
                    <a:pt x="3439" y="2367"/>
                    <a:pt x="310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3077975" y="1223375"/>
              <a:ext cx="66575" cy="63800"/>
            </a:xfrm>
            <a:custGeom>
              <a:avLst/>
              <a:gdLst/>
              <a:ahLst/>
              <a:cxnLst/>
              <a:rect l="l" t="t" r="r" b="b"/>
              <a:pathLst>
                <a:path w="2663" h="2552" extrusionOk="0">
                  <a:moveTo>
                    <a:pt x="2662" y="2293"/>
                  </a:moveTo>
                  <a:cubicBezTo>
                    <a:pt x="2403" y="2552"/>
                    <a:pt x="2145" y="2219"/>
                    <a:pt x="1997" y="2071"/>
                  </a:cubicBezTo>
                  <a:cubicBezTo>
                    <a:pt x="1405" y="1406"/>
                    <a:pt x="740" y="814"/>
                    <a:pt x="0" y="260"/>
                  </a:cubicBezTo>
                  <a:cubicBezTo>
                    <a:pt x="37" y="38"/>
                    <a:pt x="222" y="1"/>
                    <a:pt x="444" y="75"/>
                  </a:cubicBezTo>
                  <a:cubicBezTo>
                    <a:pt x="887" y="334"/>
                    <a:pt x="1257" y="703"/>
                    <a:pt x="1590" y="1110"/>
                  </a:cubicBezTo>
                  <a:cubicBezTo>
                    <a:pt x="1997" y="1554"/>
                    <a:pt x="2551" y="1849"/>
                    <a:pt x="2662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3045625" y="1248325"/>
              <a:ext cx="84125" cy="61050"/>
            </a:xfrm>
            <a:custGeom>
              <a:avLst/>
              <a:gdLst/>
              <a:ahLst/>
              <a:cxnLst/>
              <a:rect l="l" t="t" r="r" b="b"/>
              <a:pathLst>
                <a:path w="3365" h="2442" extrusionOk="0">
                  <a:moveTo>
                    <a:pt x="3365" y="2293"/>
                  </a:moveTo>
                  <a:cubicBezTo>
                    <a:pt x="3328" y="2330"/>
                    <a:pt x="3291" y="2367"/>
                    <a:pt x="3254" y="2404"/>
                  </a:cubicBezTo>
                  <a:cubicBezTo>
                    <a:pt x="2958" y="2441"/>
                    <a:pt x="2921" y="2219"/>
                    <a:pt x="2847" y="2034"/>
                  </a:cubicBezTo>
                  <a:cubicBezTo>
                    <a:pt x="2329" y="1369"/>
                    <a:pt x="1590" y="1036"/>
                    <a:pt x="740" y="556"/>
                  </a:cubicBezTo>
                  <a:cubicBezTo>
                    <a:pt x="555" y="445"/>
                    <a:pt x="0" y="149"/>
                    <a:pt x="518" y="38"/>
                  </a:cubicBezTo>
                  <a:cubicBezTo>
                    <a:pt x="740" y="1"/>
                    <a:pt x="1257" y="408"/>
                    <a:pt x="1405" y="519"/>
                  </a:cubicBezTo>
                  <a:cubicBezTo>
                    <a:pt x="2181" y="962"/>
                    <a:pt x="3180" y="1406"/>
                    <a:pt x="3365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3045625" y="1266825"/>
              <a:ext cx="59175" cy="56400"/>
            </a:xfrm>
            <a:custGeom>
              <a:avLst/>
              <a:gdLst/>
              <a:ahLst/>
              <a:cxnLst/>
              <a:rect l="l" t="t" r="r" b="b"/>
              <a:pathLst>
                <a:path w="2367" h="2256" extrusionOk="0">
                  <a:moveTo>
                    <a:pt x="2181" y="2256"/>
                  </a:moveTo>
                  <a:cubicBezTo>
                    <a:pt x="1886" y="2256"/>
                    <a:pt x="1738" y="1997"/>
                    <a:pt x="1553" y="1812"/>
                  </a:cubicBezTo>
                  <a:cubicBezTo>
                    <a:pt x="1220" y="1442"/>
                    <a:pt x="851" y="1146"/>
                    <a:pt x="481" y="777"/>
                  </a:cubicBezTo>
                  <a:cubicBezTo>
                    <a:pt x="333" y="629"/>
                    <a:pt x="0" y="481"/>
                    <a:pt x="111" y="185"/>
                  </a:cubicBezTo>
                  <a:cubicBezTo>
                    <a:pt x="370" y="0"/>
                    <a:pt x="555" y="370"/>
                    <a:pt x="740" y="518"/>
                  </a:cubicBezTo>
                  <a:cubicBezTo>
                    <a:pt x="924" y="703"/>
                    <a:pt x="1146" y="888"/>
                    <a:pt x="1294" y="1073"/>
                  </a:cubicBezTo>
                  <a:cubicBezTo>
                    <a:pt x="1664" y="1368"/>
                    <a:pt x="2366" y="1738"/>
                    <a:pt x="2181" y="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3030825" y="1282525"/>
              <a:ext cx="66575" cy="67500"/>
            </a:xfrm>
            <a:custGeom>
              <a:avLst/>
              <a:gdLst/>
              <a:ahLst/>
              <a:cxnLst/>
              <a:rect l="l" t="t" r="r" b="b"/>
              <a:pathLst>
                <a:path w="2663" h="2700" extrusionOk="0">
                  <a:moveTo>
                    <a:pt x="2478" y="2589"/>
                  </a:moveTo>
                  <a:cubicBezTo>
                    <a:pt x="2108" y="2700"/>
                    <a:pt x="1960" y="2293"/>
                    <a:pt x="1738" y="2145"/>
                  </a:cubicBezTo>
                  <a:cubicBezTo>
                    <a:pt x="1553" y="1960"/>
                    <a:pt x="1332" y="1702"/>
                    <a:pt x="1147" y="1480"/>
                  </a:cubicBezTo>
                  <a:cubicBezTo>
                    <a:pt x="703" y="1110"/>
                    <a:pt x="333" y="666"/>
                    <a:pt x="1" y="186"/>
                  </a:cubicBezTo>
                  <a:cubicBezTo>
                    <a:pt x="75" y="186"/>
                    <a:pt x="1" y="38"/>
                    <a:pt x="112" y="75"/>
                  </a:cubicBezTo>
                  <a:cubicBezTo>
                    <a:pt x="186" y="75"/>
                    <a:pt x="149" y="75"/>
                    <a:pt x="186" y="38"/>
                  </a:cubicBezTo>
                  <a:cubicBezTo>
                    <a:pt x="186" y="1"/>
                    <a:pt x="223" y="38"/>
                    <a:pt x="223" y="75"/>
                  </a:cubicBezTo>
                  <a:cubicBezTo>
                    <a:pt x="740" y="371"/>
                    <a:pt x="1369" y="1184"/>
                    <a:pt x="1886" y="1739"/>
                  </a:cubicBezTo>
                  <a:cubicBezTo>
                    <a:pt x="2145" y="1960"/>
                    <a:pt x="2663" y="2182"/>
                    <a:pt x="2478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3009575" y="1309350"/>
              <a:ext cx="77650" cy="73950"/>
            </a:xfrm>
            <a:custGeom>
              <a:avLst/>
              <a:gdLst/>
              <a:ahLst/>
              <a:cxnLst/>
              <a:rect l="l" t="t" r="r" b="b"/>
              <a:pathLst>
                <a:path w="3106" h="2958" extrusionOk="0">
                  <a:moveTo>
                    <a:pt x="3106" y="2736"/>
                  </a:moveTo>
                  <a:cubicBezTo>
                    <a:pt x="2699" y="2958"/>
                    <a:pt x="2588" y="2477"/>
                    <a:pt x="2403" y="2292"/>
                  </a:cubicBezTo>
                  <a:cubicBezTo>
                    <a:pt x="1775" y="1479"/>
                    <a:pt x="666" y="998"/>
                    <a:pt x="0" y="222"/>
                  </a:cubicBezTo>
                  <a:cubicBezTo>
                    <a:pt x="0" y="111"/>
                    <a:pt x="111" y="0"/>
                    <a:pt x="185" y="0"/>
                  </a:cubicBezTo>
                  <a:cubicBezTo>
                    <a:pt x="518" y="37"/>
                    <a:pt x="666" y="370"/>
                    <a:pt x="962" y="592"/>
                  </a:cubicBezTo>
                  <a:cubicBezTo>
                    <a:pt x="1590" y="998"/>
                    <a:pt x="2145" y="1442"/>
                    <a:pt x="2662" y="1996"/>
                  </a:cubicBezTo>
                  <a:cubicBezTo>
                    <a:pt x="2847" y="2181"/>
                    <a:pt x="3106" y="2440"/>
                    <a:pt x="3106" y="2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2989250" y="1336150"/>
              <a:ext cx="58250" cy="55475"/>
            </a:xfrm>
            <a:custGeom>
              <a:avLst/>
              <a:gdLst/>
              <a:ahLst/>
              <a:cxnLst/>
              <a:rect l="l" t="t" r="r" b="b"/>
              <a:pathLst>
                <a:path w="2330" h="2219" extrusionOk="0">
                  <a:moveTo>
                    <a:pt x="2329" y="2108"/>
                  </a:moveTo>
                  <a:cubicBezTo>
                    <a:pt x="1812" y="2218"/>
                    <a:pt x="1701" y="1627"/>
                    <a:pt x="1479" y="1331"/>
                  </a:cubicBezTo>
                  <a:cubicBezTo>
                    <a:pt x="1035" y="888"/>
                    <a:pt x="555" y="518"/>
                    <a:pt x="0" y="296"/>
                  </a:cubicBezTo>
                  <a:cubicBezTo>
                    <a:pt x="0" y="111"/>
                    <a:pt x="74" y="0"/>
                    <a:pt x="185" y="37"/>
                  </a:cubicBezTo>
                  <a:cubicBezTo>
                    <a:pt x="702" y="37"/>
                    <a:pt x="1294" y="555"/>
                    <a:pt x="1738" y="1035"/>
                  </a:cubicBezTo>
                  <a:cubicBezTo>
                    <a:pt x="2033" y="1331"/>
                    <a:pt x="2255" y="1701"/>
                    <a:pt x="2329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2967975" y="1364800"/>
              <a:ext cx="61950" cy="45300"/>
            </a:xfrm>
            <a:custGeom>
              <a:avLst/>
              <a:gdLst/>
              <a:ahLst/>
              <a:cxnLst/>
              <a:rect l="l" t="t" r="r" b="b"/>
              <a:pathLst>
                <a:path w="2478" h="1812" extrusionOk="0">
                  <a:moveTo>
                    <a:pt x="2478" y="1590"/>
                  </a:moveTo>
                  <a:cubicBezTo>
                    <a:pt x="2071" y="1812"/>
                    <a:pt x="1923" y="1331"/>
                    <a:pt x="1738" y="1109"/>
                  </a:cubicBezTo>
                  <a:cubicBezTo>
                    <a:pt x="1295" y="666"/>
                    <a:pt x="666" y="370"/>
                    <a:pt x="38" y="333"/>
                  </a:cubicBezTo>
                  <a:cubicBezTo>
                    <a:pt x="1" y="148"/>
                    <a:pt x="75" y="37"/>
                    <a:pt x="186" y="37"/>
                  </a:cubicBezTo>
                  <a:cubicBezTo>
                    <a:pt x="888" y="0"/>
                    <a:pt x="1553" y="296"/>
                    <a:pt x="2034" y="814"/>
                  </a:cubicBezTo>
                  <a:cubicBezTo>
                    <a:pt x="2256" y="999"/>
                    <a:pt x="2404" y="1294"/>
                    <a:pt x="2478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2828425" y="1366650"/>
              <a:ext cx="40675" cy="52700"/>
            </a:xfrm>
            <a:custGeom>
              <a:avLst/>
              <a:gdLst/>
              <a:ahLst/>
              <a:cxnLst/>
              <a:rect l="l" t="t" r="r" b="b"/>
              <a:pathLst>
                <a:path w="1627" h="2108" extrusionOk="0">
                  <a:moveTo>
                    <a:pt x="1553" y="1886"/>
                  </a:moveTo>
                  <a:cubicBezTo>
                    <a:pt x="1220" y="2108"/>
                    <a:pt x="961" y="1664"/>
                    <a:pt x="776" y="1294"/>
                  </a:cubicBezTo>
                  <a:cubicBezTo>
                    <a:pt x="555" y="888"/>
                    <a:pt x="0" y="0"/>
                    <a:pt x="703" y="74"/>
                  </a:cubicBezTo>
                  <a:cubicBezTo>
                    <a:pt x="850" y="555"/>
                    <a:pt x="1072" y="1035"/>
                    <a:pt x="1331" y="1479"/>
                  </a:cubicBezTo>
                  <a:cubicBezTo>
                    <a:pt x="1442" y="1590"/>
                    <a:pt x="1627" y="1590"/>
                    <a:pt x="1553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2909750" y="1447975"/>
              <a:ext cx="75825" cy="47175"/>
            </a:xfrm>
            <a:custGeom>
              <a:avLst/>
              <a:gdLst/>
              <a:ahLst/>
              <a:cxnLst/>
              <a:rect l="l" t="t" r="r" b="b"/>
              <a:pathLst>
                <a:path w="3033" h="1887" extrusionOk="0">
                  <a:moveTo>
                    <a:pt x="1110" y="1110"/>
                  </a:moveTo>
                  <a:cubicBezTo>
                    <a:pt x="1479" y="1258"/>
                    <a:pt x="2404" y="1590"/>
                    <a:pt x="2515" y="1073"/>
                  </a:cubicBezTo>
                  <a:cubicBezTo>
                    <a:pt x="2552" y="777"/>
                    <a:pt x="2404" y="814"/>
                    <a:pt x="2367" y="555"/>
                  </a:cubicBezTo>
                  <a:cubicBezTo>
                    <a:pt x="2699" y="1"/>
                    <a:pt x="3032" y="925"/>
                    <a:pt x="2884" y="1295"/>
                  </a:cubicBezTo>
                  <a:cubicBezTo>
                    <a:pt x="2625" y="1701"/>
                    <a:pt x="2108" y="1886"/>
                    <a:pt x="1664" y="1738"/>
                  </a:cubicBezTo>
                  <a:cubicBezTo>
                    <a:pt x="1221" y="1590"/>
                    <a:pt x="814" y="1332"/>
                    <a:pt x="481" y="1036"/>
                  </a:cubicBezTo>
                  <a:cubicBezTo>
                    <a:pt x="370" y="962"/>
                    <a:pt x="1" y="925"/>
                    <a:pt x="38" y="703"/>
                  </a:cubicBezTo>
                  <a:cubicBezTo>
                    <a:pt x="148" y="222"/>
                    <a:pt x="1110" y="925"/>
                    <a:pt x="1110" y="1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1" name="Google Shape;1161;p17"/>
          <p:cNvSpPr/>
          <p:nvPr/>
        </p:nvSpPr>
        <p:spPr>
          <a:xfrm rot="-315008">
            <a:off x="3141074" y="46791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17"/>
          <p:cNvSpPr/>
          <p:nvPr/>
        </p:nvSpPr>
        <p:spPr>
          <a:xfrm rot="-315008">
            <a:off x="8609712" y="36071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17"/>
          <p:cNvSpPr/>
          <p:nvPr/>
        </p:nvSpPr>
        <p:spPr>
          <a:xfrm rot="-315008">
            <a:off x="7230162" y="1179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17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17"/>
          <p:cNvSpPr/>
          <p:nvPr/>
        </p:nvSpPr>
        <p:spPr>
          <a:xfrm>
            <a:off x="57147" y="3777576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6" name="Google Shape;1166;p17"/>
          <p:cNvGrpSpPr/>
          <p:nvPr/>
        </p:nvGrpSpPr>
        <p:grpSpPr>
          <a:xfrm>
            <a:off x="8540277" y="1181472"/>
            <a:ext cx="668674" cy="696398"/>
            <a:chOff x="5279575" y="813000"/>
            <a:chExt cx="647000" cy="673825"/>
          </a:xfrm>
        </p:grpSpPr>
        <p:sp>
          <p:nvSpPr>
            <p:cNvPr id="1167" name="Google Shape;1167;p17"/>
            <p:cNvSpPr/>
            <p:nvPr/>
          </p:nvSpPr>
          <p:spPr>
            <a:xfrm>
              <a:off x="5415450" y="848125"/>
              <a:ext cx="257875" cy="163625"/>
            </a:xfrm>
            <a:custGeom>
              <a:avLst/>
              <a:gdLst/>
              <a:ahLst/>
              <a:cxnLst/>
              <a:rect l="l" t="t" r="r" b="b"/>
              <a:pathLst>
                <a:path w="10315" h="6545" extrusionOk="0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5690875" y="862000"/>
              <a:ext cx="15725" cy="11100"/>
            </a:xfrm>
            <a:custGeom>
              <a:avLst/>
              <a:gdLst/>
              <a:ahLst/>
              <a:cxnLst/>
              <a:rect l="l" t="t" r="r" b="b"/>
              <a:pathLst>
                <a:path w="629" h="444" extrusionOk="0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5727850" y="862925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5532825" y="891575"/>
              <a:ext cx="35150" cy="87825"/>
            </a:xfrm>
            <a:custGeom>
              <a:avLst/>
              <a:gdLst/>
              <a:ahLst/>
              <a:cxnLst/>
              <a:rect l="l" t="t" r="r" b="b"/>
              <a:pathLst>
                <a:path w="1406" h="3513" extrusionOk="0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5615075" y="910050"/>
              <a:ext cx="45325" cy="106325"/>
            </a:xfrm>
            <a:custGeom>
              <a:avLst/>
              <a:gdLst/>
              <a:ahLst/>
              <a:cxnLst/>
              <a:rect l="l" t="t" r="r" b="b"/>
              <a:pathLst>
                <a:path w="1813" h="4253" extrusionOk="0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5686250" y="935000"/>
              <a:ext cx="25900" cy="42550"/>
            </a:xfrm>
            <a:custGeom>
              <a:avLst/>
              <a:gdLst/>
              <a:ahLst/>
              <a:cxnLst/>
              <a:rect l="l" t="t" r="r" b="b"/>
              <a:pathLst>
                <a:path w="1036" h="1702" extrusionOk="0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5724150" y="935000"/>
              <a:ext cx="112775" cy="72125"/>
            </a:xfrm>
            <a:custGeom>
              <a:avLst/>
              <a:gdLst/>
              <a:ahLst/>
              <a:cxnLst/>
              <a:rect l="l" t="t" r="r" b="b"/>
              <a:pathLst>
                <a:path w="4511" h="2885" extrusionOk="0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5380325" y="938700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5399725" y="965500"/>
              <a:ext cx="38850" cy="108175"/>
            </a:xfrm>
            <a:custGeom>
              <a:avLst/>
              <a:gdLst/>
              <a:ahLst/>
              <a:cxnLst/>
              <a:rect l="l" t="t" r="r" b="b"/>
              <a:pathLst>
                <a:path w="1554" h="4327" extrusionOk="0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5327625" y="965500"/>
              <a:ext cx="51800" cy="189500"/>
            </a:xfrm>
            <a:custGeom>
              <a:avLst/>
              <a:gdLst/>
              <a:ahLst/>
              <a:cxnLst/>
              <a:rect l="l" t="t" r="r" b="b"/>
              <a:pathLst>
                <a:path w="2072" h="7580" extrusionOk="0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5423750" y="997850"/>
              <a:ext cx="24075" cy="49025"/>
            </a:xfrm>
            <a:custGeom>
              <a:avLst/>
              <a:gdLst/>
              <a:ahLst/>
              <a:cxnLst/>
              <a:rect l="l" t="t" r="r" b="b"/>
              <a:pathLst>
                <a:path w="963" h="1961" extrusionOk="0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5696425" y="995100"/>
              <a:ext cx="30525" cy="19425"/>
            </a:xfrm>
            <a:custGeom>
              <a:avLst/>
              <a:gdLst/>
              <a:ahLst/>
              <a:cxnLst/>
              <a:rect l="l" t="t" r="r" b="b"/>
              <a:pathLst>
                <a:path w="1221" h="777" extrusionOk="0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5769425" y="1027425"/>
              <a:ext cx="86000" cy="212625"/>
            </a:xfrm>
            <a:custGeom>
              <a:avLst/>
              <a:gdLst/>
              <a:ahLst/>
              <a:cxnLst/>
              <a:rect l="l" t="t" r="r" b="b"/>
              <a:pathLst>
                <a:path w="3440" h="8505" extrusionOk="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5646500" y="1079200"/>
              <a:ext cx="101700" cy="191350"/>
            </a:xfrm>
            <a:custGeom>
              <a:avLst/>
              <a:gdLst/>
              <a:ahLst/>
              <a:cxnLst/>
              <a:rect l="l" t="t" r="r" b="b"/>
              <a:pathLst>
                <a:path w="4068" h="7654" extrusionOk="0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5811025" y="1096750"/>
              <a:ext cx="37925" cy="83225"/>
            </a:xfrm>
            <a:custGeom>
              <a:avLst/>
              <a:gdLst/>
              <a:ahLst/>
              <a:cxnLst/>
              <a:rect l="l" t="t" r="r" b="b"/>
              <a:pathLst>
                <a:path w="1517" h="3329" extrusionOk="0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5693650" y="1124475"/>
              <a:ext cx="62875" cy="127575"/>
            </a:xfrm>
            <a:custGeom>
              <a:avLst/>
              <a:gdLst/>
              <a:ahLst/>
              <a:cxnLst/>
              <a:rect l="l" t="t" r="r" b="b"/>
              <a:pathLst>
                <a:path w="2515" h="5103" extrusionOk="0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5459800" y="1125400"/>
              <a:ext cx="15750" cy="15750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5364600" y="1139275"/>
              <a:ext cx="104475" cy="64725"/>
            </a:xfrm>
            <a:custGeom>
              <a:avLst/>
              <a:gdLst/>
              <a:ahLst/>
              <a:cxnLst/>
              <a:rect l="l" t="t" r="r" b="b"/>
              <a:pathLst>
                <a:path w="4179" h="2589" extrusionOk="0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5738000" y="1145750"/>
              <a:ext cx="42550" cy="83200"/>
            </a:xfrm>
            <a:custGeom>
              <a:avLst/>
              <a:gdLst/>
              <a:ahLst/>
              <a:cxnLst/>
              <a:rect l="l" t="t" r="r" b="b"/>
              <a:pathLst>
                <a:path w="1702" h="3328" extrusionOk="0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5469050" y="1191025"/>
              <a:ext cx="36075" cy="72125"/>
            </a:xfrm>
            <a:custGeom>
              <a:avLst/>
              <a:gdLst/>
              <a:ahLst/>
              <a:cxnLst/>
              <a:rect l="l" t="t" r="r" b="b"/>
              <a:pathLst>
                <a:path w="1443" h="2885" extrusionOk="0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5555925" y="1193800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5579950" y="12141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5738000" y="1230775"/>
              <a:ext cx="142375" cy="105400"/>
            </a:xfrm>
            <a:custGeom>
              <a:avLst/>
              <a:gdLst/>
              <a:ahLst/>
              <a:cxnLst/>
              <a:rect l="l" t="t" r="r" b="b"/>
              <a:pathLst>
                <a:path w="5695" h="4216" extrusionOk="0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5718600" y="1271450"/>
              <a:ext cx="157150" cy="102625"/>
            </a:xfrm>
            <a:custGeom>
              <a:avLst/>
              <a:gdLst/>
              <a:ahLst/>
              <a:cxnLst/>
              <a:rect l="l" t="t" r="r" b="b"/>
              <a:pathLst>
                <a:path w="6286" h="4105" extrusionOk="0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5725075" y="1309350"/>
              <a:ext cx="157150" cy="97050"/>
            </a:xfrm>
            <a:custGeom>
              <a:avLst/>
              <a:gdLst/>
              <a:ahLst/>
              <a:cxnLst/>
              <a:rect l="l" t="t" r="r" b="b"/>
              <a:pathLst>
                <a:path w="6286" h="3882" extrusionOk="0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5279575" y="813000"/>
              <a:ext cx="647000" cy="673825"/>
            </a:xfrm>
            <a:custGeom>
              <a:avLst/>
              <a:gdLst/>
              <a:ahLst/>
              <a:cxnLst/>
              <a:rect l="l" t="t" r="r" b="b"/>
              <a:pathLst>
                <a:path w="25880" h="26953" extrusionOk="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8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95" name="Google Shape;1195;p18"/>
          <p:cNvGrpSpPr/>
          <p:nvPr/>
        </p:nvGrpSpPr>
        <p:grpSpPr>
          <a:xfrm rot="-671603">
            <a:off x="-73080" y="4067742"/>
            <a:ext cx="954125" cy="1272984"/>
            <a:chOff x="2882950" y="4162550"/>
            <a:chExt cx="738500" cy="985300"/>
          </a:xfrm>
        </p:grpSpPr>
        <p:sp>
          <p:nvSpPr>
            <p:cNvPr id="1196" name="Google Shape;1196;p18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18"/>
          <p:cNvSpPr/>
          <p:nvPr/>
        </p:nvSpPr>
        <p:spPr>
          <a:xfrm>
            <a:off x="8057609" y="131526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3" name="Google Shape;1203;p18"/>
          <p:cNvGrpSpPr/>
          <p:nvPr/>
        </p:nvGrpSpPr>
        <p:grpSpPr>
          <a:xfrm rot="1313390">
            <a:off x="-119111" y="-250217"/>
            <a:ext cx="1130638" cy="1137928"/>
            <a:chOff x="1658300" y="3091325"/>
            <a:chExt cx="717250" cy="721875"/>
          </a:xfrm>
        </p:grpSpPr>
        <p:sp>
          <p:nvSpPr>
            <p:cNvPr id="1204" name="Google Shape;1204;p18"/>
            <p:cNvSpPr/>
            <p:nvPr/>
          </p:nvSpPr>
          <p:spPr>
            <a:xfrm>
              <a:off x="1658300" y="3091325"/>
              <a:ext cx="717250" cy="721875"/>
            </a:xfrm>
            <a:custGeom>
              <a:avLst/>
              <a:gdLst/>
              <a:ahLst/>
              <a:cxnLst/>
              <a:rect l="l" t="t" r="r" b="b"/>
              <a:pathLst>
                <a:path w="28690" h="28875" extrusionOk="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1979925" y="3122750"/>
              <a:ext cx="136825" cy="48100"/>
            </a:xfrm>
            <a:custGeom>
              <a:avLst/>
              <a:gdLst/>
              <a:ahLst/>
              <a:cxnLst/>
              <a:rect l="l" t="t" r="r" b="b"/>
              <a:pathLst>
                <a:path w="5473" h="1924" extrusionOk="0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1937425" y="3129225"/>
              <a:ext cx="19425" cy="14800"/>
            </a:xfrm>
            <a:custGeom>
              <a:avLst/>
              <a:gdLst/>
              <a:ahLst/>
              <a:cxnLst/>
              <a:rect l="l" t="t" r="r" b="b"/>
              <a:pathLst>
                <a:path w="777" h="592" extrusionOk="0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1857925" y="3134775"/>
              <a:ext cx="73050" cy="67500"/>
            </a:xfrm>
            <a:custGeom>
              <a:avLst/>
              <a:gdLst/>
              <a:ahLst/>
              <a:cxnLst/>
              <a:rect l="l" t="t" r="r" b="b"/>
              <a:pathLst>
                <a:path w="2922" h="2700" extrusionOk="0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1876425" y="3146775"/>
              <a:ext cx="208900" cy="92450"/>
            </a:xfrm>
            <a:custGeom>
              <a:avLst/>
              <a:gdLst/>
              <a:ahLst/>
              <a:cxnLst/>
              <a:rect l="l" t="t" r="r" b="b"/>
              <a:pathLst>
                <a:path w="8356" h="3698" extrusionOk="0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2107475" y="3180050"/>
              <a:ext cx="13900" cy="17600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2062200" y="3270625"/>
              <a:ext cx="212600" cy="24075"/>
            </a:xfrm>
            <a:custGeom>
              <a:avLst/>
              <a:gdLst/>
              <a:ahLst/>
              <a:cxnLst/>
              <a:rect l="l" t="t" r="r" b="b"/>
              <a:pathLst>
                <a:path w="8504" h="963" extrusionOk="0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2003975" y="327987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1826500" y="3281725"/>
              <a:ext cx="166400" cy="29600"/>
            </a:xfrm>
            <a:custGeom>
              <a:avLst/>
              <a:gdLst/>
              <a:ahLst/>
              <a:cxnLst/>
              <a:rect l="l" t="t" r="r" b="b"/>
              <a:pathLst>
                <a:path w="6656" h="1184" extrusionOk="0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1784000" y="3297450"/>
              <a:ext cx="13875" cy="12950"/>
            </a:xfrm>
            <a:custGeom>
              <a:avLst/>
              <a:gdLst/>
              <a:ahLst/>
              <a:cxnLst/>
              <a:rect l="l" t="t" r="r" b="b"/>
              <a:pathLst>
                <a:path w="555" h="518" extrusionOk="0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1708200" y="3303900"/>
              <a:ext cx="64725" cy="79525"/>
            </a:xfrm>
            <a:custGeom>
              <a:avLst/>
              <a:gdLst/>
              <a:ahLst/>
              <a:cxnLst/>
              <a:rect l="l" t="t" r="r" b="b"/>
              <a:pathLst>
                <a:path w="2589" h="3181" extrusionOk="0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2242425" y="3334400"/>
              <a:ext cx="31450" cy="37925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1822800" y="3343650"/>
              <a:ext cx="366975" cy="343850"/>
            </a:xfrm>
            <a:custGeom>
              <a:avLst/>
              <a:gdLst/>
              <a:ahLst/>
              <a:cxnLst/>
              <a:rect l="l" t="t" r="r" b="b"/>
              <a:pathLst>
                <a:path w="14679" h="13754" extrusionOk="0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2221175" y="3348275"/>
              <a:ext cx="76725" cy="80425"/>
            </a:xfrm>
            <a:custGeom>
              <a:avLst/>
              <a:gdLst/>
              <a:ahLst/>
              <a:cxnLst/>
              <a:rect l="l" t="t" r="r" b="b"/>
              <a:pathLst>
                <a:path w="3069" h="3217" extrusionOk="0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2206375" y="33603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1802475" y="3378775"/>
              <a:ext cx="40700" cy="160850"/>
            </a:xfrm>
            <a:custGeom>
              <a:avLst/>
              <a:gdLst/>
              <a:ahLst/>
              <a:cxnLst/>
              <a:rect l="l" t="t" r="r" b="b"/>
              <a:pathLst>
                <a:path w="1628" h="6434" extrusionOk="0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1851475" y="3389875"/>
              <a:ext cx="64725" cy="138650"/>
            </a:xfrm>
            <a:custGeom>
              <a:avLst/>
              <a:gdLst/>
              <a:ahLst/>
              <a:cxnLst/>
              <a:rect l="l" t="t" r="r" b="b"/>
              <a:pathLst>
                <a:path w="2589" h="5546" extrusionOk="0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1897675" y="3394475"/>
              <a:ext cx="211675" cy="226475"/>
            </a:xfrm>
            <a:custGeom>
              <a:avLst/>
              <a:gdLst/>
              <a:ahLst/>
              <a:cxnLst/>
              <a:rect l="l" t="t" r="r" b="b"/>
              <a:pathLst>
                <a:path w="8467" h="9059" extrusionOk="0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2076975" y="3401875"/>
              <a:ext cx="82300" cy="138675"/>
            </a:xfrm>
            <a:custGeom>
              <a:avLst/>
              <a:gdLst/>
              <a:ahLst/>
              <a:cxnLst/>
              <a:rect l="l" t="t" r="r" b="b"/>
              <a:pathLst>
                <a:path w="3292" h="5547" extrusionOk="0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2223950" y="3403725"/>
              <a:ext cx="102625" cy="91525"/>
            </a:xfrm>
            <a:custGeom>
              <a:avLst/>
              <a:gdLst/>
              <a:ahLst/>
              <a:cxnLst/>
              <a:rect l="l" t="t" r="r" b="b"/>
              <a:pathLst>
                <a:path w="4105" h="3661" extrusionOk="0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1712825" y="3404650"/>
              <a:ext cx="17575" cy="15750"/>
            </a:xfrm>
            <a:custGeom>
              <a:avLst/>
              <a:gdLst/>
              <a:ahLst/>
              <a:cxnLst/>
              <a:rect l="l" t="t" r="r" b="b"/>
              <a:pathLst>
                <a:path w="703" h="630" extrusionOk="0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1784000" y="3413900"/>
              <a:ext cx="19425" cy="52700"/>
            </a:xfrm>
            <a:custGeom>
              <a:avLst/>
              <a:gdLst/>
              <a:ahLst/>
              <a:cxnLst/>
              <a:rect l="l" t="t" r="r" b="b"/>
              <a:pathLst>
                <a:path w="777" h="2108" extrusionOk="0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2230425" y="3449950"/>
              <a:ext cx="85975" cy="79500"/>
            </a:xfrm>
            <a:custGeom>
              <a:avLst/>
              <a:gdLst/>
              <a:ahLst/>
              <a:cxnLst/>
              <a:rect l="l" t="t" r="r" b="b"/>
              <a:pathLst>
                <a:path w="3439" h="3180" extrusionOk="0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1723925" y="3457350"/>
              <a:ext cx="40675" cy="243100"/>
            </a:xfrm>
            <a:custGeom>
              <a:avLst/>
              <a:gdLst/>
              <a:ahLst/>
              <a:cxnLst/>
              <a:rect l="l" t="t" r="r" b="b"/>
              <a:pathLst>
                <a:path w="1627" h="9724" extrusionOk="0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2223950" y="3491525"/>
              <a:ext cx="100775" cy="79525"/>
            </a:xfrm>
            <a:custGeom>
              <a:avLst/>
              <a:gdLst/>
              <a:ahLst/>
              <a:cxnLst/>
              <a:rect l="l" t="t" r="r" b="b"/>
              <a:pathLst>
                <a:path w="4031" h="3181" extrusionOk="0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1948500" y="3496150"/>
              <a:ext cx="17600" cy="49950"/>
            </a:xfrm>
            <a:custGeom>
              <a:avLst/>
              <a:gdLst/>
              <a:ahLst/>
              <a:cxnLst/>
              <a:rect l="l" t="t" r="r" b="b"/>
              <a:pathLst>
                <a:path w="704" h="1998" extrusionOk="0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2216550" y="3530350"/>
              <a:ext cx="110925" cy="81375"/>
            </a:xfrm>
            <a:custGeom>
              <a:avLst/>
              <a:gdLst/>
              <a:ahLst/>
              <a:cxnLst/>
              <a:rect l="l" t="t" r="r" b="b"/>
              <a:pathLst>
                <a:path w="4437" h="3255" extrusionOk="0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861625" y="3550700"/>
              <a:ext cx="12975" cy="12950"/>
            </a:xfrm>
            <a:custGeom>
              <a:avLst/>
              <a:gdLst/>
              <a:ahLst/>
              <a:cxnLst/>
              <a:rect l="l" t="t" r="r" b="b"/>
              <a:pathLst>
                <a:path w="519" h="518" extrusionOk="0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2131525" y="3554375"/>
              <a:ext cx="12025" cy="23150"/>
            </a:xfrm>
            <a:custGeom>
              <a:avLst/>
              <a:gdLst/>
              <a:ahLst/>
              <a:cxnLst/>
              <a:rect l="l" t="t" r="r" b="b"/>
              <a:pathLst>
                <a:path w="481" h="926" extrusionOk="0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2185125" y="3574725"/>
              <a:ext cx="128500" cy="85050"/>
            </a:xfrm>
            <a:custGeom>
              <a:avLst/>
              <a:gdLst/>
              <a:ahLst/>
              <a:cxnLst/>
              <a:rect l="l" t="t" r="r" b="b"/>
              <a:pathLst>
                <a:path w="5140" h="3402" extrusionOk="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2003050" y="3594125"/>
              <a:ext cx="124800" cy="62875"/>
            </a:xfrm>
            <a:custGeom>
              <a:avLst/>
              <a:gdLst/>
              <a:ahLst/>
              <a:cxnLst/>
              <a:rect l="l" t="t" r="r" b="b"/>
              <a:pathLst>
                <a:path w="4992" h="2515" extrusionOk="0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2216550" y="3618150"/>
              <a:ext cx="87825" cy="56425"/>
            </a:xfrm>
            <a:custGeom>
              <a:avLst/>
              <a:gdLst/>
              <a:ahLst/>
              <a:cxnLst/>
              <a:rect l="l" t="t" r="r" b="b"/>
              <a:pathLst>
                <a:path w="3513" h="2257" extrusionOk="0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2235025" y="3669000"/>
              <a:ext cx="61025" cy="85975"/>
            </a:xfrm>
            <a:custGeom>
              <a:avLst/>
              <a:gdLst/>
              <a:ahLst/>
              <a:cxnLst/>
              <a:rect l="l" t="t" r="r" b="b"/>
              <a:pathLst>
                <a:path w="2441" h="3439" extrusionOk="0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2211000" y="3669925"/>
              <a:ext cx="56400" cy="65650"/>
            </a:xfrm>
            <a:custGeom>
              <a:avLst/>
              <a:gdLst/>
              <a:ahLst/>
              <a:cxnLst/>
              <a:rect l="l" t="t" r="r" b="b"/>
              <a:pathLst>
                <a:path w="2256" h="2626" extrusionOk="0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2107475" y="3677325"/>
              <a:ext cx="73975" cy="81350"/>
            </a:xfrm>
            <a:custGeom>
              <a:avLst/>
              <a:gdLst/>
              <a:ahLst/>
              <a:cxnLst/>
              <a:rect l="l" t="t" r="r" b="b"/>
              <a:pathLst>
                <a:path w="2959" h="3254" extrusionOk="0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2157400" y="3679150"/>
              <a:ext cx="56400" cy="64725"/>
            </a:xfrm>
            <a:custGeom>
              <a:avLst/>
              <a:gdLst/>
              <a:ahLst/>
              <a:cxnLst/>
              <a:rect l="l" t="t" r="r" b="b"/>
              <a:pathLst>
                <a:path w="2256" h="2589" extrusionOk="0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2069600" y="3680075"/>
              <a:ext cx="70250" cy="78600"/>
            </a:xfrm>
            <a:custGeom>
              <a:avLst/>
              <a:gdLst/>
              <a:ahLst/>
              <a:cxnLst/>
              <a:rect l="l" t="t" r="r" b="b"/>
              <a:pathLst>
                <a:path w="2810" h="3144" extrusionOk="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2022450" y="369487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2266450" y="3694875"/>
              <a:ext cx="39775" cy="49925"/>
            </a:xfrm>
            <a:custGeom>
              <a:avLst/>
              <a:gdLst/>
              <a:ahLst/>
              <a:cxnLst/>
              <a:rect l="l" t="t" r="r" b="b"/>
              <a:pathLst>
                <a:path w="1591" h="1997" extrusionOk="0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1827425" y="3698575"/>
              <a:ext cx="53650" cy="53625"/>
            </a:xfrm>
            <a:custGeom>
              <a:avLst/>
              <a:gdLst/>
              <a:ahLst/>
              <a:cxnLst/>
              <a:rect l="l" t="t" r="r" b="b"/>
              <a:pathLst>
                <a:path w="2146" h="2145" extrusionOk="0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1966075" y="3699500"/>
              <a:ext cx="76725" cy="65650"/>
            </a:xfrm>
            <a:custGeom>
              <a:avLst/>
              <a:gdLst/>
              <a:ahLst/>
              <a:cxnLst/>
              <a:rect l="l" t="t" r="r" b="b"/>
              <a:pathLst>
                <a:path w="3069" h="2626" extrusionOk="0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1871800" y="3705050"/>
              <a:ext cx="78575" cy="68400"/>
            </a:xfrm>
            <a:custGeom>
              <a:avLst/>
              <a:gdLst/>
              <a:ahLst/>
              <a:cxnLst/>
              <a:rect l="l" t="t" r="r" b="b"/>
              <a:pathLst>
                <a:path w="3143" h="2736" extrusionOk="0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1839450" y="3706900"/>
              <a:ext cx="67500" cy="66550"/>
            </a:xfrm>
            <a:custGeom>
              <a:avLst/>
              <a:gdLst/>
              <a:ahLst/>
              <a:cxnLst/>
              <a:rect l="l" t="t" r="r" b="b"/>
              <a:pathLst>
                <a:path w="2700" h="2662" extrusionOk="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1910625" y="3706900"/>
              <a:ext cx="73025" cy="66550"/>
            </a:xfrm>
            <a:custGeom>
              <a:avLst/>
              <a:gdLst/>
              <a:ahLst/>
              <a:cxnLst/>
              <a:rect l="l" t="t" r="r" b="b"/>
              <a:pathLst>
                <a:path w="2921" h="2662" extrusionOk="0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1763650" y="3725375"/>
              <a:ext cx="12050" cy="10200"/>
            </a:xfrm>
            <a:custGeom>
              <a:avLst/>
              <a:gdLst/>
              <a:ahLst/>
              <a:cxnLst/>
              <a:rect l="l" t="t" r="r" b="b"/>
              <a:pathLst>
                <a:path w="482" h="408" extrusionOk="0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18"/>
          <p:cNvSpPr/>
          <p:nvPr/>
        </p:nvSpPr>
        <p:spPr>
          <a:xfrm rot="-315008">
            <a:off x="6892612" y="1179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18"/>
          <p:cNvSpPr/>
          <p:nvPr/>
        </p:nvSpPr>
        <p:spPr>
          <a:xfrm rot="-315008">
            <a:off x="8654737" y="42955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18"/>
          <p:cNvSpPr/>
          <p:nvPr/>
        </p:nvSpPr>
        <p:spPr>
          <a:xfrm rot="-315008">
            <a:off x="206062" y="16823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9"/>
          <p:cNvSpPr txBox="1">
            <a:spLocks noGrp="1"/>
          </p:cNvSpPr>
          <p:nvPr>
            <p:ph type="subTitle" idx="1"/>
          </p:nvPr>
        </p:nvSpPr>
        <p:spPr>
          <a:xfrm>
            <a:off x="4752975" y="2064450"/>
            <a:ext cx="3428100" cy="1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19"/>
          <p:cNvSpPr txBox="1">
            <a:spLocks noGrp="1"/>
          </p:cNvSpPr>
          <p:nvPr>
            <p:ph type="title"/>
          </p:nvPr>
        </p:nvSpPr>
        <p:spPr>
          <a:xfrm>
            <a:off x="4752975" y="1106250"/>
            <a:ext cx="34281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19"/>
          <p:cNvSpPr>
            <a:spLocks noGrp="1"/>
          </p:cNvSpPr>
          <p:nvPr>
            <p:ph type="pic" idx="2"/>
          </p:nvPr>
        </p:nvSpPr>
        <p:spPr>
          <a:xfrm>
            <a:off x="990600" y="981150"/>
            <a:ext cx="3181200" cy="3181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256" name="Google Shape;1256;p19"/>
          <p:cNvGrpSpPr/>
          <p:nvPr/>
        </p:nvGrpSpPr>
        <p:grpSpPr>
          <a:xfrm rot="1684474">
            <a:off x="7644424" y="367357"/>
            <a:ext cx="1079489" cy="740330"/>
            <a:chOff x="1640725" y="1971125"/>
            <a:chExt cx="835575" cy="573050"/>
          </a:xfrm>
        </p:grpSpPr>
        <p:sp>
          <p:nvSpPr>
            <p:cNvPr id="1257" name="Google Shape;1257;p19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19"/>
          <p:cNvGrpSpPr/>
          <p:nvPr/>
        </p:nvGrpSpPr>
        <p:grpSpPr>
          <a:xfrm>
            <a:off x="302745" y="316033"/>
            <a:ext cx="1050305" cy="934491"/>
            <a:chOff x="1566800" y="4210625"/>
            <a:chExt cx="964025" cy="857725"/>
          </a:xfrm>
        </p:grpSpPr>
        <p:sp>
          <p:nvSpPr>
            <p:cNvPr id="1275" name="Google Shape;1275;p19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19"/>
          <p:cNvGrpSpPr/>
          <p:nvPr/>
        </p:nvGrpSpPr>
        <p:grpSpPr>
          <a:xfrm>
            <a:off x="3536803" y="3720946"/>
            <a:ext cx="954142" cy="1273008"/>
            <a:chOff x="2882950" y="4162550"/>
            <a:chExt cx="738500" cy="985300"/>
          </a:xfrm>
        </p:grpSpPr>
        <p:sp>
          <p:nvSpPr>
            <p:cNvPr id="1322" name="Google Shape;1322;p19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19"/>
          <p:cNvGrpSpPr/>
          <p:nvPr/>
        </p:nvGrpSpPr>
        <p:grpSpPr>
          <a:xfrm>
            <a:off x="7912170" y="3943633"/>
            <a:ext cx="1039033" cy="818161"/>
            <a:chOff x="4036425" y="797300"/>
            <a:chExt cx="808775" cy="636850"/>
          </a:xfrm>
        </p:grpSpPr>
        <p:sp>
          <p:nvSpPr>
            <p:cNvPr id="1329" name="Google Shape;1329;p19"/>
            <p:cNvSpPr/>
            <p:nvPr/>
          </p:nvSpPr>
          <p:spPr>
            <a:xfrm>
              <a:off x="4406150" y="842575"/>
              <a:ext cx="260650" cy="151625"/>
            </a:xfrm>
            <a:custGeom>
              <a:avLst/>
              <a:gdLst/>
              <a:ahLst/>
              <a:cxnLst/>
              <a:rect l="l" t="t" r="r" b="b"/>
              <a:pathLst>
                <a:path w="10426" h="6065" extrusionOk="0">
                  <a:moveTo>
                    <a:pt x="9576" y="1"/>
                  </a:moveTo>
                  <a:cubicBezTo>
                    <a:pt x="10426" y="112"/>
                    <a:pt x="9428" y="555"/>
                    <a:pt x="9169" y="703"/>
                  </a:cubicBezTo>
                  <a:cubicBezTo>
                    <a:pt x="8429" y="1110"/>
                    <a:pt x="7838" y="1517"/>
                    <a:pt x="7062" y="1849"/>
                  </a:cubicBezTo>
                  <a:cubicBezTo>
                    <a:pt x="5657" y="2441"/>
                    <a:pt x="4437" y="3402"/>
                    <a:pt x="3106" y="4105"/>
                  </a:cubicBezTo>
                  <a:cubicBezTo>
                    <a:pt x="2292" y="4585"/>
                    <a:pt x="1553" y="5066"/>
                    <a:pt x="813" y="5620"/>
                  </a:cubicBezTo>
                  <a:cubicBezTo>
                    <a:pt x="592" y="5731"/>
                    <a:pt x="296" y="6064"/>
                    <a:pt x="0" y="5842"/>
                  </a:cubicBezTo>
                  <a:cubicBezTo>
                    <a:pt x="74" y="5399"/>
                    <a:pt x="592" y="5288"/>
                    <a:pt x="887" y="5103"/>
                  </a:cubicBezTo>
                  <a:cubicBezTo>
                    <a:pt x="1516" y="4622"/>
                    <a:pt x="2181" y="4179"/>
                    <a:pt x="2884" y="3772"/>
                  </a:cubicBezTo>
                  <a:cubicBezTo>
                    <a:pt x="3956" y="3254"/>
                    <a:pt x="4917" y="2515"/>
                    <a:pt x="6026" y="1886"/>
                  </a:cubicBezTo>
                  <a:cubicBezTo>
                    <a:pt x="6359" y="1702"/>
                    <a:pt x="6766" y="1554"/>
                    <a:pt x="7135" y="1369"/>
                  </a:cubicBezTo>
                  <a:cubicBezTo>
                    <a:pt x="7505" y="1184"/>
                    <a:pt x="7801" y="925"/>
                    <a:pt x="8134" y="740"/>
                  </a:cubicBezTo>
                  <a:cubicBezTo>
                    <a:pt x="8651" y="555"/>
                    <a:pt x="9132" y="297"/>
                    <a:pt x="9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713000" y="836125"/>
              <a:ext cx="52700" cy="81350"/>
            </a:xfrm>
            <a:custGeom>
              <a:avLst/>
              <a:gdLst/>
              <a:ahLst/>
              <a:cxnLst/>
              <a:rect l="l" t="t" r="r" b="b"/>
              <a:pathLst>
                <a:path w="2108" h="3254" extrusionOk="0">
                  <a:moveTo>
                    <a:pt x="1553" y="2884"/>
                  </a:moveTo>
                  <a:cubicBezTo>
                    <a:pt x="1183" y="2218"/>
                    <a:pt x="777" y="1590"/>
                    <a:pt x="333" y="998"/>
                  </a:cubicBezTo>
                  <a:cubicBezTo>
                    <a:pt x="222" y="813"/>
                    <a:pt x="0" y="629"/>
                    <a:pt x="37" y="370"/>
                  </a:cubicBezTo>
                  <a:cubicBezTo>
                    <a:pt x="296" y="0"/>
                    <a:pt x="592" y="666"/>
                    <a:pt x="740" y="924"/>
                  </a:cubicBezTo>
                  <a:cubicBezTo>
                    <a:pt x="1110" y="1405"/>
                    <a:pt x="1442" y="1886"/>
                    <a:pt x="1775" y="2403"/>
                  </a:cubicBezTo>
                  <a:cubicBezTo>
                    <a:pt x="1886" y="2662"/>
                    <a:pt x="2108" y="3253"/>
                    <a:pt x="1775" y="3253"/>
                  </a:cubicBezTo>
                  <a:cubicBezTo>
                    <a:pt x="1553" y="3253"/>
                    <a:pt x="1553" y="3032"/>
                    <a:pt x="1553" y="2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686200" y="841650"/>
              <a:ext cx="55475" cy="88775"/>
            </a:xfrm>
            <a:custGeom>
              <a:avLst/>
              <a:gdLst/>
              <a:ahLst/>
              <a:cxnLst/>
              <a:rect l="l" t="t" r="r" b="b"/>
              <a:pathLst>
                <a:path w="2219" h="3551" extrusionOk="0">
                  <a:moveTo>
                    <a:pt x="0" y="408"/>
                  </a:moveTo>
                  <a:cubicBezTo>
                    <a:pt x="296" y="1"/>
                    <a:pt x="555" y="814"/>
                    <a:pt x="740" y="1073"/>
                  </a:cubicBezTo>
                  <a:cubicBezTo>
                    <a:pt x="1109" y="1554"/>
                    <a:pt x="1479" y="2071"/>
                    <a:pt x="1812" y="2626"/>
                  </a:cubicBezTo>
                  <a:cubicBezTo>
                    <a:pt x="1960" y="2885"/>
                    <a:pt x="2218" y="3550"/>
                    <a:pt x="1775" y="3439"/>
                  </a:cubicBezTo>
                  <a:cubicBezTo>
                    <a:pt x="1664" y="3402"/>
                    <a:pt x="1627" y="3143"/>
                    <a:pt x="1553" y="3032"/>
                  </a:cubicBezTo>
                  <a:cubicBezTo>
                    <a:pt x="1183" y="2182"/>
                    <a:pt x="296" y="1443"/>
                    <a:pt x="0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664925" y="862925"/>
              <a:ext cx="55500" cy="80425"/>
            </a:xfrm>
            <a:custGeom>
              <a:avLst/>
              <a:gdLst/>
              <a:ahLst/>
              <a:cxnLst/>
              <a:rect l="l" t="t" r="r" b="b"/>
              <a:pathLst>
                <a:path w="2220" h="3217" extrusionOk="0">
                  <a:moveTo>
                    <a:pt x="1923" y="3217"/>
                  </a:moveTo>
                  <a:cubicBezTo>
                    <a:pt x="1591" y="3106"/>
                    <a:pt x="1517" y="2699"/>
                    <a:pt x="1406" y="2440"/>
                  </a:cubicBezTo>
                  <a:cubicBezTo>
                    <a:pt x="1258" y="2181"/>
                    <a:pt x="1110" y="1923"/>
                    <a:pt x="925" y="1664"/>
                  </a:cubicBezTo>
                  <a:cubicBezTo>
                    <a:pt x="629" y="1183"/>
                    <a:pt x="149" y="740"/>
                    <a:pt x="1" y="111"/>
                  </a:cubicBezTo>
                  <a:cubicBezTo>
                    <a:pt x="112" y="74"/>
                    <a:pt x="149" y="0"/>
                    <a:pt x="260" y="0"/>
                  </a:cubicBezTo>
                  <a:cubicBezTo>
                    <a:pt x="814" y="740"/>
                    <a:pt x="1332" y="1516"/>
                    <a:pt x="1776" y="2329"/>
                  </a:cubicBezTo>
                  <a:cubicBezTo>
                    <a:pt x="1886" y="2551"/>
                    <a:pt x="2219" y="2921"/>
                    <a:pt x="1923" y="3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627975" y="875850"/>
              <a:ext cx="71175" cy="79525"/>
            </a:xfrm>
            <a:custGeom>
              <a:avLst/>
              <a:gdLst/>
              <a:ahLst/>
              <a:cxnLst/>
              <a:rect l="l" t="t" r="r" b="b"/>
              <a:pathLst>
                <a:path w="2847" h="3181" extrusionOk="0">
                  <a:moveTo>
                    <a:pt x="2662" y="3143"/>
                  </a:moveTo>
                  <a:cubicBezTo>
                    <a:pt x="2292" y="3180"/>
                    <a:pt x="2218" y="2774"/>
                    <a:pt x="2070" y="2515"/>
                  </a:cubicBezTo>
                  <a:cubicBezTo>
                    <a:pt x="1812" y="1923"/>
                    <a:pt x="1405" y="1406"/>
                    <a:pt x="961" y="962"/>
                  </a:cubicBezTo>
                  <a:cubicBezTo>
                    <a:pt x="924" y="925"/>
                    <a:pt x="0" y="149"/>
                    <a:pt x="481" y="38"/>
                  </a:cubicBezTo>
                  <a:cubicBezTo>
                    <a:pt x="703" y="1"/>
                    <a:pt x="1109" y="481"/>
                    <a:pt x="1257" y="629"/>
                  </a:cubicBezTo>
                  <a:cubicBezTo>
                    <a:pt x="1701" y="1110"/>
                    <a:pt x="2107" y="1628"/>
                    <a:pt x="2403" y="2219"/>
                  </a:cubicBezTo>
                  <a:cubicBezTo>
                    <a:pt x="2588" y="2552"/>
                    <a:pt x="2847" y="2921"/>
                    <a:pt x="2662" y="3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603000" y="894350"/>
              <a:ext cx="67500" cy="84125"/>
            </a:xfrm>
            <a:custGeom>
              <a:avLst/>
              <a:gdLst/>
              <a:ahLst/>
              <a:cxnLst/>
              <a:rect l="l" t="t" r="r" b="b"/>
              <a:pathLst>
                <a:path w="2700" h="3365" extrusionOk="0">
                  <a:moveTo>
                    <a:pt x="2404" y="3365"/>
                  </a:moveTo>
                  <a:cubicBezTo>
                    <a:pt x="2071" y="3291"/>
                    <a:pt x="2034" y="2847"/>
                    <a:pt x="1849" y="2588"/>
                  </a:cubicBezTo>
                  <a:cubicBezTo>
                    <a:pt x="1406" y="1886"/>
                    <a:pt x="925" y="1257"/>
                    <a:pt x="371" y="666"/>
                  </a:cubicBezTo>
                  <a:cubicBezTo>
                    <a:pt x="297" y="555"/>
                    <a:pt x="1" y="185"/>
                    <a:pt x="297" y="111"/>
                  </a:cubicBezTo>
                  <a:cubicBezTo>
                    <a:pt x="592" y="0"/>
                    <a:pt x="888" y="592"/>
                    <a:pt x="1073" y="777"/>
                  </a:cubicBezTo>
                  <a:cubicBezTo>
                    <a:pt x="1480" y="1294"/>
                    <a:pt x="1886" y="1812"/>
                    <a:pt x="2219" y="2403"/>
                  </a:cubicBezTo>
                  <a:cubicBezTo>
                    <a:pt x="2367" y="2625"/>
                    <a:pt x="2700" y="3032"/>
                    <a:pt x="2404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577125" y="917450"/>
              <a:ext cx="69350" cy="77675"/>
            </a:xfrm>
            <a:custGeom>
              <a:avLst/>
              <a:gdLst/>
              <a:ahLst/>
              <a:cxnLst/>
              <a:rect l="l" t="t" r="r" b="b"/>
              <a:pathLst>
                <a:path w="2774" h="3107" extrusionOk="0">
                  <a:moveTo>
                    <a:pt x="2145" y="2699"/>
                  </a:moveTo>
                  <a:cubicBezTo>
                    <a:pt x="1738" y="2034"/>
                    <a:pt x="1295" y="1368"/>
                    <a:pt x="814" y="740"/>
                  </a:cubicBezTo>
                  <a:cubicBezTo>
                    <a:pt x="666" y="555"/>
                    <a:pt x="1" y="0"/>
                    <a:pt x="592" y="0"/>
                  </a:cubicBezTo>
                  <a:cubicBezTo>
                    <a:pt x="814" y="0"/>
                    <a:pt x="1073" y="481"/>
                    <a:pt x="1221" y="666"/>
                  </a:cubicBezTo>
                  <a:cubicBezTo>
                    <a:pt x="1627" y="1147"/>
                    <a:pt x="1997" y="1664"/>
                    <a:pt x="2330" y="2219"/>
                  </a:cubicBezTo>
                  <a:cubicBezTo>
                    <a:pt x="2441" y="2441"/>
                    <a:pt x="2774" y="3032"/>
                    <a:pt x="2404" y="3069"/>
                  </a:cubicBezTo>
                  <a:cubicBezTo>
                    <a:pt x="2182" y="3106"/>
                    <a:pt x="2182" y="2921"/>
                    <a:pt x="2145" y="2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560500" y="939625"/>
              <a:ext cx="61950" cy="70275"/>
            </a:xfrm>
            <a:custGeom>
              <a:avLst/>
              <a:gdLst/>
              <a:ahLst/>
              <a:cxnLst/>
              <a:rect l="l" t="t" r="r" b="b"/>
              <a:pathLst>
                <a:path w="2478" h="2811" extrusionOk="0">
                  <a:moveTo>
                    <a:pt x="2218" y="2774"/>
                  </a:moveTo>
                  <a:cubicBezTo>
                    <a:pt x="1923" y="2811"/>
                    <a:pt x="1775" y="2441"/>
                    <a:pt x="1627" y="2219"/>
                  </a:cubicBezTo>
                  <a:cubicBezTo>
                    <a:pt x="1183" y="1554"/>
                    <a:pt x="407" y="962"/>
                    <a:pt x="0" y="149"/>
                  </a:cubicBezTo>
                  <a:cubicBezTo>
                    <a:pt x="74" y="112"/>
                    <a:pt x="111" y="1"/>
                    <a:pt x="296" y="1"/>
                  </a:cubicBezTo>
                  <a:cubicBezTo>
                    <a:pt x="814" y="666"/>
                    <a:pt x="1442" y="1258"/>
                    <a:pt x="1960" y="1997"/>
                  </a:cubicBezTo>
                  <a:cubicBezTo>
                    <a:pt x="2108" y="2182"/>
                    <a:pt x="2477" y="2478"/>
                    <a:pt x="2218" y="2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538300" y="947025"/>
              <a:ext cx="62875" cy="74900"/>
            </a:xfrm>
            <a:custGeom>
              <a:avLst/>
              <a:gdLst/>
              <a:ahLst/>
              <a:cxnLst/>
              <a:rect l="l" t="t" r="r" b="b"/>
              <a:pathLst>
                <a:path w="2515" h="2996" extrusionOk="0">
                  <a:moveTo>
                    <a:pt x="2256" y="2995"/>
                  </a:moveTo>
                  <a:cubicBezTo>
                    <a:pt x="1886" y="2921"/>
                    <a:pt x="1886" y="2515"/>
                    <a:pt x="1739" y="2256"/>
                  </a:cubicBezTo>
                  <a:cubicBezTo>
                    <a:pt x="1406" y="1812"/>
                    <a:pt x="1036" y="1479"/>
                    <a:pt x="703" y="925"/>
                  </a:cubicBezTo>
                  <a:cubicBezTo>
                    <a:pt x="592" y="814"/>
                    <a:pt x="1" y="38"/>
                    <a:pt x="408" y="1"/>
                  </a:cubicBezTo>
                  <a:cubicBezTo>
                    <a:pt x="592" y="1"/>
                    <a:pt x="888" y="444"/>
                    <a:pt x="1036" y="666"/>
                  </a:cubicBezTo>
                  <a:cubicBezTo>
                    <a:pt x="1369" y="1184"/>
                    <a:pt x="1812" y="1627"/>
                    <a:pt x="2108" y="2145"/>
                  </a:cubicBezTo>
                  <a:cubicBezTo>
                    <a:pt x="2256" y="2367"/>
                    <a:pt x="2515" y="2736"/>
                    <a:pt x="2256" y="29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521675" y="961825"/>
              <a:ext cx="49925" cy="66550"/>
            </a:xfrm>
            <a:custGeom>
              <a:avLst/>
              <a:gdLst/>
              <a:ahLst/>
              <a:cxnLst/>
              <a:rect l="l" t="t" r="r" b="b"/>
              <a:pathLst>
                <a:path w="1997" h="2662" extrusionOk="0">
                  <a:moveTo>
                    <a:pt x="1886" y="2625"/>
                  </a:moveTo>
                  <a:cubicBezTo>
                    <a:pt x="1516" y="2662"/>
                    <a:pt x="1405" y="2255"/>
                    <a:pt x="1257" y="2070"/>
                  </a:cubicBezTo>
                  <a:cubicBezTo>
                    <a:pt x="777" y="1479"/>
                    <a:pt x="333" y="850"/>
                    <a:pt x="0" y="185"/>
                  </a:cubicBezTo>
                  <a:cubicBezTo>
                    <a:pt x="37" y="74"/>
                    <a:pt x="111" y="74"/>
                    <a:pt x="185" y="0"/>
                  </a:cubicBezTo>
                  <a:cubicBezTo>
                    <a:pt x="222" y="37"/>
                    <a:pt x="259" y="37"/>
                    <a:pt x="296" y="37"/>
                  </a:cubicBezTo>
                  <a:cubicBezTo>
                    <a:pt x="555" y="481"/>
                    <a:pt x="888" y="850"/>
                    <a:pt x="1220" y="1294"/>
                  </a:cubicBezTo>
                  <a:cubicBezTo>
                    <a:pt x="1553" y="1738"/>
                    <a:pt x="1997" y="2070"/>
                    <a:pt x="188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4494875" y="970125"/>
              <a:ext cx="57325" cy="70275"/>
            </a:xfrm>
            <a:custGeom>
              <a:avLst/>
              <a:gdLst/>
              <a:ahLst/>
              <a:cxnLst/>
              <a:rect l="l" t="t" r="r" b="b"/>
              <a:pathLst>
                <a:path w="2293" h="2811" extrusionOk="0">
                  <a:moveTo>
                    <a:pt x="0" y="186"/>
                  </a:moveTo>
                  <a:cubicBezTo>
                    <a:pt x="74" y="112"/>
                    <a:pt x="111" y="1"/>
                    <a:pt x="259" y="38"/>
                  </a:cubicBezTo>
                  <a:cubicBezTo>
                    <a:pt x="703" y="703"/>
                    <a:pt x="1368" y="1258"/>
                    <a:pt x="1849" y="2034"/>
                  </a:cubicBezTo>
                  <a:cubicBezTo>
                    <a:pt x="1923" y="2145"/>
                    <a:pt x="2292" y="2700"/>
                    <a:pt x="1960" y="2774"/>
                  </a:cubicBezTo>
                  <a:cubicBezTo>
                    <a:pt x="1738" y="2811"/>
                    <a:pt x="1516" y="2256"/>
                    <a:pt x="1442" y="2145"/>
                  </a:cubicBezTo>
                  <a:cubicBezTo>
                    <a:pt x="925" y="1480"/>
                    <a:pt x="296" y="962"/>
                    <a:pt x="0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455125" y="981225"/>
              <a:ext cx="67500" cy="85975"/>
            </a:xfrm>
            <a:custGeom>
              <a:avLst/>
              <a:gdLst/>
              <a:ahLst/>
              <a:cxnLst/>
              <a:rect l="l" t="t" r="r" b="b"/>
              <a:pathLst>
                <a:path w="2700" h="3439" extrusionOk="0">
                  <a:moveTo>
                    <a:pt x="2404" y="3439"/>
                  </a:moveTo>
                  <a:cubicBezTo>
                    <a:pt x="2071" y="3402"/>
                    <a:pt x="2145" y="3106"/>
                    <a:pt x="2071" y="2884"/>
                  </a:cubicBezTo>
                  <a:cubicBezTo>
                    <a:pt x="1701" y="2071"/>
                    <a:pt x="1147" y="1331"/>
                    <a:pt x="481" y="703"/>
                  </a:cubicBezTo>
                  <a:cubicBezTo>
                    <a:pt x="296" y="555"/>
                    <a:pt x="38" y="518"/>
                    <a:pt x="1" y="222"/>
                  </a:cubicBezTo>
                  <a:cubicBezTo>
                    <a:pt x="148" y="0"/>
                    <a:pt x="444" y="148"/>
                    <a:pt x="666" y="333"/>
                  </a:cubicBezTo>
                  <a:cubicBezTo>
                    <a:pt x="1332" y="962"/>
                    <a:pt x="1886" y="1738"/>
                    <a:pt x="2330" y="2551"/>
                  </a:cubicBezTo>
                  <a:cubicBezTo>
                    <a:pt x="2478" y="2847"/>
                    <a:pt x="2699" y="3217"/>
                    <a:pt x="2404" y="3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427400" y="998775"/>
              <a:ext cx="68425" cy="85075"/>
            </a:xfrm>
            <a:custGeom>
              <a:avLst/>
              <a:gdLst/>
              <a:ahLst/>
              <a:cxnLst/>
              <a:rect l="l" t="t" r="r" b="b"/>
              <a:pathLst>
                <a:path w="2737" h="3403" extrusionOk="0">
                  <a:moveTo>
                    <a:pt x="2588" y="3402"/>
                  </a:moveTo>
                  <a:cubicBezTo>
                    <a:pt x="2182" y="3328"/>
                    <a:pt x="2108" y="2848"/>
                    <a:pt x="1923" y="2552"/>
                  </a:cubicBezTo>
                  <a:cubicBezTo>
                    <a:pt x="1627" y="1923"/>
                    <a:pt x="1184" y="1369"/>
                    <a:pt x="703" y="888"/>
                  </a:cubicBezTo>
                  <a:cubicBezTo>
                    <a:pt x="481" y="666"/>
                    <a:pt x="0" y="555"/>
                    <a:pt x="74" y="112"/>
                  </a:cubicBezTo>
                  <a:cubicBezTo>
                    <a:pt x="111" y="75"/>
                    <a:pt x="185" y="75"/>
                    <a:pt x="259" y="38"/>
                  </a:cubicBezTo>
                  <a:cubicBezTo>
                    <a:pt x="296" y="1"/>
                    <a:pt x="296" y="38"/>
                    <a:pt x="296" y="75"/>
                  </a:cubicBezTo>
                  <a:cubicBezTo>
                    <a:pt x="1147" y="666"/>
                    <a:pt x="1849" y="1480"/>
                    <a:pt x="2293" y="2404"/>
                  </a:cubicBezTo>
                  <a:cubicBezTo>
                    <a:pt x="2477" y="2663"/>
                    <a:pt x="2736" y="3032"/>
                    <a:pt x="2588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186175" y="1041300"/>
              <a:ext cx="153450" cy="98925"/>
            </a:xfrm>
            <a:custGeom>
              <a:avLst/>
              <a:gdLst/>
              <a:ahLst/>
              <a:cxnLst/>
              <a:rect l="l" t="t" r="r" b="b"/>
              <a:pathLst>
                <a:path w="6138" h="3957" extrusionOk="0">
                  <a:moveTo>
                    <a:pt x="4806" y="1147"/>
                  </a:moveTo>
                  <a:cubicBezTo>
                    <a:pt x="4695" y="1221"/>
                    <a:pt x="4584" y="1295"/>
                    <a:pt x="4547" y="1405"/>
                  </a:cubicBezTo>
                  <a:cubicBezTo>
                    <a:pt x="3475" y="2071"/>
                    <a:pt x="2329" y="2699"/>
                    <a:pt x="1257" y="3402"/>
                  </a:cubicBezTo>
                  <a:cubicBezTo>
                    <a:pt x="924" y="3624"/>
                    <a:pt x="592" y="3956"/>
                    <a:pt x="185" y="3956"/>
                  </a:cubicBezTo>
                  <a:cubicBezTo>
                    <a:pt x="0" y="3624"/>
                    <a:pt x="444" y="3476"/>
                    <a:pt x="629" y="3328"/>
                  </a:cubicBezTo>
                  <a:cubicBezTo>
                    <a:pt x="1294" y="2921"/>
                    <a:pt x="1997" y="2478"/>
                    <a:pt x="2662" y="2034"/>
                  </a:cubicBezTo>
                  <a:cubicBezTo>
                    <a:pt x="2958" y="1849"/>
                    <a:pt x="3327" y="1701"/>
                    <a:pt x="3586" y="1516"/>
                  </a:cubicBezTo>
                  <a:cubicBezTo>
                    <a:pt x="4252" y="1036"/>
                    <a:pt x="4954" y="592"/>
                    <a:pt x="5694" y="185"/>
                  </a:cubicBezTo>
                  <a:cubicBezTo>
                    <a:pt x="5804" y="111"/>
                    <a:pt x="6026" y="1"/>
                    <a:pt x="6063" y="259"/>
                  </a:cubicBezTo>
                  <a:cubicBezTo>
                    <a:pt x="6137" y="481"/>
                    <a:pt x="5620" y="629"/>
                    <a:pt x="5435" y="703"/>
                  </a:cubicBezTo>
                  <a:cubicBezTo>
                    <a:pt x="5250" y="888"/>
                    <a:pt x="5028" y="1036"/>
                    <a:pt x="4806" y="1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422775" y="1132800"/>
              <a:ext cx="34225" cy="122025"/>
            </a:xfrm>
            <a:custGeom>
              <a:avLst/>
              <a:gdLst/>
              <a:ahLst/>
              <a:cxnLst/>
              <a:rect l="l" t="t" r="r" b="b"/>
              <a:pathLst>
                <a:path w="1369" h="4881" extrusionOk="0">
                  <a:moveTo>
                    <a:pt x="703" y="4548"/>
                  </a:moveTo>
                  <a:cubicBezTo>
                    <a:pt x="592" y="4363"/>
                    <a:pt x="777" y="4326"/>
                    <a:pt x="814" y="4141"/>
                  </a:cubicBezTo>
                  <a:cubicBezTo>
                    <a:pt x="888" y="3402"/>
                    <a:pt x="444" y="2552"/>
                    <a:pt x="259" y="1775"/>
                  </a:cubicBezTo>
                  <a:cubicBezTo>
                    <a:pt x="112" y="1332"/>
                    <a:pt x="38" y="925"/>
                    <a:pt x="1" y="481"/>
                  </a:cubicBezTo>
                  <a:cubicBezTo>
                    <a:pt x="407" y="1"/>
                    <a:pt x="555" y="1295"/>
                    <a:pt x="703" y="1775"/>
                  </a:cubicBezTo>
                  <a:cubicBezTo>
                    <a:pt x="851" y="2330"/>
                    <a:pt x="1036" y="2884"/>
                    <a:pt x="1110" y="3291"/>
                  </a:cubicBezTo>
                  <a:cubicBezTo>
                    <a:pt x="1184" y="3772"/>
                    <a:pt x="1369" y="4881"/>
                    <a:pt x="703" y="4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162125" y="1142050"/>
              <a:ext cx="12050" cy="13875"/>
            </a:xfrm>
            <a:custGeom>
              <a:avLst/>
              <a:gdLst/>
              <a:ahLst/>
              <a:cxnLst/>
              <a:rect l="l" t="t" r="r" b="b"/>
              <a:pathLst>
                <a:path w="482" h="555" extrusionOk="0">
                  <a:moveTo>
                    <a:pt x="481" y="148"/>
                  </a:moveTo>
                  <a:cubicBezTo>
                    <a:pt x="481" y="444"/>
                    <a:pt x="297" y="555"/>
                    <a:pt x="75" y="518"/>
                  </a:cubicBezTo>
                  <a:cubicBezTo>
                    <a:pt x="75" y="481"/>
                    <a:pt x="75" y="407"/>
                    <a:pt x="1" y="407"/>
                  </a:cubicBezTo>
                  <a:cubicBezTo>
                    <a:pt x="1" y="148"/>
                    <a:pt x="297" y="0"/>
                    <a:pt x="48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390425" y="1153150"/>
              <a:ext cx="42550" cy="106300"/>
            </a:xfrm>
            <a:custGeom>
              <a:avLst/>
              <a:gdLst/>
              <a:ahLst/>
              <a:cxnLst/>
              <a:rect l="l" t="t" r="r" b="b"/>
              <a:pathLst>
                <a:path w="1702" h="4252" extrusionOk="0">
                  <a:moveTo>
                    <a:pt x="1406" y="4252"/>
                  </a:moveTo>
                  <a:cubicBezTo>
                    <a:pt x="1036" y="4252"/>
                    <a:pt x="1110" y="3956"/>
                    <a:pt x="1073" y="3660"/>
                  </a:cubicBezTo>
                  <a:cubicBezTo>
                    <a:pt x="925" y="2736"/>
                    <a:pt x="703" y="1775"/>
                    <a:pt x="370" y="887"/>
                  </a:cubicBezTo>
                  <a:cubicBezTo>
                    <a:pt x="259" y="629"/>
                    <a:pt x="38" y="407"/>
                    <a:pt x="1" y="111"/>
                  </a:cubicBezTo>
                  <a:cubicBezTo>
                    <a:pt x="112" y="111"/>
                    <a:pt x="112" y="0"/>
                    <a:pt x="259" y="37"/>
                  </a:cubicBezTo>
                  <a:cubicBezTo>
                    <a:pt x="925" y="665"/>
                    <a:pt x="1184" y="1996"/>
                    <a:pt x="1369" y="3179"/>
                  </a:cubicBezTo>
                  <a:cubicBezTo>
                    <a:pt x="1442" y="3549"/>
                    <a:pt x="1701" y="3993"/>
                    <a:pt x="1406" y="4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071550" y="1162375"/>
              <a:ext cx="93375" cy="134050"/>
            </a:xfrm>
            <a:custGeom>
              <a:avLst/>
              <a:gdLst/>
              <a:ahLst/>
              <a:cxnLst/>
              <a:rect l="l" t="t" r="r" b="b"/>
              <a:pathLst>
                <a:path w="3735" h="5362" extrusionOk="0">
                  <a:moveTo>
                    <a:pt x="3328" y="38"/>
                  </a:moveTo>
                  <a:cubicBezTo>
                    <a:pt x="3587" y="1"/>
                    <a:pt x="3624" y="1"/>
                    <a:pt x="3661" y="149"/>
                  </a:cubicBezTo>
                  <a:cubicBezTo>
                    <a:pt x="3735" y="407"/>
                    <a:pt x="3328" y="444"/>
                    <a:pt x="3254" y="518"/>
                  </a:cubicBezTo>
                  <a:cubicBezTo>
                    <a:pt x="2478" y="1184"/>
                    <a:pt x="1812" y="1960"/>
                    <a:pt x="1221" y="2810"/>
                  </a:cubicBezTo>
                  <a:cubicBezTo>
                    <a:pt x="814" y="3402"/>
                    <a:pt x="555" y="4067"/>
                    <a:pt x="444" y="4770"/>
                  </a:cubicBezTo>
                  <a:cubicBezTo>
                    <a:pt x="407" y="5029"/>
                    <a:pt x="481" y="5361"/>
                    <a:pt x="260" y="5361"/>
                  </a:cubicBezTo>
                  <a:cubicBezTo>
                    <a:pt x="1" y="5361"/>
                    <a:pt x="38" y="4918"/>
                    <a:pt x="75" y="4622"/>
                  </a:cubicBezTo>
                  <a:cubicBezTo>
                    <a:pt x="112" y="4215"/>
                    <a:pt x="223" y="3846"/>
                    <a:pt x="370" y="3476"/>
                  </a:cubicBezTo>
                  <a:cubicBezTo>
                    <a:pt x="1036" y="2145"/>
                    <a:pt x="2034" y="962"/>
                    <a:pt x="3254" y="75"/>
                  </a:cubicBezTo>
                  <a:cubicBezTo>
                    <a:pt x="3254" y="38"/>
                    <a:pt x="3291" y="38"/>
                    <a:pt x="3328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356225" y="1168850"/>
              <a:ext cx="49025" cy="107250"/>
            </a:xfrm>
            <a:custGeom>
              <a:avLst/>
              <a:gdLst/>
              <a:ahLst/>
              <a:cxnLst/>
              <a:rect l="l" t="t" r="r" b="b"/>
              <a:pathLst>
                <a:path w="1961" h="4290" extrusionOk="0">
                  <a:moveTo>
                    <a:pt x="1553" y="4289"/>
                  </a:moveTo>
                  <a:cubicBezTo>
                    <a:pt x="1258" y="4104"/>
                    <a:pt x="1369" y="3808"/>
                    <a:pt x="1332" y="3513"/>
                  </a:cubicBezTo>
                  <a:cubicBezTo>
                    <a:pt x="1221" y="2625"/>
                    <a:pt x="962" y="1775"/>
                    <a:pt x="629" y="925"/>
                  </a:cubicBezTo>
                  <a:cubicBezTo>
                    <a:pt x="518" y="740"/>
                    <a:pt x="1" y="148"/>
                    <a:pt x="370" y="74"/>
                  </a:cubicBezTo>
                  <a:cubicBezTo>
                    <a:pt x="629" y="1"/>
                    <a:pt x="925" y="666"/>
                    <a:pt x="1036" y="888"/>
                  </a:cubicBezTo>
                  <a:cubicBezTo>
                    <a:pt x="1332" y="1627"/>
                    <a:pt x="1553" y="2404"/>
                    <a:pt x="1664" y="3217"/>
                  </a:cubicBezTo>
                  <a:cubicBezTo>
                    <a:pt x="1738" y="3550"/>
                    <a:pt x="1960" y="4141"/>
                    <a:pt x="1553" y="4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331275" y="1181800"/>
              <a:ext cx="37925" cy="110925"/>
            </a:xfrm>
            <a:custGeom>
              <a:avLst/>
              <a:gdLst/>
              <a:ahLst/>
              <a:cxnLst/>
              <a:rect l="l" t="t" r="r" b="b"/>
              <a:pathLst>
                <a:path w="1517" h="4437" extrusionOk="0">
                  <a:moveTo>
                    <a:pt x="222" y="259"/>
                  </a:moveTo>
                  <a:cubicBezTo>
                    <a:pt x="555" y="0"/>
                    <a:pt x="1073" y="1442"/>
                    <a:pt x="1147" y="1775"/>
                  </a:cubicBezTo>
                  <a:cubicBezTo>
                    <a:pt x="1331" y="2403"/>
                    <a:pt x="1442" y="3069"/>
                    <a:pt x="1516" y="3771"/>
                  </a:cubicBezTo>
                  <a:cubicBezTo>
                    <a:pt x="1516" y="4104"/>
                    <a:pt x="1516" y="4363"/>
                    <a:pt x="1331" y="4400"/>
                  </a:cubicBezTo>
                  <a:cubicBezTo>
                    <a:pt x="1036" y="4437"/>
                    <a:pt x="1147" y="4067"/>
                    <a:pt x="1110" y="3771"/>
                  </a:cubicBezTo>
                  <a:cubicBezTo>
                    <a:pt x="1036" y="2810"/>
                    <a:pt x="814" y="1886"/>
                    <a:pt x="444" y="1035"/>
                  </a:cubicBezTo>
                  <a:cubicBezTo>
                    <a:pt x="370" y="850"/>
                    <a:pt x="0" y="444"/>
                    <a:pt x="2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308175" y="1208600"/>
              <a:ext cx="43450" cy="96150"/>
            </a:xfrm>
            <a:custGeom>
              <a:avLst/>
              <a:gdLst/>
              <a:ahLst/>
              <a:cxnLst/>
              <a:rect l="l" t="t" r="r" b="b"/>
              <a:pathLst>
                <a:path w="1738" h="3846" extrusionOk="0">
                  <a:moveTo>
                    <a:pt x="1294" y="3845"/>
                  </a:moveTo>
                  <a:cubicBezTo>
                    <a:pt x="1072" y="3734"/>
                    <a:pt x="1183" y="3475"/>
                    <a:pt x="1146" y="3291"/>
                  </a:cubicBezTo>
                  <a:cubicBezTo>
                    <a:pt x="1035" y="2403"/>
                    <a:pt x="814" y="1516"/>
                    <a:pt x="481" y="703"/>
                  </a:cubicBezTo>
                  <a:cubicBezTo>
                    <a:pt x="407" y="555"/>
                    <a:pt x="0" y="0"/>
                    <a:pt x="444" y="0"/>
                  </a:cubicBezTo>
                  <a:cubicBezTo>
                    <a:pt x="629" y="0"/>
                    <a:pt x="961" y="777"/>
                    <a:pt x="1035" y="961"/>
                  </a:cubicBezTo>
                  <a:cubicBezTo>
                    <a:pt x="1220" y="1516"/>
                    <a:pt x="1368" y="2108"/>
                    <a:pt x="1479" y="2699"/>
                  </a:cubicBezTo>
                  <a:cubicBezTo>
                    <a:pt x="1516" y="3106"/>
                    <a:pt x="1738" y="3697"/>
                    <a:pt x="1294" y="3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278600" y="1224300"/>
              <a:ext cx="45300" cy="101700"/>
            </a:xfrm>
            <a:custGeom>
              <a:avLst/>
              <a:gdLst/>
              <a:ahLst/>
              <a:cxnLst/>
              <a:rect l="l" t="t" r="r" b="b"/>
              <a:pathLst>
                <a:path w="1812" h="4068" extrusionOk="0">
                  <a:moveTo>
                    <a:pt x="1479" y="4068"/>
                  </a:moveTo>
                  <a:cubicBezTo>
                    <a:pt x="1109" y="3994"/>
                    <a:pt x="1257" y="3698"/>
                    <a:pt x="1257" y="3439"/>
                  </a:cubicBezTo>
                  <a:cubicBezTo>
                    <a:pt x="1109" y="2589"/>
                    <a:pt x="887" y="1738"/>
                    <a:pt x="555" y="925"/>
                  </a:cubicBezTo>
                  <a:cubicBezTo>
                    <a:pt x="444" y="703"/>
                    <a:pt x="0" y="1"/>
                    <a:pt x="481" y="1"/>
                  </a:cubicBezTo>
                  <a:cubicBezTo>
                    <a:pt x="629" y="1"/>
                    <a:pt x="887" y="666"/>
                    <a:pt x="961" y="888"/>
                  </a:cubicBezTo>
                  <a:cubicBezTo>
                    <a:pt x="1257" y="1554"/>
                    <a:pt x="1442" y="2256"/>
                    <a:pt x="1590" y="2958"/>
                  </a:cubicBezTo>
                  <a:cubicBezTo>
                    <a:pt x="1627" y="3365"/>
                    <a:pt x="1812" y="3883"/>
                    <a:pt x="1479" y="4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251800" y="1239100"/>
              <a:ext cx="41600" cy="109075"/>
            </a:xfrm>
            <a:custGeom>
              <a:avLst/>
              <a:gdLst/>
              <a:ahLst/>
              <a:cxnLst/>
              <a:rect l="l" t="t" r="r" b="b"/>
              <a:pathLst>
                <a:path w="1664" h="4363" extrusionOk="0">
                  <a:moveTo>
                    <a:pt x="1368" y="4363"/>
                  </a:moveTo>
                  <a:cubicBezTo>
                    <a:pt x="1035" y="4289"/>
                    <a:pt x="1109" y="3993"/>
                    <a:pt x="1072" y="3697"/>
                  </a:cubicBezTo>
                  <a:cubicBezTo>
                    <a:pt x="924" y="2588"/>
                    <a:pt x="555" y="1479"/>
                    <a:pt x="0" y="481"/>
                  </a:cubicBezTo>
                  <a:cubicBezTo>
                    <a:pt x="222" y="0"/>
                    <a:pt x="629" y="814"/>
                    <a:pt x="813" y="1109"/>
                  </a:cubicBezTo>
                  <a:cubicBezTo>
                    <a:pt x="961" y="1442"/>
                    <a:pt x="1109" y="1812"/>
                    <a:pt x="1146" y="2182"/>
                  </a:cubicBezTo>
                  <a:cubicBezTo>
                    <a:pt x="1220" y="2551"/>
                    <a:pt x="1368" y="2958"/>
                    <a:pt x="1405" y="3291"/>
                  </a:cubicBezTo>
                  <a:cubicBezTo>
                    <a:pt x="1479" y="3623"/>
                    <a:pt x="1664" y="4141"/>
                    <a:pt x="1368" y="4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224975" y="1266825"/>
              <a:ext cx="36075" cy="99850"/>
            </a:xfrm>
            <a:custGeom>
              <a:avLst/>
              <a:gdLst/>
              <a:ahLst/>
              <a:cxnLst/>
              <a:rect l="l" t="t" r="r" b="b"/>
              <a:pathLst>
                <a:path w="1443" h="3994" extrusionOk="0">
                  <a:moveTo>
                    <a:pt x="1147" y="3993"/>
                  </a:moveTo>
                  <a:cubicBezTo>
                    <a:pt x="814" y="3993"/>
                    <a:pt x="925" y="3734"/>
                    <a:pt x="925" y="3550"/>
                  </a:cubicBezTo>
                  <a:cubicBezTo>
                    <a:pt x="814" y="2662"/>
                    <a:pt x="629" y="1812"/>
                    <a:pt x="297" y="1036"/>
                  </a:cubicBezTo>
                  <a:cubicBezTo>
                    <a:pt x="223" y="814"/>
                    <a:pt x="1" y="703"/>
                    <a:pt x="1" y="444"/>
                  </a:cubicBezTo>
                  <a:cubicBezTo>
                    <a:pt x="260" y="0"/>
                    <a:pt x="740" y="888"/>
                    <a:pt x="851" y="1220"/>
                  </a:cubicBezTo>
                  <a:cubicBezTo>
                    <a:pt x="962" y="1553"/>
                    <a:pt x="1036" y="2145"/>
                    <a:pt x="1147" y="2625"/>
                  </a:cubicBezTo>
                  <a:cubicBezTo>
                    <a:pt x="1258" y="3143"/>
                    <a:pt x="1443" y="3771"/>
                    <a:pt x="1147" y="3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4201875" y="1289000"/>
              <a:ext cx="33300" cy="84150"/>
            </a:xfrm>
            <a:custGeom>
              <a:avLst/>
              <a:gdLst/>
              <a:ahLst/>
              <a:cxnLst/>
              <a:rect l="l" t="t" r="r" b="b"/>
              <a:pathLst>
                <a:path w="1332" h="3366" extrusionOk="0">
                  <a:moveTo>
                    <a:pt x="1110" y="3365"/>
                  </a:moveTo>
                  <a:cubicBezTo>
                    <a:pt x="703" y="3217"/>
                    <a:pt x="814" y="2700"/>
                    <a:pt x="703" y="2367"/>
                  </a:cubicBezTo>
                  <a:cubicBezTo>
                    <a:pt x="629" y="1997"/>
                    <a:pt x="481" y="1627"/>
                    <a:pt x="370" y="1295"/>
                  </a:cubicBezTo>
                  <a:cubicBezTo>
                    <a:pt x="259" y="962"/>
                    <a:pt x="1" y="703"/>
                    <a:pt x="38" y="370"/>
                  </a:cubicBezTo>
                  <a:cubicBezTo>
                    <a:pt x="333" y="1"/>
                    <a:pt x="592" y="814"/>
                    <a:pt x="740" y="1221"/>
                  </a:cubicBezTo>
                  <a:cubicBezTo>
                    <a:pt x="888" y="1590"/>
                    <a:pt x="1073" y="2034"/>
                    <a:pt x="1147" y="2293"/>
                  </a:cubicBezTo>
                  <a:cubicBezTo>
                    <a:pt x="1221" y="2663"/>
                    <a:pt x="1332" y="3180"/>
                    <a:pt x="1110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178775" y="1310275"/>
              <a:ext cx="35150" cy="75800"/>
            </a:xfrm>
            <a:custGeom>
              <a:avLst/>
              <a:gdLst/>
              <a:ahLst/>
              <a:cxnLst/>
              <a:rect l="l" t="t" r="r" b="b"/>
              <a:pathLst>
                <a:path w="1406" h="3032" extrusionOk="0">
                  <a:moveTo>
                    <a:pt x="1146" y="3032"/>
                  </a:moveTo>
                  <a:cubicBezTo>
                    <a:pt x="777" y="2995"/>
                    <a:pt x="851" y="2551"/>
                    <a:pt x="777" y="2292"/>
                  </a:cubicBezTo>
                  <a:cubicBezTo>
                    <a:pt x="629" y="1812"/>
                    <a:pt x="481" y="1331"/>
                    <a:pt x="259" y="924"/>
                  </a:cubicBezTo>
                  <a:cubicBezTo>
                    <a:pt x="148" y="739"/>
                    <a:pt x="0" y="629"/>
                    <a:pt x="37" y="407"/>
                  </a:cubicBezTo>
                  <a:cubicBezTo>
                    <a:pt x="407" y="0"/>
                    <a:pt x="814" y="1072"/>
                    <a:pt x="962" y="1553"/>
                  </a:cubicBezTo>
                  <a:cubicBezTo>
                    <a:pt x="1036" y="1812"/>
                    <a:pt x="1109" y="2107"/>
                    <a:pt x="1183" y="2329"/>
                  </a:cubicBezTo>
                  <a:cubicBezTo>
                    <a:pt x="1257" y="2551"/>
                    <a:pt x="1405" y="2921"/>
                    <a:pt x="1146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4036425" y="797300"/>
              <a:ext cx="808775" cy="636850"/>
            </a:xfrm>
            <a:custGeom>
              <a:avLst/>
              <a:gdLst/>
              <a:ahLst/>
              <a:cxnLst/>
              <a:rect l="l" t="t" r="r" b="b"/>
              <a:pathLst>
                <a:path w="32351" h="25474" extrusionOk="0">
                  <a:moveTo>
                    <a:pt x="24660" y="148"/>
                  </a:moveTo>
                  <a:cubicBezTo>
                    <a:pt x="26028" y="0"/>
                    <a:pt x="27396" y="185"/>
                    <a:pt x="28690" y="666"/>
                  </a:cubicBezTo>
                  <a:cubicBezTo>
                    <a:pt x="29023" y="888"/>
                    <a:pt x="29356" y="1109"/>
                    <a:pt x="29688" y="1368"/>
                  </a:cubicBezTo>
                  <a:cubicBezTo>
                    <a:pt x="30206" y="1701"/>
                    <a:pt x="30687" y="2108"/>
                    <a:pt x="31130" y="2551"/>
                  </a:cubicBezTo>
                  <a:cubicBezTo>
                    <a:pt x="31574" y="3069"/>
                    <a:pt x="31907" y="3660"/>
                    <a:pt x="32091" y="4326"/>
                  </a:cubicBezTo>
                  <a:cubicBezTo>
                    <a:pt x="32350" y="5583"/>
                    <a:pt x="32165" y="6914"/>
                    <a:pt x="31574" y="8060"/>
                  </a:cubicBezTo>
                  <a:cubicBezTo>
                    <a:pt x="30982" y="9095"/>
                    <a:pt x="30169" y="9945"/>
                    <a:pt x="29208" y="10574"/>
                  </a:cubicBezTo>
                  <a:cubicBezTo>
                    <a:pt x="28209" y="11313"/>
                    <a:pt x="27396" y="12053"/>
                    <a:pt x="26435" y="12681"/>
                  </a:cubicBezTo>
                  <a:cubicBezTo>
                    <a:pt x="24919" y="13642"/>
                    <a:pt x="23773" y="14863"/>
                    <a:pt x="22294" y="15861"/>
                  </a:cubicBezTo>
                  <a:cubicBezTo>
                    <a:pt x="21851" y="16193"/>
                    <a:pt x="21333" y="16489"/>
                    <a:pt x="20852" y="16785"/>
                  </a:cubicBezTo>
                  <a:cubicBezTo>
                    <a:pt x="20335" y="17118"/>
                    <a:pt x="19780" y="17340"/>
                    <a:pt x="19300" y="17709"/>
                  </a:cubicBezTo>
                  <a:cubicBezTo>
                    <a:pt x="17007" y="19484"/>
                    <a:pt x="14530" y="21000"/>
                    <a:pt x="12053" y="22626"/>
                  </a:cubicBezTo>
                  <a:cubicBezTo>
                    <a:pt x="11610" y="22959"/>
                    <a:pt x="11129" y="23329"/>
                    <a:pt x="10648" y="23662"/>
                  </a:cubicBezTo>
                  <a:cubicBezTo>
                    <a:pt x="9724" y="24290"/>
                    <a:pt x="9207" y="24771"/>
                    <a:pt x="7950" y="25103"/>
                  </a:cubicBezTo>
                  <a:cubicBezTo>
                    <a:pt x="6766" y="25436"/>
                    <a:pt x="5546" y="25473"/>
                    <a:pt x="4363" y="25177"/>
                  </a:cubicBezTo>
                  <a:cubicBezTo>
                    <a:pt x="3957" y="25029"/>
                    <a:pt x="3550" y="24845"/>
                    <a:pt x="3180" y="24623"/>
                  </a:cubicBezTo>
                  <a:cubicBezTo>
                    <a:pt x="2367" y="24290"/>
                    <a:pt x="1665" y="23735"/>
                    <a:pt x="1147" y="22996"/>
                  </a:cubicBezTo>
                  <a:cubicBezTo>
                    <a:pt x="408" y="21924"/>
                    <a:pt x="1" y="20149"/>
                    <a:pt x="223" y="18042"/>
                  </a:cubicBezTo>
                  <a:cubicBezTo>
                    <a:pt x="408" y="16526"/>
                    <a:pt x="1036" y="15121"/>
                    <a:pt x="2108" y="14012"/>
                  </a:cubicBezTo>
                  <a:cubicBezTo>
                    <a:pt x="2330" y="13716"/>
                    <a:pt x="2626" y="13458"/>
                    <a:pt x="2922" y="13236"/>
                  </a:cubicBezTo>
                  <a:cubicBezTo>
                    <a:pt x="3143" y="13088"/>
                    <a:pt x="3402" y="13051"/>
                    <a:pt x="3661" y="12903"/>
                  </a:cubicBezTo>
                  <a:cubicBezTo>
                    <a:pt x="4215" y="12533"/>
                    <a:pt x="4770" y="12164"/>
                    <a:pt x="5251" y="11720"/>
                  </a:cubicBezTo>
                  <a:cubicBezTo>
                    <a:pt x="5805" y="11313"/>
                    <a:pt x="6434" y="10981"/>
                    <a:pt x="6988" y="10648"/>
                  </a:cubicBezTo>
                  <a:cubicBezTo>
                    <a:pt x="7839" y="10093"/>
                    <a:pt x="8652" y="9502"/>
                    <a:pt x="9539" y="8984"/>
                  </a:cubicBezTo>
                  <a:cubicBezTo>
                    <a:pt x="9835" y="8799"/>
                    <a:pt x="10168" y="8688"/>
                    <a:pt x="10464" y="8504"/>
                  </a:cubicBezTo>
                  <a:cubicBezTo>
                    <a:pt x="11055" y="8208"/>
                    <a:pt x="11573" y="7653"/>
                    <a:pt x="12164" y="7284"/>
                  </a:cubicBezTo>
                  <a:cubicBezTo>
                    <a:pt x="12756" y="6914"/>
                    <a:pt x="13236" y="6396"/>
                    <a:pt x="13791" y="6063"/>
                  </a:cubicBezTo>
                  <a:cubicBezTo>
                    <a:pt x="14272" y="5768"/>
                    <a:pt x="14715" y="5583"/>
                    <a:pt x="15159" y="5287"/>
                  </a:cubicBezTo>
                  <a:cubicBezTo>
                    <a:pt x="16305" y="4437"/>
                    <a:pt x="17488" y="3513"/>
                    <a:pt x="18782" y="2699"/>
                  </a:cubicBezTo>
                  <a:cubicBezTo>
                    <a:pt x="19263" y="2440"/>
                    <a:pt x="19669" y="2255"/>
                    <a:pt x="20150" y="1960"/>
                  </a:cubicBezTo>
                  <a:cubicBezTo>
                    <a:pt x="21518" y="1072"/>
                    <a:pt x="23071" y="481"/>
                    <a:pt x="24660" y="148"/>
                  </a:cubicBezTo>
                  <a:close/>
                  <a:moveTo>
                    <a:pt x="22294" y="11424"/>
                  </a:moveTo>
                  <a:cubicBezTo>
                    <a:pt x="22442" y="11868"/>
                    <a:pt x="22516" y="12349"/>
                    <a:pt x="22553" y="12829"/>
                  </a:cubicBezTo>
                  <a:cubicBezTo>
                    <a:pt x="23329" y="12644"/>
                    <a:pt x="23108" y="11905"/>
                    <a:pt x="22849" y="11055"/>
                  </a:cubicBezTo>
                  <a:cubicBezTo>
                    <a:pt x="22664" y="10389"/>
                    <a:pt x="22479" y="9945"/>
                    <a:pt x="22331" y="9465"/>
                  </a:cubicBezTo>
                  <a:cubicBezTo>
                    <a:pt x="22812" y="9169"/>
                    <a:pt x="22923" y="9871"/>
                    <a:pt x="22997" y="10204"/>
                  </a:cubicBezTo>
                  <a:cubicBezTo>
                    <a:pt x="23662" y="10204"/>
                    <a:pt x="23736" y="11165"/>
                    <a:pt x="23921" y="11757"/>
                  </a:cubicBezTo>
                  <a:cubicBezTo>
                    <a:pt x="24438" y="11091"/>
                    <a:pt x="23477" y="10278"/>
                    <a:pt x="23736" y="9687"/>
                  </a:cubicBezTo>
                  <a:cubicBezTo>
                    <a:pt x="23588" y="9354"/>
                    <a:pt x="23329" y="9169"/>
                    <a:pt x="23218" y="8836"/>
                  </a:cubicBezTo>
                  <a:cubicBezTo>
                    <a:pt x="23662" y="8504"/>
                    <a:pt x="23810" y="8984"/>
                    <a:pt x="24032" y="9354"/>
                  </a:cubicBezTo>
                  <a:cubicBezTo>
                    <a:pt x="24069" y="9465"/>
                    <a:pt x="24143" y="9761"/>
                    <a:pt x="24217" y="9798"/>
                  </a:cubicBezTo>
                  <a:cubicBezTo>
                    <a:pt x="24254" y="9871"/>
                    <a:pt x="24475" y="9724"/>
                    <a:pt x="24512" y="9908"/>
                  </a:cubicBezTo>
                  <a:cubicBezTo>
                    <a:pt x="24623" y="10278"/>
                    <a:pt x="24512" y="10833"/>
                    <a:pt x="24808" y="11055"/>
                  </a:cubicBezTo>
                  <a:cubicBezTo>
                    <a:pt x="25067" y="10500"/>
                    <a:pt x="24697" y="9982"/>
                    <a:pt x="24512" y="9613"/>
                  </a:cubicBezTo>
                  <a:cubicBezTo>
                    <a:pt x="24365" y="9391"/>
                    <a:pt x="24143" y="9021"/>
                    <a:pt x="24512" y="8873"/>
                  </a:cubicBezTo>
                  <a:cubicBezTo>
                    <a:pt x="24882" y="9317"/>
                    <a:pt x="25141" y="9834"/>
                    <a:pt x="25289" y="10389"/>
                  </a:cubicBezTo>
                  <a:cubicBezTo>
                    <a:pt x="25178" y="9280"/>
                    <a:pt x="24697" y="8577"/>
                    <a:pt x="24402" y="7690"/>
                  </a:cubicBezTo>
                  <a:cubicBezTo>
                    <a:pt x="24402" y="7690"/>
                    <a:pt x="24438" y="7653"/>
                    <a:pt x="24438" y="7579"/>
                  </a:cubicBezTo>
                  <a:cubicBezTo>
                    <a:pt x="24882" y="7394"/>
                    <a:pt x="24882" y="7912"/>
                    <a:pt x="24993" y="8171"/>
                  </a:cubicBezTo>
                  <a:cubicBezTo>
                    <a:pt x="25326" y="8836"/>
                    <a:pt x="25585" y="9576"/>
                    <a:pt x="25732" y="10315"/>
                  </a:cubicBezTo>
                  <a:cubicBezTo>
                    <a:pt x="26139" y="9908"/>
                    <a:pt x="25104" y="9132"/>
                    <a:pt x="25659" y="8799"/>
                  </a:cubicBezTo>
                  <a:cubicBezTo>
                    <a:pt x="26028" y="8984"/>
                    <a:pt x="25954" y="9650"/>
                    <a:pt x="26250" y="9908"/>
                  </a:cubicBezTo>
                  <a:cubicBezTo>
                    <a:pt x="26324" y="9465"/>
                    <a:pt x="25991" y="9058"/>
                    <a:pt x="25880" y="8614"/>
                  </a:cubicBezTo>
                  <a:cubicBezTo>
                    <a:pt x="25880" y="8541"/>
                    <a:pt x="25917" y="8430"/>
                    <a:pt x="25917" y="8356"/>
                  </a:cubicBezTo>
                  <a:cubicBezTo>
                    <a:pt x="25880" y="7986"/>
                    <a:pt x="25585" y="7690"/>
                    <a:pt x="25548" y="7320"/>
                  </a:cubicBezTo>
                  <a:cubicBezTo>
                    <a:pt x="25991" y="6877"/>
                    <a:pt x="26139" y="7875"/>
                    <a:pt x="26287" y="8282"/>
                  </a:cubicBezTo>
                  <a:cubicBezTo>
                    <a:pt x="26435" y="8725"/>
                    <a:pt x="26583" y="9132"/>
                    <a:pt x="26768" y="9539"/>
                  </a:cubicBezTo>
                  <a:cubicBezTo>
                    <a:pt x="27100" y="9354"/>
                    <a:pt x="26805" y="8910"/>
                    <a:pt x="26731" y="8504"/>
                  </a:cubicBezTo>
                  <a:cubicBezTo>
                    <a:pt x="26657" y="8245"/>
                    <a:pt x="26324" y="7579"/>
                    <a:pt x="26657" y="7542"/>
                  </a:cubicBezTo>
                  <a:cubicBezTo>
                    <a:pt x="27248" y="7468"/>
                    <a:pt x="26842" y="8836"/>
                    <a:pt x="27433" y="8910"/>
                  </a:cubicBezTo>
                  <a:cubicBezTo>
                    <a:pt x="27359" y="8430"/>
                    <a:pt x="27248" y="7949"/>
                    <a:pt x="27137" y="7505"/>
                  </a:cubicBezTo>
                  <a:cubicBezTo>
                    <a:pt x="27100" y="7431"/>
                    <a:pt x="26287" y="6248"/>
                    <a:pt x="26879" y="6322"/>
                  </a:cubicBezTo>
                  <a:cubicBezTo>
                    <a:pt x="27137" y="6322"/>
                    <a:pt x="27285" y="7173"/>
                    <a:pt x="27470" y="7284"/>
                  </a:cubicBezTo>
                  <a:cubicBezTo>
                    <a:pt x="27507" y="7025"/>
                    <a:pt x="27248" y="6766"/>
                    <a:pt x="27507" y="6655"/>
                  </a:cubicBezTo>
                  <a:cubicBezTo>
                    <a:pt x="27914" y="6618"/>
                    <a:pt x="27840" y="7062"/>
                    <a:pt x="27877" y="7284"/>
                  </a:cubicBezTo>
                  <a:cubicBezTo>
                    <a:pt x="28062" y="7764"/>
                    <a:pt x="28246" y="8245"/>
                    <a:pt x="28357" y="8762"/>
                  </a:cubicBezTo>
                  <a:cubicBezTo>
                    <a:pt x="28468" y="8762"/>
                    <a:pt x="28542" y="8688"/>
                    <a:pt x="28653" y="8688"/>
                  </a:cubicBezTo>
                  <a:cubicBezTo>
                    <a:pt x="28653" y="8060"/>
                    <a:pt x="28431" y="7431"/>
                    <a:pt x="28062" y="6988"/>
                  </a:cubicBezTo>
                  <a:cubicBezTo>
                    <a:pt x="28062" y="6877"/>
                    <a:pt x="28173" y="6840"/>
                    <a:pt x="28209" y="6729"/>
                  </a:cubicBezTo>
                  <a:cubicBezTo>
                    <a:pt x="28209" y="6359"/>
                    <a:pt x="27729" y="6359"/>
                    <a:pt x="27729" y="6063"/>
                  </a:cubicBezTo>
                  <a:cubicBezTo>
                    <a:pt x="27729" y="5953"/>
                    <a:pt x="27803" y="5879"/>
                    <a:pt x="27914" y="5842"/>
                  </a:cubicBezTo>
                  <a:cubicBezTo>
                    <a:pt x="28579" y="5731"/>
                    <a:pt x="28838" y="7690"/>
                    <a:pt x="29060" y="8097"/>
                  </a:cubicBezTo>
                  <a:cubicBezTo>
                    <a:pt x="29984" y="7653"/>
                    <a:pt x="28690" y="6470"/>
                    <a:pt x="29245" y="5879"/>
                  </a:cubicBezTo>
                  <a:cubicBezTo>
                    <a:pt x="29208" y="5620"/>
                    <a:pt x="28949" y="5509"/>
                    <a:pt x="28986" y="5139"/>
                  </a:cubicBezTo>
                  <a:cubicBezTo>
                    <a:pt x="29023" y="5102"/>
                    <a:pt x="29097" y="5065"/>
                    <a:pt x="29171" y="5028"/>
                  </a:cubicBezTo>
                  <a:cubicBezTo>
                    <a:pt x="29614" y="5398"/>
                    <a:pt x="29725" y="6063"/>
                    <a:pt x="29947" y="6655"/>
                  </a:cubicBezTo>
                  <a:cubicBezTo>
                    <a:pt x="29947" y="6322"/>
                    <a:pt x="30243" y="6248"/>
                    <a:pt x="30280" y="5916"/>
                  </a:cubicBezTo>
                  <a:cubicBezTo>
                    <a:pt x="30317" y="5620"/>
                    <a:pt x="29836" y="5176"/>
                    <a:pt x="30206" y="4917"/>
                  </a:cubicBezTo>
                  <a:cubicBezTo>
                    <a:pt x="30095" y="4585"/>
                    <a:pt x="29947" y="4289"/>
                    <a:pt x="29762" y="3993"/>
                  </a:cubicBezTo>
                  <a:cubicBezTo>
                    <a:pt x="29762" y="4141"/>
                    <a:pt x="29614" y="4252"/>
                    <a:pt x="29503" y="4215"/>
                  </a:cubicBezTo>
                  <a:cubicBezTo>
                    <a:pt x="29245" y="4030"/>
                    <a:pt x="29319" y="3771"/>
                    <a:pt x="29171" y="3513"/>
                  </a:cubicBezTo>
                  <a:cubicBezTo>
                    <a:pt x="28912" y="3032"/>
                    <a:pt x="28357" y="2736"/>
                    <a:pt x="28209" y="2182"/>
                  </a:cubicBezTo>
                  <a:cubicBezTo>
                    <a:pt x="28209" y="2145"/>
                    <a:pt x="28283" y="2108"/>
                    <a:pt x="28320" y="2071"/>
                  </a:cubicBezTo>
                  <a:cubicBezTo>
                    <a:pt x="28949" y="2255"/>
                    <a:pt x="29060" y="2921"/>
                    <a:pt x="29503" y="3291"/>
                  </a:cubicBezTo>
                  <a:cubicBezTo>
                    <a:pt x="30095" y="3513"/>
                    <a:pt x="30613" y="4511"/>
                    <a:pt x="30687" y="5176"/>
                  </a:cubicBezTo>
                  <a:cubicBezTo>
                    <a:pt x="30723" y="5324"/>
                    <a:pt x="30650" y="5509"/>
                    <a:pt x="30687" y="5694"/>
                  </a:cubicBezTo>
                  <a:cubicBezTo>
                    <a:pt x="30723" y="5842"/>
                    <a:pt x="30871" y="5953"/>
                    <a:pt x="30908" y="6137"/>
                  </a:cubicBezTo>
                  <a:cubicBezTo>
                    <a:pt x="30908" y="6729"/>
                    <a:pt x="30760" y="7284"/>
                    <a:pt x="30539" y="7838"/>
                  </a:cubicBezTo>
                  <a:cubicBezTo>
                    <a:pt x="30206" y="8688"/>
                    <a:pt x="29171" y="9132"/>
                    <a:pt x="28431" y="9724"/>
                  </a:cubicBezTo>
                  <a:cubicBezTo>
                    <a:pt x="28246" y="9834"/>
                    <a:pt x="28136" y="10056"/>
                    <a:pt x="27988" y="10167"/>
                  </a:cubicBezTo>
                  <a:cubicBezTo>
                    <a:pt x="27803" y="10315"/>
                    <a:pt x="27507" y="10500"/>
                    <a:pt x="27248" y="10648"/>
                  </a:cubicBezTo>
                  <a:cubicBezTo>
                    <a:pt x="26731" y="11018"/>
                    <a:pt x="26213" y="11387"/>
                    <a:pt x="25622" y="11757"/>
                  </a:cubicBezTo>
                  <a:cubicBezTo>
                    <a:pt x="24512" y="12459"/>
                    <a:pt x="23477" y="13236"/>
                    <a:pt x="22442" y="14049"/>
                  </a:cubicBezTo>
                  <a:cubicBezTo>
                    <a:pt x="21998" y="14419"/>
                    <a:pt x="21370" y="14715"/>
                    <a:pt x="20815" y="15158"/>
                  </a:cubicBezTo>
                  <a:cubicBezTo>
                    <a:pt x="20039" y="15713"/>
                    <a:pt x="19558" y="16267"/>
                    <a:pt x="18708" y="16415"/>
                  </a:cubicBezTo>
                  <a:lnTo>
                    <a:pt x="18708" y="17118"/>
                  </a:lnTo>
                  <a:cubicBezTo>
                    <a:pt x="19817" y="16489"/>
                    <a:pt x="20889" y="15861"/>
                    <a:pt x="21961" y="15232"/>
                  </a:cubicBezTo>
                  <a:cubicBezTo>
                    <a:pt x="23034" y="14382"/>
                    <a:pt x="24106" y="13421"/>
                    <a:pt x="25289" y="12533"/>
                  </a:cubicBezTo>
                  <a:cubicBezTo>
                    <a:pt x="25843" y="12053"/>
                    <a:pt x="26472" y="11720"/>
                    <a:pt x="27026" y="11276"/>
                  </a:cubicBezTo>
                  <a:cubicBezTo>
                    <a:pt x="27581" y="10833"/>
                    <a:pt x="28209" y="10426"/>
                    <a:pt x="28764" y="10019"/>
                  </a:cubicBezTo>
                  <a:cubicBezTo>
                    <a:pt x="28912" y="9871"/>
                    <a:pt x="28986" y="9687"/>
                    <a:pt x="29134" y="9576"/>
                  </a:cubicBezTo>
                  <a:cubicBezTo>
                    <a:pt x="29282" y="9465"/>
                    <a:pt x="29503" y="9428"/>
                    <a:pt x="29651" y="9280"/>
                  </a:cubicBezTo>
                  <a:cubicBezTo>
                    <a:pt x="31093" y="8208"/>
                    <a:pt x="32017" y="5546"/>
                    <a:pt x="30908" y="3513"/>
                  </a:cubicBezTo>
                  <a:cubicBezTo>
                    <a:pt x="30687" y="3180"/>
                    <a:pt x="30428" y="2847"/>
                    <a:pt x="30095" y="2588"/>
                  </a:cubicBezTo>
                  <a:cubicBezTo>
                    <a:pt x="29060" y="1627"/>
                    <a:pt x="27692" y="1035"/>
                    <a:pt x="26287" y="851"/>
                  </a:cubicBezTo>
                  <a:cubicBezTo>
                    <a:pt x="25363" y="777"/>
                    <a:pt x="24402" y="888"/>
                    <a:pt x="23514" y="1183"/>
                  </a:cubicBezTo>
                  <a:cubicBezTo>
                    <a:pt x="22849" y="1442"/>
                    <a:pt x="22220" y="1738"/>
                    <a:pt x="21629" y="2071"/>
                  </a:cubicBezTo>
                  <a:cubicBezTo>
                    <a:pt x="20372" y="2662"/>
                    <a:pt x="19115" y="3328"/>
                    <a:pt x="17969" y="4141"/>
                  </a:cubicBezTo>
                  <a:cubicBezTo>
                    <a:pt x="16749" y="4880"/>
                    <a:pt x="15750" y="5916"/>
                    <a:pt x="14456" y="6544"/>
                  </a:cubicBezTo>
                  <a:cubicBezTo>
                    <a:pt x="13865" y="6914"/>
                    <a:pt x="13310" y="7357"/>
                    <a:pt x="12793" y="7838"/>
                  </a:cubicBezTo>
                  <a:cubicBezTo>
                    <a:pt x="14715" y="8282"/>
                    <a:pt x="16379" y="9576"/>
                    <a:pt x="17303" y="11350"/>
                  </a:cubicBezTo>
                  <a:cubicBezTo>
                    <a:pt x="17414" y="11572"/>
                    <a:pt x="17488" y="11794"/>
                    <a:pt x="17599" y="12016"/>
                  </a:cubicBezTo>
                  <a:cubicBezTo>
                    <a:pt x="17710" y="12201"/>
                    <a:pt x="17895" y="12385"/>
                    <a:pt x="18006" y="12607"/>
                  </a:cubicBezTo>
                  <a:cubicBezTo>
                    <a:pt x="18486" y="13606"/>
                    <a:pt x="18745" y="14678"/>
                    <a:pt x="18782" y="15787"/>
                  </a:cubicBezTo>
                  <a:cubicBezTo>
                    <a:pt x="18893" y="15528"/>
                    <a:pt x="18893" y="15232"/>
                    <a:pt x="18819" y="14973"/>
                  </a:cubicBezTo>
                  <a:cubicBezTo>
                    <a:pt x="18708" y="14382"/>
                    <a:pt x="18597" y="13827"/>
                    <a:pt x="18412" y="13273"/>
                  </a:cubicBezTo>
                  <a:cubicBezTo>
                    <a:pt x="18227" y="13088"/>
                    <a:pt x="17858" y="12459"/>
                    <a:pt x="18338" y="12349"/>
                  </a:cubicBezTo>
                  <a:cubicBezTo>
                    <a:pt x="18708" y="12829"/>
                    <a:pt x="18819" y="13532"/>
                    <a:pt x="19078" y="14086"/>
                  </a:cubicBezTo>
                  <a:cubicBezTo>
                    <a:pt x="19004" y="13569"/>
                    <a:pt x="18930" y="13088"/>
                    <a:pt x="18782" y="12570"/>
                  </a:cubicBezTo>
                  <a:cubicBezTo>
                    <a:pt x="18708" y="12349"/>
                    <a:pt x="18486" y="12201"/>
                    <a:pt x="18523" y="11942"/>
                  </a:cubicBezTo>
                  <a:cubicBezTo>
                    <a:pt x="18819" y="11720"/>
                    <a:pt x="18967" y="12090"/>
                    <a:pt x="19078" y="12238"/>
                  </a:cubicBezTo>
                  <a:cubicBezTo>
                    <a:pt x="19078" y="12090"/>
                    <a:pt x="19263" y="11979"/>
                    <a:pt x="19373" y="12053"/>
                  </a:cubicBezTo>
                  <a:cubicBezTo>
                    <a:pt x="19669" y="12792"/>
                    <a:pt x="19854" y="13569"/>
                    <a:pt x="20002" y="14382"/>
                  </a:cubicBezTo>
                  <a:cubicBezTo>
                    <a:pt x="19891" y="14382"/>
                    <a:pt x="19891" y="14530"/>
                    <a:pt x="19743" y="14493"/>
                  </a:cubicBezTo>
                  <a:cubicBezTo>
                    <a:pt x="19558" y="14456"/>
                    <a:pt x="19595" y="14049"/>
                    <a:pt x="19447" y="13901"/>
                  </a:cubicBezTo>
                  <a:cubicBezTo>
                    <a:pt x="19484" y="14308"/>
                    <a:pt x="19558" y="14678"/>
                    <a:pt x="19595" y="15084"/>
                  </a:cubicBezTo>
                  <a:cubicBezTo>
                    <a:pt x="19817" y="15121"/>
                    <a:pt x="20039" y="15010"/>
                    <a:pt x="20187" y="14863"/>
                  </a:cubicBezTo>
                  <a:cubicBezTo>
                    <a:pt x="20224" y="14049"/>
                    <a:pt x="20113" y="13199"/>
                    <a:pt x="19928" y="12422"/>
                  </a:cubicBezTo>
                  <a:cubicBezTo>
                    <a:pt x="19817" y="12016"/>
                    <a:pt x="19410" y="11387"/>
                    <a:pt x="19817" y="11165"/>
                  </a:cubicBezTo>
                  <a:cubicBezTo>
                    <a:pt x="20409" y="11868"/>
                    <a:pt x="20483" y="13125"/>
                    <a:pt x="20594" y="14308"/>
                  </a:cubicBezTo>
                  <a:cubicBezTo>
                    <a:pt x="20963" y="14271"/>
                    <a:pt x="20815" y="13864"/>
                    <a:pt x="20778" y="13532"/>
                  </a:cubicBezTo>
                  <a:cubicBezTo>
                    <a:pt x="20741" y="13199"/>
                    <a:pt x="20704" y="12866"/>
                    <a:pt x="20594" y="12570"/>
                  </a:cubicBezTo>
                  <a:cubicBezTo>
                    <a:pt x="20483" y="12349"/>
                    <a:pt x="20113" y="12053"/>
                    <a:pt x="20520" y="11942"/>
                  </a:cubicBezTo>
                  <a:cubicBezTo>
                    <a:pt x="20741" y="11942"/>
                    <a:pt x="20741" y="12164"/>
                    <a:pt x="20889" y="12275"/>
                  </a:cubicBezTo>
                  <a:cubicBezTo>
                    <a:pt x="20889" y="11794"/>
                    <a:pt x="20298" y="11018"/>
                    <a:pt x="20815" y="10759"/>
                  </a:cubicBezTo>
                  <a:cubicBezTo>
                    <a:pt x="21037" y="10796"/>
                    <a:pt x="21000" y="11165"/>
                    <a:pt x="21074" y="11313"/>
                  </a:cubicBezTo>
                  <a:cubicBezTo>
                    <a:pt x="21148" y="11387"/>
                    <a:pt x="21259" y="11202"/>
                    <a:pt x="21407" y="11276"/>
                  </a:cubicBezTo>
                  <a:cubicBezTo>
                    <a:pt x="21740" y="11794"/>
                    <a:pt x="21998" y="12349"/>
                    <a:pt x="22220" y="12903"/>
                  </a:cubicBezTo>
                  <a:cubicBezTo>
                    <a:pt x="22146" y="12164"/>
                    <a:pt x="21961" y="11461"/>
                    <a:pt x="21666" y="10796"/>
                  </a:cubicBezTo>
                  <a:cubicBezTo>
                    <a:pt x="21592" y="10611"/>
                    <a:pt x="21296" y="10352"/>
                    <a:pt x="21518" y="10130"/>
                  </a:cubicBezTo>
                  <a:cubicBezTo>
                    <a:pt x="21961" y="10093"/>
                    <a:pt x="21998" y="10722"/>
                    <a:pt x="22220" y="10981"/>
                  </a:cubicBezTo>
                  <a:cubicBezTo>
                    <a:pt x="22220" y="10796"/>
                    <a:pt x="22035" y="10722"/>
                    <a:pt x="22109" y="10463"/>
                  </a:cubicBezTo>
                  <a:cubicBezTo>
                    <a:pt x="22183" y="10463"/>
                    <a:pt x="22183" y="10315"/>
                    <a:pt x="22331" y="10352"/>
                  </a:cubicBezTo>
                  <a:cubicBezTo>
                    <a:pt x="22664" y="10981"/>
                    <a:pt x="22923" y="11646"/>
                    <a:pt x="23071" y="12349"/>
                  </a:cubicBezTo>
                  <a:cubicBezTo>
                    <a:pt x="22997" y="12422"/>
                    <a:pt x="22960" y="12533"/>
                    <a:pt x="22812" y="12533"/>
                  </a:cubicBezTo>
                  <a:cubicBezTo>
                    <a:pt x="22405" y="12385"/>
                    <a:pt x="22590" y="11498"/>
                    <a:pt x="22294" y="11424"/>
                  </a:cubicBezTo>
                  <a:close/>
                  <a:moveTo>
                    <a:pt x="27951" y="9058"/>
                  </a:moveTo>
                  <a:cubicBezTo>
                    <a:pt x="28062" y="8651"/>
                    <a:pt x="27692" y="8060"/>
                    <a:pt x="27581" y="7653"/>
                  </a:cubicBezTo>
                  <a:cubicBezTo>
                    <a:pt x="27655" y="8134"/>
                    <a:pt x="27766" y="8614"/>
                    <a:pt x="27951" y="9058"/>
                  </a:cubicBezTo>
                  <a:close/>
                  <a:moveTo>
                    <a:pt x="10870" y="9169"/>
                  </a:moveTo>
                  <a:cubicBezTo>
                    <a:pt x="9059" y="10167"/>
                    <a:pt x="7321" y="11239"/>
                    <a:pt x="5657" y="12422"/>
                  </a:cubicBezTo>
                  <a:cubicBezTo>
                    <a:pt x="5103" y="12829"/>
                    <a:pt x="4548" y="13236"/>
                    <a:pt x="3957" y="13606"/>
                  </a:cubicBezTo>
                  <a:cubicBezTo>
                    <a:pt x="3735" y="13716"/>
                    <a:pt x="3476" y="13790"/>
                    <a:pt x="3291" y="13901"/>
                  </a:cubicBezTo>
                  <a:cubicBezTo>
                    <a:pt x="3032" y="14086"/>
                    <a:pt x="2774" y="14308"/>
                    <a:pt x="2552" y="14567"/>
                  </a:cubicBezTo>
                  <a:cubicBezTo>
                    <a:pt x="1665" y="15602"/>
                    <a:pt x="1110" y="16859"/>
                    <a:pt x="962" y="18227"/>
                  </a:cubicBezTo>
                  <a:cubicBezTo>
                    <a:pt x="740" y="20593"/>
                    <a:pt x="1258" y="22368"/>
                    <a:pt x="2478" y="23366"/>
                  </a:cubicBezTo>
                  <a:cubicBezTo>
                    <a:pt x="2811" y="23588"/>
                    <a:pt x="3143" y="23772"/>
                    <a:pt x="3476" y="23957"/>
                  </a:cubicBezTo>
                  <a:cubicBezTo>
                    <a:pt x="4437" y="24475"/>
                    <a:pt x="5509" y="24734"/>
                    <a:pt x="6619" y="24623"/>
                  </a:cubicBezTo>
                  <a:cubicBezTo>
                    <a:pt x="7395" y="24549"/>
                    <a:pt x="8134" y="24327"/>
                    <a:pt x="8837" y="24031"/>
                  </a:cubicBezTo>
                  <a:cubicBezTo>
                    <a:pt x="9207" y="23772"/>
                    <a:pt x="9539" y="23477"/>
                    <a:pt x="9872" y="23218"/>
                  </a:cubicBezTo>
                  <a:cubicBezTo>
                    <a:pt x="10242" y="22922"/>
                    <a:pt x="10611" y="22663"/>
                    <a:pt x="10981" y="22405"/>
                  </a:cubicBezTo>
                  <a:cubicBezTo>
                    <a:pt x="11794" y="21961"/>
                    <a:pt x="12497" y="21369"/>
                    <a:pt x="13273" y="20926"/>
                  </a:cubicBezTo>
                  <a:cubicBezTo>
                    <a:pt x="14826" y="20001"/>
                    <a:pt x="16194" y="18929"/>
                    <a:pt x="17784" y="17857"/>
                  </a:cubicBezTo>
                  <a:cubicBezTo>
                    <a:pt x="17969" y="17044"/>
                    <a:pt x="18043" y="16193"/>
                    <a:pt x="18006" y="15380"/>
                  </a:cubicBezTo>
                  <a:cubicBezTo>
                    <a:pt x="17895" y="14530"/>
                    <a:pt x="17673" y="13716"/>
                    <a:pt x="17303" y="12977"/>
                  </a:cubicBezTo>
                  <a:cubicBezTo>
                    <a:pt x="17192" y="12681"/>
                    <a:pt x="16970" y="12422"/>
                    <a:pt x="16823" y="12164"/>
                  </a:cubicBezTo>
                  <a:cubicBezTo>
                    <a:pt x="16083" y="10722"/>
                    <a:pt x="15085" y="9502"/>
                    <a:pt x="13532" y="8873"/>
                  </a:cubicBezTo>
                  <a:cubicBezTo>
                    <a:pt x="12978" y="8651"/>
                    <a:pt x="12386" y="8541"/>
                    <a:pt x="11794" y="8541"/>
                  </a:cubicBezTo>
                  <a:cubicBezTo>
                    <a:pt x="11794" y="8541"/>
                    <a:pt x="11758" y="8541"/>
                    <a:pt x="11758" y="8577"/>
                  </a:cubicBezTo>
                  <a:cubicBezTo>
                    <a:pt x="11462" y="8725"/>
                    <a:pt x="11166" y="8984"/>
                    <a:pt x="10870" y="9169"/>
                  </a:cubicBezTo>
                  <a:close/>
                  <a:moveTo>
                    <a:pt x="23551" y="12090"/>
                  </a:moveTo>
                  <a:cubicBezTo>
                    <a:pt x="23551" y="11794"/>
                    <a:pt x="23440" y="11646"/>
                    <a:pt x="23477" y="11387"/>
                  </a:cubicBezTo>
                  <a:cubicBezTo>
                    <a:pt x="23366" y="11350"/>
                    <a:pt x="23329" y="10907"/>
                    <a:pt x="23255" y="11091"/>
                  </a:cubicBezTo>
                  <a:cubicBezTo>
                    <a:pt x="23440" y="11387"/>
                    <a:pt x="23403" y="11794"/>
                    <a:pt x="23551" y="12090"/>
                  </a:cubicBezTo>
                  <a:close/>
                  <a:moveTo>
                    <a:pt x="21481" y="13679"/>
                  </a:moveTo>
                  <a:cubicBezTo>
                    <a:pt x="21629" y="13716"/>
                    <a:pt x="21851" y="13495"/>
                    <a:pt x="21924" y="13310"/>
                  </a:cubicBezTo>
                  <a:cubicBezTo>
                    <a:pt x="21666" y="12792"/>
                    <a:pt x="21592" y="12127"/>
                    <a:pt x="21185" y="11757"/>
                  </a:cubicBezTo>
                  <a:cubicBezTo>
                    <a:pt x="21370" y="12385"/>
                    <a:pt x="21444" y="13051"/>
                    <a:pt x="21481" y="13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19"/>
          <p:cNvSpPr/>
          <p:nvPr/>
        </p:nvSpPr>
        <p:spPr>
          <a:xfrm rot="-315008">
            <a:off x="2063987" y="46167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19"/>
          <p:cNvSpPr/>
          <p:nvPr/>
        </p:nvSpPr>
        <p:spPr>
          <a:xfrm rot="-315008">
            <a:off x="8612512" y="29211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19"/>
          <p:cNvSpPr/>
          <p:nvPr/>
        </p:nvSpPr>
        <p:spPr>
          <a:xfrm rot="-315008">
            <a:off x="4322174" y="3265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20"/>
          <p:cNvSpPr txBox="1">
            <a:spLocks noGrp="1"/>
          </p:cNvSpPr>
          <p:nvPr>
            <p:ph type="subTitle" idx="1"/>
          </p:nvPr>
        </p:nvSpPr>
        <p:spPr>
          <a:xfrm>
            <a:off x="1019400" y="2680350"/>
            <a:ext cx="33336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1" name="Google Shape;1361;p20"/>
          <p:cNvSpPr txBox="1">
            <a:spLocks noGrp="1"/>
          </p:cNvSpPr>
          <p:nvPr>
            <p:ph type="title"/>
          </p:nvPr>
        </p:nvSpPr>
        <p:spPr>
          <a:xfrm>
            <a:off x="1019400" y="1152525"/>
            <a:ext cx="3333600" cy="14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62" name="Google Shape;1362;p20"/>
          <p:cNvGrpSpPr/>
          <p:nvPr/>
        </p:nvGrpSpPr>
        <p:grpSpPr>
          <a:xfrm rot="-666750">
            <a:off x="3372756" y="453317"/>
            <a:ext cx="1079498" cy="740336"/>
            <a:chOff x="1640725" y="1971125"/>
            <a:chExt cx="835575" cy="573050"/>
          </a:xfrm>
        </p:grpSpPr>
        <p:sp>
          <p:nvSpPr>
            <p:cNvPr id="1363" name="Google Shape;1363;p20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0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0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0" name="Google Shape;1380;p20"/>
          <p:cNvSpPr/>
          <p:nvPr/>
        </p:nvSpPr>
        <p:spPr>
          <a:xfrm>
            <a:off x="7989147" y="166339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1" name="Google Shape;1381;p20"/>
          <p:cNvGrpSpPr/>
          <p:nvPr/>
        </p:nvGrpSpPr>
        <p:grpSpPr>
          <a:xfrm>
            <a:off x="140346" y="3785381"/>
            <a:ext cx="1245520" cy="1108181"/>
            <a:chOff x="1566800" y="4210625"/>
            <a:chExt cx="964025" cy="857725"/>
          </a:xfrm>
        </p:grpSpPr>
        <p:sp>
          <p:nvSpPr>
            <p:cNvPr id="1382" name="Google Shape;1382;p20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0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0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0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0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0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0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0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0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0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0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0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0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0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0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0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0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0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0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0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0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0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0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0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0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0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0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0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0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0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0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0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0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0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0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0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0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0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0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0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0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0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0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0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20"/>
          <p:cNvGrpSpPr/>
          <p:nvPr/>
        </p:nvGrpSpPr>
        <p:grpSpPr>
          <a:xfrm>
            <a:off x="4094928" y="4127209"/>
            <a:ext cx="954142" cy="1273008"/>
            <a:chOff x="2882950" y="4162550"/>
            <a:chExt cx="738500" cy="985300"/>
          </a:xfrm>
        </p:grpSpPr>
        <p:sp>
          <p:nvSpPr>
            <p:cNvPr id="1429" name="Google Shape;1429;p20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0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0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0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0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0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5" name="Google Shape;1435;p20"/>
          <p:cNvSpPr/>
          <p:nvPr/>
        </p:nvSpPr>
        <p:spPr>
          <a:xfrm rot="-315008">
            <a:off x="1492487" y="471900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20"/>
          <p:cNvSpPr/>
          <p:nvPr/>
        </p:nvSpPr>
        <p:spPr>
          <a:xfrm rot="-315008">
            <a:off x="5301587" y="4098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20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3844200" y="2427075"/>
            <a:ext cx="428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 idx="2" hasCustomPrompt="1"/>
          </p:nvPr>
        </p:nvSpPr>
        <p:spPr>
          <a:xfrm>
            <a:off x="3844200" y="809625"/>
            <a:ext cx="4280700" cy="14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0" name="Google Shape;90;p3"/>
          <p:cNvSpPr txBox="1">
            <a:spLocks noGrp="1"/>
          </p:cNvSpPr>
          <p:nvPr>
            <p:ph type="subTitle" idx="1"/>
          </p:nvPr>
        </p:nvSpPr>
        <p:spPr>
          <a:xfrm>
            <a:off x="3844200" y="3408400"/>
            <a:ext cx="4280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3"/>
          <p:cNvGrpSpPr/>
          <p:nvPr/>
        </p:nvGrpSpPr>
        <p:grpSpPr>
          <a:xfrm rot="-666750">
            <a:off x="5507731" y="412667"/>
            <a:ext cx="1079498" cy="740336"/>
            <a:chOff x="1640725" y="1971125"/>
            <a:chExt cx="835575" cy="573050"/>
          </a:xfrm>
        </p:grpSpPr>
        <p:sp>
          <p:nvSpPr>
            <p:cNvPr id="92" name="Google Shape;92;p3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812772" y="204439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3" y="3969671"/>
            <a:ext cx="954142" cy="1273008"/>
            <a:chOff x="2882950" y="4162550"/>
            <a:chExt cx="738500" cy="985300"/>
          </a:xfrm>
        </p:grpSpPr>
        <p:sp>
          <p:nvSpPr>
            <p:cNvPr id="111" name="Google Shape;111;p3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3"/>
          <p:cNvSpPr/>
          <p:nvPr/>
        </p:nvSpPr>
        <p:spPr>
          <a:xfrm rot="-315008">
            <a:off x="1646337" y="44764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/>
          <p:nvPr/>
        </p:nvSpPr>
        <p:spPr>
          <a:xfrm rot="-315008">
            <a:off x="6726487" y="2149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/>
          <p:nvPr/>
        </p:nvSpPr>
        <p:spPr>
          <a:xfrm rot="1488647">
            <a:off x="8205164" y="4645063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21"/>
          <p:cNvGrpSpPr/>
          <p:nvPr/>
        </p:nvGrpSpPr>
        <p:grpSpPr>
          <a:xfrm rot="4016728">
            <a:off x="136537" y="4096196"/>
            <a:ext cx="1039038" cy="818165"/>
            <a:chOff x="4036425" y="797300"/>
            <a:chExt cx="808775" cy="636850"/>
          </a:xfrm>
        </p:grpSpPr>
        <p:sp>
          <p:nvSpPr>
            <p:cNvPr id="1440" name="Google Shape;1440;p21"/>
            <p:cNvSpPr/>
            <p:nvPr/>
          </p:nvSpPr>
          <p:spPr>
            <a:xfrm>
              <a:off x="4406150" y="842575"/>
              <a:ext cx="260650" cy="151625"/>
            </a:xfrm>
            <a:custGeom>
              <a:avLst/>
              <a:gdLst/>
              <a:ahLst/>
              <a:cxnLst/>
              <a:rect l="l" t="t" r="r" b="b"/>
              <a:pathLst>
                <a:path w="10426" h="6065" extrusionOk="0">
                  <a:moveTo>
                    <a:pt x="9576" y="1"/>
                  </a:moveTo>
                  <a:cubicBezTo>
                    <a:pt x="10426" y="112"/>
                    <a:pt x="9428" y="555"/>
                    <a:pt x="9169" y="703"/>
                  </a:cubicBezTo>
                  <a:cubicBezTo>
                    <a:pt x="8429" y="1110"/>
                    <a:pt x="7838" y="1517"/>
                    <a:pt x="7062" y="1849"/>
                  </a:cubicBezTo>
                  <a:cubicBezTo>
                    <a:pt x="5657" y="2441"/>
                    <a:pt x="4437" y="3402"/>
                    <a:pt x="3106" y="4105"/>
                  </a:cubicBezTo>
                  <a:cubicBezTo>
                    <a:pt x="2292" y="4585"/>
                    <a:pt x="1553" y="5066"/>
                    <a:pt x="813" y="5620"/>
                  </a:cubicBezTo>
                  <a:cubicBezTo>
                    <a:pt x="592" y="5731"/>
                    <a:pt x="296" y="6064"/>
                    <a:pt x="0" y="5842"/>
                  </a:cubicBezTo>
                  <a:cubicBezTo>
                    <a:pt x="74" y="5399"/>
                    <a:pt x="592" y="5288"/>
                    <a:pt x="887" y="5103"/>
                  </a:cubicBezTo>
                  <a:cubicBezTo>
                    <a:pt x="1516" y="4622"/>
                    <a:pt x="2181" y="4179"/>
                    <a:pt x="2884" y="3772"/>
                  </a:cubicBezTo>
                  <a:cubicBezTo>
                    <a:pt x="3956" y="3254"/>
                    <a:pt x="4917" y="2515"/>
                    <a:pt x="6026" y="1886"/>
                  </a:cubicBezTo>
                  <a:cubicBezTo>
                    <a:pt x="6359" y="1702"/>
                    <a:pt x="6766" y="1554"/>
                    <a:pt x="7135" y="1369"/>
                  </a:cubicBezTo>
                  <a:cubicBezTo>
                    <a:pt x="7505" y="1184"/>
                    <a:pt x="7801" y="925"/>
                    <a:pt x="8134" y="740"/>
                  </a:cubicBezTo>
                  <a:cubicBezTo>
                    <a:pt x="8651" y="555"/>
                    <a:pt x="9132" y="297"/>
                    <a:pt x="9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4713000" y="836125"/>
              <a:ext cx="52700" cy="81350"/>
            </a:xfrm>
            <a:custGeom>
              <a:avLst/>
              <a:gdLst/>
              <a:ahLst/>
              <a:cxnLst/>
              <a:rect l="l" t="t" r="r" b="b"/>
              <a:pathLst>
                <a:path w="2108" h="3254" extrusionOk="0">
                  <a:moveTo>
                    <a:pt x="1553" y="2884"/>
                  </a:moveTo>
                  <a:cubicBezTo>
                    <a:pt x="1183" y="2218"/>
                    <a:pt x="777" y="1590"/>
                    <a:pt x="333" y="998"/>
                  </a:cubicBezTo>
                  <a:cubicBezTo>
                    <a:pt x="222" y="813"/>
                    <a:pt x="0" y="629"/>
                    <a:pt x="37" y="370"/>
                  </a:cubicBezTo>
                  <a:cubicBezTo>
                    <a:pt x="296" y="0"/>
                    <a:pt x="592" y="666"/>
                    <a:pt x="740" y="924"/>
                  </a:cubicBezTo>
                  <a:cubicBezTo>
                    <a:pt x="1110" y="1405"/>
                    <a:pt x="1442" y="1886"/>
                    <a:pt x="1775" y="2403"/>
                  </a:cubicBezTo>
                  <a:cubicBezTo>
                    <a:pt x="1886" y="2662"/>
                    <a:pt x="2108" y="3253"/>
                    <a:pt x="1775" y="3253"/>
                  </a:cubicBezTo>
                  <a:cubicBezTo>
                    <a:pt x="1553" y="3253"/>
                    <a:pt x="1553" y="3032"/>
                    <a:pt x="1553" y="2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4686200" y="841650"/>
              <a:ext cx="55475" cy="88775"/>
            </a:xfrm>
            <a:custGeom>
              <a:avLst/>
              <a:gdLst/>
              <a:ahLst/>
              <a:cxnLst/>
              <a:rect l="l" t="t" r="r" b="b"/>
              <a:pathLst>
                <a:path w="2219" h="3551" extrusionOk="0">
                  <a:moveTo>
                    <a:pt x="0" y="408"/>
                  </a:moveTo>
                  <a:cubicBezTo>
                    <a:pt x="296" y="1"/>
                    <a:pt x="555" y="814"/>
                    <a:pt x="740" y="1073"/>
                  </a:cubicBezTo>
                  <a:cubicBezTo>
                    <a:pt x="1109" y="1554"/>
                    <a:pt x="1479" y="2071"/>
                    <a:pt x="1812" y="2626"/>
                  </a:cubicBezTo>
                  <a:cubicBezTo>
                    <a:pt x="1960" y="2885"/>
                    <a:pt x="2218" y="3550"/>
                    <a:pt x="1775" y="3439"/>
                  </a:cubicBezTo>
                  <a:cubicBezTo>
                    <a:pt x="1664" y="3402"/>
                    <a:pt x="1627" y="3143"/>
                    <a:pt x="1553" y="3032"/>
                  </a:cubicBezTo>
                  <a:cubicBezTo>
                    <a:pt x="1183" y="2182"/>
                    <a:pt x="296" y="1443"/>
                    <a:pt x="0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1"/>
            <p:cNvSpPr/>
            <p:nvPr/>
          </p:nvSpPr>
          <p:spPr>
            <a:xfrm>
              <a:off x="4664925" y="862925"/>
              <a:ext cx="55500" cy="80425"/>
            </a:xfrm>
            <a:custGeom>
              <a:avLst/>
              <a:gdLst/>
              <a:ahLst/>
              <a:cxnLst/>
              <a:rect l="l" t="t" r="r" b="b"/>
              <a:pathLst>
                <a:path w="2220" h="3217" extrusionOk="0">
                  <a:moveTo>
                    <a:pt x="1923" y="3217"/>
                  </a:moveTo>
                  <a:cubicBezTo>
                    <a:pt x="1591" y="3106"/>
                    <a:pt x="1517" y="2699"/>
                    <a:pt x="1406" y="2440"/>
                  </a:cubicBezTo>
                  <a:cubicBezTo>
                    <a:pt x="1258" y="2181"/>
                    <a:pt x="1110" y="1923"/>
                    <a:pt x="925" y="1664"/>
                  </a:cubicBezTo>
                  <a:cubicBezTo>
                    <a:pt x="629" y="1183"/>
                    <a:pt x="149" y="740"/>
                    <a:pt x="1" y="111"/>
                  </a:cubicBezTo>
                  <a:cubicBezTo>
                    <a:pt x="112" y="74"/>
                    <a:pt x="149" y="0"/>
                    <a:pt x="260" y="0"/>
                  </a:cubicBezTo>
                  <a:cubicBezTo>
                    <a:pt x="814" y="740"/>
                    <a:pt x="1332" y="1516"/>
                    <a:pt x="1776" y="2329"/>
                  </a:cubicBezTo>
                  <a:cubicBezTo>
                    <a:pt x="1886" y="2551"/>
                    <a:pt x="2219" y="2921"/>
                    <a:pt x="1923" y="3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4627975" y="875850"/>
              <a:ext cx="71175" cy="79525"/>
            </a:xfrm>
            <a:custGeom>
              <a:avLst/>
              <a:gdLst/>
              <a:ahLst/>
              <a:cxnLst/>
              <a:rect l="l" t="t" r="r" b="b"/>
              <a:pathLst>
                <a:path w="2847" h="3181" extrusionOk="0">
                  <a:moveTo>
                    <a:pt x="2662" y="3143"/>
                  </a:moveTo>
                  <a:cubicBezTo>
                    <a:pt x="2292" y="3180"/>
                    <a:pt x="2218" y="2774"/>
                    <a:pt x="2070" y="2515"/>
                  </a:cubicBezTo>
                  <a:cubicBezTo>
                    <a:pt x="1812" y="1923"/>
                    <a:pt x="1405" y="1406"/>
                    <a:pt x="961" y="962"/>
                  </a:cubicBezTo>
                  <a:cubicBezTo>
                    <a:pt x="924" y="925"/>
                    <a:pt x="0" y="149"/>
                    <a:pt x="481" y="38"/>
                  </a:cubicBezTo>
                  <a:cubicBezTo>
                    <a:pt x="703" y="1"/>
                    <a:pt x="1109" y="481"/>
                    <a:pt x="1257" y="629"/>
                  </a:cubicBezTo>
                  <a:cubicBezTo>
                    <a:pt x="1701" y="1110"/>
                    <a:pt x="2107" y="1628"/>
                    <a:pt x="2403" y="2219"/>
                  </a:cubicBezTo>
                  <a:cubicBezTo>
                    <a:pt x="2588" y="2552"/>
                    <a:pt x="2847" y="2921"/>
                    <a:pt x="2662" y="3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4603000" y="894350"/>
              <a:ext cx="67500" cy="84125"/>
            </a:xfrm>
            <a:custGeom>
              <a:avLst/>
              <a:gdLst/>
              <a:ahLst/>
              <a:cxnLst/>
              <a:rect l="l" t="t" r="r" b="b"/>
              <a:pathLst>
                <a:path w="2700" h="3365" extrusionOk="0">
                  <a:moveTo>
                    <a:pt x="2404" y="3365"/>
                  </a:moveTo>
                  <a:cubicBezTo>
                    <a:pt x="2071" y="3291"/>
                    <a:pt x="2034" y="2847"/>
                    <a:pt x="1849" y="2588"/>
                  </a:cubicBezTo>
                  <a:cubicBezTo>
                    <a:pt x="1406" y="1886"/>
                    <a:pt x="925" y="1257"/>
                    <a:pt x="371" y="666"/>
                  </a:cubicBezTo>
                  <a:cubicBezTo>
                    <a:pt x="297" y="555"/>
                    <a:pt x="1" y="185"/>
                    <a:pt x="297" y="111"/>
                  </a:cubicBezTo>
                  <a:cubicBezTo>
                    <a:pt x="592" y="0"/>
                    <a:pt x="888" y="592"/>
                    <a:pt x="1073" y="777"/>
                  </a:cubicBezTo>
                  <a:cubicBezTo>
                    <a:pt x="1480" y="1294"/>
                    <a:pt x="1886" y="1812"/>
                    <a:pt x="2219" y="2403"/>
                  </a:cubicBezTo>
                  <a:cubicBezTo>
                    <a:pt x="2367" y="2625"/>
                    <a:pt x="2700" y="3032"/>
                    <a:pt x="2404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4577125" y="917450"/>
              <a:ext cx="69350" cy="77675"/>
            </a:xfrm>
            <a:custGeom>
              <a:avLst/>
              <a:gdLst/>
              <a:ahLst/>
              <a:cxnLst/>
              <a:rect l="l" t="t" r="r" b="b"/>
              <a:pathLst>
                <a:path w="2774" h="3107" extrusionOk="0">
                  <a:moveTo>
                    <a:pt x="2145" y="2699"/>
                  </a:moveTo>
                  <a:cubicBezTo>
                    <a:pt x="1738" y="2034"/>
                    <a:pt x="1295" y="1368"/>
                    <a:pt x="814" y="740"/>
                  </a:cubicBezTo>
                  <a:cubicBezTo>
                    <a:pt x="666" y="555"/>
                    <a:pt x="1" y="0"/>
                    <a:pt x="592" y="0"/>
                  </a:cubicBezTo>
                  <a:cubicBezTo>
                    <a:pt x="814" y="0"/>
                    <a:pt x="1073" y="481"/>
                    <a:pt x="1221" y="666"/>
                  </a:cubicBezTo>
                  <a:cubicBezTo>
                    <a:pt x="1627" y="1147"/>
                    <a:pt x="1997" y="1664"/>
                    <a:pt x="2330" y="2219"/>
                  </a:cubicBezTo>
                  <a:cubicBezTo>
                    <a:pt x="2441" y="2441"/>
                    <a:pt x="2774" y="3032"/>
                    <a:pt x="2404" y="3069"/>
                  </a:cubicBezTo>
                  <a:cubicBezTo>
                    <a:pt x="2182" y="3106"/>
                    <a:pt x="2182" y="2921"/>
                    <a:pt x="2145" y="2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1"/>
            <p:cNvSpPr/>
            <p:nvPr/>
          </p:nvSpPr>
          <p:spPr>
            <a:xfrm>
              <a:off x="4560500" y="939625"/>
              <a:ext cx="61950" cy="70275"/>
            </a:xfrm>
            <a:custGeom>
              <a:avLst/>
              <a:gdLst/>
              <a:ahLst/>
              <a:cxnLst/>
              <a:rect l="l" t="t" r="r" b="b"/>
              <a:pathLst>
                <a:path w="2478" h="2811" extrusionOk="0">
                  <a:moveTo>
                    <a:pt x="2218" y="2774"/>
                  </a:moveTo>
                  <a:cubicBezTo>
                    <a:pt x="1923" y="2811"/>
                    <a:pt x="1775" y="2441"/>
                    <a:pt x="1627" y="2219"/>
                  </a:cubicBezTo>
                  <a:cubicBezTo>
                    <a:pt x="1183" y="1554"/>
                    <a:pt x="407" y="962"/>
                    <a:pt x="0" y="149"/>
                  </a:cubicBezTo>
                  <a:cubicBezTo>
                    <a:pt x="74" y="112"/>
                    <a:pt x="111" y="1"/>
                    <a:pt x="296" y="1"/>
                  </a:cubicBezTo>
                  <a:cubicBezTo>
                    <a:pt x="814" y="666"/>
                    <a:pt x="1442" y="1258"/>
                    <a:pt x="1960" y="1997"/>
                  </a:cubicBezTo>
                  <a:cubicBezTo>
                    <a:pt x="2108" y="2182"/>
                    <a:pt x="2477" y="2478"/>
                    <a:pt x="2218" y="2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4538300" y="947025"/>
              <a:ext cx="62875" cy="74900"/>
            </a:xfrm>
            <a:custGeom>
              <a:avLst/>
              <a:gdLst/>
              <a:ahLst/>
              <a:cxnLst/>
              <a:rect l="l" t="t" r="r" b="b"/>
              <a:pathLst>
                <a:path w="2515" h="2996" extrusionOk="0">
                  <a:moveTo>
                    <a:pt x="2256" y="2995"/>
                  </a:moveTo>
                  <a:cubicBezTo>
                    <a:pt x="1886" y="2921"/>
                    <a:pt x="1886" y="2515"/>
                    <a:pt x="1739" y="2256"/>
                  </a:cubicBezTo>
                  <a:cubicBezTo>
                    <a:pt x="1406" y="1812"/>
                    <a:pt x="1036" y="1479"/>
                    <a:pt x="703" y="925"/>
                  </a:cubicBezTo>
                  <a:cubicBezTo>
                    <a:pt x="592" y="814"/>
                    <a:pt x="1" y="38"/>
                    <a:pt x="408" y="1"/>
                  </a:cubicBezTo>
                  <a:cubicBezTo>
                    <a:pt x="592" y="1"/>
                    <a:pt x="888" y="444"/>
                    <a:pt x="1036" y="666"/>
                  </a:cubicBezTo>
                  <a:cubicBezTo>
                    <a:pt x="1369" y="1184"/>
                    <a:pt x="1812" y="1627"/>
                    <a:pt x="2108" y="2145"/>
                  </a:cubicBezTo>
                  <a:cubicBezTo>
                    <a:pt x="2256" y="2367"/>
                    <a:pt x="2515" y="2736"/>
                    <a:pt x="2256" y="29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4521675" y="961825"/>
              <a:ext cx="49925" cy="66550"/>
            </a:xfrm>
            <a:custGeom>
              <a:avLst/>
              <a:gdLst/>
              <a:ahLst/>
              <a:cxnLst/>
              <a:rect l="l" t="t" r="r" b="b"/>
              <a:pathLst>
                <a:path w="1997" h="2662" extrusionOk="0">
                  <a:moveTo>
                    <a:pt x="1886" y="2625"/>
                  </a:moveTo>
                  <a:cubicBezTo>
                    <a:pt x="1516" y="2662"/>
                    <a:pt x="1405" y="2255"/>
                    <a:pt x="1257" y="2070"/>
                  </a:cubicBezTo>
                  <a:cubicBezTo>
                    <a:pt x="777" y="1479"/>
                    <a:pt x="333" y="850"/>
                    <a:pt x="0" y="185"/>
                  </a:cubicBezTo>
                  <a:cubicBezTo>
                    <a:pt x="37" y="74"/>
                    <a:pt x="111" y="74"/>
                    <a:pt x="185" y="0"/>
                  </a:cubicBezTo>
                  <a:cubicBezTo>
                    <a:pt x="222" y="37"/>
                    <a:pt x="259" y="37"/>
                    <a:pt x="296" y="37"/>
                  </a:cubicBezTo>
                  <a:cubicBezTo>
                    <a:pt x="555" y="481"/>
                    <a:pt x="888" y="850"/>
                    <a:pt x="1220" y="1294"/>
                  </a:cubicBezTo>
                  <a:cubicBezTo>
                    <a:pt x="1553" y="1738"/>
                    <a:pt x="1997" y="2070"/>
                    <a:pt x="188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4494875" y="970125"/>
              <a:ext cx="57325" cy="70275"/>
            </a:xfrm>
            <a:custGeom>
              <a:avLst/>
              <a:gdLst/>
              <a:ahLst/>
              <a:cxnLst/>
              <a:rect l="l" t="t" r="r" b="b"/>
              <a:pathLst>
                <a:path w="2293" h="2811" extrusionOk="0">
                  <a:moveTo>
                    <a:pt x="0" y="186"/>
                  </a:moveTo>
                  <a:cubicBezTo>
                    <a:pt x="74" y="112"/>
                    <a:pt x="111" y="1"/>
                    <a:pt x="259" y="38"/>
                  </a:cubicBezTo>
                  <a:cubicBezTo>
                    <a:pt x="703" y="703"/>
                    <a:pt x="1368" y="1258"/>
                    <a:pt x="1849" y="2034"/>
                  </a:cubicBezTo>
                  <a:cubicBezTo>
                    <a:pt x="1923" y="2145"/>
                    <a:pt x="2292" y="2700"/>
                    <a:pt x="1960" y="2774"/>
                  </a:cubicBezTo>
                  <a:cubicBezTo>
                    <a:pt x="1738" y="2811"/>
                    <a:pt x="1516" y="2256"/>
                    <a:pt x="1442" y="2145"/>
                  </a:cubicBezTo>
                  <a:cubicBezTo>
                    <a:pt x="925" y="1480"/>
                    <a:pt x="296" y="962"/>
                    <a:pt x="0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4455125" y="981225"/>
              <a:ext cx="67500" cy="85975"/>
            </a:xfrm>
            <a:custGeom>
              <a:avLst/>
              <a:gdLst/>
              <a:ahLst/>
              <a:cxnLst/>
              <a:rect l="l" t="t" r="r" b="b"/>
              <a:pathLst>
                <a:path w="2700" h="3439" extrusionOk="0">
                  <a:moveTo>
                    <a:pt x="2404" y="3439"/>
                  </a:moveTo>
                  <a:cubicBezTo>
                    <a:pt x="2071" y="3402"/>
                    <a:pt x="2145" y="3106"/>
                    <a:pt x="2071" y="2884"/>
                  </a:cubicBezTo>
                  <a:cubicBezTo>
                    <a:pt x="1701" y="2071"/>
                    <a:pt x="1147" y="1331"/>
                    <a:pt x="481" y="703"/>
                  </a:cubicBezTo>
                  <a:cubicBezTo>
                    <a:pt x="296" y="555"/>
                    <a:pt x="38" y="518"/>
                    <a:pt x="1" y="222"/>
                  </a:cubicBezTo>
                  <a:cubicBezTo>
                    <a:pt x="148" y="0"/>
                    <a:pt x="444" y="148"/>
                    <a:pt x="666" y="333"/>
                  </a:cubicBezTo>
                  <a:cubicBezTo>
                    <a:pt x="1332" y="962"/>
                    <a:pt x="1886" y="1738"/>
                    <a:pt x="2330" y="2551"/>
                  </a:cubicBezTo>
                  <a:cubicBezTo>
                    <a:pt x="2478" y="2847"/>
                    <a:pt x="2699" y="3217"/>
                    <a:pt x="2404" y="3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1"/>
            <p:cNvSpPr/>
            <p:nvPr/>
          </p:nvSpPr>
          <p:spPr>
            <a:xfrm>
              <a:off x="4427400" y="998775"/>
              <a:ext cx="68425" cy="85075"/>
            </a:xfrm>
            <a:custGeom>
              <a:avLst/>
              <a:gdLst/>
              <a:ahLst/>
              <a:cxnLst/>
              <a:rect l="l" t="t" r="r" b="b"/>
              <a:pathLst>
                <a:path w="2737" h="3403" extrusionOk="0">
                  <a:moveTo>
                    <a:pt x="2588" y="3402"/>
                  </a:moveTo>
                  <a:cubicBezTo>
                    <a:pt x="2182" y="3328"/>
                    <a:pt x="2108" y="2848"/>
                    <a:pt x="1923" y="2552"/>
                  </a:cubicBezTo>
                  <a:cubicBezTo>
                    <a:pt x="1627" y="1923"/>
                    <a:pt x="1184" y="1369"/>
                    <a:pt x="703" y="888"/>
                  </a:cubicBezTo>
                  <a:cubicBezTo>
                    <a:pt x="481" y="666"/>
                    <a:pt x="0" y="555"/>
                    <a:pt x="74" y="112"/>
                  </a:cubicBezTo>
                  <a:cubicBezTo>
                    <a:pt x="111" y="75"/>
                    <a:pt x="185" y="75"/>
                    <a:pt x="259" y="38"/>
                  </a:cubicBezTo>
                  <a:cubicBezTo>
                    <a:pt x="296" y="1"/>
                    <a:pt x="296" y="38"/>
                    <a:pt x="296" y="75"/>
                  </a:cubicBezTo>
                  <a:cubicBezTo>
                    <a:pt x="1147" y="666"/>
                    <a:pt x="1849" y="1480"/>
                    <a:pt x="2293" y="2404"/>
                  </a:cubicBezTo>
                  <a:cubicBezTo>
                    <a:pt x="2477" y="2663"/>
                    <a:pt x="2736" y="3032"/>
                    <a:pt x="2588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1"/>
            <p:cNvSpPr/>
            <p:nvPr/>
          </p:nvSpPr>
          <p:spPr>
            <a:xfrm>
              <a:off x="4186175" y="1041300"/>
              <a:ext cx="153450" cy="98925"/>
            </a:xfrm>
            <a:custGeom>
              <a:avLst/>
              <a:gdLst/>
              <a:ahLst/>
              <a:cxnLst/>
              <a:rect l="l" t="t" r="r" b="b"/>
              <a:pathLst>
                <a:path w="6138" h="3957" extrusionOk="0">
                  <a:moveTo>
                    <a:pt x="4806" y="1147"/>
                  </a:moveTo>
                  <a:cubicBezTo>
                    <a:pt x="4695" y="1221"/>
                    <a:pt x="4584" y="1295"/>
                    <a:pt x="4547" y="1405"/>
                  </a:cubicBezTo>
                  <a:cubicBezTo>
                    <a:pt x="3475" y="2071"/>
                    <a:pt x="2329" y="2699"/>
                    <a:pt x="1257" y="3402"/>
                  </a:cubicBezTo>
                  <a:cubicBezTo>
                    <a:pt x="924" y="3624"/>
                    <a:pt x="592" y="3956"/>
                    <a:pt x="185" y="3956"/>
                  </a:cubicBezTo>
                  <a:cubicBezTo>
                    <a:pt x="0" y="3624"/>
                    <a:pt x="444" y="3476"/>
                    <a:pt x="629" y="3328"/>
                  </a:cubicBezTo>
                  <a:cubicBezTo>
                    <a:pt x="1294" y="2921"/>
                    <a:pt x="1997" y="2478"/>
                    <a:pt x="2662" y="2034"/>
                  </a:cubicBezTo>
                  <a:cubicBezTo>
                    <a:pt x="2958" y="1849"/>
                    <a:pt x="3327" y="1701"/>
                    <a:pt x="3586" y="1516"/>
                  </a:cubicBezTo>
                  <a:cubicBezTo>
                    <a:pt x="4252" y="1036"/>
                    <a:pt x="4954" y="592"/>
                    <a:pt x="5694" y="185"/>
                  </a:cubicBezTo>
                  <a:cubicBezTo>
                    <a:pt x="5804" y="111"/>
                    <a:pt x="6026" y="1"/>
                    <a:pt x="6063" y="259"/>
                  </a:cubicBezTo>
                  <a:cubicBezTo>
                    <a:pt x="6137" y="481"/>
                    <a:pt x="5620" y="629"/>
                    <a:pt x="5435" y="703"/>
                  </a:cubicBezTo>
                  <a:cubicBezTo>
                    <a:pt x="5250" y="888"/>
                    <a:pt x="5028" y="1036"/>
                    <a:pt x="4806" y="1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4422775" y="1132800"/>
              <a:ext cx="34225" cy="122025"/>
            </a:xfrm>
            <a:custGeom>
              <a:avLst/>
              <a:gdLst/>
              <a:ahLst/>
              <a:cxnLst/>
              <a:rect l="l" t="t" r="r" b="b"/>
              <a:pathLst>
                <a:path w="1369" h="4881" extrusionOk="0">
                  <a:moveTo>
                    <a:pt x="703" y="4548"/>
                  </a:moveTo>
                  <a:cubicBezTo>
                    <a:pt x="592" y="4363"/>
                    <a:pt x="777" y="4326"/>
                    <a:pt x="814" y="4141"/>
                  </a:cubicBezTo>
                  <a:cubicBezTo>
                    <a:pt x="888" y="3402"/>
                    <a:pt x="444" y="2552"/>
                    <a:pt x="259" y="1775"/>
                  </a:cubicBezTo>
                  <a:cubicBezTo>
                    <a:pt x="112" y="1332"/>
                    <a:pt x="38" y="925"/>
                    <a:pt x="1" y="481"/>
                  </a:cubicBezTo>
                  <a:cubicBezTo>
                    <a:pt x="407" y="1"/>
                    <a:pt x="555" y="1295"/>
                    <a:pt x="703" y="1775"/>
                  </a:cubicBezTo>
                  <a:cubicBezTo>
                    <a:pt x="851" y="2330"/>
                    <a:pt x="1036" y="2884"/>
                    <a:pt x="1110" y="3291"/>
                  </a:cubicBezTo>
                  <a:cubicBezTo>
                    <a:pt x="1184" y="3772"/>
                    <a:pt x="1369" y="4881"/>
                    <a:pt x="703" y="45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4162125" y="1142050"/>
              <a:ext cx="12050" cy="13875"/>
            </a:xfrm>
            <a:custGeom>
              <a:avLst/>
              <a:gdLst/>
              <a:ahLst/>
              <a:cxnLst/>
              <a:rect l="l" t="t" r="r" b="b"/>
              <a:pathLst>
                <a:path w="482" h="555" extrusionOk="0">
                  <a:moveTo>
                    <a:pt x="481" y="148"/>
                  </a:moveTo>
                  <a:cubicBezTo>
                    <a:pt x="481" y="444"/>
                    <a:pt x="297" y="555"/>
                    <a:pt x="75" y="518"/>
                  </a:cubicBezTo>
                  <a:cubicBezTo>
                    <a:pt x="75" y="481"/>
                    <a:pt x="75" y="407"/>
                    <a:pt x="1" y="407"/>
                  </a:cubicBezTo>
                  <a:cubicBezTo>
                    <a:pt x="1" y="148"/>
                    <a:pt x="297" y="0"/>
                    <a:pt x="48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4390425" y="1153150"/>
              <a:ext cx="42550" cy="106300"/>
            </a:xfrm>
            <a:custGeom>
              <a:avLst/>
              <a:gdLst/>
              <a:ahLst/>
              <a:cxnLst/>
              <a:rect l="l" t="t" r="r" b="b"/>
              <a:pathLst>
                <a:path w="1702" h="4252" extrusionOk="0">
                  <a:moveTo>
                    <a:pt x="1406" y="4252"/>
                  </a:moveTo>
                  <a:cubicBezTo>
                    <a:pt x="1036" y="4252"/>
                    <a:pt x="1110" y="3956"/>
                    <a:pt x="1073" y="3660"/>
                  </a:cubicBezTo>
                  <a:cubicBezTo>
                    <a:pt x="925" y="2736"/>
                    <a:pt x="703" y="1775"/>
                    <a:pt x="370" y="887"/>
                  </a:cubicBezTo>
                  <a:cubicBezTo>
                    <a:pt x="259" y="629"/>
                    <a:pt x="38" y="407"/>
                    <a:pt x="1" y="111"/>
                  </a:cubicBezTo>
                  <a:cubicBezTo>
                    <a:pt x="112" y="111"/>
                    <a:pt x="112" y="0"/>
                    <a:pt x="259" y="37"/>
                  </a:cubicBezTo>
                  <a:cubicBezTo>
                    <a:pt x="925" y="665"/>
                    <a:pt x="1184" y="1996"/>
                    <a:pt x="1369" y="3179"/>
                  </a:cubicBezTo>
                  <a:cubicBezTo>
                    <a:pt x="1442" y="3549"/>
                    <a:pt x="1701" y="3993"/>
                    <a:pt x="1406" y="4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4071550" y="1162375"/>
              <a:ext cx="93375" cy="134050"/>
            </a:xfrm>
            <a:custGeom>
              <a:avLst/>
              <a:gdLst/>
              <a:ahLst/>
              <a:cxnLst/>
              <a:rect l="l" t="t" r="r" b="b"/>
              <a:pathLst>
                <a:path w="3735" h="5362" extrusionOk="0">
                  <a:moveTo>
                    <a:pt x="3328" y="38"/>
                  </a:moveTo>
                  <a:cubicBezTo>
                    <a:pt x="3587" y="1"/>
                    <a:pt x="3624" y="1"/>
                    <a:pt x="3661" y="149"/>
                  </a:cubicBezTo>
                  <a:cubicBezTo>
                    <a:pt x="3735" y="407"/>
                    <a:pt x="3328" y="444"/>
                    <a:pt x="3254" y="518"/>
                  </a:cubicBezTo>
                  <a:cubicBezTo>
                    <a:pt x="2478" y="1184"/>
                    <a:pt x="1812" y="1960"/>
                    <a:pt x="1221" y="2810"/>
                  </a:cubicBezTo>
                  <a:cubicBezTo>
                    <a:pt x="814" y="3402"/>
                    <a:pt x="555" y="4067"/>
                    <a:pt x="444" y="4770"/>
                  </a:cubicBezTo>
                  <a:cubicBezTo>
                    <a:pt x="407" y="5029"/>
                    <a:pt x="481" y="5361"/>
                    <a:pt x="260" y="5361"/>
                  </a:cubicBezTo>
                  <a:cubicBezTo>
                    <a:pt x="1" y="5361"/>
                    <a:pt x="38" y="4918"/>
                    <a:pt x="75" y="4622"/>
                  </a:cubicBezTo>
                  <a:cubicBezTo>
                    <a:pt x="112" y="4215"/>
                    <a:pt x="223" y="3846"/>
                    <a:pt x="370" y="3476"/>
                  </a:cubicBezTo>
                  <a:cubicBezTo>
                    <a:pt x="1036" y="2145"/>
                    <a:pt x="2034" y="962"/>
                    <a:pt x="3254" y="75"/>
                  </a:cubicBezTo>
                  <a:cubicBezTo>
                    <a:pt x="3254" y="38"/>
                    <a:pt x="3291" y="38"/>
                    <a:pt x="3328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4356225" y="1168850"/>
              <a:ext cx="49025" cy="107250"/>
            </a:xfrm>
            <a:custGeom>
              <a:avLst/>
              <a:gdLst/>
              <a:ahLst/>
              <a:cxnLst/>
              <a:rect l="l" t="t" r="r" b="b"/>
              <a:pathLst>
                <a:path w="1961" h="4290" extrusionOk="0">
                  <a:moveTo>
                    <a:pt x="1553" y="4289"/>
                  </a:moveTo>
                  <a:cubicBezTo>
                    <a:pt x="1258" y="4104"/>
                    <a:pt x="1369" y="3808"/>
                    <a:pt x="1332" y="3513"/>
                  </a:cubicBezTo>
                  <a:cubicBezTo>
                    <a:pt x="1221" y="2625"/>
                    <a:pt x="962" y="1775"/>
                    <a:pt x="629" y="925"/>
                  </a:cubicBezTo>
                  <a:cubicBezTo>
                    <a:pt x="518" y="740"/>
                    <a:pt x="1" y="148"/>
                    <a:pt x="370" y="74"/>
                  </a:cubicBezTo>
                  <a:cubicBezTo>
                    <a:pt x="629" y="1"/>
                    <a:pt x="925" y="666"/>
                    <a:pt x="1036" y="888"/>
                  </a:cubicBezTo>
                  <a:cubicBezTo>
                    <a:pt x="1332" y="1627"/>
                    <a:pt x="1553" y="2404"/>
                    <a:pt x="1664" y="3217"/>
                  </a:cubicBezTo>
                  <a:cubicBezTo>
                    <a:pt x="1738" y="3550"/>
                    <a:pt x="1960" y="4141"/>
                    <a:pt x="1553" y="4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4331275" y="1181800"/>
              <a:ext cx="37925" cy="110925"/>
            </a:xfrm>
            <a:custGeom>
              <a:avLst/>
              <a:gdLst/>
              <a:ahLst/>
              <a:cxnLst/>
              <a:rect l="l" t="t" r="r" b="b"/>
              <a:pathLst>
                <a:path w="1517" h="4437" extrusionOk="0">
                  <a:moveTo>
                    <a:pt x="222" y="259"/>
                  </a:moveTo>
                  <a:cubicBezTo>
                    <a:pt x="555" y="0"/>
                    <a:pt x="1073" y="1442"/>
                    <a:pt x="1147" y="1775"/>
                  </a:cubicBezTo>
                  <a:cubicBezTo>
                    <a:pt x="1331" y="2403"/>
                    <a:pt x="1442" y="3069"/>
                    <a:pt x="1516" y="3771"/>
                  </a:cubicBezTo>
                  <a:cubicBezTo>
                    <a:pt x="1516" y="4104"/>
                    <a:pt x="1516" y="4363"/>
                    <a:pt x="1331" y="4400"/>
                  </a:cubicBezTo>
                  <a:cubicBezTo>
                    <a:pt x="1036" y="4437"/>
                    <a:pt x="1147" y="4067"/>
                    <a:pt x="1110" y="3771"/>
                  </a:cubicBezTo>
                  <a:cubicBezTo>
                    <a:pt x="1036" y="2810"/>
                    <a:pt x="814" y="1886"/>
                    <a:pt x="444" y="1035"/>
                  </a:cubicBezTo>
                  <a:cubicBezTo>
                    <a:pt x="370" y="850"/>
                    <a:pt x="0" y="444"/>
                    <a:pt x="2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4308175" y="1208600"/>
              <a:ext cx="43450" cy="96150"/>
            </a:xfrm>
            <a:custGeom>
              <a:avLst/>
              <a:gdLst/>
              <a:ahLst/>
              <a:cxnLst/>
              <a:rect l="l" t="t" r="r" b="b"/>
              <a:pathLst>
                <a:path w="1738" h="3846" extrusionOk="0">
                  <a:moveTo>
                    <a:pt x="1294" y="3845"/>
                  </a:moveTo>
                  <a:cubicBezTo>
                    <a:pt x="1072" y="3734"/>
                    <a:pt x="1183" y="3475"/>
                    <a:pt x="1146" y="3291"/>
                  </a:cubicBezTo>
                  <a:cubicBezTo>
                    <a:pt x="1035" y="2403"/>
                    <a:pt x="814" y="1516"/>
                    <a:pt x="481" y="703"/>
                  </a:cubicBezTo>
                  <a:cubicBezTo>
                    <a:pt x="407" y="555"/>
                    <a:pt x="0" y="0"/>
                    <a:pt x="444" y="0"/>
                  </a:cubicBezTo>
                  <a:cubicBezTo>
                    <a:pt x="629" y="0"/>
                    <a:pt x="961" y="777"/>
                    <a:pt x="1035" y="961"/>
                  </a:cubicBezTo>
                  <a:cubicBezTo>
                    <a:pt x="1220" y="1516"/>
                    <a:pt x="1368" y="2108"/>
                    <a:pt x="1479" y="2699"/>
                  </a:cubicBezTo>
                  <a:cubicBezTo>
                    <a:pt x="1516" y="3106"/>
                    <a:pt x="1738" y="3697"/>
                    <a:pt x="1294" y="3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4278600" y="1224300"/>
              <a:ext cx="45300" cy="101700"/>
            </a:xfrm>
            <a:custGeom>
              <a:avLst/>
              <a:gdLst/>
              <a:ahLst/>
              <a:cxnLst/>
              <a:rect l="l" t="t" r="r" b="b"/>
              <a:pathLst>
                <a:path w="1812" h="4068" extrusionOk="0">
                  <a:moveTo>
                    <a:pt x="1479" y="4068"/>
                  </a:moveTo>
                  <a:cubicBezTo>
                    <a:pt x="1109" y="3994"/>
                    <a:pt x="1257" y="3698"/>
                    <a:pt x="1257" y="3439"/>
                  </a:cubicBezTo>
                  <a:cubicBezTo>
                    <a:pt x="1109" y="2589"/>
                    <a:pt x="887" y="1738"/>
                    <a:pt x="555" y="925"/>
                  </a:cubicBezTo>
                  <a:cubicBezTo>
                    <a:pt x="444" y="703"/>
                    <a:pt x="0" y="1"/>
                    <a:pt x="481" y="1"/>
                  </a:cubicBezTo>
                  <a:cubicBezTo>
                    <a:pt x="629" y="1"/>
                    <a:pt x="887" y="666"/>
                    <a:pt x="961" y="888"/>
                  </a:cubicBezTo>
                  <a:cubicBezTo>
                    <a:pt x="1257" y="1554"/>
                    <a:pt x="1442" y="2256"/>
                    <a:pt x="1590" y="2958"/>
                  </a:cubicBezTo>
                  <a:cubicBezTo>
                    <a:pt x="1627" y="3365"/>
                    <a:pt x="1812" y="3883"/>
                    <a:pt x="1479" y="4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>
              <a:off x="4251800" y="1239100"/>
              <a:ext cx="41600" cy="109075"/>
            </a:xfrm>
            <a:custGeom>
              <a:avLst/>
              <a:gdLst/>
              <a:ahLst/>
              <a:cxnLst/>
              <a:rect l="l" t="t" r="r" b="b"/>
              <a:pathLst>
                <a:path w="1664" h="4363" extrusionOk="0">
                  <a:moveTo>
                    <a:pt x="1368" y="4363"/>
                  </a:moveTo>
                  <a:cubicBezTo>
                    <a:pt x="1035" y="4289"/>
                    <a:pt x="1109" y="3993"/>
                    <a:pt x="1072" y="3697"/>
                  </a:cubicBezTo>
                  <a:cubicBezTo>
                    <a:pt x="924" y="2588"/>
                    <a:pt x="555" y="1479"/>
                    <a:pt x="0" y="481"/>
                  </a:cubicBezTo>
                  <a:cubicBezTo>
                    <a:pt x="222" y="0"/>
                    <a:pt x="629" y="814"/>
                    <a:pt x="813" y="1109"/>
                  </a:cubicBezTo>
                  <a:cubicBezTo>
                    <a:pt x="961" y="1442"/>
                    <a:pt x="1109" y="1812"/>
                    <a:pt x="1146" y="2182"/>
                  </a:cubicBezTo>
                  <a:cubicBezTo>
                    <a:pt x="1220" y="2551"/>
                    <a:pt x="1368" y="2958"/>
                    <a:pt x="1405" y="3291"/>
                  </a:cubicBezTo>
                  <a:cubicBezTo>
                    <a:pt x="1479" y="3623"/>
                    <a:pt x="1664" y="4141"/>
                    <a:pt x="1368" y="4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1"/>
            <p:cNvSpPr/>
            <p:nvPr/>
          </p:nvSpPr>
          <p:spPr>
            <a:xfrm>
              <a:off x="4224975" y="1266825"/>
              <a:ext cx="36075" cy="99850"/>
            </a:xfrm>
            <a:custGeom>
              <a:avLst/>
              <a:gdLst/>
              <a:ahLst/>
              <a:cxnLst/>
              <a:rect l="l" t="t" r="r" b="b"/>
              <a:pathLst>
                <a:path w="1443" h="3994" extrusionOk="0">
                  <a:moveTo>
                    <a:pt x="1147" y="3993"/>
                  </a:moveTo>
                  <a:cubicBezTo>
                    <a:pt x="814" y="3993"/>
                    <a:pt x="925" y="3734"/>
                    <a:pt x="925" y="3550"/>
                  </a:cubicBezTo>
                  <a:cubicBezTo>
                    <a:pt x="814" y="2662"/>
                    <a:pt x="629" y="1812"/>
                    <a:pt x="297" y="1036"/>
                  </a:cubicBezTo>
                  <a:cubicBezTo>
                    <a:pt x="223" y="814"/>
                    <a:pt x="1" y="703"/>
                    <a:pt x="1" y="444"/>
                  </a:cubicBezTo>
                  <a:cubicBezTo>
                    <a:pt x="260" y="0"/>
                    <a:pt x="740" y="888"/>
                    <a:pt x="851" y="1220"/>
                  </a:cubicBezTo>
                  <a:cubicBezTo>
                    <a:pt x="962" y="1553"/>
                    <a:pt x="1036" y="2145"/>
                    <a:pt x="1147" y="2625"/>
                  </a:cubicBezTo>
                  <a:cubicBezTo>
                    <a:pt x="1258" y="3143"/>
                    <a:pt x="1443" y="3771"/>
                    <a:pt x="1147" y="3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1"/>
            <p:cNvSpPr/>
            <p:nvPr/>
          </p:nvSpPr>
          <p:spPr>
            <a:xfrm>
              <a:off x="4201875" y="1289000"/>
              <a:ext cx="33300" cy="84150"/>
            </a:xfrm>
            <a:custGeom>
              <a:avLst/>
              <a:gdLst/>
              <a:ahLst/>
              <a:cxnLst/>
              <a:rect l="l" t="t" r="r" b="b"/>
              <a:pathLst>
                <a:path w="1332" h="3366" extrusionOk="0">
                  <a:moveTo>
                    <a:pt x="1110" y="3365"/>
                  </a:moveTo>
                  <a:cubicBezTo>
                    <a:pt x="703" y="3217"/>
                    <a:pt x="814" y="2700"/>
                    <a:pt x="703" y="2367"/>
                  </a:cubicBezTo>
                  <a:cubicBezTo>
                    <a:pt x="629" y="1997"/>
                    <a:pt x="481" y="1627"/>
                    <a:pt x="370" y="1295"/>
                  </a:cubicBezTo>
                  <a:cubicBezTo>
                    <a:pt x="259" y="962"/>
                    <a:pt x="1" y="703"/>
                    <a:pt x="38" y="370"/>
                  </a:cubicBezTo>
                  <a:cubicBezTo>
                    <a:pt x="333" y="1"/>
                    <a:pt x="592" y="814"/>
                    <a:pt x="740" y="1221"/>
                  </a:cubicBezTo>
                  <a:cubicBezTo>
                    <a:pt x="888" y="1590"/>
                    <a:pt x="1073" y="2034"/>
                    <a:pt x="1147" y="2293"/>
                  </a:cubicBezTo>
                  <a:cubicBezTo>
                    <a:pt x="1221" y="2663"/>
                    <a:pt x="1332" y="3180"/>
                    <a:pt x="1110" y="33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1"/>
            <p:cNvSpPr/>
            <p:nvPr/>
          </p:nvSpPr>
          <p:spPr>
            <a:xfrm>
              <a:off x="4178775" y="1310275"/>
              <a:ext cx="35150" cy="75800"/>
            </a:xfrm>
            <a:custGeom>
              <a:avLst/>
              <a:gdLst/>
              <a:ahLst/>
              <a:cxnLst/>
              <a:rect l="l" t="t" r="r" b="b"/>
              <a:pathLst>
                <a:path w="1406" h="3032" extrusionOk="0">
                  <a:moveTo>
                    <a:pt x="1146" y="3032"/>
                  </a:moveTo>
                  <a:cubicBezTo>
                    <a:pt x="777" y="2995"/>
                    <a:pt x="851" y="2551"/>
                    <a:pt x="777" y="2292"/>
                  </a:cubicBezTo>
                  <a:cubicBezTo>
                    <a:pt x="629" y="1812"/>
                    <a:pt x="481" y="1331"/>
                    <a:pt x="259" y="924"/>
                  </a:cubicBezTo>
                  <a:cubicBezTo>
                    <a:pt x="148" y="739"/>
                    <a:pt x="0" y="629"/>
                    <a:pt x="37" y="407"/>
                  </a:cubicBezTo>
                  <a:cubicBezTo>
                    <a:pt x="407" y="0"/>
                    <a:pt x="814" y="1072"/>
                    <a:pt x="962" y="1553"/>
                  </a:cubicBezTo>
                  <a:cubicBezTo>
                    <a:pt x="1036" y="1812"/>
                    <a:pt x="1109" y="2107"/>
                    <a:pt x="1183" y="2329"/>
                  </a:cubicBezTo>
                  <a:cubicBezTo>
                    <a:pt x="1257" y="2551"/>
                    <a:pt x="1405" y="2921"/>
                    <a:pt x="1146" y="3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1"/>
            <p:cNvSpPr/>
            <p:nvPr/>
          </p:nvSpPr>
          <p:spPr>
            <a:xfrm>
              <a:off x="4036425" y="797300"/>
              <a:ext cx="808775" cy="636850"/>
            </a:xfrm>
            <a:custGeom>
              <a:avLst/>
              <a:gdLst/>
              <a:ahLst/>
              <a:cxnLst/>
              <a:rect l="l" t="t" r="r" b="b"/>
              <a:pathLst>
                <a:path w="32351" h="25474" extrusionOk="0">
                  <a:moveTo>
                    <a:pt x="24660" y="148"/>
                  </a:moveTo>
                  <a:cubicBezTo>
                    <a:pt x="26028" y="0"/>
                    <a:pt x="27396" y="185"/>
                    <a:pt x="28690" y="666"/>
                  </a:cubicBezTo>
                  <a:cubicBezTo>
                    <a:pt x="29023" y="888"/>
                    <a:pt x="29356" y="1109"/>
                    <a:pt x="29688" y="1368"/>
                  </a:cubicBezTo>
                  <a:cubicBezTo>
                    <a:pt x="30206" y="1701"/>
                    <a:pt x="30687" y="2108"/>
                    <a:pt x="31130" y="2551"/>
                  </a:cubicBezTo>
                  <a:cubicBezTo>
                    <a:pt x="31574" y="3069"/>
                    <a:pt x="31907" y="3660"/>
                    <a:pt x="32091" y="4326"/>
                  </a:cubicBezTo>
                  <a:cubicBezTo>
                    <a:pt x="32350" y="5583"/>
                    <a:pt x="32165" y="6914"/>
                    <a:pt x="31574" y="8060"/>
                  </a:cubicBezTo>
                  <a:cubicBezTo>
                    <a:pt x="30982" y="9095"/>
                    <a:pt x="30169" y="9945"/>
                    <a:pt x="29208" y="10574"/>
                  </a:cubicBezTo>
                  <a:cubicBezTo>
                    <a:pt x="28209" y="11313"/>
                    <a:pt x="27396" y="12053"/>
                    <a:pt x="26435" y="12681"/>
                  </a:cubicBezTo>
                  <a:cubicBezTo>
                    <a:pt x="24919" y="13642"/>
                    <a:pt x="23773" y="14863"/>
                    <a:pt x="22294" y="15861"/>
                  </a:cubicBezTo>
                  <a:cubicBezTo>
                    <a:pt x="21851" y="16193"/>
                    <a:pt x="21333" y="16489"/>
                    <a:pt x="20852" y="16785"/>
                  </a:cubicBezTo>
                  <a:cubicBezTo>
                    <a:pt x="20335" y="17118"/>
                    <a:pt x="19780" y="17340"/>
                    <a:pt x="19300" y="17709"/>
                  </a:cubicBezTo>
                  <a:cubicBezTo>
                    <a:pt x="17007" y="19484"/>
                    <a:pt x="14530" y="21000"/>
                    <a:pt x="12053" y="22626"/>
                  </a:cubicBezTo>
                  <a:cubicBezTo>
                    <a:pt x="11610" y="22959"/>
                    <a:pt x="11129" y="23329"/>
                    <a:pt x="10648" y="23662"/>
                  </a:cubicBezTo>
                  <a:cubicBezTo>
                    <a:pt x="9724" y="24290"/>
                    <a:pt x="9207" y="24771"/>
                    <a:pt x="7950" y="25103"/>
                  </a:cubicBezTo>
                  <a:cubicBezTo>
                    <a:pt x="6766" y="25436"/>
                    <a:pt x="5546" y="25473"/>
                    <a:pt x="4363" y="25177"/>
                  </a:cubicBezTo>
                  <a:cubicBezTo>
                    <a:pt x="3957" y="25029"/>
                    <a:pt x="3550" y="24845"/>
                    <a:pt x="3180" y="24623"/>
                  </a:cubicBezTo>
                  <a:cubicBezTo>
                    <a:pt x="2367" y="24290"/>
                    <a:pt x="1665" y="23735"/>
                    <a:pt x="1147" y="22996"/>
                  </a:cubicBezTo>
                  <a:cubicBezTo>
                    <a:pt x="408" y="21924"/>
                    <a:pt x="1" y="20149"/>
                    <a:pt x="223" y="18042"/>
                  </a:cubicBezTo>
                  <a:cubicBezTo>
                    <a:pt x="408" y="16526"/>
                    <a:pt x="1036" y="15121"/>
                    <a:pt x="2108" y="14012"/>
                  </a:cubicBezTo>
                  <a:cubicBezTo>
                    <a:pt x="2330" y="13716"/>
                    <a:pt x="2626" y="13458"/>
                    <a:pt x="2922" y="13236"/>
                  </a:cubicBezTo>
                  <a:cubicBezTo>
                    <a:pt x="3143" y="13088"/>
                    <a:pt x="3402" y="13051"/>
                    <a:pt x="3661" y="12903"/>
                  </a:cubicBezTo>
                  <a:cubicBezTo>
                    <a:pt x="4215" y="12533"/>
                    <a:pt x="4770" y="12164"/>
                    <a:pt x="5251" y="11720"/>
                  </a:cubicBezTo>
                  <a:cubicBezTo>
                    <a:pt x="5805" y="11313"/>
                    <a:pt x="6434" y="10981"/>
                    <a:pt x="6988" y="10648"/>
                  </a:cubicBezTo>
                  <a:cubicBezTo>
                    <a:pt x="7839" y="10093"/>
                    <a:pt x="8652" y="9502"/>
                    <a:pt x="9539" y="8984"/>
                  </a:cubicBezTo>
                  <a:cubicBezTo>
                    <a:pt x="9835" y="8799"/>
                    <a:pt x="10168" y="8688"/>
                    <a:pt x="10464" y="8504"/>
                  </a:cubicBezTo>
                  <a:cubicBezTo>
                    <a:pt x="11055" y="8208"/>
                    <a:pt x="11573" y="7653"/>
                    <a:pt x="12164" y="7284"/>
                  </a:cubicBezTo>
                  <a:cubicBezTo>
                    <a:pt x="12756" y="6914"/>
                    <a:pt x="13236" y="6396"/>
                    <a:pt x="13791" y="6063"/>
                  </a:cubicBezTo>
                  <a:cubicBezTo>
                    <a:pt x="14272" y="5768"/>
                    <a:pt x="14715" y="5583"/>
                    <a:pt x="15159" y="5287"/>
                  </a:cubicBezTo>
                  <a:cubicBezTo>
                    <a:pt x="16305" y="4437"/>
                    <a:pt x="17488" y="3513"/>
                    <a:pt x="18782" y="2699"/>
                  </a:cubicBezTo>
                  <a:cubicBezTo>
                    <a:pt x="19263" y="2440"/>
                    <a:pt x="19669" y="2255"/>
                    <a:pt x="20150" y="1960"/>
                  </a:cubicBezTo>
                  <a:cubicBezTo>
                    <a:pt x="21518" y="1072"/>
                    <a:pt x="23071" y="481"/>
                    <a:pt x="24660" y="148"/>
                  </a:cubicBezTo>
                  <a:close/>
                  <a:moveTo>
                    <a:pt x="22294" y="11424"/>
                  </a:moveTo>
                  <a:cubicBezTo>
                    <a:pt x="22442" y="11868"/>
                    <a:pt x="22516" y="12349"/>
                    <a:pt x="22553" y="12829"/>
                  </a:cubicBezTo>
                  <a:cubicBezTo>
                    <a:pt x="23329" y="12644"/>
                    <a:pt x="23108" y="11905"/>
                    <a:pt x="22849" y="11055"/>
                  </a:cubicBezTo>
                  <a:cubicBezTo>
                    <a:pt x="22664" y="10389"/>
                    <a:pt x="22479" y="9945"/>
                    <a:pt x="22331" y="9465"/>
                  </a:cubicBezTo>
                  <a:cubicBezTo>
                    <a:pt x="22812" y="9169"/>
                    <a:pt x="22923" y="9871"/>
                    <a:pt x="22997" y="10204"/>
                  </a:cubicBezTo>
                  <a:cubicBezTo>
                    <a:pt x="23662" y="10204"/>
                    <a:pt x="23736" y="11165"/>
                    <a:pt x="23921" y="11757"/>
                  </a:cubicBezTo>
                  <a:cubicBezTo>
                    <a:pt x="24438" y="11091"/>
                    <a:pt x="23477" y="10278"/>
                    <a:pt x="23736" y="9687"/>
                  </a:cubicBezTo>
                  <a:cubicBezTo>
                    <a:pt x="23588" y="9354"/>
                    <a:pt x="23329" y="9169"/>
                    <a:pt x="23218" y="8836"/>
                  </a:cubicBezTo>
                  <a:cubicBezTo>
                    <a:pt x="23662" y="8504"/>
                    <a:pt x="23810" y="8984"/>
                    <a:pt x="24032" y="9354"/>
                  </a:cubicBezTo>
                  <a:cubicBezTo>
                    <a:pt x="24069" y="9465"/>
                    <a:pt x="24143" y="9761"/>
                    <a:pt x="24217" y="9798"/>
                  </a:cubicBezTo>
                  <a:cubicBezTo>
                    <a:pt x="24254" y="9871"/>
                    <a:pt x="24475" y="9724"/>
                    <a:pt x="24512" y="9908"/>
                  </a:cubicBezTo>
                  <a:cubicBezTo>
                    <a:pt x="24623" y="10278"/>
                    <a:pt x="24512" y="10833"/>
                    <a:pt x="24808" y="11055"/>
                  </a:cubicBezTo>
                  <a:cubicBezTo>
                    <a:pt x="25067" y="10500"/>
                    <a:pt x="24697" y="9982"/>
                    <a:pt x="24512" y="9613"/>
                  </a:cubicBezTo>
                  <a:cubicBezTo>
                    <a:pt x="24365" y="9391"/>
                    <a:pt x="24143" y="9021"/>
                    <a:pt x="24512" y="8873"/>
                  </a:cubicBezTo>
                  <a:cubicBezTo>
                    <a:pt x="24882" y="9317"/>
                    <a:pt x="25141" y="9834"/>
                    <a:pt x="25289" y="10389"/>
                  </a:cubicBezTo>
                  <a:cubicBezTo>
                    <a:pt x="25178" y="9280"/>
                    <a:pt x="24697" y="8577"/>
                    <a:pt x="24402" y="7690"/>
                  </a:cubicBezTo>
                  <a:cubicBezTo>
                    <a:pt x="24402" y="7690"/>
                    <a:pt x="24438" y="7653"/>
                    <a:pt x="24438" y="7579"/>
                  </a:cubicBezTo>
                  <a:cubicBezTo>
                    <a:pt x="24882" y="7394"/>
                    <a:pt x="24882" y="7912"/>
                    <a:pt x="24993" y="8171"/>
                  </a:cubicBezTo>
                  <a:cubicBezTo>
                    <a:pt x="25326" y="8836"/>
                    <a:pt x="25585" y="9576"/>
                    <a:pt x="25732" y="10315"/>
                  </a:cubicBezTo>
                  <a:cubicBezTo>
                    <a:pt x="26139" y="9908"/>
                    <a:pt x="25104" y="9132"/>
                    <a:pt x="25659" y="8799"/>
                  </a:cubicBezTo>
                  <a:cubicBezTo>
                    <a:pt x="26028" y="8984"/>
                    <a:pt x="25954" y="9650"/>
                    <a:pt x="26250" y="9908"/>
                  </a:cubicBezTo>
                  <a:cubicBezTo>
                    <a:pt x="26324" y="9465"/>
                    <a:pt x="25991" y="9058"/>
                    <a:pt x="25880" y="8614"/>
                  </a:cubicBezTo>
                  <a:cubicBezTo>
                    <a:pt x="25880" y="8541"/>
                    <a:pt x="25917" y="8430"/>
                    <a:pt x="25917" y="8356"/>
                  </a:cubicBezTo>
                  <a:cubicBezTo>
                    <a:pt x="25880" y="7986"/>
                    <a:pt x="25585" y="7690"/>
                    <a:pt x="25548" y="7320"/>
                  </a:cubicBezTo>
                  <a:cubicBezTo>
                    <a:pt x="25991" y="6877"/>
                    <a:pt x="26139" y="7875"/>
                    <a:pt x="26287" y="8282"/>
                  </a:cubicBezTo>
                  <a:cubicBezTo>
                    <a:pt x="26435" y="8725"/>
                    <a:pt x="26583" y="9132"/>
                    <a:pt x="26768" y="9539"/>
                  </a:cubicBezTo>
                  <a:cubicBezTo>
                    <a:pt x="27100" y="9354"/>
                    <a:pt x="26805" y="8910"/>
                    <a:pt x="26731" y="8504"/>
                  </a:cubicBezTo>
                  <a:cubicBezTo>
                    <a:pt x="26657" y="8245"/>
                    <a:pt x="26324" y="7579"/>
                    <a:pt x="26657" y="7542"/>
                  </a:cubicBezTo>
                  <a:cubicBezTo>
                    <a:pt x="27248" y="7468"/>
                    <a:pt x="26842" y="8836"/>
                    <a:pt x="27433" y="8910"/>
                  </a:cubicBezTo>
                  <a:cubicBezTo>
                    <a:pt x="27359" y="8430"/>
                    <a:pt x="27248" y="7949"/>
                    <a:pt x="27137" y="7505"/>
                  </a:cubicBezTo>
                  <a:cubicBezTo>
                    <a:pt x="27100" y="7431"/>
                    <a:pt x="26287" y="6248"/>
                    <a:pt x="26879" y="6322"/>
                  </a:cubicBezTo>
                  <a:cubicBezTo>
                    <a:pt x="27137" y="6322"/>
                    <a:pt x="27285" y="7173"/>
                    <a:pt x="27470" y="7284"/>
                  </a:cubicBezTo>
                  <a:cubicBezTo>
                    <a:pt x="27507" y="7025"/>
                    <a:pt x="27248" y="6766"/>
                    <a:pt x="27507" y="6655"/>
                  </a:cubicBezTo>
                  <a:cubicBezTo>
                    <a:pt x="27914" y="6618"/>
                    <a:pt x="27840" y="7062"/>
                    <a:pt x="27877" y="7284"/>
                  </a:cubicBezTo>
                  <a:cubicBezTo>
                    <a:pt x="28062" y="7764"/>
                    <a:pt x="28246" y="8245"/>
                    <a:pt x="28357" y="8762"/>
                  </a:cubicBezTo>
                  <a:cubicBezTo>
                    <a:pt x="28468" y="8762"/>
                    <a:pt x="28542" y="8688"/>
                    <a:pt x="28653" y="8688"/>
                  </a:cubicBezTo>
                  <a:cubicBezTo>
                    <a:pt x="28653" y="8060"/>
                    <a:pt x="28431" y="7431"/>
                    <a:pt x="28062" y="6988"/>
                  </a:cubicBezTo>
                  <a:cubicBezTo>
                    <a:pt x="28062" y="6877"/>
                    <a:pt x="28173" y="6840"/>
                    <a:pt x="28209" y="6729"/>
                  </a:cubicBezTo>
                  <a:cubicBezTo>
                    <a:pt x="28209" y="6359"/>
                    <a:pt x="27729" y="6359"/>
                    <a:pt x="27729" y="6063"/>
                  </a:cubicBezTo>
                  <a:cubicBezTo>
                    <a:pt x="27729" y="5953"/>
                    <a:pt x="27803" y="5879"/>
                    <a:pt x="27914" y="5842"/>
                  </a:cubicBezTo>
                  <a:cubicBezTo>
                    <a:pt x="28579" y="5731"/>
                    <a:pt x="28838" y="7690"/>
                    <a:pt x="29060" y="8097"/>
                  </a:cubicBezTo>
                  <a:cubicBezTo>
                    <a:pt x="29984" y="7653"/>
                    <a:pt x="28690" y="6470"/>
                    <a:pt x="29245" y="5879"/>
                  </a:cubicBezTo>
                  <a:cubicBezTo>
                    <a:pt x="29208" y="5620"/>
                    <a:pt x="28949" y="5509"/>
                    <a:pt x="28986" y="5139"/>
                  </a:cubicBezTo>
                  <a:cubicBezTo>
                    <a:pt x="29023" y="5102"/>
                    <a:pt x="29097" y="5065"/>
                    <a:pt x="29171" y="5028"/>
                  </a:cubicBezTo>
                  <a:cubicBezTo>
                    <a:pt x="29614" y="5398"/>
                    <a:pt x="29725" y="6063"/>
                    <a:pt x="29947" y="6655"/>
                  </a:cubicBezTo>
                  <a:cubicBezTo>
                    <a:pt x="29947" y="6322"/>
                    <a:pt x="30243" y="6248"/>
                    <a:pt x="30280" y="5916"/>
                  </a:cubicBezTo>
                  <a:cubicBezTo>
                    <a:pt x="30317" y="5620"/>
                    <a:pt x="29836" y="5176"/>
                    <a:pt x="30206" y="4917"/>
                  </a:cubicBezTo>
                  <a:cubicBezTo>
                    <a:pt x="30095" y="4585"/>
                    <a:pt x="29947" y="4289"/>
                    <a:pt x="29762" y="3993"/>
                  </a:cubicBezTo>
                  <a:cubicBezTo>
                    <a:pt x="29762" y="4141"/>
                    <a:pt x="29614" y="4252"/>
                    <a:pt x="29503" y="4215"/>
                  </a:cubicBezTo>
                  <a:cubicBezTo>
                    <a:pt x="29245" y="4030"/>
                    <a:pt x="29319" y="3771"/>
                    <a:pt x="29171" y="3513"/>
                  </a:cubicBezTo>
                  <a:cubicBezTo>
                    <a:pt x="28912" y="3032"/>
                    <a:pt x="28357" y="2736"/>
                    <a:pt x="28209" y="2182"/>
                  </a:cubicBezTo>
                  <a:cubicBezTo>
                    <a:pt x="28209" y="2145"/>
                    <a:pt x="28283" y="2108"/>
                    <a:pt x="28320" y="2071"/>
                  </a:cubicBezTo>
                  <a:cubicBezTo>
                    <a:pt x="28949" y="2255"/>
                    <a:pt x="29060" y="2921"/>
                    <a:pt x="29503" y="3291"/>
                  </a:cubicBezTo>
                  <a:cubicBezTo>
                    <a:pt x="30095" y="3513"/>
                    <a:pt x="30613" y="4511"/>
                    <a:pt x="30687" y="5176"/>
                  </a:cubicBezTo>
                  <a:cubicBezTo>
                    <a:pt x="30723" y="5324"/>
                    <a:pt x="30650" y="5509"/>
                    <a:pt x="30687" y="5694"/>
                  </a:cubicBezTo>
                  <a:cubicBezTo>
                    <a:pt x="30723" y="5842"/>
                    <a:pt x="30871" y="5953"/>
                    <a:pt x="30908" y="6137"/>
                  </a:cubicBezTo>
                  <a:cubicBezTo>
                    <a:pt x="30908" y="6729"/>
                    <a:pt x="30760" y="7284"/>
                    <a:pt x="30539" y="7838"/>
                  </a:cubicBezTo>
                  <a:cubicBezTo>
                    <a:pt x="30206" y="8688"/>
                    <a:pt x="29171" y="9132"/>
                    <a:pt x="28431" y="9724"/>
                  </a:cubicBezTo>
                  <a:cubicBezTo>
                    <a:pt x="28246" y="9834"/>
                    <a:pt x="28136" y="10056"/>
                    <a:pt x="27988" y="10167"/>
                  </a:cubicBezTo>
                  <a:cubicBezTo>
                    <a:pt x="27803" y="10315"/>
                    <a:pt x="27507" y="10500"/>
                    <a:pt x="27248" y="10648"/>
                  </a:cubicBezTo>
                  <a:cubicBezTo>
                    <a:pt x="26731" y="11018"/>
                    <a:pt x="26213" y="11387"/>
                    <a:pt x="25622" y="11757"/>
                  </a:cubicBezTo>
                  <a:cubicBezTo>
                    <a:pt x="24512" y="12459"/>
                    <a:pt x="23477" y="13236"/>
                    <a:pt x="22442" y="14049"/>
                  </a:cubicBezTo>
                  <a:cubicBezTo>
                    <a:pt x="21998" y="14419"/>
                    <a:pt x="21370" y="14715"/>
                    <a:pt x="20815" y="15158"/>
                  </a:cubicBezTo>
                  <a:cubicBezTo>
                    <a:pt x="20039" y="15713"/>
                    <a:pt x="19558" y="16267"/>
                    <a:pt x="18708" y="16415"/>
                  </a:cubicBezTo>
                  <a:lnTo>
                    <a:pt x="18708" y="17118"/>
                  </a:lnTo>
                  <a:cubicBezTo>
                    <a:pt x="19817" y="16489"/>
                    <a:pt x="20889" y="15861"/>
                    <a:pt x="21961" y="15232"/>
                  </a:cubicBezTo>
                  <a:cubicBezTo>
                    <a:pt x="23034" y="14382"/>
                    <a:pt x="24106" y="13421"/>
                    <a:pt x="25289" y="12533"/>
                  </a:cubicBezTo>
                  <a:cubicBezTo>
                    <a:pt x="25843" y="12053"/>
                    <a:pt x="26472" y="11720"/>
                    <a:pt x="27026" y="11276"/>
                  </a:cubicBezTo>
                  <a:cubicBezTo>
                    <a:pt x="27581" y="10833"/>
                    <a:pt x="28209" y="10426"/>
                    <a:pt x="28764" y="10019"/>
                  </a:cubicBezTo>
                  <a:cubicBezTo>
                    <a:pt x="28912" y="9871"/>
                    <a:pt x="28986" y="9687"/>
                    <a:pt x="29134" y="9576"/>
                  </a:cubicBezTo>
                  <a:cubicBezTo>
                    <a:pt x="29282" y="9465"/>
                    <a:pt x="29503" y="9428"/>
                    <a:pt x="29651" y="9280"/>
                  </a:cubicBezTo>
                  <a:cubicBezTo>
                    <a:pt x="31093" y="8208"/>
                    <a:pt x="32017" y="5546"/>
                    <a:pt x="30908" y="3513"/>
                  </a:cubicBezTo>
                  <a:cubicBezTo>
                    <a:pt x="30687" y="3180"/>
                    <a:pt x="30428" y="2847"/>
                    <a:pt x="30095" y="2588"/>
                  </a:cubicBezTo>
                  <a:cubicBezTo>
                    <a:pt x="29060" y="1627"/>
                    <a:pt x="27692" y="1035"/>
                    <a:pt x="26287" y="851"/>
                  </a:cubicBezTo>
                  <a:cubicBezTo>
                    <a:pt x="25363" y="777"/>
                    <a:pt x="24402" y="888"/>
                    <a:pt x="23514" y="1183"/>
                  </a:cubicBezTo>
                  <a:cubicBezTo>
                    <a:pt x="22849" y="1442"/>
                    <a:pt x="22220" y="1738"/>
                    <a:pt x="21629" y="2071"/>
                  </a:cubicBezTo>
                  <a:cubicBezTo>
                    <a:pt x="20372" y="2662"/>
                    <a:pt x="19115" y="3328"/>
                    <a:pt x="17969" y="4141"/>
                  </a:cubicBezTo>
                  <a:cubicBezTo>
                    <a:pt x="16749" y="4880"/>
                    <a:pt x="15750" y="5916"/>
                    <a:pt x="14456" y="6544"/>
                  </a:cubicBezTo>
                  <a:cubicBezTo>
                    <a:pt x="13865" y="6914"/>
                    <a:pt x="13310" y="7357"/>
                    <a:pt x="12793" y="7838"/>
                  </a:cubicBezTo>
                  <a:cubicBezTo>
                    <a:pt x="14715" y="8282"/>
                    <a:pt x="16379" y="9576"/>
                    <a:pt x="17303" y="11350"/>
                  </a:cubicBezTo>
                  <a:cubicBezTo>
                    <a:pt x="17414" y="11572"/>
                    <a:pt x="17488" y="11794"/>
                    <a:pt x="17599" y="12016"/>
                  </a:cubicBezTo>
                  <a:cubicBezTo>
                    <a:pt x="17710" y="12201"/>
                    <a:pt x="17895" y="12385"/>
                    <a:pt x="18006" y="12607"/>
                  </a:cubicBezTo>
                  <a:cubicBezTo>
                    <a:pt x="18486" y="13606"/>
                    <a:pt x="18745" y="14678"/>
                    <a:pt x="18782" y="15787"/>
                  </a:cubicBezTo>
                  <a:cubicBezTo>
                    <a:pt x="18893" y="15528"/>
                    <a:pt x="18893" y="15232"/>
                    <a:pt x="18819" y="14973"/>
                  </a:cubicBezTo>
                  <a:cubicBezTo>
                    <a:pt x="18708" y="14382"/>
                    <a:pt x="18597" y="13827"/>
                    <a:pt x="18412" y="13273"/>
                  </a:cubicBezTo>
                  <a:cubicBezTo>
                    <a:pt x="18227" y="13088"/>
                    <a:pt x="17858" y="12459"/>
                    <a:pt x="18338" y="12349"/>
                  </a:cubicBezTo>
                  <a:cubicBezTo>
                    <a:pt x="18708" y="12829"/>
                    <a:pt x="18819" y="13532"/>
                    <a:pt x="19078" y="14086"/>
                  </a:cubicBezTo>
                  <a:cubicBezTo>
                    <a:pt x="19004" y="13569"/>
                    <a:pt x="18930" y="13088"/>
                    <a:pt x="18782" y="12570"/>
                  </a:cubicBezTo>
                  <a:cubicBezTo>
                    <a:pt x="18708" y="12349"/>
                    <a:pt x="18486" y="12201"/>
                    <a:pt x="18523" y="11942"/>
                  </a:cubicBezTo>
                  <a:cubicBezTo>
                    <a:pt x="18819" y="11720"/>
                    <a:pt x="18967" y="12090"/>
                    <a:pt x="19078" y="12238"/>
                  </a:cubicBezTo>
                  <a:cubicBezTo>
                    <a:pt x="19078" y="12090"/>
                    <a:pt x="19263" y="11979"/>
                    <a:pt x="19373" y="12053"/>
                  </a:cubicBezTo>
                  <a:cubicBezTo>
                    <a:pt x="19669" y="12792"/>
                    <a:pt x="19854" y="13569"/>
                    <a:pt x="20002" y="14382"/>
                  </a:cubicBezTo>
                  <a:cubicBezTo>
                    <a:pt x="19891" y="14382"/>
                    <a:pt x="19891" y="14530"/>
                    <a:pt x="19743" y="14493"/>
                  </a:cubicBezTo>
                  <a:cubicBezTo>
                    <a:pt x="19558" y="14456"/>
                    <a:pt x="19595" y="14049"/>
                    <a:pt x="19447" y="13901"/>
                  </a:cubicBezTo>
                  <a:cubicBezTo>
                    <a:pt x="19484" y="14308"/>
                    <a:pt x="19558" y="14678"/>
                    <a:pt x="19595" y="15084"/>
                  </a:cubicBezTo>
                  <a:cubicBezTo>
                    <a:pt x="19817" y="15121"/>
                    <a:pt x="20039" y="15010"/>
                    <a:pt x="20187" y="14863"/>
                  </a:cubicBezTo>
                  <a:cubicBezTo>
                    <a:pt x="20224" y="14049"/>
                    <a:pt x="20113" y="13199"/>
                    <a:pt x="19928" y="12422"/>
                  </a:cubicBezTo>
                  <a:cubicBezTo>
                    <a:pt x="19817" y="12016"/>
                    <a:pt x="19410" y="11387"/>
                    <a:pt x="19817" y="11165"/>
                  </a:cubicBezTo>
                  <a:cubicBezTo>
                    <a:pt x="20409" y="11868"/>
                    <a:pt x="20483" y="13125"/>
                    <a:pt x="20594" y="14308"/>
                  </a:cubicBezTo>
                  <a:cubicBezTo>
                    <a:pt x="20963" y="14271"/>
                    <a:pt x="20815" y="13864"/>
                    <a:pt x="20778" y="13532"/>
                  </a:cubicBezTo>
                  <a:cubicBezTo>
                    <a:pt x="20741" y="13199"/>
                    <a:pt x="20704" y="12866"/>
                    <a:pt x="20594" y="12570"/>
                  </a:cubicBezTo>
                  <a:cubicBezTo>
                    <a:pt x="20483" y="12349"/>
                    <a:pt x="20113" y="12053"/>
                    <a:pt x="20520" y="11942"/>
                  </a:cubicBezTo>
                  <a:cubicBezTo>
                    <a:pt x="20741" y="11942"/>
                    <a:pt x="20741" y="12164"/>
                    <a:pt x="20889" y="12275"/>
                  </a:cubicBezTo>
                  <a:cubicBezTo>
                    <a:pt x="20889" y="11794"/>
                    <a:pt x="20298" y="11018"/>
                    <a:pt x="20815" y="10759"/>
                  </a:cubicBezTo>
                  <a:cubicBezTo>
                    <a:pt x="21037" y="10796"/>
                    <a:pt x="21000" y="11165"/>
                    <a:pt x="21074" y="11313"/>
                  </a:cubicBezTo>
                  <a:cubicBezTo>
                    <a:pt x="21148" y="11387"/>
                    <a:pt x="21259" y="11202"/>
                    <a:pt x="21407" y="11276"/>
                  </a:cubicBezTo>
                  <a:cubicBezTo>
                    <a:pt x="21740" y="11794"/>
                    <a:pt x="21998" y="12349"/>
                    <a:pt x="22220" y="12903"/>
                  </a:cubicBezTo>
                  <a:cubicBezTo>
                    <a:pt x="22146" y="12164"/>
                    <a:pt x="21961" y="11461"/>
                    <a:pt x="21666" y="10796"/>
                  </a:cubicBezTo>
                  <a:cubicBezTo>
                    <a:pt x="21592" y="10611"/>
                    <a:pt x="21296" y="10352"/>
                    <a:pt x="21518" y="10130"/>
                  </a:cubicBezTo>
                  <a:cubicBezTo>
                    <a:pt x="21961" y="10093"/>
                    <a:pt x="21998" y="10722"/>
                    <a:pt x="22220" y="10981"/>
                  </a:cubicBezTo>
                  <a:cubicBezTo>
                    <a:pt x="22220" y="10796"/>
                    <a:pt x="22035" y="10722"/>
                    <a:pt x="22109" y="10463"/>
                  </a:cubicBezTo>
                  <a:cubicBezTo>
                    <a:pt x="22183" y="10463"/>
                    <a:pt x="22183" y="10315"/>
                    <a:pt x="22331" y="10352"/>
                  </a:cubicBezTo>
                  <a:cubicBezTo>
                    <a:pt x="22664" y="10981"/>
                    <a:pt x="22923" y="11646"/>
                    <a:pt x="23071" y="12349"/>
                  </a:cubicBezTo>
                  <a:cubicBezTo>
                    <a:pt x="22997" y="12422"/>
                    <a:pt x="22960" y="12533"/>
                    <a:pt x="22812" y="12533"/>
                  </a:cubicBezTo>
                  <a:cubicBezTo>
                    <a:pt x="22405" y="12385"/>
                    <a:pt x="22590" y="11498"/>
                    <a:pt x="22294" y="11424"/>
                  </a:cubicBezTo>
                  <a:close/>
                  <a:moveTo>
                    <a:pt x="27951" y="9058"/>
                  </a:moveTo>
                  <a:cubicBezTo>
                    <a:pt x="28062" y="8651"/>
                    <a:pt x="27692" y="8060"/>
                    <a:pt x="27581" y="7653"/>
                  </a:cubicBezTo>
                  <a:cubicBezTo>
                    <a:pt x="27655" y="8134"/>
                    <a:pt x="27766" y="8614"/>
                    <a:pt x="27951" y="9058"/>
                  </a:cubicBezTo>
                  <a:close/>
                  <a:moveTo>
                    <a:pt x="10870" y="9169"/>
                  </a:moveTo>
                  <a:cubicBezTo>
                    <a:pt x="9059" y="10167"/>
                    <a:pt x="7321" y="11239"/>
                    <a:pt x="5657" y="12422"/>
                  </a:cubicBezTo>
                  <a:cubicBezTo>
                    <a:pt x="5103" y="12829"/>
                    <a:pt x="4548" y="13236"/>
                    <a:pt x="3957" y="13606"/>
                  </a:cubicBezTo>
                  <a:cubicBezTo>
                    <a:pt x="3735" y="13716"/>
                    <a:pt x="3476" y="13790"/>
                    <a:pt x="3291" y="13901"/>
                  </a:cubicBezTo>
                  <a:cubicBezTo>
                    <a:pt x="3032" y="14086"/>
                    <a:pt x="2774" y="14308"/>
                    <a:pt x="2552" y="14567"/>
                  </a:cubicBezTo>
                  <a:cubicBezTo>
                    <a:pt x="1665" y="15602"/>
                    <a:pt x="1110" y="16859"/>
                    <a:pt x="962" y="18227"/>
                  </a:cubicBezTo>
                  <a:cubicBezTo>
                    <a:pt x="740" y="20593"/>
                    <a:pt x="1258" y="22368"/>
                    <a:pt x="2478" y="23366"/>
                  </a:cubicBezTo>
                  <a:cubicBezTo>
                    <a:pt x="2811" y="23588"/>
                    <a:pt x="3143" y="23772"/>
                    <a:pt x="3476" y="23957"/>
                  </a:cubicBezTo>
                  <a:cubicBezTo>
                    <a:pt x="4437" y="24475"/>
                    <a:pt x="5509" y="24734"/>
                    <a:pt x="6619" y="24623"/>
                  </a:cubicBezTo>
                  <a:cubicBezTo>
                    <a:pt x="7395" y="24549"/>
                    <a:pt x="8134" y="24327"/>
                    <a:pt x="8837" y="24031"/>
                  </a:cubicBezTo>
                  <a:cubicBezTo>
                    <a:pt x="9207" y="23772"/>
                    <a:pt x="9539" y="23477"/>
                    <a:pt x="9872" y="23218"/>
                  </a:cubicBezTo>
                  <a:cubicBezTo>
                    <a:pt x="10242" y="22922"/>
                    <a:pt x="10611" y="22663"/>
                    <a:pt x="10981" y="22405"/>
                  </a:cubicBezTo>
                  <a:cubicBezTo>
                    <a:pt x="11794" y="21961"/>
                    <a:pt x="12497" y="21369"/>
                    <a:pt x="13273" y="20926"/>
                  </a:cubicBezTo>
                  <a:cubicBezTo>
                    <a:pt x="14826" y="20001"/>
                    <a:pt x="16194" y="18929"/>
                    <a:pt x="17784" y="17857"/>
                  </a:cubicBezTo>
                  <a:cubicBezTo>
                    <a:pt x="17969" y="17044"/>
                    <a:pt x="18043" y="16193"/>
                    <a:pt x="18006" y="15380"/>
                  </a:cubicBezTo>
                  <a:cubicBezTo>
                    <a:pt x="17895" y="14530"/>
                    <a:pt x="17673" y="13716"/>
                    <a:pt x="17303" y="12977"/>
                  </a:cubicBezTo>
                  <a:cubicBezTo>
                    <a:pt x="17192" y="12681"/>
                    <a:pt x="16970" y="12422"/>
                    <a:pt x="16823" y="12164"/>
                  </a:cubicBezTo>
                  <a:cubicBezTo>
                    <a:pt x="16083" y="10722"/>
                    <a:pt x="15085" y="9502"/>
                    <a:pt x="13532" y="8873"/>
                  </a:cubicBezTo>
                  <a:cubicBezTo>
                    <a:pt x="12978" y="8651"/>
                    <a:pt x="12386" y="8541"/>
                    <a:pt x="11794" y="8541"/>
                  </a:cubicBezTo>
                  <a:cubicBezTo>
                    <a:pt x="11794" y="8541"/>
                    <a:pt x="11758" y="8541"/>
                    <a:pt x="11758" y="8577"/>
                  </a:cubicBezTo>
                  <a:cubicBezTo>
                    <a:pt x="11462" y="8725"/>
                    <a:pt x="11166" y="8984"/>
                    <a:pt x="10870" y="9169"/>
                  </a:cubicBezTo>
                  <a:close/>
                  <a:moveTo>
                    <a:pt x="23551" y="12090"/>
                  </a:moveTo>
                  <a:cubicBezTo>
                    <a:pt x="23551" y="11794"/>
                    <a:pt x="23440" y="11646"/>
                    <a:pt x="23477" y="11387"/>
                  </a:cubicBezTo>
                  <a:cubicBezTo>
                    <a:pt x="23366" y="11350"/>
                    <a:pt x="23329" y="10907"/>
                    <a:pt x="23255" y="11091"/>
                  </a:cubicBezTo>
                  <a:cubicBezTo>
                    <a:pt x="23440" y="11387"/>
                    <a:pt x="23403" y="11794"/>
                    <a:pt x="23551" y="12090"/>
                  </a:cubicBezTo>
                  <a:close/>
                  <a:moveTo>
                    <a:pt x="21481" y="13679"/>
                  </a:moveTo>
                  <a:cubicBezTo>
                    <a:pt x="21629" y="13716"/>
                    <a:pt x="21851" y="13495"/>
                    <a:pt x="21924" y="13310"/>
                  </a:cubicBezTo>
                  <a:cubicBezTo>
                    <a:pt x="21666" y="12792"/>
                    <a:pt x="21592" y="12127"/>
                    <a:pt x="21185" y="11757"/>
                  </a:cubicBezTo>
                  <a:cubicBezTo>
                    <a:pt x="21370" y="12385"/>
                    <a:pt x="21444" y="13051"/>
                    <a:pt x="21481" y="13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21"/>
          <p:cNvGrpSpPr/>
          <p:nvPr/>
        </p:nvGrpSpPr>
        <p:grpSpPr>
          <a:xfrm rot="-2122298">
            <a:off x="8161580" y="261444"/>
            <a:ext cx="1002535" cy="1614532"/>
            <a:chOff x="5285125" y="4093225"/>
            <a:chExt cx="635925" cy="1024125"/>
          </a:xfrm>
        </p:grpSpPr>
        <p:sp>
          <p:nvSpPr>
            <p:cNvPr id="1468" name="Google Shape;1468;p21"/>
            <p:cNvSpPr/>
            <p:nvPr/>
          </p:nvSpPr>
          <p:spPr>
            <a:xfrm>
              <a:off x="5285125" y="4093225"/>
              <a:ext cx="635925" cy="1024125"/>
            </a:xfrm>
            <a:custGeom>
              <a:avLst/>
              <a:gdLst/>
              <a:ahLst/>
              <a:cxnLst/>
              <a:rect l="l" t="t" r="r" b="b"/>
              <a:pathLst>
                <a:path w="25437" h="40965" extrusionOk="0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1"/>
            <p:cNvSpPr/>
            <p:nvPr/>
          </p:nvSpPr>
          <p:spPr>
            <a:xfrm>
              <a:off x="5435775" y="4128350"/>
              <a:ext cx="274525" cy="119250"/>
            </a:xfrm>
            <a:custGeom>
              <a:avLst/>
              <a:gdLst/>
              <a:ahLst/>
              <a:cxnLst/>
              <a:rect l="l" t="t" r="r" b="b"/>
              <a:pathLst>
                <a:path w="10981" h="4770" extrusionOk="0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1"/>
            <p:cNvSpPr/>
            <p:nvPr/>
          </p:nvSpPr>
          <p:spPr>
            <a:xfrm>
              <a:off x="5569800" y="4157000"/>
              <a:ext cx="15725" cy="16675"/>
            </a:xfrm>
            <a:custGeom>
              <a:avLst/>
              <a:gdLst/>
              <a:ahLst/>
              <a:cxnLst/>
              <a:rect l="l" t="t" r="r" b="b"/>
              <a:pathLst>
                <a:path w="629" h="667" extrusionOk="0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1"/>
            <p:cNvSpPr/>
            <p:nvPr/>
          </p:nvSpPr>
          <p:spPr>
            <a:xfrm>
              <a:off x="5465350" y="4163475"/>
              <a:ext cx="93375" cy="33300"/>
            </a:xfrm>
            <a:custGeom>
              <a:avLst/>
              <a:gdLst/>
              <a:ahLst/>
              <a:cxnLst/>
              <a:rect l="l" t="t" r="r" b="b"/>
              <a:pathLst>
                <a:path w="3735" h="1332" extrusionOk="0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>
              <a:off x="5627100" y="4172725"/>
              <a:ext cx="103550" cy="88750"/>
            </a:xfrm>
            <a:custGeom>
              <a:avLst/>
              <a:gdLst/>
              <a:ahLst/>
              <a:cxnLst/>
              <a:rect l="l" t="t" r="r" b="b"/>
              <a:pathLst>
                <a:path w="4142" h="3550" extrusionOk="0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1"/>
            <p:cNvSpPr/>
            <p:nvPr/>
          </p:nvSpPr>
          <p:spPr>
            <a:xfrm>
              <a:off x="5586425" y="4247575"/>
              <a:ext cx="17600" cy="28700"/>
            </a:xfrm>
            <a:custGeom>
              <a:avLst/>
              <a:gdLst/>
              <a:ahLst/>
              <a:cxnLst/>
              <a:rect l="l" t="t" r="r" b="b"/>
              <a:pathLst>
                <a:path w="704" h="1148" extrusionOk="0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1"/>
            <p:cNvSpPr/>
            <p:nvPr/>
          </p:nvSpPr>
          <p:spPr>
            <a:xfrm>
              <a:off x="5634500" y="4308600"/>
              <a:ext cx="21275" cy="149750"/>
            </a:xfrm>
            <a:custGeom>
              <a:avLst/>
              <a:gdLst/>
              <a:ahLst/>
              <a:cxnLst/>
              <a:rect l="l" t="t" r="r" b="b"/>
              <a:pathLst>
                <a:path w="851" h="5990" extrusionOk="0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1"/>
            <p:cNvSpPr/>
            <p:nvPr/>
          </p:nvSpPr>
          <p:spPr>
            <a:xfrm>
              <a:off x="5519875" y="4338175"/>
              <a:ext cx="23150" cy="26825"/>
            </a:xfrm>
            <a:custGeom>
              <a:avLst/>
              <a:gdLst/>
              <a:ahLst/>
              <a:cxnLst/>
              <a:rect l="l" t="t" r="r" b="b"/>
              <a:pathLst>
                <a:path w="926" h="1073" extrusionOk="0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1"/>
            <p:cNvSpPr/>
            <p:nvPr/>
          </p:nvSpPr>
          <p:spPr>
            <a:xfrm>
              <a:off x="5565175" y="433817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>
              <a:off x="5500475" y="4380675"/>
              <a:ext cx="25900" cy="27750"/>
            </a:xfrm>
            <a:custGeom>
              <a:avLst/>
              <a:gdLst/>
              <a:ahLst/>
              <a:cxnLst/>
              <a:rect l="l" t="t" r="r" b="b"/>
              <a:pathLst>
                <a:path w="1036" h="1110" extrusionOk="0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1"/>
            <p:cNvSpPr/>
            <p:nvPr/>
          </p:nvSpPr>
          <p:spPr>
            <a:xfrm>
              <a:off x="5555925" y="4387150"/>
              <a:ext cx="49950" cy="43475"/>
            </a:xfrm>
            <a:custGeom>
              <a:avLst/>
              <a:gdLst/>
              <a:ahLst/>
              <a:cxnLst/>
              <a:rect l="l" t="t" r="r" b="b"/>
              <a:pathLst>
                <a:path w="1998" h="1739" extrusionOk="0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1"/>
            <p:cNvSpPr/>
            <p:nvPr/>
          </p:nvSpPr>
          <p:spPr>
            <a:xfrm>
              <a:off x="5508800" y="4436125"/>
              <a:ext cx="64725" cy="54575"/>
            </a:xfrm>
            <a:custGeom>
              <a:avLst/>
              <a:gdLst/>
              <a:ahLst/>
              <a:cxnLst/>
              <a:rect l="l" t="t" r="r" b="b"/>
              <a:pathLst>
                <a:path w="2589" h="2183" extrusionOk="0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1"/>
            <p:cNvSpPr/>
            <p:nvPr/>
          </p:nvSpPr>
          <p:spPr>
            <a:xfrm>
              <a:off x="5564250" y="4447225"/>
              <a:ext cx="32375" cy="38850"/>
            </a:xfrm>
            <a:custGeom>
              <a:avLst/>
              <a:gdLst/>
              <a:ahLst/>
              <a:cxnLst/>
              <a:rect l="l" t="t" r="r" b="b"/>
              <a:pathLst>
                <a:path w="1295" h="1554" extrusionOk="0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>
              <a:off x="5640950" y="446847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1"/>
            <p:cNvSpPr/>
            <p:nvPr/>
          </p:nvSpPr>
          <p:spPr>
            <a:xfrm>
              <a:off x="5592900" y="4487900"/>
              <a:ext cx="24975" cy="25900"/>
            </a:xfrm>
            <a:custGeom>
              <a:avLst/>
              <a:gdLst/>
              <a:ahLst/>
              <a:cxnLst/>
              <a:rect l="l" t="t" r="r" b="b"/>
              <a:pathLst>
                <a:path w="999" h="1036" extrusionOk="0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1"/>
            <p:cNvSpPr/>
            <p:nvPr/>
          </p:nvSpPr>
          <p:spPr>
            <a:xfrm>
              <a:off x="5560550" y="4512850"/>
              <a:ext cx="33300" cy="28675"/>
            </a:xfrm>
            <a:custGeom>
              <a:avLst/>
              <a:gdLst/>
              <a:ahLst/>
              <a:cxnLst/>
              <a:rect l="l" t="t" r="r" b="b"/>
              <a:pathLst>
                <a:path w="1332" h="1147" extrusionOk="0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1"/>
            <p:cNvSpPr/>
            <p:nvPr/>
          </p:nvSpPr>
          <p:spPr>
            <a:xfrm>
              <a:off x="5543000" y="4535025"/>
              <a:ext cx="36050" cy="28675"/>
            </a:xfrm>
            <a:custGeom>
              <a:avLst/>
              <a:gdLst/>
              <a:ahLst/>
              <a:cxnLst/>
              <a:rect l="l" t="t" r="r" b="b"/>
              <a:pathLst>
                <a:path w="1442" h="1147" extrusionOk="0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1"/>
            <p:cNvSpPr/>
            <p:nvPr/>
          </p:nvSpPr>
          <p:spPr>
            <a:xfrm>
              <a:off x="5351675" y="4536875"/>
              <a:ext cx="501900" cy="521325"/>
            </a:xfrm>
            <a:custGeom>
              <a:avLst/>
              <a:gdLst/>
              <a:ahLst/>
              <a:cxnLst/>
              <a:rect l="l" t="t" r="r" b="b"/>
              <a:pathLst>
                <a:path w="20076" h="20853" extrusionOk="0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1"/>
            <p:cNvSpPr/>
            <p:nvPr/>
          </p:nvSpPr>
          <p:spPr>
            <a:xfrm>
              <a:off x="5564250" y="4557225"/>
              <a:ext cx="28675" cy="25900"/>
            </a:xfrm>
            <a:custGeom>
              <a:avLst/>
              <a:gdLst/>
              <a:ahLst/>
              <a:cxnLst/>
              <a:rect l="l" t="t" r="r" b="b"/>
              <a:pathLst>
                <a:path w="1147" h="1036" extrusionOk="0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1"/>
            <p:cNvSpPr/>
            <p:nvPr/>
          </p:nvSpPr>
          <p:spPr>
            <a:xfrm>
              <a:off x="5577200" y="4668125"/>
              <a:ext cx="31425" cy="30525"/>
            </a:xfrm>
            <a:custGeom>
              <a:avLst/>
              <a:gdLst/>
              <a:ahLst/>
              <a:cxnLst/>
              <a:rect l="l" t="t" r="r" b="b"/>
              <a:pathLst>
                <a:path w="1257" h="1221" extrusionOk="0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1"/>
            <p:cNvSpPr/>
            <p:nvPr/>
          </p:nvSpPr>
          <p:spPr>
            <a:xfrm>
              <a:off x="5477375" y="4671825"/>
              <a:ext cx="55475" cy="63800"/>
            </a:xfrm>
            <a:custGeom>
              <a:avLst/>
              <a:gdLst/>
              <a:ahLst/>
              <a:cxnLst/>
              <a:rect l="l" t="t" r="r" b="b"/>
              <a:pathLst>
                <a:path w="2219" h="2552" extrusionOk="0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1"/>
            <p:cNvSpPr/>
            <p:nvPr/>
          </p:nvSpPr>
          <p:spPr>
            <a:xfrm>
              <a:off x="5579025" y="4684775"/>
              <a:ext cx="38850" cy="32375"/>
            </a:xfrm>
            <a:custGeom>
              <a:avLst/>
              <a:gdLst/>
              <a:ahLst/>
              <a:cxnLst/>
              <a:rect l="l" t="t" r="r" b="b"/>
              <a:pathLst>
                <a:path w="1554" h="1295" extrusionOk="0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1"/>
            <p:cNvSpPr/>
            <p:nvPr/>
          </p:nvSpPr>
          <p:spPr>
            <a:xfrm>
              <a:off x="5645575" y="4706950"/>
              <a:ext cx="25000" cy="27750"/>
            </a:xfrm>
            <a:custGeom>
              <a:avLst/>
              <a:gdLst/>
              <a:ahLst/>
              <a:cxnLst/>
              <a:rect l="l" t="t" r="r" b="b"/>
              <a:pathLst>
                <a:path w="1000" h="1110" extrusionOk="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1"/>
            <p:cNvSpPr/>
            <p:nvPr/>
          </p:nvSpPr>
          <p:spPr>
            <a:xfrm>
              <a:off x="5743550" y="4727275"/>
              <a:ext cx="14825" cy="15750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1"/>
            <p:cNvSpPr/>
            <p:nvPr/>
          </p:nvSpPr>
          <p:spPr>
            <a:xfrm>
              <a:off x="5612300" y="4738375"/>
              <a:ext cx="33300" cy="37925"/>
            </a:xfrm>
            <a:custGeom>
              <a:avLst/>
              <a:gdLst/>
              <a:ahLst/>
              <a:cxnLst/>
              <a:rect l="l" t="t" r="r" b="b"/>
              <a:pathLst>
                <a:path w="1332" h="1517" extrusionOk="0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1"/>
            <p:cNvSpPr/>
            <p:nvPr/>
          </p:nvSpPr>
          <p:spPr>
            <a:xfrm>
              <a:off x="5545775" y="4747625"/>
              <a:ext cx="85975" cy="98900"/>
            </a:xfrm>
            <a:custGeom>
              <a:avLst/>
              <a:gdLst/>
              <a:ahLst/>
              <a:cxnLst/>
              <a:rect l="l" t="t" r="r" b="b"/>
              <a:pathLst>
                <a:path w="3439" h="3956" extrusionOk="0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1"/>
            <p:cNvSpPr/>
            <p:nvPr/>
          </p:nvSpPr>
          <p:spPr>
            <a:xfrm>
              <a:off x="5687175" y="4751300"/>
              <a:ext cx="22200" cy="30550"/>
            </a:xfrm>
            <a:custGeom>
              <a:avLst/>
              <a:gdLst/>
              <a:ahLst/>
              <a:cxnLst/>
              <a:rect l="l" t="t" r="r" b="b"/>
              <a:pathLst>
                <a:path w="888" h="1222" extrusionOk="0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1"/>
            <p:cNvSpPr/>
            <p:nvPr/>
          </p:nvSpPr>
          <p:spPr>
            <a:xfrm>
              <a:off x="5690875" y="4779050"/>
              <a:ext cx="31450" cy="42525"/>
            </a:xfrm>
            <a:custGeom>
              <a:avLst/>
              <a:gdLst/>
              <a:ahLst/>
              <a:cxnLst/>
              <a:rect l="l" t="t" r="r" b="b"/>
              <a:pathLst>
                <a:path w="1258" h="1701" extrusionOk="0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1"/>
            <p:cNvSpPr/>
            <p:nvPr/>
          </p:nvSpPr>
          <p:spPr>
            <a:xfrm>
              <a:off x="5657600" y="4779975"/>
              <a:ext cx="25900" cy="24050"/>
            </a:xfrm>
            <a:custGeom>
              <a:avLst/>
              <a:gdLst/>
              <a:ahLst/>
              <a:cxnLst/>
              <a:rect l="l" t="t" r="r" b="b"/>
              <a:pathLst>
                <a:path w="1036" h="962" extrusionOk="0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1"/>
            <p:cNvSpPr/>
            <p:nvPr/>
          </p:nvSpPr>
          <p:spPr>
            <a:xfrm>
              <a:off x="5688100" y="4788275"/>
              <a:ext cx="48075" cy="64725"/>
            </a:xfrm>
            <a:custGeom>
              <a:avLst/>
              <a:gdLst/>
              <a:ahLst/>
              <a:cxnLst/>
              <a:rect l="l" t="t" r="r" b="b"/>
              <a:pathLst>
                <a:path w="1923" h="2589" extrusionOk="0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1"/>
            <p:cNvSpPr/>
            <p:nvPr/>
          </p:nvSpPr>
          <p:spPr>
            <a:xfrm>
              <a:off x="5688100" y="4808625"/>
              <a:ext cx="61025" cy="71175"/>
            </a:xfrm>
            <a:custGeom>
              <a:avLst/>
              <a:gdLst/>
              <a:ahLst/>
              <a:cxnLst/>
              <a:rect l="l" t="t" r="r" b="b"/>
              <a:pathLst>
                <a:path w="2441" h="2847" extrusionOk="0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1"/>
            <p:cNvSpPr/>
            <p:nvPr/>
          </p:nvSpPr>
          <p:spPr>
            <a:xfrm>
              <a:off x="5660375" y="4809550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1"/>
            <p:cNvSpPr/>
            <p:nvPr/>
          </p:nvSpPr>
          <p:spPr>
            <a:xfrm>
              <a:off x="5689025" y="4829875"/>
              <a:ext cx="72125" cy="84125"/>
            </a:xfrm>
            <a:custGeom>
              <a:avLst/>
              <a:gdLst/>
              <a:ahLst/>
              <a:cxnLst/>
              <a:rect l="l" t="t" r="r" b="b"/>
              <a:pathLst>
                <a:path w="2885" h="3365" extrusionOk="0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1"/>
            <p:cNvSpPr/>
            <p:nvPr/>
          </p:nvSpPr>
          <p:spPr>
            <a:xfrm>
              <a:off x="5542075" y="4839125"/>
              <a:ext cx="26825" cy="24050"/>
            </a:xfrm>
            <a:custGeom>
              <a:avLst/>
              <a:gdLst/>
              <a:ahLst/>
              <a:cxnLst/>
              <a:rect l="l" t="t" r="r" b="b"/>
              <a:pathLst>
                <a:path w="1073" h="962" extrusionOk="0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1"/>
            <p:cNvSpPr/>
            <p:nvPr/>
          </p:nvSpPr>
          <p:spPr>
            <a:xfrm>
              <a:off x="5588275" y="48409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1"/>
            <p:cNvSpPr/>
            <p:nvPr/>
          </p:nvSpPr>
          <p:spPr>
            <a:xfrm>
              <a:off x="5692725" y="4853900"/>
              <a:ext cx="93375" cy="89675"/>
            </a:xfrm>
            <a:custGeom>
              <a:avLst/>
              <a:gdLst/>
              <a:ahLst/>
              <a:cxnLst/>
              <a:rect l="l" t="t" r="r" b="b"/>
              <a:pathLst>
                <a:path w="3735" h="3587" extrusionOk="0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1"/>
            <p:cNvSpPr/>
            <p:nvPr/>
          </p:nvSpPr>
          <p:spPr>
            <a:xfrm>
              <a:off x="5563325" y="4854825"/>
              <a:ext cx="46225" cy="58250"/>
            </a:xfrm>
            <a:custGeom>
              <a:avLst/>
              <a:gdLst/>
              <a:ahLst/>
              <a:cxnLst/>
              <a:rect l="l" t="t" r="r" b="b"/>
              <a:pathLst>
                <a:path w="1849" h="2330" extrusionOk="0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1"/>
            <p:cNvSpPr/>
            <p:nvPr/>
          </p:nvSpPr>
          <p:spPr>
            <a:xfrm>
              <a:off x="5652975" y="4877025"/>
              <a:ext cx="25900" cy="24975"/>
            </a:xfrm>
            <a:custGeom>
              <a:avLst/>
              <a:gdLst/>
              <a:ahLst/>
              <a:cxnLst/>
              <a:rect l="l" t="t" r="r" b="b"/>
              <a:pathLst>
                <a:path w="1036" h="999" extrusionOk="0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1"/>
            <p:cNvSpPr/>
            <p:nvPr/>
          </p:nvSpPr>
          <p:spPr>
            <a:xfrm>
              <a:off x="5704725" y="4880700"/>
              <a:ext cx="89700" cy="90625"/>
            </a:xfrm>
            <a:custGeom>
              <a:avLst/>
              <a:gdLst/>
              <a:ahLst/>
              <a:cxnLst/>
              <a:rect l="l" t="t" r="r" b="b"/>
              <a:pathLst>
                <a:path w="3588" h="3625" extrusionOk="0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1"/>
            <p:cNvSpPr/>
            <p:nvPr/>
          </p:nvSpPr>
          <p:spPr>
            <a:xfrm>
              <a:off x="5504175" y="4879775"/>
              <a:ext cx="28675" cy="25925"/>
            </a:xfrm>
            <a:custGeom>
              <a:avLst/>
              <a:gdLst/>
              <a:ahLst/>
              <a:cxnLst/>
              <a:rect l="l" t="t" r="r" b="b"/>
              <a:pathLst>
                <a:path w="1147" h="1037" extrusionOk="0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1"/>
            <p:cNvSpPr/>
            <p:nvPr/>
          </p:nvSpPr>
          <p:spPr>
            <a:xfrm>
              <a:off x="5596600" y="4880700"/>
              <a:ext cx="25900" cy="250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1"/>
            <p:cNvSpPr/>
            <p:nvPr/>
          </p:nvSpPr>
          <p:spPr>
            <a:xfrm>
              <a:off x="5531900" y="4901050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1"/>
            <p:cNvSpPr/>
            <p:nvPr/>
          </p:nvSpPr>
          <p:spPr>
            <a:xfrm>
              <a:off x="5707500" y="4906600"/>
              <a:ext cx="96150" cy="90600"/>
            </a:xfrm>
            <a:custGeom>
              <a:avLst/>
              <a:gdLst/>
              <a:ahLst/>
              <a:cxnLst/>
              <a:rect l="l" t="t" r="r" b="b"/>
              <a:pathLst>
                <a:path w="3846" h="3624" extrusionOk="0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1"/>
            <p:cNvSpPr/>
            <p:nvPr/>
          </p:nvSpPr>
          <p:spPr>
            <a:xfrm>
              <a:off x="5574425" y="4909350"/>
              <a:ext cx="24050" cy="25925"/>
            </a:xfrm>
            <a:custGeom>
              <a:avLst/>
              <a:gdLst/>
              <a:ahLst/>
              <a:cxnLst/>
              <a:rect l="l" t="t" r="r" b="b"/>
              <a:pathLst>
                <a:path w="962" h="1037" extrusionOk="0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1"/>
            <p:cNvSpPr/>
            <p:nvPr/>
          </p:nvSpPr>
          <p:spPr>
            <a:xfrm>
              <a:off x="5641875" y="4922300"/>
              <a:ext cx="55500" cy="61950"/>
            </a:xfrm>
            <a:custGeom>
              <a:avLst/>
              <a:gdLst/>
              <a:ahLst/>
              <a:cxnLst/>
              <a:rect l="l" t="t" r="r" b="b"/>
              <a:pathLst>
                <a:path w="2220" h="2478" extrusionOk="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1"/>
            <p:cNvSpPr/>
            <p:nvPr/>
          </p:nvSpPr>
          <p:spPr>
            <a:xfrm>
              <a:off x="5721375" y="4930625"/>
              <a:ext cx="90600" cy="80425"/>
            </a:xfrm>
            <a:custGeom>
              <a:avLst/>
              <a:gdLst/>
              <a:ahLst/>
              <a:cxnLst/>
              <a:rect l="l" t="t" r="r" b="b"/>
              <a:pathLst>
                <a:path w="3624" h="3217" extrusionOk="0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1"/>
            <p:cNvSpPr/>
            <p:nvPr/>
          </p:nvSpPr>
          <p:spPr>
            <a:xfrm>
              <a:off x="5534675" y="493802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1"/>
            <p:cNvSpPr/>
            <p:nvPr/>
          </p:nvSpPr>
          <p:spPr>
            <a:xfrm>
              <a:off x="5842450" y="4947250"/>
              <a:ext cx="35150" cy="71200"/>
            </a:xfrm>
            <a:custGeom>
              <a:avLst/>
              <a:gdLst/>
              <a:ahLst/>
              <a:cxnLst/>
              <a:rect l="l" t="t" r="r" b="b"/>
              <a:pathLst>
                <a:path w="1406" h="2848" extrusionOk="0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1"/>
            <p:cNvSpPr/>
            <p:nvPr/>
          </p:nvSpPr>
          <p:spPr>
            <a:xfrm>
              <a:off x="5582725" y="4938025"/>
              <a:ext cx="57350" cy="63800"/>
            </a:xfrm>
            <a:custGeom>
              <a:avLst/>
              <a:gdLst/>
              <a:ahLst/>
              <a:cxnLst/>
              <a:rect l="l" t="t" r="r" b="b"/>
              <a:pathLst>
                <a:path w="2294" h="2552" extrusionOk="0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1"/>
            <p:cNvSpPr/>
            <p:nvPr/>
          </p:nvSpPr>
          <p:spPr>
            <a:xfrm>
              <a:off x="5758350" y="4961125"/>
              <a:ext cx="57325" cy="45300"/>
            </a:xfrm>
            <a:custGeom>
              <a:avLst/>
              <a:gdLst/>
              <a:ahLst/>
              <a:cxnLst/>
              <a:rect l="l" t="t" r="r" b="b"/>
              <a:pathLst>
                <a:path w="2293" h="1812" extrusionOk="0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1"/>
            <p:cNvSpPr/>
            <p:nvPr/>
          </p:nvSpPr>
          <p:spPr>
            <a:xfrm>
              <a:off x="5464425" y="4976825"/>
              <a:ext cx="23125" cy="26825"/>
            </a:xfrm>
            <a:custGeom>
              <a:avLst/>
              <a:gdLst/>
              <a:ahLst/>
              <a:cxnLst/>
              <a:rect l="l" t="t" r="r" b="b"/>
              <a:pathLst>
                <a:path w="925" h="1073" extrusionOk="0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1"/>
            <p:cNvSpPr/>
            <p:nvPr/>
          </p:nvSpPr>
          <p:spPr>
            <a:xfrm>
              <a:off x="5813800" y="5025825"/>
              <a:ext cx="12975" cy="13875"/>
            </a:xfrm>
            <a:custGeom>
              <a:avLst/>
              <a:gdLst/>
              <a:ahLst/>
              <a:cxnLst/>
              <a:rect l="l" t="t" r="r" b="b"/>
              <a:pathLst>
                <a:path w="519" h="555" extrusionOk="0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1"/>
            <p:cNvSpPr/>
            <p:nvPr/>
          </p:nvSpPr>
          <p:spPr>
            <a:xfrm>
              <a:off x="5386800" y="5027675"/>
              <a:ext cx="154375" cy="46225"/>
            </a:xfrm>
            <a:custGeom>
              <a:avLst/>
              <a:gdLst/>
              <a:ahLst/>
              <a:cxnLst/>
              <a:rect l="l" t="t" r="r" b="b"/>
              <a:pathLst>
                <a:path w="6175" h="1849" extrusionOk="0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1"/>
            <p:cNvSpPr/>
            <p:nvPr/>
          </p:nvSpPr>
          <p:spPr>
            <a:xfrm>
              <a:off x="5623400" y="5040600"/>
              <a:ext cx="178400" cy="43475"/>
            </a:xfrm>
            <a:custGeom>
              <a:avLst/>
              <a:gdLst/>
              <a:ahLst/>
              <a:cxnLst/>
              <a:rect l="l" t="t" r="r" b="b"/>
              <a:pathLst>
                <a:path w="7136" h="1739" extrusionOk="0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1"/>
            <p:cNvSpPr/>
            <p:nvPr/>
          </p:nvSpPr>
          <p:spPr>
            <a:xfrm>
              <a:off x="5571650" y="5059100"/>
              <a:ext cx="12025" cy="22200"/>
            </a:xfrm>
            <a:custGeom>
              <a:avLst/>
              <a:gdLst/>
              <a:ahLst/>
              <a:cxnLst/>
              <a:rect l="l" t="t" r="r" b="b"/>
              <a:pathLst>
                <a:path w="481" h="888" extrusionOk="0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1"/>
            <p:cNvSpPr/>
            <p:nvPr/>
          </p:nvSpPr>
          <p:spPr>
            <a:xfrm>
              <a:off x="5440400" y="4883475"/>
              <a:ext cx="49925" cy="48100"/>
            </a:xfrm>
            <a:custGeom>
              <a:avLst/>
              <a:gdLst/>
              <a:ahLst/>
              <a:cxnLst/>
              <a:rect l="l" t="t" r="r" b="b"/>
              <a:pathLst>
                <a:path w="1997" h="1924" extrusionOk="0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21"/>
          <p:cNvGrpSpPr/>
          <p:nvPr/>
        </p:nvGrpSpPr>
        <p:grpSpPr>
          <a:xfrm>
            <a:off x="242858" y="120268"/>
            <a:ext cx="1245520" cy="1108181"/>
            <a:chOff x="1566800" y="4210625"/>
            <a:chExt cx="964025" cy="857725"/>
          </a:xfrm>
        </p:grpSpPr>
        <p:sp>
          <p:nvSpPr>
            <p:cNvPr id="1525" name="Google Shape;1525;p21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1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1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1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1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1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1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1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1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1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1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1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1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1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1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1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1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1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1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1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1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1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1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1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1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1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1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1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1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1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1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1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1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1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1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1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1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1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1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1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1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1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21"/>
          <p:cNvSpPr/>
          <p:nvPr/>
        </p:nvSpPr>
        <p:spPr>
          <a:xfrm rot="-315008">
            <a:off x="312487" y="32571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1"/>
          <p:cNvSpPr/>
          <p:nvPr/>
        </p:nvSpPr>
        <p:spPr>
          <a:xfrm rot="-315008">
            <a:off x="7408449" y="1308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21"/>
          <p:cNvSpPr/>
          <p:nvPr/>
        </p:nvSpPr>
        <p:spPr>
          <a:xfrm rot="-315008">
            <a:off x="7663787" y="46878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21"/>
          <p:cNvSpPr/>
          <p:nvPr/>
        </p:nvSpPr>
        <p:spPr>
          <a:xfrm rot="1488647">
            <a:off x="8683914" y="23799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5" name="Google Shape;1575;p21"/>
          <p:cNvGrpSpPr/>
          <p:nvPr/>
        </p:nvGrpSpPr>
        <p:grpSpPr>
          <a:xfrm>
            <a:off x="8071478" y="4228771"/>
            <a:ext cx="954142" cy="1273008"/>
            <a:chOff x="2882950" y="4162550"/>
            <a:chExt cx="738500" cy="985300"/>
          </a:xfrm>
        </p:grpSpPr>
        <p:sp>
          <p:nvSpPr>
            <p:cNvPr id="1576" name="Google Shape;1576;p21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1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1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1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1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1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21"/>
          <p:cNvSpPr txBox="1">
            <a:spLocks noGrp="1"/>
          </p:cNvSpPr>
          <p:nvPr>
            <p:ph type="title"/>
          </p:nvPr>
        </p:nvSpPr>
        <p:spPr>
          <a:xfrm>
            <a:off x="937700" y="2724587"/>
            <a:ext cx="21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583" name="Google Shape;1583;p21"/>
          <p:cNvSpPr txBox="1">
            <a:spLocks noGrp="1"/>
          </p:cNvSpPr>
          <p:nvPr>
            <p:ph type="subTitle" idx="1"/>
          </p:nvPr>
        </p:nvSpPr>
        <p:spPr>
          <a:xfrm>
            <a:off x="937700" y="3246575"/>
            <a:ext cx="21753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84" name="Google Shape;1584;p21"/>
          <p:cNvSpPr txBox="1">
            <a:spLocks noGrp="1"/>
          </p:cNvSpPr>
          <p:nvPr>
            <p:ph type="title" idx="2"/>
          </p:nvPr>
        </p:nvSpPr>
        <p:spPr>
          <a:xfrm>
            <a:off x="3484421" y="2724587"/>
            <a:ext cx="21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585" name="Google Shape;1585;p21"/>
          <p:cNvSpPr txBox="1">
            <a:spLocks noGrp="1"/>
          </p:cNvSpPr>
          <p:nvPr>
            <p:ph type="subTitle" idx="3"/>
          </p:nvPr>
        </p:nvSpPr>
        <p:spPr>
          <a:xfrm>
            <a:off x="3484421" y="3246575"/>
            <a:ext cx="21753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86" name="Google Shape;1586;p21"/>
          <p:cNvSpPr txBox="1">
            <a:spLocks noGrp="1"/>
          </p:cNvSpPr>
          <p:nvPr>
            <p:ph type="title" idx="4"/>
          </p:nvPr>
        </p:nvSpPr>
        <p:spPr>
          <a:xfrm>
            <a:off x="6031149" y="2724587"/>
            <a:ext cx="21753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587" name="Google Shape;1587;p21"/>
          <p:cNvSpPr txBox="1">
            <a:spLocks noGrp="1"/>
          </p:cNvSpPr>
          <p:nvPr>
            <p:ph type="subTitle" idx="5"/>
          </p:nvPr>
        </p:nvSpPr>
        <p:spPr>
          <a:xfrm>
            <a:off x="6031149" y="3246575"/>
            <a:ext cx="21753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88" name="Google Shape;1588;p21"/>
          <p:cNvSpPr txBox="1">
            <a:spLocks noGrp="1"/>
          </p:cNvSpPr>
          <p:nvPr>
            <p:ph type="title" idx="6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22"/>
          <p:cNvGrpSpPr/>
          <p:nvPr/>
        </p:nvGrpSpPr>
        <p:grpSpPr>
          <a:xfrm rot="909426">
            <a:off x="7094988" y="99162"/>
            <a:ext cx="1079516" cy="740348"/>
            <a:chOff x="1640725" y="1971125"/>
            <a:chExt cx="835575" cy="573050"/>
          </a:xfrm>
        </p:grpSpPr>
        <p:sp>
          <p:nvSpPr>
            <p:cNvPr id="1591" name="Google Shape;1591;p22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2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2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2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2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2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2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2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2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2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2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22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22"/>
          <p:cNvSpPr txBox="1">
            <a:spLocks noGrp="1"/>
          </p:cNvSpPr>
          <p:nvPr>
            <p:ph type="title" idx="2"/>
          </p:nvPr>
        </p:nvSpPr>
        <p:spPr>
          <a:xfrm>
            <a:off x="1740187" y="1590675"/>
            <a:ext cx="26253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10" name="Google Shape;1610;p22"/>
          <p:cNvSpPr txBox="1">
            <a:spLocks noGrp="1"/>
          </p:cNvSpPr>
          <p:nvPr>
            <p:ph type="subTitle" idx="1"/>
          </p:nvPr>
        </p:nvSpPr>
        <p:spPr>
          <a:xfrm>
            <a:off x="1740187" y="2042219"/>
            <a:ext cx="262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611" name="Google Shape;1611;p22"/>
          <p:cNvSpPr txBox="1">
            <a:spLocks noGrp="1"/>
          </p:cNvSpPr>
          <p:nvPr>
            <p:ph type="title" idx="3"/>
          </p:nvPr>
        </p:nvSpPr>
        <p:spPr>
          <a:xfrm>
            <a:off x="4779413" y="1590675"/>
            <a:ext cx="26244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12" name="Google Shape;1612;p22"/>
          <p:cNvSpPr txBox="1">
            <a:spLocks noGrp="1"/>
          </p:cNvSpPr>
          <p:nvPr>
            <p:ph type="subTitle" idx="4"/>
          </p:nvPr>
        </p:nvSpPr>
        <p:spPr>
          <a:xfrm>
            <a:off x="4779410" y="2042219"/>
            <a:ext cx="262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613" name="Google Shape;1613;p22"/>
          <p:cNvSpPr txBox="1">
            <a:spLocks noGrp="1"/>
          </p:cNvSpPr>
          <p:nvPr>
            <p:ph type="title" idx="5"/>
          </p:nvPr>
        </p:nvSpPr>
        <p:spPr>
          <a:xfrm>
            <a:off x="1740187" y="3224000"/>
            <a:ext cx="26253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14" name="Google Shape;1614;p22"/>
          <p:cNvSpPr txBox="1">
            <a:spLocks noGrp="1"/>
          </p:cNvSpPr>
          <p:nvPr>
            <p:ph type="subTitle" idx="6"/>
          </p:nvPr>
        </p:nvSpPr>
        <p:spPr>
          <a:xfrm>
            <a:off x="1740187" y="3675644"/>
            <a:ext cx="262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615" name="Google Shape;1615;p22"/>
          <p:cNvSpPr txBox="1">
            <a:spLocks noGrp="1"/>
          </p:cNvSpPr>
          <p:nvPr>
            <p:ph type="title" idx="7"/>
          </p:nvPr>
        </p:nvSpPr>
        <p:spPr>
          <a:xfrm>
            <a:off x="4779413" y="3224000"/>
            <a:ext cx="26244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16" name="Google Shape;1616;p22"/>
          <p:cNvSpPr txBox="1">
            <a:spLocks noGrp="1"/>
          </p:cNvSpPr>
          <p:nvPr>
            <p:ph type="subTitle" idx="8"/>
          </p:nvPr>
        </p:nvSpPr>
        <p:spPr>
          <a:xfrm>
            <a:off x="4779410" y="3675644"/>
            <a:ext cx="262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1617" name="Google Shape;1617;p22"/>
          <p:cNvGrpSpPr/>
          <p:nvPr/>
        </p:nvGrpSpPr>
        <p:grpSpPr>
          <a:xfrm rot="715558">
            <a:off x="3969450" y="4253024"/>
            <a:ext cx="1330179" cy="1460473"/>
            <a:chOff x="2949500" y="3052500"/>
            <a:chExt cx="764400" cy="839275"/>
          </a:xfrm>
        </p:grpSpPr>
        <p:sp>
          <p:nvSpPr>
            <p:cNvPr id="1618" name="Google Shape;1618;p22"/>
            <p:cNvSpPr/>
            <p:nvPr/>
          </p:nvSpPr>
          <p:spPr>
            <a:xfrm>
              <a:off x="2949500" y="3052500"/>
              <a:ext cx="764400" cy="839275"/>
            </a:xfrm>
            <a:custGeom>
              <a:avLst/>
              <a:gdLst/>
              <a:ahLst/>
              <a:cxnLst/>
              <a:rect l="l" t="t" r="r" b="b"/>
              <a:pathLst>
                <a:path w="30576" h="33571" extrusionOk="0">
                  <a:moveTo>
                    <a:pt x="19558" y="11129"/>
                  </a:moveTo>
                  <a:cubicBezTo>
                    <a:pt x="18634" y="11536"/>
                    <a:pt x="17229" y="11388"/>
                    <a:pt x="16120" y="11240"/>
                  </a:cubicBezTo>
                  <a:cubicBezTo>
                    <a:pt x="16600" y="11758"/>
                    <a:pt x="17635" y="12053"/>
                    <a:pt x="18190" y="12645"/>
                  </a:cubicBezTo>
                  <a:cubicBezTo>
                    <a:pt x="18892" y="13606"/>
                    <a:pt x="19373" y="14752"/>
                    <a:pt x="19521" y="15935"/>
                  </a:cubicBezTo>
                  <a:cubicBezTo>
                    <a:pt x="19706" y="18782"/>
                    <a:pt x="19706" y="21592"/>
                    <a:pt x="19521" y="24438"/>
                  </a:cubicBezTo>
                  <a:cubicBezTo>
                    <a:pt x="19447" y="26213"/>
                    <a:pt x="19521" y="28173"/>
                    <a:pt x="19225" y="29762"/>
                  </a:cubicBezTo>
                  <a:cubicBezTo>
                    <a:pt x="19151" y="30280"/>
                    <a:pt x="19040" y="30760"/>
                    <a:pt x="18892" y="31241"/>
                  </a:cubicBezTo>
                  <a:cubicBezTo>
                    <a:pt x="18670" y="31722"/>
                    <a:pt x="18375" y="32165"/>
                    <a:pt x="17968" y="32535"/>
                  </a:cubicBezTo>
                  <a:cubicBezTo>
                    <a:pt x="16711" y="33496"/>
                    <a:pt x="14049" y="33570"/>
                    <a:pt x="11720" y="33570"/>
                  </a:cubicBezTo>
                  <a:cubicBezTo>
                    <a:pt x="10093" y="33570"/>
                    <a:pt x="8356" y="33496"/>
                    <a:pt x="6803" y="33385"/>
                  </a:cubicBezTo>
                  <a:cubicBezTo>
                    <a:pt x="5472" y="33311"/>
                    <a:pt x="4141" y="32979"/>
                    <a:pt x="2958" y="32350"/>
                  </a:cubicBezTo>
                  <a:cubicBezTo>
                    <a:pt x="2034" y="31796"/>
                    <a:pt x="1664" y="31019"/>
                    <a:pt x="1553" y="29614"/>
                  </a:cubicBezTo>
                  <a:cubicBezTo>
                    <a:pt x="1516" y="29208"/>
                    <a:pt x="1590" y="28690"/>
                    <a:pt x="1553" y="28209"/>
                  </a:cubicBezTo>
                  <a:cubicBezTo>
                    <a:pt x="1479" y="27174"/>
                    <a:pt x="1257" y="26065"/>
                    <a:pt x="1109" y="24956"/>
                  </a:cubicBezTo>
                  <a:cubicBezTo>
                    <a:pt x="925" y="23847"/>
                    <a:pt x="703" y="22849"/>
                    <a:pt x="518" y="21814"/>
                  </a:cubicBezTo>
                  <a:cubicBezTo>
                    <a:pt x="407" y="20630"/>
                    <a:pt x="333" y="19447"/>
                    <a:pt x="333" y="18264"/>
                  </a:cubicBezTo>
                  <a:cubicBezTo>
                    <a:pt x="296" y="17081"/>
                    <a:pt x="0" y="15935"/>
                    <a:pt x="74" y="14826"/>
                  </a:cubicBezTo>
                  <a:cubicBezTo>
                    <a:pt x="111" y="13976"/>
                    <a:pt x="407" y="13199"/>
                    <a:pt x="925" y="12534"/>
                  </a:cubicBezTo>
                  <a:cubicBezTo>
                    <a:pt x="1331" y="12090"/>
                    <a:pt x="1849" y="11831"/>
                    <a:pt x="2255" y="11277"/>
                  </a:cubicBezTo>
                  <a:cubicBezTo>
                    <a:pt x="2440" y="10981"/>
                    <a:pt x="2588" y="10648"/>
                    <a:pt x="2699" y="10353"/>
                  </a:cubicBezTo>
                  <a:cubicBezTo>
                    <a:pt x="2440" y="9761"/>
                    <a:pt x="2292" y="9133"/>
                    <a:pt x="2255" y="8504"/>
                  </a:cubicBezTo>
                  <a:cubicBezTo>
                    <a:pt x="2182" y="7802"/>
                    <a:pt x="2071" y="7099"/>
                    <a:pt x="2034" y="6471"/>
                  </a:cubicBezTo>
                  <a:cubicBezTo>
                    <a:pt x="1923" y="5140"/>
                    <a:pt x="2145" y="4252"/>
                    <a:pt x="2884" y="3698"/>
                  </a:cubicBezTo>
                  <a:cubicBezTo>
                    <a:pt x="3771" y="3143"/>
                    <a:pt x="4806" y="2774"/>
                    <a:pt x="5842" y="2626"/>
                  </a:cubicBezTo>
                  <a:cubicBezTo>
                    <a:pt x="7025" y="2478"/>
                    <a:pt x="8245" y="2367"/>
                    <a:pt x="9502" y="2293"/>
                  </a:cubicBezTo>
                  <a:cubicBezTo>
                    <a:pt x="10722" y="2219"/>
                    <a:pt x="11979" y="2219"/>
                    <a:pt x="13199" y="2367"/>
                  </a:cubicBezTo>
                  <a:cubicBezTo>
                    <a:pt x="14197" y="2552"/>
                    <a:pt x="15565" y="3032"/>
                    <a:pt x="15787" y="3772"/>
                  </a:cubicBezTo>
                  <a:cubicBezTo>
                    <a:pt x="15787" y="3994"/>
                    <a:pt x="15787" y="4215"/>
                    <a:pt x="15787" y="4437"/>
                  </a:cubicBezTo>
                  <a:cubicBezTo>
                    <a:pt x="15787" y="4733"/>
                    <a:pt x="15898" y="5029"/>
                    <a:pt x="15935" y="5362"/>
                  </a:cubicBezTo>
                  <a:cubicBezTo>
                    <a:pt x="16009" y="6397"/>
                    <a:pt x="16156" y="7913"/>
                    <a:pt x="15861" y="8874"/>
                  </a:cubicBezTo>
                  <a:cubicBezTo>
                    <a:pt x="17118" y="8541"/>
                    <a:pt x="18375" y="8393"/>
                    <a:pt x="19669" y="8430"/>
                  </a:cubicBezTo>
                  <a:cubicBezTo>
                    <a:pt x="19780" y="8171"/>
                    <a:pt x="19632" y="7580"/>
                    <a:pt x="19780" y="7284"/>
                  </a:cubicBezTo>
                  <a:cubicBezTo>
                    <a:pt x="20112" y="7062"/>
                    <a:pt x="20482" y="6840"/>
                    <a:pt x="20889" y="6656"/>
                  </a:cubicBezTo>
                  <a:cubicBezTo>
                    <a:pt x="22663" y="5620"/>
                    <a:pt x="24179" y="4215"/>
                    <a:pt x="25769" y="2958"/>
                  </a:cubicBezTo>
                  <a:cubicBezTo>
                    <a:pt x="26434" y="2441"/>
                    <a:pt x="27100" y="1997"/>
                    <a:pt x="27691" y="1517"/>
                  </a:cubicBezTo>
                  <a:cubicBezTo>
                    <a:pt x="28098" y="1184"/>
                    <a:pt x="28874" y="1"/>
                    <a:pt x="29503" y="223"/>
                  </a:cubicBezTo>
                  <a:cubicBezTo>
                    <a:pt x="29762" y="334"/>
                    <a:pt x="29762" y="777"/>
                    <a:pt x="29836" y="1110"/>
                  </a:cubicBezTo>
                  <a:cubicBezTo>
                    <a:pt x="29984" y="1554"/>
                    <a:pt x="30131" y="2034"/>
                    <a:pt x="30205" y="2478"/>
                  </a:cubicBezTo>
                  <a:cubicBezTo>
                    <a:pt x="30464" y="4105"/>
                    <a:pt x="30575" y="5768"/>
                    <a:pt x="30464" y="7395"/>
                  </a:cubicBezTo>
                  <a:cubicBezTo>
                    <a:pt x="30427" y="7876"/>
                    <a:pt x="30316" y="8393"/>
                    <a:pt x="30168" y="8837"/>
                  </a:cubicBezTo>
                  <a:cubicBezTo>
                    <a:pt x="30057" y="9317"/>
                    <a:pt x="29984" y="9946"/>
                    <a:pt x="29762" y="10168"/>
                  </a:cubicBezTo>
                  <a:cubicBezTo>
                    <a:pt x="29540" y="10390"/>
                    <a:pt x="28246" y="10796"/>
                    <a:pt x="27691" y="10944"/>
                  </a:cubicBezTo>
                  <a:cubicBezTo>
                    <a:pt x="26878" y="11166"/>
                    <a:pt x="26028" y="11277"/>
                    <a:pt x="25325" y="11425"/>
                  </a:cubicBezTo>
                  <a:cubicBezTo>
                    <a:pt x="24512" y="11573"/>
                    <a:pt x="23772" y="11721"/>
                    <a:pt x="22922" y="11831"/>
                  </a:cubicBezTo>
                  <a:cubicBezTo>
                    <a:pt x="21813" y="11868"/>
                    <a:pt x="19817" y="12127"/>
                    <a:pt x="19558" y="11129"/>
                  </a:cubicBezTo>
                  <a:close/>
                  <a:moveTo>
                    <a:pt x="29503" y="8615"/>
                  </a:moveTo>
                  <a:cubicBezTo>
                    <a:pt x="30020" y="6471"/>
                    <a:pt x="29836" y="2995"/>
                    <a:pt x="29133" y="1258"/>
                  </a:cubicBezTo>
                  <a:cubicBezTo>
                    <a:pt x="29133" y="1221"/>
                    <a:pt x="29133" y="1221"/>
                    <a:pt x="29096" y="1221"/>
                  </a:cubicBezTo>
                  <a:cubicBezTo>
                    <a:pt x="29059" y="1221"/>
                    <a:pt x="28985" y="1295"/>
                    <a:pt x="28985" y="1332"/>
                  </a:cubicBezTo>
                  <a:cubicBezTo>
                    <a:pt x="28172" y="2071"/>
                    <a:pt x="27285" y="2774"/>
                    <a:pt x="26397" y="3402"/>
                  </a:cubicBezTo>
                  <a:cubicBezTo>
                    <a:pt x="24475" y="4844"/>
                    <a:pt x="22626" y="6619"/>
                    <a:pt x="20482" y="7728"/>
                  </a:cubicBezTo>
                  <a:cubicBezTo>
                    <a:pt x="20445" y="8467"/>
                    <a:pt x="20445" y="9207"/>
                    <a:pt x="20556" y="9909"/>
                  </a:cubicBezTo>
                  <a:cubicBezTo>
                    <a:pt x="20778" y="9613"/>
                    <a:pt x="20556" y="8948"/>
                    <a:pt x="21148" y="8985"/>
                  </a:cubicBezTo>
                  <a:cubicBezTo>
                    <a:pt x="21702" y="9022"/>
                    <a:pt x="21517" y="10057"/>
                    <a:pt x="21258" y="10390"/>
                  </a:cubicBezTo>
                  <a:cubicBezTo>
                    <a:pt x="20963" y="10685"/>
                    <a:pt x="20556" y="10648"/>
                    <a:pt x="20371" y="10944"/>
                  </a:cubicBezTo>
                  <a:cubicBezTo>
                    <a:pt x="20889" y="11129"/>
                    <a:pt x="21443" y="11203"/>
                    <a:pt x="21998" y="11092"/>
                  </a:cubicBezTo>
                  <a:cubicBezTo>
                    <a:pt x="22663" y="11018"/>
                    <a:pt x="23440" y="10907"/>
                    <a:pt x="23994" y="10833"/>
                  </a:cubicBezTo>
                  <a:cubicBezTo>
                    <a:pt x="24031" y="10759"/>
                    <a:pt x="23846" y="10648"/>
                    <a:pt x="23920" y="10501"/>
                  </a:cubicBezTo>
                  <a:cubicBezTo>
                    <a:pt x="24142" y="9872"/>
                    <a:pt x="24290" y="9244"/>
                    <a:pt x="24401" y="8615"/>
                  </a:cubicBezTo>
                  <a:cubicBezTo>
                    <a:pt x="24401" y="8467"/>
                    <a:pt x="24290" y="7765"/>
                    <a:pt x="24623" y="7802"/>
                  </a:cubicBezTo>
                  <a:cubicBezTo>
                    <a:pt x="24882" y="7802"/>
                    <a:pt x="24845" y="8430"/>
                    <a:pt x="24808" y="8652"/>
                  </a:cubicBezTo>
                  <a:cubicBezTo>
                    <a:pt x="24734" y="9354"/>
                    <a:pt x="24401" y="10131"/>
                    <a:pt x="24290" y="10759"/>
                  </a:cubicBezTo>
                  <a:cubicBezTo>
                    <a:pt x="24475" y="10759"/>
                    <a:pt x="24697" y="10722"/>
                    <a:pt x="24882" y="10648"/>
                  </a:cubicBezTo>
                  <a:cubicBezTo>
                    <a:pt x="25029" y="9872"/>
                    <a:pt x="25288" y="8763"/>
                    <a:pt x="25399" y="7802"/>
                  </a:cubicBezTo>
                  <a:cubicBezTo>
                    <a:pt x="25436" y="7506"/>
                    <a:pt x="25362" y="6988"/>
                    <a:pt x="25806" y="6988"/>
                  </a:cubicBezTo>
                  <a:cubicBezTo>
                    <a:pt x="25991" y="7210"/>
                    <a:pt x="25843" y="7543"/>
                    <a:pt x="25806" y="7839"/>
                  </a:cubicBezTo>
                  <a:cubicBezTo>
                    <a:pt x="25695" y="8763"/>
                    <a:pt x="25510" y="9687"/>
                    <a:pt x="25251" y="10574"/>
                  </a:cubicBezTo>
                  <a:cubicBezTo>
                    <a:pt x="25547" y="10574"/>
                    <a:pt x="25769" y="10464"/>
                    <a:pt x="26065" y="10464"/>
                  </a:cubicBezTo>
                  <a:cubicBezTo>
                    <a:pt x="26249" y="9613"/>
                    <a:pt x="26397" y="8763"/>
                    <a:pt x="26508" y="7913"/>
                  </a:cubicBezTo>
                  <a:cubicBezTo>
                    <a:pt x="26545" y="7321"/>
                    <a:pt x="26323" y="6397"/>
                    <a:pt x="26730" y="6175"/>
                  </a:cubicBezTo>
                  <a:cubicBezTo>
                    <a:pt x="26989" y="6249"/>
                    <a:pt x="26915" y="6582"/>
                    <a:pt x="26915" y="6840"/>
                  </a:cubicBezTo>
                  <a:cubicBezTo>
                    <a:pt x="26915" y="8023"/>
                    <a:pt x="26767" y="9207"/>
                    <a:pt x="26508" y="10390"/>
                  </a:cubicBezTo>
                  <a:cubicBezTo>
                    <a:pt x="26730" y="10316"/>
                    <a:pt x="27026" y="10316"/>
                    <a:pt x="27211" y="10242"/>
                  </a:cubicBezTo>
                  <a:cubicBezTo>
                    <a:pt x="27470" y="9096"/>
                    <a:pt x="27617" y="7950"/>
                    <a:pt x="27691" y="6803"/>
                  </a:cubicBezTo>
                  <a:cubicBezTo>
                    <a:pt x="27691" y="6471"/>
                    <a:pt x="27580" y="5509"/>
                    <a:pt x="27839" y="5472"/>
                  </a:cubicBezTo>
                  <a:cubicBezTo>
                    <a:pt x="28246" y="5362"/>
                    <a:pt x="28098" y="6508"/>
                    <a:pt x="28098" y="6729"/>
                  </a:cubicBezTo>
                  <a:cubicBezTo>
                    <a:pt x="28024" y="7986"/>
                    <a:pt x="27802" y="9096"/>
                    <a:pt x="27765" y="10094"/>
                  </a:cubicBezTo>
                  <a:cubicBezTo>
                    <a:pt x="27987" y="9983"/>
                    <a:pt x="28357" y="9983"/>
                    <a:pt x="28542" y="9798"/>
                  </a:cubicBezTo>
                  <a:cubicBezTo>
                    <a:pt x="28653" y="8800"/>
                    <a:pt x="28800" y="7654"/>
                    <a:pt x="28837" y="6545"/>
                  </a:cubicBezTo>
                  <a:cubicBezTo>
                    <a:pt x="28837" y="5990"/>
                    <a:pt x="28727" y="5472"/>
                    <a:pt x="29133" y="5325"/>
                  </a:cubicBezTo>
                  <a:cubicBezTo>
                    <a:pt x="29392" y="5436"/>
                    <a:pt x="29281" y="5731"/>
                    <a:pt x="29244" y="5953"/>
                  </a:cubicBezTo>
                  <a:cubicBezTo>
                    <a:pt x="29244" y="6323"/>
                    <a:pt x="29207" y="6693"/>
                    <a:pt x="29170" y="7099"/>
                  </a:cubicBezTo>
                  <a:cubicBezTo>
                    <a:pt x="29133" y="8023"/>
                    <a:pt x="29059" y="8985"/>
                    <a:pt x="28948" y="9687"/>
                  </a:cubicBezTo>
                  <a:cubicBezTo>
                    <a:pt x="29355" y="9539"/>
                    <a:pt x="29392" y="9022"/>
                    <a:pt x="29503" y="8615"/>
                  </a:cubicBezTo>
                  <a:close/>
                  <a:moveTo>
                    <a:pt x="8023" y="3143"/>
                  </a:moveTo>
                  <a:cubicBezTo>
                    <a:pt x="7542" y="3587"/>
                    <a:pt x="7247" y="4142"/>
                    <a:pt x="6803" y="4622"/>
                  </a:cubicBezTo>
                  <a:cubicBezTo>
                    <a:pt x="6396" y="5140"/>
                    <a:pt x="5879" y="5583"/>
                    <a:pt x="5324" y="5842"/>
                  </a:cubicBezTo>
                  <a:cubicBezTo>
                    <a:pt x="5324" y="5805"/>
                    <a:pt x="5250" y="5805"/>
                    <a:pt x="5250" y="5731"/>
                  </a:cubicBezTo>
                  <a:cubicBezTo>
                    <a:pt x="5250" y="5436"/>
                    <a:pt x="5583" y="5288"/>
                    <a:pt x="5768" y="5103"/>
                  </a:cubicBezTo>
                  <a:cubicBezTo>
                    <a:pt x="6359" y="4548"/>
                    <a:pt x="6914" y="3883"/>
                    <a:pt x="7357" y="3217"/>
                  </a:cubicBezTo>
                  <a:cubicBezTo>
                    <a:pt x="6618" y="3254"/>
                    <a:pt x="5916" y="3402"/>
                    <a:pt x="5213" y="3587"/>
                  </a:cubicBezTo>
                  <a:cubicBezTo>
                    <a:pt x="4400" y="3809"/>
                    <a:pt x="3032" y="4105"/>
                    <a:pt x="2958" y="4881"/>
                  </a:cubicBezTo>
                  <a:cubicBezTo>
                    <a:pt x="2810" y="6064"/>
                    <a:pt x="4437" y="5953"/>
                    <a:pt x="5139" y="5953"/>
                  </a:cubicBezTo>
                  <a:cubicBezTo>
                    <a:pt x="5694" y="5953"/>
                    <a:pt x="6174" y="5953"/>
                    <a:pt x="6618" y="5916"/>
                  </a:cubicBezTo>
                  <a:cubicBezTo>
                    <a:pt x="6692" y="5842"/>
                    <a:pt x="6470" y="5805"/>
                    <a:pt x="6544" y="5620"/>
                  </a:cubicBezTo>
                  <a:cubicBezTo>
                    <a:pt x="6988" y="5177"/>
                    <a:pt x="7173" y="4437"/>
                    <a:pt x="7801" y="4142"/>
                  </a:cubicBezTo>
                  <a:cubicBezTo>
                    <a:pt x="8060" y="4437"/>
                    <a:pt x="7653" y="4807"/>
                    <a:pt x="7468" y="5029"/>
                  </a:cubicBezTo>
                  <a:cubicBezTo>
                    <a:pt x="7247" y="5288"/>
                    <a:pt x="7062" y="5583"/>
                    <a:pt x="6877" y="5842"/>
                  </a:cubicBezTo>
                  <a:cubicBezTo>
                    <a:pt x="8356" y="5805"/>
                    <a:pt x="9650" y="5583"/>
                    <a:pt x="11091" y="5472"/>
                  </a:cubicBezTo>
                  <a:cubicBezTo>
                    <a:pt x="11461" y="5140"/>
                    <a:pt x="11572" y="4548"/>
                    <a:pt x="12164" y="4400"/>
                  </a:cubicBezTo>
                  <a:cubicBezTo>
                    <a:pt x="12201" y="4474"/>
                    <a:pt x="12238" y="4511"/>
                    <a:pt x="12275" y="4585"/>
                  </a:cubicBezTo>
                  <a:cubicBezTo>
                    <a:pt x="12127" y="4918"/>
                    <a:pt x="11831" y="5066"/>
                    <a:pt x="11683" y="5399"/>
                  </a:cubicBezTo>
                  <a:cubicBezTo>
                    <a:pt x="12201" y="5325"/>
                    <a:pt x="12829" y="5177"/>
                    <a:pt x="13458" y="5029"/>
                  </a:cubicBezTo>
                  <a:cubicBezTo>
                    <a:pt x="14049" y="4881"/>
                    <a:pt x="15010" y="4659"/>
                    <a:pt x="15084" y="4068"/>
                  </a:cubicBezTo>
                  <a:cubicBezTo>
                    <a:pt x="14493" y="3291"/>
                    <a:pt x="13236" y="3143"/>
                    <a:pt x="11979" y="2995"/>
                  </a:cubicBezTo>
                  <a:cubicBezTo>
                    <a:pt x="11683" y="3402"/>
                    <a:pt x="11387" y="3809"/>
                    <a:pt x="11091" y="4179"/>
                  </a:cubicBezTo>
                  <a:cubicBezTo>
                    <a:pt x="10796" y="4548"/>
                    <a:pt x="10500" y="5103"/>
                    <a:pt x="9982" y="5177"/>
                  </a:cubicBezTo>
                  <a:cubicBezTo>
                    <a:pt x="9798" y="4955"/>
                    <a:pt x="10093" y="4770"/>
                    <a:pt x="10204" y="4622"/>
                  </a:cubicBezTo>
                  <a:cubicBezTo>
                    <a:pt x="10537" y="4252"/>
                    <a:pt x="10796" y="3883"/>
                    <a:pt x="11091" y="3550"/>
                  </a:cubicBezTo>
                  <a:cubicBezTo>
                    <a:pt x="11202" y="3365"/>
                    <a:pt x="11424" y="3180"/>
                    <a:pt x="11387" y="2995"/>
                  </a:cubicBezTo>
                  <a:cubicBezTo>
                    <a:pt x="11091" y="2995"/>
                    <a:pt x="10870" y="3291"/>
                    <a:pt x="10722" y="3513"/>
                  </a:cubicBezTo>
                  <a:cubicBezTo>
                    <a:pt x="10315" y="3957"/>
                    <a:pt x="9982" y="4326"/>
                    <a:pt x="9576" y="4733"/>
                  </a:cubicBezTo>
                  <a:cubicBezTo>
                    <a:pt x="9465" y="4881"/>
                    <a:pt x="9169" y="5362"/>
                    <a:pt x="8910" y="4955"/>
                  </a:cubicBezTo>
                  <a:cubicBezTo>
                    <a:pt x="9391" y="4252"/>
                    <a:pt x="10130" y="3735"/>
                    <a:pt x="10611" y="2995"/>
                  </a:cubicBezTo>
                  <a:cubicBezTo>
                    <a:pt x="9724" y="3032"/>
                    <a:pt x="8836" y="3069"/>
                    <a:pt x="8023" y="3143"/>
                  </a:cubicBezTo>
                  <a:close/>
                  <a:moveTo>
                    <a:pt x="14752" y="9502"/>
                  </a:moveTo>
                  <a:cubicBezTo>
                    <a:pt x="15454" y="8578"/>
                    <a:pt x="15380" y="6619"/>
                    <a:pt x="15158" y="5214"/>
                  </a:cubicBezTo>
                  <a:cubicBezTo>
                    <a:pt x="14789" y="5399"/>
                    <a:pt x="14419" y="5509"/>
                    <a:pt x="14012" y="5620"/>
                  </a:cubicBezTo>
                  <a:cubicBezTo>
                    <a:pt x="14123" y="6988"/>
                    <a:pt x="14160" y="8319"/>
                    <a:pt x="14123" y="9687"/>
                  </a:cubicBezTo>
                  <a:cubicBezTo>
                    <a:pt x="14345" y="9650"/>
                    <a:pt x="14567" y="9613"/>
                    <a:pt x="14752" y="9502"/>
                  </a:cubicBezTo>
                  <a:close/>
                  <a:moveTo>
                    <a:pt x="13014" y="5879"/>
                  </a:moveTo>
                  <a:cubicBezTo>
                    <a:pt x="13347" y="6988"/>
                    <a:pt x="13310" y="8467"/>
                    <a:pt x="13347" y="9872"/>
                  </a:cubicBezTo>
                  <a:cubicBezTo>
                    <a:pt x="13495" y="9872"/>
                    <a:pt x="13569" y="9798"/>
                    <a:pt x="13716" y="9798"/>
                  </a:cubicBezTo>
                  <a:cubicBezTo>
                    <a:pt x="13716" y="8837"/>
                    <a:pt x="13716" y="7728"/>
                    <a:pt x="13679" y="6803"/>
                  </a:cubicBezTo>
                  <a:cubicBezTo>
                    <a:pt x="13679" y="6471"/>
                    <a:pt x="13790" y="5990"/>
                    <a:pt x="13532" y="5768"/>
                  </a:cubicBezTo>
                  <a:cubicBezTo>
                    <a:pt x="13347" y="5842"/>
                    <a:pt x="13162" y="5879"/>
                    <a:pt x="13014" y="5879"/>
                  </a:cubicBezTo>
                  <a:close/>
                  <a:moveTo>
                    <a:pt x="12385" y="6064"/>
                  </a:moveTo>
                  <a:cubicBezTo>
                    <a:pt x="12422" y="7247"/>
                    <a:pt x="12348" y="8837"/>
                    <a:pt x="12422" y="10094"/>
                  </a:cubicBezTo>
                  <a:cubicBezTo>
                    <a:pt x="12607" y="10094"/>
                    <a:pt x="12718" y="10020"/>
                    <a:pt x="12940" y="10020"/>
                  </a:cubicBezTo>
                  <a:cubicBezTo>
                    <a:pt x="12940" y="8615"/>
                    <a:pt x="12940" y="7136"/>
                    <a:pt x="12607" y="6027"/>
                  </a:cubicBezTo>
                  <a:cubicBezTo>
                    <a:pt x="12570" y="6064"/>
                    <a:pt x="12459" y="6064"/>
                    <a:pt x="12385" y="6064"/>
                  </a:cubicBezTo>
                  <a:close/>
                  <a:moveTo>
                    <a:pt x="11313" y="6249"/>
                  </a:moveTo>
                  <a:cubicBezTo>
                    <a:pt x="11313" y="7469"/>
                    <a:pt x="11313" y="8763"/>
                    <a:pt x="11387" y="9946"/>
                  </a:cubicBezTo>
                  <a:cubicBezTo>
                    <a:pt x="11387" y="10057"/>
                    <a:pt x="11313" y="10131"/>
                    <a:pt x="11239" y="10205"/>
                  </a:cubicBezTo>
                  <a:cubicBezTo>
                    <a:pt x="11498" y="10205"/>
                    <a:pt x="11720" y="10205"/>
                    <a:pt x="11979" y="10168"/>
                  </a:cubicBezTo>
                  <a:cubicBezTo>
                    <a:pt x="12053" y="8874"/>
                    <a:pt x="12053" y="7395"/>
                    <a:pt x="11979" y="6101"/>
                  </a:cubicBezTo>
                  <a:cubicBezTo>
                    <a:pt x="11794" y="6212"/>
                    <a:pt x="11498" y="6175"/>
                    <a:pt x="11313" y="6249"/>
                  </a:cubicBezTo>
                  <a:close/>
                  <a:moveTo>
                    <a:pt x="2847" y="6656"/>
                  </a:moveTo>
                  <a:cubicBezTo>
                    <a:pt x="2884" y="7284"/>
                    <a:pt x="2958" y="8134"/>
                    <a:pt x="3069" y="8837"/>
                  </a:cubicBezTo>
                  <a:cubicBezTo>
                    <a:pt x="3106" y="9244"/>
                    <a:pt x="3180" y="9761"/>
                    <a:pt x="3549" y="9835"/>
                  </a:cubicBezTo>
                  <a:cubicBezTo>
                    <a:pt x="3439" y="8763"/>
                    <a:pt x="3402" y="7617"/>
                    <a:pt x="3291" y="6545"/>
                  </a:cubicBezTo>
                  <a:cubicBezTo>
                    <a:pt x="3106" y="6471"/>
                    <a:pt x="2958" y="6397"/>
                    <a:pt x="2810" y="6286"/>
                  </a:cubicBezTo>
                  <a:cubicBezTo>
                    <a:pt x="2847" y="6434"/>
                    <a:pt x="2810" y="6545"/>
                    <a:pt x="2847" y="6656"/>
                  </a:cubicBezTo>
                  <a:close/>
                  <a:moveTo>
                    <a:pt x="9871" y="6397"/>
                  </a:moveTo>
                  <a:cubicBezTo>
                    <a:pt x="10019" y="6619"/>
                    <a:pt x="10093" y="6914"/>
                    <a:pt x="10056" y="7173"/>
                  </a:cubicBezTo>
                  <a:cubicBezTo>
                    <a:pt x="10130" y="7839"/>
                    <a:pt x="10130" y="8652"/>
                    <a:pt x="10130" y="9391"/>
                  </a:cubicBezTo>
                  <a:cubicBezTo>
                    <a:pt x="10130" y="9687"/>
                    <a:pt x="10241" y="10168"/>
                    <a:pt x="9871" y="10205"/>
                  </a:cubicBezTo>
                  <a:cubicBezTo>
                    <a:pt x="9650" y="9983"/>
                    <a:pt x="9724" y="9576"/>
                    <a:pt x="9724" y="9244"/>
                  </a:cubicBezTo>
                  <a:cubicBezTo>
                    <a:pt x="9724" y="8393"/>
                    <a:pt x="9613" y="7506"/>
                    <a:pt x="9613" y="6840"/>
                  </a:cubicBezTo>
                  <a:cubicBezTo>
                    <a:pt x="9613" y="6693"/>
                    <a:pt x="9687" y="6397"/>
                    <a:pt x="9613" y="6360"/>
                  </a:cubicBezTo>
                  <a:cubicBezTo>
                    <a:pt x="8947" y="6471"/>
                    <a:pt x="8245" y="6508"/>
                    <a:pt x="7579" y="6545"/>
                  </a:cubicBezTo>
                  <a:cubicBezTo>
                    <a:pt x="7653" y="7062"/>
                    <a:pt x="7653" y="7950"/>
                    <a:pt x="7653" y="8467"/>
                  </a:cubicBezTo>
                  <a:cubicBezTo>
                    <a:pt x="7653" y="8615"/>
                    <a:pt x="7838" y="9059"/>
                    <a:pt x="7542" y="9059"/>
                  </a:cubicBezTo>
                  <a:cubicBezTo>
                    <a:pt x="7099" y="9096"/>
                    <a:pt x="7284" y="7062"/>
                    <a:pt x="7210" y="6582"/>
                  </a:cubicBezTo>
                  <a:cubicBezTo>
                    <a:pt x="6396" y="6729"/>
                    <a:pt x="5287" y="6582"/>
                    <a:pt x="4400" y="6693"/>
                  </a:cubicBezTo>
                  <a:cubicBezTo>
                    <a:pt x="4511" y="7839"/>
                    <a:pt x="4511" y="9133"/>
                    <a:pt x="4659" y="10242"/>
                  </a:cubicBezTo>
                  <a:cubicBezTo>
                    <a:pt x="5842" y="10464"/>
                    <a:pt x="7062" y="10501"/>
                    <a:pt x="8282" y="10390"/>
                  </a:cubicBezTo>
                  <a:cubicBezTo>
                    <a:pt x="8171" y="9391"/>
                    <a:pt x="8393" y="8097"/>
                    <a:pt x="8245" y="7247"/>
                  </a:cubicBezTo>
                  <a:cubicBezTo>
                    <a:pt x="8171" y="6988"/>
                    <a:pt x="7949" y="6766"/>
                    <a:pt x="8208" y="6582"/>
                  </a:cubicBezTo>
                  <a:cubicBezTo>
                    <a:pt x="8541" y="6582"/>
                    <a:pt x="8614" y="7062"/>
                    <a:pt x="8651" y="7321"/>
                  </a:cubicBezTo>
                  <a:cubicBezTo>
                    <a:pt x="8762" y="8171"/>
                    <a:pt x="8541" y="9539"/>
                    <a:pt x="8688" y="10390"/>
                  </a:cubicBezTo>
                  <a:cubicBezTo>
                    <a:pt x="9428" y="10279"/>
                    <a:pt x="10278" y="10279"/>
                    <a:pt x="11055" y="10205"/>
                  </a:cubicBezTo>
                  <a:cubicBezTo>
                    <a:pt x="11128" y="10131"/>
                    <a:pt x="10907" y="10057"/>
                    <a:pt x="10944" y="9909"/>
                  </a:cubicBezTo>
                  <a:cubicBezTo>
                    <a:pt x="11018" y="8689"/>
                    <a:pt x="10981" y="7469"/>
                    <a:pt x="10833" y="6249"/>
                  </a:cubicBezTo>
                  <a:cubicBezTo>
                    <a:pt x="10574" y="6360"/>
                    <a:pt x="10056" y="6212"/>
                    <a:pt x="9871" y="6397"/>
                  </a:cubicBezTo>
                  <a:close/>
                  <a:moveTo>
                    <a:pt x="3697" y="6729"/>
                  </a:moveTo>
                  <a:cubicBezTo>
                    <a:pt x="3882" y="7802"/>
                    <a:pt x="3697" y="9502"/>
                    <a:pt x="4178" y="10168"/>
                  </a:cubicBezTo>
                  <a:cubicBezTo>
                    <a:pt x="4326" y="9207"/>
                    <a:pt x="3882" y="7765"/>
                    <a:pt x="4141" y="6693"/>
                  </a:cubicBezTo>
                  <a:cubicBezTo>
                    <a:pt x="3993" y="6693"/>
                    <a:pt x="3845" y="6656"/>
                    <a:pt x="3697" y="6619"/>
                  </a:cubicBezTo>
                  <a:close/>
                  <a:moveTo>
                    <a:pt x="16563" y="9465"/>
                  </a:moveTo>
                  <a:cubicBezTo>
                    <a:pt x="16341" y="9502"/>
                    <a:pt x="15491" y="9724"/>
                    <a:pt x="15491" y="10020"/>
                  </a:cubicBezTo>
                  <a:cubicBezTo>
                    <a:pt x="15491" y="10537"/>
                    <a:pt x="16859" y="10537"/>
                    <a:pt x="17487" y="10574"/>
                  </a:cubicBezTo>
                  <a:cubicBezTo>
                    <a:pt x="18227" y="10685"/>
                    <a:pt x="18966" y="10574"/>
                    <a:pt x="19669" y="10279"/>
                  </a:cubicBezTo>
                  <a:cubicBezTo>
                    <a:pt x="19669" y="9835"/>
                    <a:pt x="19854" y="9539"/>
                    <a:pt x="19706" y="9133"/>
                  </a:cubicBezTo>
                  <a:cubicBezTo>
                    <a:pt x="18634" y="9133"/>
                    <a:pt x="17598" y="9244"/>
                    <a:pt x="16563" y="9465"/>
                  </a:cubicBezTo>
                  <a:close/>
                  <a:moveTo>
                    <a:pt x="15195" y="11462"/>
                  </a:moveTo>
                  <a:cubicBezTo>
                    <a:pt x="15010" y="11166"/>
                    <a:pt x="14789" y="10316"/>
                    <a:pt x="14271" y="10427"/>
                  </a:cubicBezTo>
                  <a:cubicBezTo>
                    <a:pt x="13605" y="10648"/>
                    <a:pt x="12940" y="10796"/>
                    <a:pt x="12275" y="10907"/>
                  </a:cubicBezTo>
                  <a:cubicBezTo>
                    <a:pt x="11794" y="10981"/>
                    <a:pt x="11350" y="10907"/>
                    <a:pt x="10833" y="10944"/>
                  </a:cubicBezTo>
                  <a:cubicBezTo>
                    <a:pt x="8430" y="11129"/>
                    <a:pt x="5361" y="11536"/>
                    <a:pt x="3365" y="10648"/>
                  </a:cubicBezTo>
                  <a:cubicBezTo>
                    <a:pt x="2995" y="12016"/>
                    <a:pt x="1812" y="12534"/>
                    <a:pt x="1146" y="13569"/>
                  </a:cubicBezTo>
                  <a:cubicBezTo>
                    <a:pt x="1257" y="13828"/>
                    <a:pt x="1294" y="14087"/>
                    <a:pt x="1183" y="14345"/>
                  </a:cubicBezTo>
                  <a:cubicBezTo>
                    <a:pt x="1479" y="14198"/>
                    <a:pt x="1738" y="13976"/>
                    <a:pt x="1997" y="13754"/>
                  </a:cubicBezTo>
                  <a:cubicBezTo>
                    <a:pt x="888" y="13421"/>
                    <a:pt x="2551" y="12127"/>
                    <a:pt x="2736" y="13236"/>
                  </a:cubicBezTo>
                  <a:cubicBezTo>
                    <a:pt x="2921" y="13162"/>
                    <a:pt x="2810" y="12941"/>
                    <a:pt x="2884" y="12719"/>
                  </a:cubicBezTo>
                  <a:cubicBezTo>
                    <a:pt x="3032" y="12534"/>
                    <a:pt x="3402" y="12497"/>
                    <a:pt x="3734" y="12497"/>
                  </a:cubicBezTo>
                  <a:cubicBezTo>
                    <a:pt x="4215" y="12793"/>
                    <a:pt x="3845" y="13421"/>
                    <a:pt x="3291" y="13310"/>
                  </a:cubicBezTo>
                  <a:cubicBezTo>
                    <a:pt x="2588" y="13791"/>
                    <a:pt x="1960" y="14308"/>
                    <a:pt x="1368" y="14863"/>
                  </a:cubicBezTo>
                  <a:cubicBezTo>
                    <a:pt x="1553" y="15159"/>
                    <a:pt x="1812" y="15381"/>
                    <a:pt x="2108" y="15529"/>
                  </a:cubicBezTo>
                  <a:cubicBezTo>
                    <a:pt x="2958" y="14752"/>
                    <a:pt x="3993" y="14124"/>
                    <a:pt x="4843" y="13384"/>
                  </a:cubicBezTo>
                  <a:cubicBezTo>
                    <a:pt x="5065" y="13236"/>
                    <a:pt x="5472" y="12978"/>
                    <a:pt x="5435" y="12867"/>
                  </a:cubicBezTo>
                  <a:cubicBezTo>
                    <a:pt x="5139" y="12867"/>
                    <a:pt x="5065" y="13015"/>
                    <a:pt x="4806" y="13015"/>
                  </a:cubicBezTo>
                  <a:cubicBezTo>
                    <a:pt x="4141" y="13643"/>
                    <a:pt x="3217" y="14161"/>
                    <a:pt x="2514" y="14715"/>
                  </a:cubicBezTo>
                  <a:cubicBezTo>
                    <a:pt x="2292" y="14863"/>
                    <a:pt x="1997" y="15307"/>
                    <a:pt x="1701" y="15011"/>
                  </a:cubicBezTo>
                  <a:cubicBezTo>
                    <a:pt x="1738" y="14678"/>
                    <a:pt x="2108" y="14567"/>
                    <a:pt x="2329" y="14419"/>
                  </a:cubicBezTo>
                  <a:cubicBezTo>
                    <a:pt x="3032" y="13865"/>
                    <a:pt x="3808" y="13310"/>
                    <a:pt x="4548" y="12793"/>
                  </a:cubicBezTo>
                  <a:cubicBezTo>
                    <a:pt x="4511" y="12682"/>
                    <a:pt x="4548" y="12534"/>
                    <a:pt x="4585" y="12423"/>
                  </a:cubicBezTo>
                  <a:cubicBezTo>
                    <a:pt x="4917" y="12127"/>
                    <a:pt x="5398" y="12016"/>
                    <a:pt x="5842" y="12127"/>
                  </a:cubicBezTo>
                  <a:cubicBezTo>
                    <a:pt x="5990" y="12238"/>
                    <a:pt x="5953" y="12460"/>
                    <a:pt x="5990" y="12608"/>
                  </a:cubicBezTo>
                  <a:cubicBezTo>
                    <a:pt x="6322" y="12534"/>
                    <a:pt x="6396" y="11979"/>
                    <a:pt x="6840" y="12053"/>
                  </a:cubicBezTo>
                  <a:cubicBezTo>
                    <a:pt x="7173" y="12127"/>
                    <a:pt x="7247" y="12645"/>
                    <a:pt x="6914" y="12793"/>
                  </a:cubicBezTo>
                  <a:cubicBezTo>
                    <a:pt x="6729" y="12793"/>
                    <a:pt x="6581" y="12793"/>
                    <a:pt x="6433" y="12756"/>
                  </a:cubicBezTo>
                  <a:cubicBezTo>
                    <a:pt x="5065" y="13680"/>
                    <a:pt x="3734" y="14715"/>
                    <a:pt x="2514" y="15787"/>
                  </a:cubicBezTo>
                  <a:cubicBezTo>
                    <a:pt x="3106" y="16194"/>
                    <a:pt x="4141" y="16342"/>
                    <a:pt x="5028" y="16490"/>
                  </a:cubicBezTo>
                  <a:cubicBezTo>
                    <a:pt x="5324" y="16564"/>
                    <a:pt x="5657" y="16601"/>
                    <a:pt x="5990" y="16601"/>
                  </a:cubicBezTo>
                  <a:cubicBezTo>
                    <a:pt x="6100" y="16564"/>
                    <a:pt x="6322" y="16268"/>
                    <a:pt x="6507" y="16083"/>
                  </a:cubicBezTo>
                  <a:cubicBezTo>
                    <a:pt x="7764" y="14974"/>
                    <a:pt x="9317" y="13865"/>
                    <a:pt x="10315" y="12682"/>
                  </a:cubicBezTo>
                  <a:cubicBezTo>
                    <a:pt x="10056" y="12682"/>
                    <a:pt x="9687" y="12756"/>
                    <a:pt x="9539" y="12608"/>
                  </a:cubicBezTo>
                  <a:cubicBezTo>
                    <a:pt x="8208" y="13717"/>
                    <a:pt x="6655" y="14863"/>
                    <a:pt x="5287" y="15898"/>
                  </a:cubicBezTo>
                  <a:cubicBezTo>
                    <a:pt x="5102" y="16046"/>
                    <a:pt x="4843" y="16342"/>
                    <a:pt x="4585" y="16157"/>
                  </a:cubicBezTo>
                  <a:cubicBezTo>
                    <a:pt x="4474" y="15824"/>
                    <a:pt x="5287" y="15418"/>
                    <a:pt x="5583" y="15196"/>
                  </a:cubicBezTo>
                  <a:cubicBezTo>
                    <a:pt x="6581" y="14456"/>
                    <a:pt x="7431" y="13791"/>
                    <a:pt x="8319" y="13088"/>
                  </a:cubicBezTo>
                  <a:cubicBezTo>
                    <a:pt x="8504" y="12978"/>
                    <a:pt x="8762" y="12830"/>
                    <a:pt x="8725" y="12682"/>
                  </a:cubicBezTo>
                  <a:cubicBezTo>
                    <a:pt x="8504" y="12719"/>
                    <a:pt x="8282" y="12682"/>
                    <a:pt x="8097" y="12608"/>
                  </a:cubicBezTo>
                  <a:cubicBezTo>
                    <a:pt x="6914" y="13532"/>
                    <a:pt x="5694" y="14345"/>
                    <a:pt x="4511" y="15196"/>
                  </a:cubicBezTo>
                  <a:cubicBezTo>
                    <a:pt x="4141" y="15492"/>
                    <a:pt x="3808" y="15898"/>
                    <a:pt x="3291" y="16009"/>
                  </a:cubicBezTo>
                  <a:cubicBezTo>
                    <a:pt x="3069" y="15713"/>
                    <a:pt x="3476" y="15529"/>
                    <a:pt x="3623" y="15381"/>
                  </a:cubicBezTo>
                  <a:cubicBezTo>
                    <a:pt x="4954" y="14345"/>
                    <a:pt x="6285" y="13458"/>
                    <a:pt x="7690" y="12460"/>
                  </a:cubicBezTo>
                  <a:cubicBezTo>
                    <a:pt x="8097" y="12164"/>
                    <a:pt x="8245" y="11794"/>
                    <a:pt x="8910" y="11942"/>
                  </a:cubicBezTo>
                  <a:cubicBezTo>
                    <a:pt x="9095" y="12016"/>
                    <a:pt x="9132" y="12201"/>
                    <a:pt x="9169" y="12423"/>
                  </a:cubicBezTo>
                  <a:cubicBezTo>
                    <a:pt x="9354" y="12423"/>
                    <a:pt x="9428" y="12016"/>
                    <a:pt x="9724" y="11942"/>
                  </a:cubicBezTo>
                  <a:cubicBezTo>
                    <a:pt x="10056" y="11831"/>
                    <a:pt x="10389" y="11905"/>
                    <a:pt x="10648" y="12090"/>
                  </a:cubicBezTo>
                  <a:cubicBezTo>
                    <a:pt x="10796" y="12275"/>
                    <a:pt x="10648" y="12497"/>
                    <a:pt x="10759" y="12756"/>
                  </a:cubicBezTo>
                  <a:cubicBezTo>
                    <a:pt x="10167" y="13495"/>
                    <a:pt x="9465" y="14161"/>
                    <a:pt x="8725" y="14752"/>
                  </a:cubicBezTo>
                  <a:cubicBezTo>
                    <a:pt x="7949" y="15307"/>
                    <a:pt x="7247" y="15935"/>
                    <a:pt x="6618" y="16675"/>
                  </a:cubicBezTo>
                  <a:cubicBezTo>
                    <a:pt x="10130" y="17044"/>
                    <a:pt x="14271" y="16453"/>
                    <a:pt x="16489" y="15233"/>
                  </a:cubicBezTo>
                  <a:cubicBezTo>
                    <a:pt x="17007" y="14937"/>
                    <a:pt x="17561" y="14752"/>
                    <a:pt x="17635" y="14124"/>
                  </a:cubicBezTo>
                  <a:cubicBezTo>
                    <a:pt x="17377" y="13939"/>
                    <a:pt x="17081" y="13828"/>
                    <a:pt x="17081" y="13384"/>
                  </a:cubicBezTo>
                  <a:cubicBezTo>
                    <a:pt x="16563" y="13162"/>
                    <a:pt x="15380" y="13236"/>
                    <a:pt x="15417" y="12645"/>
                  </a:cubicBezTo>
                  <a:cubicBezTo>
                    <a:pt x="15454" y="12127"/>
                    <a:pt x="16156" y="12423"/>
                    <a:pt x="16563" y="12423"/>
                  </a:cubicBezTo>
                  <a:cubicBezTo>
                    <a:pt x="16009" y="12238"/>
                    <a:pt x="15565" y="11905"/>
                    <a:pt x="15195" y="11462"/>
                  </a:cubicBezTo>
                  <a:close/>
                  <a:moveTo>
                    <a:pt x="16083" y="16342"/>
                  </a:moveTo>
                  <a:cubicBezTo>
                    <a:pt x="13790" y="17266"/>
                    <a:pt x="10426" y="17710"/>
                    <a:pt x="7136" y="17488"/>
                  </a:cubicBezTo>
                  <a:cubicBezTo>
                    <a:pt x="4659" y="17303"/>
                    <a:pt x="1960" y="16933"/>
                    <a:pt x="851" y="15492"/>
                  </a:cubicBezTo>
                  <a:cubicBezTo>
                    <a:pt x="888" y="16601"/>
                    <a:pt x="1146" y="17488"/>
                    <a:pt x="1109" y="18671"/>
                  </a:cubicBezTo>
                  <a:cubicBezTo>
                    <a:pt x="2773" y="19595"/>
                    <a:pt x="5102" y="19780"/>
                    <a:pt x="6914" y="19780"/>
                  </a:cubicBezTo>
                  <a:lnTo>
                    <a:pt x="9576" y="19780"/>
                  </a:lnTo>
                  <a:cubicBezTo>
                    <a:pt x="10093" y="19817"/>
                    <a:pt x="10611" y="19780"/>
                    <a:pt x="11128" y="19743"/>
                  </a:cubicBezTo>
                  <a:cubicBezTo>
                    <a:pt x="11498" y="19669"/>
                    <a:pt x="12385" y="19337"/>
                    <a:pt x="12607" y="19447"/>
                  </a:cubicBezTo>
                  <a:cubicBezTo>
                    <a:pt x="12940" y="19595"/>
                    <a:pt x="12829" y="20704"/>
                    <a:pt x="12829" y="21370"/>
                  </a:cubicBezTo>
                  <a:cubicBezTo>
                    <a:pt x="12829" y="24512"/>
                    <a:pt x="13014" y="27026"/>
                    <a:pt x="13051" y="29873"/>
                  </a:cubicBezTo>
                  <a:cubicBezTo>
                    <a:pt x="12607" y="30687"/>
                    <a:pt x="11609" y="30797"/>
                    <a:pt x="10389" y="30908"/>
                  </a:cubicBezTo>
                  <a:cubicBezTo>
                    <a:pt x="9354" y="31056"/>
                    <a:pt x="8245" y="31167"/>
                    <a:pt x="7210" y="31241"/>
                  </a:cubicBezTo>
                  <a:cubicBezTo>
                    <a:pt x="5546" y="31389"/>
                    <a:pt x="3919" y="30834"/>
                    <a:pt x="2514" y="30760"/>
                  </a:cubicBezTo>
                  <a:cubicBezTo>
                    <a:pt x="2921" y="31648"/>
                    <a:pt x="3845" y="31980"/>
                    <a:pt x="4917" y="32313"/>
                  </a:cubicBezTo>
                  <a:cubicBezTo>
                    <a:pt x="5583" y="32498"/>
                    <a:pt x="6285" y="32609"/>
                    <a:pt x="6988" y="32646"/>
                  </a:cubicBezTo>
                  <a:lnTo>
                    <a:pt x="10685" y="32831"/>
                  </a:lnTo>
                  <a:cubicBezTo>
                    <a:pt x="11498" y="32868"/>
                    <a:pt x="12348" y="32868"/>
                    <a:pt x="13162" y="32831"/>
                  </a:cubicBezTo>
                  <a:cubicBezTo>
                    <a:pt x="14899" y="32720"/>
                    <a:pt x="16600" y="32535"/>
                    <a:pt x="17598" y="31907"/>
                  </a:cubicBezTo>
                  <a:cubicBezTo>
                    <a:pt x="18079" y="31315"/>
                    <a:pt x="18338" y="30613"/>
                    <a:pt x="18412" y="29836"/>
                  </a:cubicBezTo>
                  <a:cubicBezTo>
                    <a:pt x="17635" y="30465"/>
                    <a:pt x="16785" y="31019"/>
                    <a:pt x="15898" y="31500"/>
                  </a:cubicBezTo>
                  <a:cubicBezTo>
                    <a:pt x="15750" y="31574"/>
                    <a:pt x="15047" y="32017"/>
                    <a:pt x="14973" y="31611"/>
                  </a:cubicBezTo>
                  <a:cubicBezTo>
                    <a:pt x="14973" y="31389"/>
                    <a:pt x="15602" y="31167"/>
                    <a:pt x="15750" y="31093"/>
                  </a:cubicBezTo>
                  <a:cubicBezTo>
                    <a:pt x="16600" y="30650"/>
                    <a:pt x="17413" y="30132"/>
                    <a:pt x="18153" y="29540"/>
                  </a:cubicBezTo>
                  <a:cubicBezTo>
                    <a:pt x="18301" y="29393"/>
                    <a:pt x="18412" y="29688"/>
                    <a:pt x="18486" y="29577"/>
                  </a:cubicBezTo>
                  <a:cubicBezTo>
                    <a:pt x="18486" y="29282"/>
                    <a:pt x="18634" y="28949"/>
                    <a:pt x="18560" y="28690"/>
                  </a:cubicBezTo>
                  <a:cubicBezTo>
                    <a:pt x="17894" y="29208"/>
                    <a:pt x="17155" y="29651"/>
                    <a:pt x="16415" y="30021"/>
                  </a:cubicBezTo>
                  <a:cubicBezTo>
                    <a:pt x="16046" y="30243"/>
                    <a:pt x="15417" y="30797"/>
                    <a:pt x="15084" y="30280"/>
                  </a:cubicBezTo>
                  <a:cubicBezTo>
                    <a:pt x="15158" y="30058"/>
                    <a:pt x="15454" y="30095"/>
                    <a:pt x="15602" y="30021"/>
                  </a:cubicBezTo>
                  <a:cubicBezTo>
                    <a:pt x="16711" y="29577"/>
                    <a:pt x="17672" y="28764"/>
                    <a:pt x="18634" y="28173"/>
                  </a:cubicBezTo>
                  <a:cubicBezTo>
                    <a:pt x="18707" y="27840"/>
                    <a:pt x="18707" y="27507"/>
                    <a:pt x="18670" y="27174"/>
                  </a:cubicBezTo>
                  <a:cubicBezTo>
                    <a:pt x="18338" y="27433"/>
                    <a:pt x="18005" y="27729"/>
                    <a:pt x="17672" y="28062"/>
                  </a:cubicBezTo>
                  <a:cubicBezTo>
                    <a:pt x="17007" y="28468"/>
                    <a:pt x="16341" y="28875"/>
                    <a:pt x="15639" y="29208"/>
                  </a:cubicBezTo>
                  <a:cubicBezTo>
                    <a:pt x="15417" y="29356"/>
                    <a:pt x="14936" y="29910"/>
                    <a:pt x="14715" y="29356"/>
                  </a:cubicBezTo>
                  <a:cubicBezTo>
                    <a:pt x="15972" y="28542"/>
                    <a:pt x="17450" y="27914"/>
                    <a:pt x="18412" y="26842"/>
                  </a:cubicBezTo>
                  <a:cubicBezTo>
                    <a:pt x="18523" y="26694"/>
                    <a:pt x="18707" y="26989"/>
                    <a:pt x="18670" y="26805"/>
                  </a:cubicBezTo>
                  <a:cubicBezTo>
                    <a:pt x="18670" y="25141"/>
                    <a:pt x="18818" y="23625"/>
                    <a:pt x="18855" y="21998"/>
                  </a:cubicBezTo>
                  <a:cubicBezTo>
                    <a:pt x="18227" y="22331"/>
                    <a:pt x="17635" y="22849"/>
                    <a:pt x="16822" y="23366"/>
                  </a:cubicBezTo>
                  <a:cubicBezTo>
                    <a:pt x="16304" y="23699"/>
                    <a:pt x="15750" y="23995"/>
                    <a:pt x="15158" y="24217"/>
                  </a:cubicBezTo>
                  <a:cubicBezTo>
                    <a:pt x="14382" y="24401"/>
                    <a:pt x="14493" y="23736"/>
                    <a:pt x="15084" y="23810"/>
                  </a:cubicBezTo>
                  <a:cubicBezTo>
                    <a:pt x="16526" y="23255"/>
                    <a:pt x="17524" y="22220"/>
                    <a:pt x="18892" y="21592"/>
                  </a:cubicBezTo>
                  <a:lnTo>
                    <a:pt x="18892" y="18745"/>
                  </a:lnTo>
                  <a:cubicBezTo>
                    <a:pt x="17968" y="19817"/>
                    <a:pt x="16600" y="20520"/>
                    <a:pt x="15269" y="21222"/>
                  </a:cubicBezTo>
                  <a:cubicBezTo>
                    <a:pt x="14973" y="21370"/>
                    <a:pt x="14567" y="21740"/>
                    <a:pt x="14271" y="21370"/>
                  </a:cubicBezTo>
                  <a:cubicBezTo>
                    <a:pt x="14308" y="21074"/>
                    <a:pt x="14604" y="20926"/>
                    <a:pt x="14863" y="21037"/>
                  </a:cubicBezTo>
                  <a:cubicBezTo>
                    <a:pt x="15676" y="20483"/>
                    <a:pt x="17007" y="19928"/>
                    <a:pt x="17857" y="19226"/>
                  </a:cubicBezTo>
                  <a:cubicBezTo>
                    <a:pt x="18227" y="18930"/>
                    <a:pt x="18560" y="18560"/>
                    <a:pt x="18818" y="18153"/>
                  </a:cubicBezTo>
                  <a:cubicBezTo>
                    <a:pt x="18929" y="17747"/>
                    <a:pt x="18744" y="17340"/>
                    <a:pt x="18818" y="16970"/>
                  </a:cubicBezTo>
                  <a:cubicBezTo>
                    <a:pt x="17820" y="17932"/>
                    <a:pt x="16711" y="18782"/>
                    <a:pt x="15528" y="19484"/>
                  </a:cubicBezTo>
                  <a:cubicBezTo>
                    <a:pt x="15306" y="19632"/>
                    <a:pt x="14936" y="19965"/>
                    <a:pt x="14678" y="19669"/>
                  </a:cubicBezTo>
                  <a:cubicBezTo>
                    <a:pt x="14752" y="19373"/>
                    <a:pt x="15121" y="19263"/>
                    <a:pt x="15380" y="19115"/>
                  </a:cubicBezTo>
                  <a:cubicBezTo>
                    <a:pt x="16415" y="18523"/>
                    <a:pt x="17377" y="17784"/>
                    <a:pt x="18227" y="16933"/>
                  </a:cubicBezTo>
                  <a:cubicBezTo>
                    <a:pt x="18375" y="16786"/>
                    <a:pt x="18744" y="16490"/>
                    <a:pt x="18781" y="16268"/>
                  </a:cubicBezTo>
                  <a:cubicBezTo>
                    <a:pt x="18781" y="15972"/>
                    <a:pt x="18707" y="15639"/>
                    <a:pt x="18597" y="15381"/>
                  </a:cubicBezTo>
                  <a:cubicBezTo>
                    <a:pt x="18190" y="16527"/>
                    <a:pt x="16970" y="17081"/>
                    <a:pt x="15972" y="17673"/>
                  </a:cubicBezTo>
                  <a:cubicBezTo>
                    <a:pt x="15713" y="17821"/>
                    <a:pt x="15343" y="18264"/>
                    <a:pt x="15047" y="17858"/>
                  </a:cubicBezTo>
                  <a:cubicBezTo>
                    <a:pt x="15195" y="17599"/>
                    <a:pt x="15491" y="17488"/>
                    <a:pt x="15750" y="17340"/>
                  </a:cubicBezTo>
                  <a:cubicBezTo>
                    <a:pt x="16859" y="16675"/>
                    <a:pt x="18190" y="16009"/>
                    <a:pt x="18375" y="14641"/>
                  </a:cubicBezTo>
                  <a:cubicBezTo>
                    <a:pt x="18338" y="14641"/>
                    <a:pt x="18338" y="14567"/>
                    <a:pt x="18301" y="14567"/>
                  </a:cubicBezTo>
                  <a:cubicBezTo>
                    <a:pt x="17968" y="15381"/>
                    <a:pt x="16933" y="15972"/>
                    <a:pt x="16083" y="16342"/>
                  </a:cubicBezTo>
                  <a:close/>
                  <a:moveTo>
                    <a:pt x="10574" y="20557"/>
                  </a:moveTo>
                  <a:cubicBezTo>
                    <a:pt x="7210" y="20778"/>
                    <a:pt x="3328" y="20557"/>
                    <a:pt x="1183" y="19595"/>
                  </a:cubicBezTo>
                  <a:cubicBezTo>
                    <a:pt x="1109" y="20963"/>
                    <a:pt x="1442" y="22516"/>
                    <a:pt x="1701" y="23995"/>
                  </a:cubicBezTo>
                  <a:cubicBezTo>
                    <a:pt x="2071" y="25917"/>
                    <a:pt x="2292" y="27914"/>
                    <a:pt x="2366" y="29910"/>
                  </a:cubicBezTo>
                  <a:cubicBezTo>
                    <a:pt x="2921" y="30058"/>
                    <a:pt x="3476" y="30169"/>
                    <a:pt x="4067" y="30243"/>
                  </a:cubicBezTo>
                  <a:cubicBezTo>
                    <a:pt x="4659" y="30317"/>
                    <a:pt x="5250" y="30428"/>
                    <a:pt x="5731" y="30502"/>
                  </a:cubicBezTo>
                  <a:cubicBezTo>
                    <a:pt x="7320" y="30576"/>
                    <a:pt x="8910" y="30465"/>
                    <a:pt x="10463" y="30206"/>
                  </a:cubicBezTo>
                  <a:cubicBezTo>
                    <a:pt x="11128" y="30169"/>
                    <a:pt x="11757" y="29984"/>
                    <a:pt x="12348" y="29651"/>
                  </a:cubicBezTo>
                  <a:cubicBezTo>
                    <a:pt x="12275" y="26509"/>
                    <a:pt x="12016" y="23625"/>
                    <a:pt x="12090" y="20372"/>
                  </a:cubicBezTo>
                  <a:cubicBezTo>
                    <a:pt x="11609" y="20409"/>
                    <a:pt x="11091" y="20520"/>
                    <a:pt x="10611" y="20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2"/>
            <p:cNvSpPr/>
            <p:nvPr/>
          </p:nvSpPr>
          <p:spPr>
            <a:xfrm>
              <a:off x="3309025" y="3188375"/>
              <a:ext cx="21300" cy="90600"/>
            </a:xfrm>
            <a:custGeom>
              <a:avLst/>
              <a:gdLst/>
              <a:ahLst/>
              <a:cxnLst/>
              <a:rect l="l" t="t" r="r" b="b"/>
              <a:pathLst>
                <a:path w="852" h="3624" extrusionOk="0">
                  <a:moveTo>
                    <a:pt x="703" y="1"/>
                  </a:moveTo>
                  <a:cubicBezTo>
                    <a:pt x="814" y="740"/>
                    <a:pt x="851" y="1442"/>
                    <a:pt x="777" y="2145"/>
                  </a:cubicBezTo>
                  <a:cubicBezTo>
                    <a:pt x="777" y="2441"/>
                    <a:pt x="703" y="3476"/>
                    <a:pt x="445" y="3550"/>
                  </a:cubicBezTo>
                  <a:cubicBezTo>
                    <a:pt x="1" y="3624"/>
                    <a:pt x="371" y="2515"/>
                    <a:pt x="371" y="2256"/>
                  </a:cubicBezTo>
                  <a:cubicBezTo>
                    <a:pt x="445" y="1405"/>
                    <a:pt x="297" y="703"/>
                    <a:pt x="408" y="111"/>
                  </a:cubicBezTo>
                  <a:cubicBezTo>
                    <a:pt x="445" y="74"/>
                    <a:pt x="482" y="37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2"/>
            <p:cNvSpPr/>
            <p:nvPr/>
          </p:nvSpPr>
          <p:spPr>
            <a:xfrm>
              <a:off x="3065950" y="3241975"/>
              <a:ext cx="21275" cy="65650"/>
            </a:xfrm>
            <a:custGeom>
              <a:avLst/>
              <a:gdLst/>
              <a:ahLst/>
              <a:cxnLst/>
              <a:rect l="l" t="t" r="r" b="b"/>
              <a:pathLst>
                <a:path w="851" h="2626" extrusionOk="0">
                  <a:moveTo>
                    <a:pt x="370" y="1"/>
                  </a:moveTo>
                  <a:cubicBezTo>
                    <a:pt x="555" y="629"/>
                    <a:pt x="666" y="1332"/>
                    <a:pt x="703" y="1997"/>
                  </a:cubicBezTo>
                  <a:cubicBezTo>
                    <a:pt x="703" y="2256"/>
                    <a:pt x="851" y="2515"/>
                    <a:pt x="592" y="2626"/>
                  </a:cubicBezTo>
                  <a:cubicBezTo>
                    <a:pt x="555" y="2626"/>
                    <a:pt x="518" y="2589"/>
                    <a:pt x="481" y="2589"/>
                  </a:cubicBezTo>
                  <a:cubicBezTo>
                    <a:pt x="259" y="2404"/>
                    <a:pt x="296" y="1886"/>
                    <a:pt x="222" y="1443"/>
                  </a:cubicBezTo>
                  <a:cubicBezTo>
                    <a:pt x="185" y="888"/>
                    <a:pt x="1" y="297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2"/>
            <p:cNvSpPr/>
            <p:nvPr/>
          </p:nvSpPr>
          <p:spPr>
            <a:xfrm>
              <a:off x="3203675" y="3343650"/>
              <a:ext cx="64725" cy="26825"/>
            </a:xfrm>
            <a:custGeom>
              <a:avLst/>
              <a:gdLst/>
              <a:ahLst/>
              <a:cxnLst/>
              <a:rect l="l" t="t" r="r" b="b"/>
              <a:pathLst>
                <a:path w="2589" h="1073" extrusionOk="0">
                  <a:moveTo>
                    <a:pt x="1886" y="962"/>
                  </a:moveTo>
                  <a:cubicBezTo>
                    <a:pt x="1553" y="1073"/>
                    <a:pt x="1183" y="1073"/>
                    <a:pt x="851" y="999"/>
                  </a:cubicBezTo>
                  <a:cubicBezTo>
                    <a:pt x="0" y="112"/>
                    <a:pt x="2588" y="1"/>
                    <a:pt x="1886" y="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2"/>
            <p:cNvSpPr/>
            <p:nvPr/>
          </p:nvSpPr>
          <p:spPr>
            <a:xfrm>
              <a:off x="3253575" y="3342725"/>
              <a:ext cx="30525" cy="37925"/>
            </a:xfrm>
            <a:custGeom>
              <a:avLst/>
              <a:gdLst/>
              <a:ahLst/>
              <a:cxnLst/>
              <a:rect l="l" t="t" r="r" b="b"/>
              <a:pathLst>
                <a:path w="1221" h="1517" extrusionOk="0">
                  <a:moveTo>
                    <a:pt x="1036" y="444"/>
                  </a:moveTo>
                  <a:cubicBezTo>
                    <a:pt x="1221" y="629"/>
                    <a:pt x="1184" y="962"/>
                    <a:pt x="962" y="1110"/>
                  </a:cubicBezTo>
                  <a:cubicBezTo>
                    <a:pt x="1" y="1516"/>
                    <a:pt x="38" y="1"/>
                    <a:pt x="1036" y="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2"/>
            <p:cNvSpPr/>
            <p:nvPr/>
          </p:nvSpPr>
          <p:spPr>
            <a:xfrm>
              <a:off x="3296100" y="3349200"/>
              <a:ext cx="35150" cy="28675"/>
            </a:xfrm>
            <a:custGeom>
              <a:avLst/>
              <a:gdLst/>
              <a:ahLst/>
              <a:cxnLst/>
              <a:rect l="l" t="t" r="r" b="b"/>
              <a:pathLst>
                <a:path w="1406" h="1147" extrusionOk="0">
                  <a:moveTo>
                    <a:pt x="259" y="185"/>
                  </a:moveTo>
                  <a:cubicBezTo>
                    <a:pt x="666" y="0"/>
                    <a:pt x="1405" y="222"/>
                    <a:pt x="1331" y="629"/>
                  </a:cubicBezTo>
                  <a:cubicBezTo>
                    <a:pt x="1294" y="1073"/>
                    <a:pt x="74" y="1147"/>
                    <a:pt x="37" y="555"/>
                  </a:cubicBezTo>
                  <a:cubicBezTo>
                    <a:pt x="0" y="407"/>
                    <a:pt x="111" y="259"/>
                    <a:pt x="25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2"/>
            <p:cNvSpPr/>
            <p:nvPr/>
          </p:nvSpPr>
          <p:spPr>
            <a:xfrm>
              <a:off x="3161150" y="3372300"/>
              <a:ext cx="94300" cy="87825"/>
            </a:xfrm>
            <a:custGeom>
              <a:avLst/>
              <a:gdLst/>
              <a:ahLst/>
              <a:cxnLst/>
              <a:rect l="l" t="t" r="r" b="b"/>
              <a:pathLst>
                <a:path w="3772" h="3513" extrusionOk="0">
                  <a:moveTo>
                    <a:pt x="3772" y="112"/>
                  </a:moveTo>
                  <a:cubicBezTo>
                    <a:pt x="3772" y="592"/>
                    <a:pt x="3328" y="814"/>
                    <a:pt x="2995" y="1110"/>
                  </a:cubicBezTo>
                  <a:cubicBezTo>
                    <a:pt x="2330" y="1664"/>
                    <a:pt x="1738" y="2182"/>
                    <a:pt x="1036" y="2737"/>
                  </a:cubicBezTo>
                  <a:cubicBezTo>
                    <a:pt x="740" y="2995"/>
                    <a:pt x="444" y="3513"/>
                    <a:pt x="1" y="3365"/>
                  </a:cubicBezTo>
                  <a:cubicBezTo>
                    <a:pt x="75" y="2921"/>
                    <a:pt x="481" y="2700"/>
                    <a:pt x="777" y="2441"/>
                  </a:cubicBezTo>
                  <a:cubicBezTo>
                    <a:pt x="1073" y="2219"/>
                    <a:pt x="1368" y="1960"/>
                    <a:pt x="1664" y="1701"/>
                  </a:cubicBezTo>
                  <a:cubicBezTo>
                    <a:pt x="2330" y="1184"/>
                    <a:pt x="2958" y="629"/>
                    <a:pt x="3513" y="1"/>
                  </a:cubicBezTo>
                  <a:cubicBezTo>
                    <a:pt x="3661" y="1"/>
                    <a:pt x="3735" y="38"/>
                    <a:pt x="3772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2"/>
            <p:cNvSpPr/>
            <p:nvPr/>
          </p:nvSpPr>
          <p:spPr>
            <a:xfrm>
              <a:off x="3305325" y="3548850"/>
              <a:ext cx="112800" cy="77650"/>
            </a:xfrm>
            <a:custGeom>
              <a:avLst/>
              <a:gdLst/>
              <a:ahLst/>
              <a:cxnLst/>
              <a:rect l="l" t="t" r="r" b="b"/>
              <a:pathLst>
                <a:path w="4512" h="3106" extrusionOk="0">
                  <a:moveTo>
                    <a:pt x="4511" y="148"/>
                  </a:moveTo>
                  <a:cubicBezTo>
                    <a:pt x="3994" y="850"/>
                    <a:pt x="3291" y="1442"/>
                    <a:pt x="2515" y="1849"/>
                  </a:cubicBezTo>
                  <a:cubicBezTo>
                    <a:pt x="2145" y="2033"/>
                    <a:pt x="1776" y="2292"/>
                    <a:pt x="1332" y="2514"/>
                  </a:cubicBezTo>
                  <a:cubicBezTo>
                    <a:pt x="925" y="2736"/>
                    <a:pt x="519" y="3106"/>
                    <a:pt x="75" y="2847"/>
                  </a:cubicBezTo>
                  <a:cubicBezTo>
                    <a:pt x="1" y="2551"/>
                    <a:pt x="334" y="2588"/>
                    <a:pt x="482" y="2514"/>
                  </a:cubicBezTo>
                  <a:cubicBezTo>
                    <a:pt x="962" y="2292"/>
                    <a:pt x="1443" y="2033"/>
                    <a:pt x="1923" y="1775"/>
                  </a:cubicBezTo>
                  <a:cubicBezTo>
                    <a:pt x="2515" y="1442"/>
                    <a:pt x="3107" y="1035"/>
                    <a:pt x="3624" y="592"/>
                  </a:cubicBezTo>
                  <a:cubicBezTo>
                    <a:pt x="3846" y="407"/>
                    <a:pt x="3920" y="148"/>
                    <a:pt x="4290" y="0"/>
                  </a:cubicBezTo>
                  <a:cubicBezTo>
                    <a:pt x="4401" y="0"/>
                    <a:pt x="4437" y="74"/>
                    <a:pt x="451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2"/>
            <p:cNvSpPr/>
            <p:nvPr/>
          </p:nvSpPr>
          <p:spPr>
            <a:xfrm>
              <a:off x="3064100" y="3576575"/>
              <a:ext cx="104475" cy="80425"/>
            </a:xfrm>
            <a:custGeom>
              <a:avLst/>
              <a:gdLst/>
              <a:ahLst/>
              <a:cxnLst/>
              <a:rect l="l" t="t" r="r" b="b"/>
              <a:pathLst>
                <a:path w="4179" h="3217" extrusionOk="0">
                  <a:moveTo>
                    <a:pt x="4178" y="148"/>
                  </a:moveTo>
                  <a:cubicBezTo>
                    <a:pt x="4030" y="555"/>
                    <a:pt x="3550" y="740"/>
                    <a:pt x="3217" y="998"/>
                  </a:cubicBezTo>
                  <a:cubicBezTo>
                    <a:pt x="2478" y="1442"/>
                    <a:pt x="1812" y="1997"/>
                    <a:pt x="1110" y="2514"/>
                  </a:cubicBezTo>
                  <a:cubicBezTo>
                    <a:pt x="814" y="2773"/>
                    <a:pt x="407" y="3217"/>
                    <a:pt x="1" y="3032"/>
                  </a:cubicBezTo>
                  <a:cubicBezTo>
                    <a:pt x="112" y="2588"/>
                    <a:pt x="555" y="2440"/>
                    <a:pt x="888" y="2181"/>
                  </a:cubicBezTo>
                  <a:cubicBezTo>
                    <a:pt x="1812" y="1442"/>
                    <a:pt x="2921" y="814"/>
                    <a:pt x="3883" y="0"/>
                  </a:cubicBezTo>
                  <a:cubicBezTo>
                    <a:pt x="4030" y="37"/>
                    <a:pt x="4141" y="37"/>
                    <a:pt x="4178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2"/>
            <p:cNvSpPr/>
            <p:nvPr/>
          </p:nvSpPr>
          <p:spPr>
            <a:xfrm>
              <a:off x="3079825" y="3600600"/>
              <a:ext cx="84125" cy="62875"/>
            </a:xfrm>
            <a:custGeom>
              <a:avLst/>
              <a:gdLst/>
              <a:ahLst/>
              <a:cxnLst/>
              <a:rect l="l" t="t" r="r" b="b"/>
              <a:pathLst>
                <a:path w="3365" h="2515" extrusionOk="0">
                  <a:moveTo>
                    <a:pt x="3364" y="111"/>
                  </a:moveTo>
                  <a:cubicBezTo>
                    <a:pt x="3364" y="518"/>
                    <a:pt x="2884" y="629"/>
                    <a:pt x="2662" y="814"/>
                  </a:cubicBezTo>
                  <a:cubicBezTo>
                    <a:pt x="2107" y="1220"/>
                    <a:pt x="1664" y="1664"/>
                    <a:pt x="1072" y="2071"/>
                  </a:cubicBezTo>
                  <a:cubicBezTo>
                    <a:pt x="813" y="2219"/>
                    <a:pt x="481" y="2514"/>
                    <a:pt x="148" y="2477"/>
                  </a:cubicBezTo>
                  <a:cubicBezTo>
                    <a:pt x="0" y="2108"/>
                    <a:pt x="444" y="1923"/>
                    <a:pt x="703" y="1738"/>
                  </a:cubicBezTo>
                  <a:cubicBezTo>
                    <a:pt x="1479" y="1257"/>
                    <a:pt x="2366" y="444"/>
                    <a:pt x="3069" y="37"/>
                  </a:cubicBezTo>
                  <a:cubicBezTo>
                    <a:pt x="3180" y="0"/>
                    <a:pt x="3291" y="37"/>
                    <a:pt x="336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2"/>
            <p:cNvSpPr/>
            <p:nvPr/>
          </p:nvSpPr>
          <p:spPr>
            <a:xfrm>
              <a:off x="3316425" y="3624625"/>
              <a:ext cx="99850" cy="73975"/>
            </a:xfrm>
            <a:custGeom>
              <a:avLst/>
              <a:gdLst/>
              <a:ahLst/>
              <a:cxnLst/>
              <a:rect l="l" t="t" r="r" b="b"/>
              <a:pathLst>
                <a:path w="3994" h="2959" extrusionOk="0">
                  <a:moveTo>
                    <a:pt x="3993" y="186"/>
                  </a:moveTo>
                  <a:cubicBezTo>
                    <a:pt x="3624" y="814"/>
                    <a:pt x="2847" y="1295"/>
                    <a:pt x="2108" y="1738"/>
                  </a:cubicBezTo>
                  <a:cubicBezTo>
                    <a:pt x="1812" y="1923"/>
                    <a:pt x="1406" y="2145"/>
                    <a:pt x="1036" y="2330"/>
                  </a:cubicBezTo>
                  <a:cubicBezTo>
                    <a:pt x="777" y="2441"/>
                    <a:pt x="75" y="2958"/>
                    <a:pt x="1" y="2330"/>
                  </a:cubicBezTo>
                  <a:cubicBezTo>
                    <a:pt x="1" y="2182"/>
                    <a:pt x="222" y="2219"/>
                    <a:pt x="333" y="2219"/>
                  </a:cubicBezTo>
                  <a:cubicBezTo>
                    <a:pt x="1553" y="1775"/>
                    <a:pt x="2810" y="740"/>
                    <a:pt x="3735" y="38"/>
                  </a:cubicBezTo>
                  <a:cubicBezTo>
                    <a:pt x="3809" y="1"/>
                    <a:pt x="3957" y="112"/>
                    <a:pt x="3993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2"/>
            <p:cNvSpPr/>
            <p:nvPr/>
          </p:nvSpPr>
          <p:spPr>
            <a:xfrm>
              <a:off x="3314575" y="3659750"/>
              <a:ext cx="112800" cy="70275"/>
            </a:xfrm>
            <a:custGeom>
              <a:avLst/>
              <a:gdLst/>
              <a:ahLst/>
              <a:cxnLst/>
              <a:rect l="l" t="t" r="r" b="b"/>
              <a:pathLst>
                <a:path w="4512" h="2811" extrusionOk="0">
                  <a:moveTo>
                    <a:pt x="3809" y="1"/>
                  </a:moveTo>
                  <a:cubicBezTo>
                    <a:pt x="4511" y="111"/>
                    <a:pt x="3439" y="814"/>
                    <a:pt x="3180" y="999"/>
                  </a:cubicBezTo>
                  <a:cubicBezTo>
                    <a:pt x="2404" y="1664"/>
                    <a:pt x="1517" y="2219"/>
                    <a:pt x="518" y="2589"/>
                  </a:cubicBezTo>
                  <a:cubicBezTo>
                    <a:pt x="444" y="2626"/>
                    <a:pt x="38" y="2810"/>
                    <a:pt x="1" y="2515"/>
                  </a:cubicBezTo>
                  <a:cubicBezTo>
                    <a:pt x="1" y="2293"/>
                    <a:pt x="814" y="2034"/>
                    <a:pt x="999" y="1960"/>
                  </a:cubicBezTo>
                  <a:cubicBezTo>
                    <a:pt x="1332" y="1775"/>
                    <a:pt x="1627" y="1590"/>
                    <a:pt x="1960" y="1369"/>
                  </a:cubicBezTo>
                  <a:cubicBezTo>
                    <a:pt x="2589" y="962"/>
                    <a:pt x="3217" y="518"/>
                    <a:pt x="3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2"/>
            <p:cNvSpPr/>
            <p:nvPr/>
          </p:nvSpPr>
          <p:spPr>
            <a:xfrm>
              <a:off x="3126025" y="3667150"/>
              <a:ext cx="83225" cy="88750"/>
            </a:xfrm>
            <a:custGeom>
              <a:avLst/>
              <a:gdLst/>
              <a:ahLst/>
              <a:cxnLst/>
              <a:rect l="l" t="t" r="r" b="b"/>
              <a:pathLst>
                <a:path w="3329" h="3550" extrusionOk="0">
                  <a:moveTo>
                    <a:pt x="3328" y="185"/>
                  </a:moveTo>
                  <a:cubicBezTo>
                    <a:pt x="2773" y="1331"/>
                    <a:pt x="1590" y="2071"/>
                    <a:pt x="740" y="2921"/>
                  </a:cubicBezTo>
                  <a:cubicBezTo>
                    <a:pt x="518" y="3106"/>
                    <a:pt x="407" y="3550"/>
                    <a:pt x="1" y="3402"/>
                  </a:cubicBezTo>
                  <a:cubicBezTo>
                    <a:pt x="1" y="3032"/>
                    <a:pt x="370" y="2736"/>
                    <a:pt x="592" y="2514"/>
                  </a:cubicBezTo>
                  <a:cubicBezTo>
                    <a:pt x="1480" y="1775"/>
                    <a:pt x="2256" y="999"/>
                    <a:pt x="2958" y="148"/>
                  </a:cubicBezTo>
                  <a:cubicBezTo>
                    <a:pt x="3069" y="0"/>
                    <a:pt x="3254" y="111"/>
                    <a:pt x="332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2"/>
            <p:cNvSpPr/>
            <p:nvPr/>
          </p:nvSpPr>
          <p:spPr>
            <a:xfrm>
              <a:off x="3017900" y="3669925"/>
              <a:ext cx="97075" cy="77650"/>
            </a:xfrm>
            <a:custGeom>
              <a:avLst/>
              <a:gdLst/>
              <a:ahLst/>
              <a:cxnLst/>
              <a:rect l="l" t="t" r="r" b="b"/>
              <a:pathLst>
                <a:path w="3883" h="3106" extrusionOk="0">
                  <a:moveTo>
                    <a:pt x="3882" y="148"/>
                  </a:moveTo>
                  <a:cubicBezTo>
                    <a:pt x="3734" y="518"/>
                    <a:pt x="3290" y="703"/>
                    <a:pt x="2958" y="925"/>
                  </a:cubicBezTo>
                  <a:cubicBezTo>
                    <a:pt x="2292" y="1405"/>
                    <a:pt x="1701" y="1923"/>
                    <a:pt x="998" y="2440"/>
                  </a:cubicBezTo>
                  <a:cubicBezTo>
                    <a:pt x="740" y="2662"/>
                    <a:pt x="370" y="3106"/>
                    <a:pt x="0" y="2921"/>
                  </a:cubicBezTo>
                  <a:cubicBezTo>
                    <a:pt x="37" y="2514"/>
                    <a:pt x="444" y="2366"/>
                    <a:pt x="776" y="2145"/>
                  </a:cubicBezTo>
                  <a:cubicBezTo>
                    <a:pt x="1664" y="1516"/>
                    <a:pt x="2699" y="592"/>
                    <a:pt x="3549" y="37"/>
                  </a:cubicBezTo>
                  <a:cubicBezTo>
                    <a:pt x="3586" y="0"/>
                    <a:pt x="3845" y="0"/>
                    <a:pt x="3882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2"/>
            <p:cNvSpPr/>
            <p:nvPr/>
          </p:nvSpPr>
          <p:spPr>
            <a:xfrm>
              <a:off x="3041000" y="3685625"/>
              <a:ext cx="81350" cy="69350"/>
            </a:xfrm>
            <a:custGeom>
              <a:avLst/>
              <a:gdLst/>
              <a:ahLst/>
              <a:cxnLst/>
              <a:rect l="l" t="t" r="r" b="b"/>
              <a:pathLst>
                <a:path w="3254" h="2774" extrusionOk="0">
                  <a:moveTo>
                    <a:pt x="3254" y="112"/>
                  </a:moveTo>
                  <a:cubicBezTo>
                    <a:pt x="3217" y="481"/>
                    <a:pt x="2810" y="666"/>
                    <a:pt x="2514" y="851"/>
                  </a:cubicBezTo>
                  <a:cubicBezTo>
                    <a:pt x="1960" y="1295"/>
                    <a:pt x="1479" y="1775"/>
                    <a:pt x="925" y="2219"/>
                  </a:cubicBezTo>
                  <a:cubicBezTo>
                    <a:pt x="703" y="2404"/>
                    <a:pt x="333" y="2774"/>
                    <a:pt x="0" y="2552"/>
                  </a:cubicBezTo>
                  <a:cubicBezTo>
                    <a:pt x="37" y="2182"/>
                    <a:pt x="481" y="2071"/>
                    <a:pt x="703" y="1886"/>
                  </a:cubicBezTo>
                  <a:cubicBezTo>
                    <a:pt x="1442" y="1295"/>
                    <a:pt x="2145" y="555"/>
                    <a:pt x="2958" y="1"/>
                  </a:cubicBezTo>
                  <a:cubicBezTo>
                    <a:pt x="3143" y="1"/>
                    <a:pt x="3217" y="38"/>
                    <a:pt x="325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2"/>
            <p:cNvSpPr/>
            <p:nvPr/>
          </p:nvSpPr>
          <p:spPr>
            <a:xfrm>
              <a:off x="3320125" y="3686550"/>
              <a:ext cx="96150" cy="73975"/>
            </a:xfrm>
            <a:custGeom>
              <a:avLst/>
              <a:gdLst/>
              <a:ahLst/>
              <a:cxnLst/>
              <a:rect l="l" t="t" r="r" b="b"/>
              <a:pathLst>
                <a:path w="3846" h="2959" extrusionOk="0">
                  <a:moveTo>
                    <a:pt x="3845" y="333"/>
                  </a:moveTo>
                  <a:cubicBezTo>
                    <a:pt x="3624" y="703"/>
                    <a:pt x="3365" y="999"/>
                    <a:pt x="3032" y="1221"/>
                  </a:cubicBezTo>
                  <a:cubicBezTo>
                    <a:pt x="2441" y="1701"/>
                    <a:pt x="1738" y="2145"/>
                    <a:pt x="1036" y="2441"/>
                  </a:cubicBezTo>
                  <a:cubicBezTo>
                    <a:pt x="777" y="2552"/>
                    <a:pt x="111" y="2958"/>
                    <a:pt x="1" y="2441"/>
                  </a:cubicBezTo>
                  <a:cubicBezTo>
                    <a:pt x="999" y="2034"/>
                    <a:pt x="1960" y="1517"/>
                    <a:pt x="2810" y="925"/>
                  </a:cubicBezTo>
                  <a:cubicBezTo>
                    <a:pt x="3106" y="703"/>
                    <a:pt x="3439" y="1"/>
                    <a:pt x="384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2"/>
            <p:cNvSpPr/>
            <p:nvPr/>
          </p:nvSpPr>
          <p:spPr>
            <a:xfrm>
              <a:off x="3175025" y="3699500"/>
              <a:ext cx="58250" cy="53625"/>
            </a:xfrm>
            <a:custGeom>
              <a:avLst/>
              <a:gdLst/>
              <a:ahLst/>
              <a:cxnLst/>
              <a:rect l="l" t="t" r="r" b="b"/>
              <a:pathLst>
                <a:path w="2330" h="2145" extrusionOk="0">
                  <a:moveTo>
                    <a:pt x="2329" y="111"/>
                  </a:moveTo>
                  <a:cubicBezTo>
                    <a:pt x="2329" y="407"/>
                    <a:pt x="1997" y="555"/>
                    <a:pt x="1849" y="740"/>
                  </a:cubicBezTo>
                  <a:cubicBezTo>
                    <a:pt x="1331" y="1294"/>
                    <a:pt x="777" y="1775"/>
                    <a:pt x="111" y="2145"/>
                  </a:cubicBezTo>
                  <a:cubicBezTo>
                    <a:pt x="74" y="2108"/>
                    <a:pt x="37" y="2034"/>
                    <a:pt x="0" y="1997"/>
                  </a:cubicBezTo>
                  <a:cubicBezTo>
                    <a:pt x="222" y="1664"/>
                    <a:pt x="518" y="1368"/>
                    <a:pt x="813" y="1109"/>
                  </a:cubicBezTo>
                  <a:cubicBezTo>
                    <a:pt x="1220" y="740"/>
                    <a:pt x="1590" y="370"/>
                    <a:pt x="2034" y="0"/>
                  </a:cubicBezTo>
                  <a:cubicBezTo>
                    <a:pt x="2181" y="0"/>
                    <a:pt x="2292" y="0"/>
                    <a:pt x="232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2"/>
            <p:cNvSpPr/>
            <p:nvPr/>
          </p:nvSpPr>
          <p:spPr>
            <a:xfrm>
              <a:off x="3076125" y="3708750"/>
              <a:ext cx="41600" cy="42525"/>
            </a:xfrm>
            <a:custGeom>
              <a:avLst/>
              <a:gdLst/>
              <a:ahLst/>
              <a:cxnLst/>
              <a:rect l="l" t="t" r="r" b="b"/>
              <a:pathLst>
                <a:path w="1664" h="1701" extrusionOk="0">
                  <a:moveTo>
                    <a:pt x="1664" y="111"/>
                  </a:moveTo>
                  <a:cubicBezTo>
                    <a:pt x="1627" y="518"/>
                    <a:pt x="1220" y="739"/>
                    <a:pt x="925" y="998"/>
                  </a:cubicBezTo>
                  <a:cubicBezTo>
                    <a:pt x="629" y="1257"/>
                    <a:pt x="333" y="1701"/>
                    <a:pt x="0" y="1479"/>
                  </a:cubicBezTo>
                  <a:cubicBezTo>
                    <a:pt x="37" y="1146"/>
                    <a:pt x="370" y="924"/>
                    <a:pt x="592" y="739"/>
                  </a:cubicBezTo>
                  <a:cubicBezTo>
                    <a:pt x="888" y="518"/>
                    <a:pt x="1146" y="296"/>
                    <a:pt x="1368" y="37"/>
                  </a:cubicBezTo>
                  <a:cubicBezTo>
                    <a:pt x="1479" y="0"/>
                    <a:pt x="1590" y="37"/>
                    <a:pt x="166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2"/>
            <p:cNvSpPr/>
            <p:nvPr/>
          </p:nvSpPr>
          <p:spPr>
            <a:xfrm>
              <a:off x="3355250" y="3831675"/>
              <a:ext cx="32375" cy="24975"/>
            </a:xfrm>
            <a:custGeom>
              <a:avLst/>
              <a:gdLst/>
              <a:ahLst/>
              <a:cxnLst/>
              <a:rect l="l" t="t" r="r" b="b"/>
              <a:pathLst>
                <a:path w="1295" h="999" extrusionOk="0">
                  <a:moveTo>
                    <a:pt x="1294" y="222"/>
                  </a:moveTo>
                  <a:cubicBezTo>
                    <a:pt x="1294" y="592"/>
                    <a:pt x="481" y="998"/>
                    <a:pt x="74" y="666"/>
                  </a:cubicBezTo>
                  <a:cubicBezTo>
                    <a:pt x="0" y="407"/>
                    <a:pt x="370" y="407"/>
                    <a:pt x="592" y="333"/>
                  </a:cubicBezTo>
                  <a:cubicBezTo>
                    <a:pt x="814" y="259"/>
                    <a:pt x="1036" y="0"/>
                    <a:pt x="129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7" name="Google Shape;1637;p22"/>
          <p:cNvSpPr/>
          <p:nvPr/>
        </p:nvSpPr>
        <p:spPr>
          <a:xfrm rot="-315008">
            <a:off x="3494424" y="48034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22"/>
          <p:cNvSpPr/>
          <p:nvPr/>
        </p:nvSpPr>
        <p:spPr>
          <a:xfrm rot="-315008">
            <a:off x="5656599" y="45229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9" name="Google Shape;1639;p22"/>
          <p:cNvGrpSpPr/>
          <p:nvPr/>
        </p:nvGrpSpPr>
        <p:grpSpPr>
          <a:xfrm rot="-765424">
            <a:off x="8387614" y="-122962"/>
            <a:ext cx="938360" cy="1480371"/>
            <a:chOff x="2923625" y="1803825"/>
            <a:chExt cx="595250" cy="939075"/>
          </a:xfrm>
        </p:grpSpPr>
        <p:sp>
          <p:nvSpPr>
            <p:cNvPr id="1640" name="Google Shape;1640;p22"/>
            <p:cNvSpPr/>
            <p:nvPr/>
          </p:nvSpPr>
          <p:spPr>
            <a:xfrm>
              <a:off x="2923625" y="1803825"/>
              <a:ext cx="595250" cy="939075"/>
            </a:xfrm>
            <a:custGeom>
              <a:avLst/>
              <a:gdLst/>
              <a:ahLst/>
              <a:cxnLst/>
              <a:rect l="l" t="t" r="r" b="b"/>
              <a:pathLst>
                <a:path w="23810" h="37563" extrusionOk="0">
                  <a:moveTo>
                    <a:pt x="16304" y="3254"/>
                  </a:moveTo>
                  <a:cubicBezTo>
                    <a:pt x="16563" y="3402"/>
                    <a:pt x="16970" y="3402"/>
                    <a:pt x="17155" y="3587"/>
                  </a:cubicBezTo>
                  <a:cubicBezTo>
                    <a:pt x="17265" y="4030"/>
                    <a:pt x="17339" y="4474"/>
                    <a:pt x="17413" y="4917"/>
                  </a:cubicBezTo>
                  <a:cubicBezTo>
                    <a:pt x="19336" y="4844"/>
                    <a:pt x="20889" y="5287"/>
                    <a:pt x="21739" y="6322"/>
                  </a:cubicBezTo>
                  <a:cubicBezTo>
                    <a:pt x="21924" y="6618"/>
                    <a:pt x="22072" y="6914"/>
                    <a:pt x="22219" y="7247"/>
                  </a:cubicBezTo>
                  <a:cubicBezTo>
                    <a:pt x="22404" y="7505"/>
                    <a:pt x="22552" y="7838"/>
                    <a:pt x="22700" y="8171"/>
                  </a:cubicBezTo>
                  <a:cubicBezTo>
                    <a:pt x="22774" y="8504"/>
                    <a:pt x="22774" y="8873"/>
                    <a:pt x="22848" y="9206"/>
                  </a:cubicBezTo>
                  <a:cubicBezTo>
                    <a:pt x="23476" y="12016"/>
                    <a:pt x="23329" y="15639"/>
                    <a:pt x="23550" y="18966"/>
                  </a:cubicBezTo>
                  <a:cubicBezTo>
                    <a:pt x="23809" y="22811"/>
                    <a:pt x="23809" y="27063"/>
                    <a:pt x="23698" y="31204"/>
                  </a:cubicBezTo>
                  <a:cubicBezTo>
                    <a:pt x="23698" y="31832"/>
                    <a:pt x="23624" y="32461"/>
                    <a:pt x="23550" y="33089"/>
                  </a:cubicBezTo>
                  <a:cubicBezTo>
                    <a:pt x="23440" y="34235"/>
                    <a:pt x="23513" y="35123"/>
                    <a:pt x="22996" y="35788"/>
                  </a:cubicBezTo>
                  <a:cubicBezTo>
                    <a:pt x="22700" y="36121"/>
                    <a:pt x="22367" y="36417"/>
                    <a:pt x="22035" y="36675"/>
                  </a:cubicBezTo>
                  <a:cubicBezTo>
                    <a:pt x="21924" y="36712"/>
                    <a:pt x="21702" y="36749"/>
                    <a:pt x="21517" y="36823"/>
                  </a:cubicBezTo>
                  <a:cubicBezTo>
                    <a:pt x="21369" y="36897"/>
                    <a:pt x="21258" y="36971"/>
                    <a:pt x="21110" y="37045"/>
                  </a:cubicBezTo>
                  <a:cubicBezTo>
                    <a:pt x="19890" y="37489"/>
                    <a:pt x="18522" y="37378"/>
                    <a:pt x="16896" y="37489"/>
                  </a:cubicBezTo>
                  <a:cubicBezTo>
                    <a:pt x="16156" y="37563"/>
                    <a:pt x="15454" y="37563"/>
                    <a:pt x="14751" y="37526"/>
                  </a:cubicBezTo>
                  <a:cubicBezTo>
                    <a:pt x="12866" y="37415"/>
                    <a:pt x="10833" y="37452"/>
                    <a:pt x="8984" y="37452"/>
                  </a:cubicBezTo>
                  <a:cubicBezTo>
                    <a:pt x="8060" y="37489"/>
                    <a:pt x="7172" y="37378"/>
                    <a:pt x="6285" y="37193"/>
                  </a:cubicBezTo>
                  <a:cubicBezTo>
                    <a:pt x="5361" y="37008"/>
                    <a:pt x="4511" y="36934"/>
                    <a:pt x="3845" y="36564"/>
                  </a:cubicBezTo>
                  <a:cubicBezTo>
                    <a:pt x="2847" y="35973"/>
                    <a:pt x="2070" y="35049"/>
                    <a:pt x="1738" y="33940"/>
                  </a:cubicBezTo>
                  <a:cubicBezTo>
                    <a:pt x="1627" y="33274"/>
                    <a:pt x="1590" y="32609"/>
                    <a:pt x="1664" y="31943"/>
                  </a:cubicBezTo>
                  <a:cubicBezTo>
                    <a:pt x="1701" y="29873"/>
                    <a:pt x="1590" y="27802"/>
                    <a:pt x="1331" y="25769"/>
                  </a:cubicBezTo>
                  <a:cubicBezTo>
                    <a:pt x="1109" y="24290"/>
                    <a:pt x="1035" y="22700"/>
                    <a:pt x="850" y="21111"/>
                  </a:cubicBezTo>
                  <a:cubicBezTo>
                    <a:pt x="703" y="19521"/>
                    <a:pt x="481" y="17894"/>
                    <a:pt x="407" y="16415"/>
                  </a:cubicBezTo>
                  <a:cubicBezTo>
                    <a:pt x="333" y="15676"/>
                    <a:pt x="407" y="14974"/>
                    <a:pt x="333" y="14308"/>
                  </a:cubicBezTo>
                  <a:cubicBezTo>
                    <a:pt x="74" y="12496"/>
                    <a:pt x="0" y="10611"/>
                    <a:pt x="111" y="8762"/>
                  </a:cubicBezTo>
                  <a:cubicBezTo>
                    <a:pt x="222" y="7690"/>
                    <a:pt x="776" y="6729"/>
                    <a:pt x="1627" y="6064"/>
                  </a:cubicBezTo>
                  <a:cubicBezTo>
                    <a:pt x="2921" y="5213"/>
                    <a:pt x="5472" y="5287"/>
                    <a:pt x="7579" y="5139"/>
                  </a:cubicBezTo>
                  <a:cubicBezTo>
                    <a:pt x="7431" y="4474"/>
                    <a:pt x="7283" y="3365"/>
                    <a:pt x="8171" y="3365"/>
                  </a:cubicBezTo>
                  <a:cubicBezTo>
                    <a:pt x="8060" y="2477"/>
                    <a:pt x="7986" y="1331"/>
                    <a:pt x="8503" y="814"/>
                  </a:cubicBezTo>
                  <a:cubicBezTo>
                    <a:pt x="8762" y="518"/>
                    <a:pt x="9428" y="444"/>
                    <a:pt x="9982" y="296"/>
                  </a:cubicBezTo>
                  <a:cubicBezTo>
                    <a:pt x="11202" y="111"/>
                    <a:pt x="12459" y="74"/>
                    <a:pt x="13679" y="111"/>
                  </a:cubicBezTo>
                  <a:cubicBezTo>
                    <a:pt x="14788" y="111"/>
                    <a:pt x="15639" y="0"/>
                    <a:pt x="16008" y="777"/>
                  </a:cubicBezTo>
                  <a:cubicBezTo>
                    <a:pt x="16119" y="1220"/>
                    <a:pt x="16230" y="1664"/>
                    <a:pt x="16267" y="2108"/>
                  </a:cubicBezTo>
                  <a:cubicBezTo>
                    <a:pt x="16304" y="2514"/>
                    <a:pt x="16267" y="2884"/>
                    <a:pt x="16304" y="3254"/>
                  </a:cubicBezTo>
                  <a:close/>
                  <a:moveTo>
                    <a:pt x="10980" y="1997"/>
                  </a:moveTo>
                  <a:cubicBezTo>
                    <a:pt x="11017" y="1516"/>
                    <a:pt x="11313" y="1331"/>
                    <a:pt x="11461" y="962"/>
                  </a:cubicBezTo>
                  <a:lnTo>
                    <a:pt x="10869" y="962"/>
                  </a:lnTo>
                  <a:cubicBezTo>
                    <a:pt x="10537" y="1220"/>
                    <a:pt x="10537" y="1738"/>
                    <a:pt x="10093" y="1886"/>
                  </a:cubicBezTo>
                  <a:cubicBezTo>
                    <a:pt x="9760" y="1664"/>
                    <a:pt x="10167" y="1331"/>
                    <a:pt x="10241" y="1073"/>
                  </a:cubicBezTo>
                  <a:cubicBezTo>
                    <a:pt x="9871" y="1183"/>
                    <a:pt x="9465" y="1220"/>
                    <a:pt x="9095" y="1331"/>
                  </a:cubicBezTo>
                  <a:cubicBezTo>
                    <a:pt x="8873" y="1960"/>
                    <a:pt x="8836" y="2662"/>
                    <a:pt x="8984" y="3291"/>
                  </a:cubicBezTo>
                  <a:cubicBezTo>
                    <a:pt x="9502" y="3254"/>
                    <a:pt x="10056" y="3254"/>
                    <a:pt x="10574" y="3254"/>
                  </a:cubicBezTo>
                  <a:cubicBezTo>
                    <a:pt x="10426" y="1516"/>
                    <a:pt x="13383" y="1775"/>
                    <a:pt x="13716" y="3032"/>
                  </a:cubicBezTo>
                  <a:cubicBezTo>
                    <a:pt x="14012" y="2699"/>
                    <a:pt x="14012" y="2034"/>
                    <a:pt x="14493" y="1886"/>
                  </a:cubicBezTo>
                  <a:cubicBezTo>
                    <a:pt x="14788" y="2330"/>
                    <a:pt x="14160" y="2810"/>
                    <a:pt x="14012" y="3254"/>
                  </a:cubicBezTo>
                  <a:cubicBezTo>
                    <a:pt x="14530" y="3217"/>
                    <a:pt x="15010" y="3217"/>
                    <a:pt x="15528" y="3217"/>
                  </a:cubicBezTo>
                  <a:cubicBezTo>
                    <a:pt x="15528" y="2440"/>
                    <a:pt x="15417" y="1664"/>
                    <a:pt x="15158" y="925"/>
                  </a:cubicBezTo>
                  <a:cubicBezTo>
                    <a:pt x="14825" y="888"/>
                    <a:pt x="14530" y="888"/>
                    <a:pt x="14234" y="888"/>
                  </a:cubicBezTo>
                  <a:cubicBezTo>
                    <a:pt x="14012" y="1110"/>
                    <a:pt x="13790" y="1331"/>
                    <a:pt x="13642" y="1553"/>
                  </a:cubicBezTo>
                  <a:cubicBezTo>
                    <a:pt x="13457" y="1812"/>
                    <a:pt x="13347" y="2182"/>
                    <a:pt x="13014" y="2256"/>
                  </a:cubicBezTo>
                  <a:cubicBezTo>
                    <a:pt x="12644" y="1738"/>
                    <a:pt x="13605" y="1257"/>
                    <a:pt x="13531" y="925"/>
                  </a:cubicBezTo>
                  <a:cubicBezTo>
                    <a:pt x="13014" y="851"/>
                    <a:pt x="12459" y="851"/>
                    <a:pt x="11942" y="925"/>
                  </a:cubicBezTo>
                  <a:cubicBezTo>
                    <a:pt x="11683" y="1146"/>
                    <a:pt x="11424" y="2440"/>
                    <a:pt x="10980" y="1997"/>
                  </a:cubicBezTo>
                  <a:close/>
                  <a:moveTo>
                    <a:pt x="11387" y="3254"/>
                  </a:moveTo>
                  <a:lnTo>
                    <a:pt x="12940" y="3254"/>
                  </a:lnTo>
                  <a:cubicBezTo>
                    <a:pt x="12829" y="2773"/>
                    <a:pt x="11276" y="2440"/>
                    <a:pt x="11387" y="3254"/>
                  </a:cubicBezTo>
                  <a:close/>
                  <a:moveTo>
                    <a:pt x="14382" y="3956"/>
                  </a:moveTo>
                  <a:cubicBezTo>
                    <a:pt x="12348" y="4104"/>
                    <a:pt x="10093" y="3919"/>
                    <a:pt x="8245" y="4178"/>
                  </a:cubicBezTo>
                  <a:cubicBezTo>
                    <a:pt x="8355" y="5176"/>
                    <a:pt x="8614" y="5990"/>
                    <a:pt x="8725" y="6951"/>
                  </a:cubicBezTo>
                  <a:cubicBezTo>
                    <a:pt x="9760" y="7358"/>
                    <a:pt x="10943" y="7025"/>
                    <a:pt x="11942" y="6877"/>
                  </a:cubicBezTo>
                  <a:cubicBezTo>
                    <a:pt x="13457" y="6692"/>
                    <a:pt x="15158" y="6544"/>
                    <a:pt x="16674" y="6285"/>
                  </a:cubicBezTo>
                  <a:cubicBezTo>
                    <a:pt x="16748" y="5546"/>
                    <a:pt x="16674" y="4807"/>
                    <a:pt x="16489" y="4067"/>
                  </a:cubicBezTo>
                  <a:cubicBezTo>
                    <a:pt x="15787" y="4104"/>
                    <a:pt x="15121" y="3919"/>
                    <a:pt x="14382" y="3956"/>
                  </a:cubicBezTo>
                  <a:close/>
                  <a:moveTo>
                    <a:pt x="22219" y="9872"/>
                  </a:moveTo>
                  <a:cubicBezTo>
                    <a:pt x="22146" y="9502"/>
                    <a:pt x="22035" y="9132"/>
                    <a:pt x="21998" y="8762"/>
                  </a:cubicBezTo>
                  <a:cubicBezTo>
                    <a:pt x="21961" y="8356"/>
                    <a:pt x="21813" y="7986"/>
                    <a:pt x="21591" y="7653"/>
                  </a:cubicBezTo>
                  <a:cubicBezTo>
                    <a:pt x="21480" y="7358"/>
                    <a:pt x="21332" y="7099"/>
                    <a:pt x="21184" y="6877"/>
                  </a:cubicBezTo>
                  <a:cubicBezTo>
                    <a:pt x="20741" y="6359"/>
                    <a:pt x="20149" y="6064"/>
                    <a:pt x="19521" y="5953"/>
                  </a:cubicBezTo>
                  <a:cubicBezTo>
                    <a:pt x="19299" y="5842"/>
                    <a:pt x="19077" y="5768"/>
                    <a:pt x="18855" y="5694"/>
                  </a:cubicBezTo>
                  <a:cubicBezTo>
                    <a:pt x="18412" y="5657"/>
                    <a:pt x="17931" y="5731"/>
                    <a:pt x="17413" y="5694"/>
                  </a:cubicBezTo>
                  <a:cubicBezTo>
                    <a:pt x="17376" y="6211"/>
                    <a:pt x="17524" y="6396"/>
                    <a:pt x="17339" y="6729"/>
                  </a:cubicBezTo>
                  <a:cubicBezTo>
                    <a:pt x="17228" y="6951"/>
                    <a:pt x="16933" y="6951"/>
                    <a:pt x="16896" y="7136"/>
                  </a:cubicBezTo>
                  <a:cubicBezTo>
                    <a:pt x="16822" y="7284"/>
                    <a:pt x="16970" y="7505"/>
                    <a:pt x="17044" y="7727"/>
                  </a:cubicBezTo>
                  <a:cubicBezTo>
                    <a:pt x="17968" y="7616"/>
                    <a:pt x="18892" y="7616"/>
                    <a:pt x="19816" y="7727"/>
                  </a:cubicBezTo>
                  <a:cubicBezTo>
                    <a:pt x="20001" y="8171"/>
                    <a:pt x="20112" y="8615"/>
                    <a:pt x="20186" y="9095"/>
                  </a:cubicBezTo>
                  <a:cubicBezTo>
                    <a:pt x="20223" y="8836"/>
                    <a:pt x="20741" y="8060"/>
                    <a:pt x="20852" y="8615"/>
                  </a:cubicBezTo>
                  <a:cubicBezTo>
                    <a:pt x="20926" y="8910"/>
                    <a:pt x="19927" y="9909"/>
                    <a:pt x="20408" y="10537"/>
                  </a:cubicBezTo>
                  <a:cubicBezTo>
                    <a:pt x="20741" y="10167"/>
                    <a:pt x="20815" y="9206"/>
                    <a:pt x="21443" y="9391"/>
                  </a:cubicBezTo>
                  <a:cubicBezTo>
                    <a:pt x="21332" y="10315"/>
                    <a:pt x="20223" y="10685"/>
                    <a:pt x="20593" y="11794"/>
                  </a:cubicBezTo>
                  <a:cubicBezTo>
                    <a:pt x="20741" y="11424"/>
                    <a:pt x="20926" y="11092"/>
                    <a:pt x="21184" y="10796"/>
                  </a:cubicBezTo>
                  <a:cubicBezTo>
                    <a:pt x="21369" y="10537"/>
                    <a:pt x="21591" y="9982"/>
                    <a:pt x="21998" y="10167"/>
                  </a:cubicBezTo>
                  <a:cubicBezTo>
                    <a:pt x="21924" y="10611"/>
                    <a:pt x="21517" y="10981"/>
                    <a:pt x="21221" y="11387"/>
                  </a:cubicBezTo>
                  <a:cubicBezTo>
                    <a:pt x="20667" y="12164"/>
                    <a:pt x="20482" y="13125"/>
                    <a:pt x="20667" y="14049"/>
                  </a:cubicBezTo>
                  <a:cubicBezTo>
                    <a:pt x="20926" y="13458"/>
                    <a:pt x="21221" y="12903"/>
                    <a:pt x="21591" y="12349"/>
                  </a:cubicBezTo>
                  <a:cubicBezTo>
                    <a:pt x="21702" y="12164"/>
                    <a:pt x="21776" y="11868"/>
                    <a:pt x="22072" y="11942"/>
                  </a:cubicBezTo>
                  <a:cubicBezTo>
                    <a:pt x="22219" y="12460"/>
                    <a:pt x="21702" y="12792"/>
                    <a:pt x="21480" y="13236"/>
                  </a:cubicBezTo>
                  <a:cubicBezTo>
                    <a:pt x="21369" y="13458"/>
                    <a:pt x="21258" y="13717"/>
                    <a:pt x="21147" y="13901"/>
                  </a:cubicBezTo>
                  <a:cubicBezTo>
                    <a:pt x="21036" y="14123"/>
                    <a:pt x="20999" y="14456"/>
                    <a:pt x="20889" y="14715"/>
                  </a:cubicBezTo>
                  <a:cubicBezTo>
                    <a:pt x="20815" y="14826"/>
                    <a:pt x="20667" y="14900"/>
                    <a:pt x="20593" y="15084"/>
                  </a:cubicBezTo>
                  <a:cubicBezTo>
                    <a:pt x="20556" y="15380"/>
                    <a:pt x="20667" y="15639"/>
                    <a:pt x="20593" y="15935"/>
                  </a:cubicBezTo>
                  <a:cubicBezTo>
                    <a:pt x="21184" y="15158"/>
                    <a:pt x="21591" y="14271"/>
                    <a:pt x="22293" y="13643"/>
                  </a:cubicBezTo>
                  <a:cubicBezTo>
                    <a:pt x="22404" y="13606"/>
                    <a:pt x="22589" y="13753"/>
                    <a:pt x="22552" y="13606"/>
                  </a:cubicBezTo>
                  <a:cubicBezTo>
                    <a:pt x="22515" y="12349"/>
                    <a:pt x="22404" y="11092"/>
                    <a:pt x="22219" y="9872"/>
                  </a:cubicBezTo>
                  <a:close/>
                  <a:moveTo>
                    <a:pt x="3993" y="6175"/>
                  </a:moveTo>
                  <a:cubicBezTo>
                    <a:pt x="3364" y="6211"/>
                    <a:pt x="2736" y="6396"/>
                    <a:pt x="2144" y="6692"/>
                  </a:cubicBezTo>
                  <a:cubicBezTo>
                    <a:pt x="1405" y="7247"/>
                    <a:pt x="924" y="8060"/>
                    <a:pt x="887" y="8984"/>
                  </a:cubicBezTo>
                  <a:cubicBezTo>
                    <a:pt x="813" y="10833"/>
                    <a:pt x="887" y="12644"/>
                    <a:pt x="1146" y="14456"/>
                  </a:cubicBezTo>
                  <a:cubicBezTo>
                    <a:pt x="1220" y="15195"/>
                    <a:pt x="1183" y="15935"/>
                    <a:pt x="1220" y="16674"/>
                  </a:cubicBezTo>
                  <a:cubicBezTo>
                    <a:pt x="1294" y="18338"/>
                    <a:pt x="1590" y="20002"/>
                    <a:pt x="1701" y="21554"/>
                  </a:cubicBezTo>
                  <a:cubicBezTo>
                    <a:pt x="1738" y="22257"/>
                    <a:pt x="1701" y="22553"/>
                    <a:pt x="1775" y="23292"/>
                  </a:cubicBezTo>
                  <a:cubicBezTo>
                    <a:pt x="1886" y="25067"/>
                    <a:pt x="2292" y="26952"/>
                    <a:pt x="2403" y="28911"/>
                  </a:cubicBezTo>
                  <a:cubicBezTo>
                    <a:pt x="2477" y="30390"/>
                    <a:pt x="2292" y="31943"/>
                    <a:pt x="2403" y="33348"/>
                  </a:cubicBezTo>
                  <a:cubicBezTo>
                    <a:pt x="2477" y="33903"/>
                    <a:pt x="2662" y="34420"/>
                    <a:pt x="2995" y="34864"/>
                  </a:cubicBezTo>
                  <a:cubicBezTo>
                    <a:pt x="3623" y="35677"/>
                    <a:pt x="4547" y="36232"/>
                    <a:pt x="5583" y="36343"/>
                  </a:cubicBezTo>
                  <a:cubicBezTo>
                    <a:pt x="6100" y="36417"/>
                    <a:pt x="6618" y="36601"/>
                    <a:pt x="7025" y="36638"/>
                  </a:cubicBezTo>
                  <a:cubicBezTo>
                    <a:pt x="8282" y="36749"/>
                    <a:pt x="9539" y="36786"/>
                    <a:pt x="10796" y="36749"/>
                  </a:cubicBezTo>
                  <a:cubicBezTo>
                    <a:pt x="10685" y="36232"/>
                    <a:pt x="11424" y="35788"/>
                    <a:pt x="11646" y="35270"/>
                  </a:cubicBezTo>
                  <a:cubicBezTo>
                    <a:pt x="11424" y="35270"/>
                    <a:pt x="11276" y="35197"/>
                    <a:pt x="11054" y="35197"/>
                  </a:cubicBezTo>
                  <a:cubicBezTo>
                    <a:pt x="10980" y="35492"/>
                    <a:pt x="10685" y="35640"/>
                    <a:pt x="10500" y="35899"/>
                  </a:cubicBezTo>
                  <a:cubicBezTo>
                    <a:pt x="10315" y="36158"/>
                    <a:pt x="10241" y="36527"/>
                    <a:pt x="9834" y="36527"/>
                  </a:cubicBezTo>
                  <a:cubicBezTo>
                    <a:pt x="9686" y="35899"/>
                    <a:pt x="10426" y="35603"/>
                    <a:pt x="10648" y="35123"/>
                  </a:cubicBezTo>
                  <a:cubicBezTo>
                    <a:pt x="10463" y="35049"/>
                    <a:pt x="10241" y="35012"/>
                    <a:pt x="10019" y="35049"/>
                  </a:cubicBezTo>
                  <a:cubicBezTo>
                    <a:pt x="9871" y="35270"/>
                    <a:pt x="9686" y="35529"/>
                    <a:pt x="9465" y="35714"/>
                  </a:cubicBezTo>
                  <a:cubicBezTo>
                    <a:pt x="9280" y="35899"/>
                    <a:pt x="9132" y="36306"/>
                    <a:pt x="8762" y="36306"/>
                  </a:cubicBezTo>
                  <a:cubicBezTo>
                    <a:pt x="8577" y="35714"/>
                    <a:pt x="9354" y="35492"/>
                    <a:pt x="9539" y="35049"/>
                  </a:cubicBezTo>
                  <a:cubicBezTo>
                    <a:pt x="9280" y="35049"/>
                    <a:pt x="9058" y="34938"/>
                    <a:pt x="8762" y="34938"/>
                  </a:cubicBezTo>
                  <a:cubicBezTo>
                    <a:pt x="8392" y="35270"/>
                    <a:pt x="8208" y="35936"/>
                    <a:pt x="7653" y="36121"/>
                  </a:cubicBezTo>
                  <a:cubicBezTo>
                    <a:pt x="7320" y="35677"/>
                    <a:pt x="8319" y="35197"/>
                    <a:pt x="8245" y="34864"/>
                  </a:cubicBezTo>
                  <a:cubicBezTo>
                    <a:pt x="8134" y="34790"/>
                    <a:pt x="8023" y="34753"/>
                    <a:pt x="7875" y="34753"/>
                  </a:cubicBezTo>
                  <a:cubicBezTo>
                    <a:pt x="7616" y="35012"/>
                    <a:pt x="7394" y="35640"/>
                    <a:pt x="6951" y="35492"/>
                  </a:cubicBezTo>
                  <a:cubicBezTo>
                    <a:pt x="6840" y="35086"/>
                    <a:pt x="7320" y="34975"/>
                    <a:pt x="7431" y="34642"/>
                  </a:cubicBezTo>
                  <a:cubicBezTo>
                    <a:pt x="7209" y="34605"/>
                    <a:pt x="7025" y="34531"/>
                    <a:pt x="6877" y="34420"/>
                  </a:cubicBezTo>
                  <a:cubicBezTo>
                    <a:pt x="6729" y="34642"/>
                    <a:pt x="6692" y="35086"/>
                    <a:pt x="6359" y="34975"/>
                  </a:cubicBezTo>
                  <a:cubicBezTo>
                    <a:pt x="6100" y="34753"/>
                    <a:pt x="6470" y="34494"/>
                    <a:pt x="6470" y="34235"/>
                  </a:cubicBezTo>
                  <a:cubicBezTo>
                    <a:pt x="6174" y="33903"/>
                    <a:pt x="5841" y="33533"/>
                    <a:pt x="5583" y="33163"/>
                  </a:cubicBezTo>
                  <a:cubicBezTo>
                    <a:pt x="5213" y="32609"/>
                    <a:pt x="4917" y="31980"/>
                    <a:pt x="4769" y="31315"/>
                  </a:cubicBezTo>
                  <a:cubicBezTo>
                    <a:pt x="4584" y="29688"/>
                    <a:pt x="4917" y="27950"/>
                    <a:pt x="4769" y="26287"/>
                  </a:cubicBezTo>
                  <a:cubicBezTo>
                    <a:pt x="4695" y="25806"/>
                    <a:pt x="4732" y="25177"/>
                    <a:pt x="4695" y="24586"/>
                  </a:cubicBezTo>
                  <a:cubicBezTo>
                    <a:pt x="4621" y="23883"/>
                    <a:pt x="4363" y="23107"/>
                    <a:pt x="4326" y="22405"/>
                  </a:cubicBezTo>
                  <a:cubicBezTo>
                    <a:pt x="4141" y="20445"/>
                    <a:pt x="4363" y="18375"/>
                    <a:pt x="4252" y="16563"/>
                  </a:cubicBezTo>
                  <a:cubicBezTo>
                    <a:pt x="4141" y="15047"/>
                    <a:pt x="3845" y="13569"/>
                    <a:pt x="3401" y="12090"/>
                  </a:cubicBezTo>
                  <a:cubicBezTo>
                    <a:pt x="3254" y="11646"/>
                    <a:pt x="3106" y="11055"/>
                    <a:pt x="2958" y="10389"/>
                  </a:cubicBezTo>
                  <a:cubicBezTo>
                    <a:pt x="2810" y="9798"/>
                    <a:pt x="2366" y="8910"/>
                    <a:pt x="2477" y="8652"/>
                  </a:cubicBezTo>
                  <a:cubicBezTo>
                    <a:pt x="2588" y="8393"/>
                    <a:pt x="2921" y="8467"/>
                    <a:pt x="3327" y="8430"/>
                  </a:cubicBezTo>
                  <a:cubicBezTo>
                    <a:pt x="3882" y="8356"/>
                    <a:pt x="4584" y="8134"/>
                    <a:pt x="5287" y="8097"/>
                  </a:cubicBezTo>
                  <a:cubicBezTo>
                    <a:pt x="6470" y="8023"/>
                    <a:pt x="7616" y="8097"/>
                    <a:pt x="8503" y="8023"/>
                  </a:cubicBezTo>
                  <a:cubicBezTo>
                    <a:pt x="8503" y="7727"/>
                    <a:pt x="8171" y="7801"/>
                    <a:pt x="8097" y="7616"/>
                  </a:cubicBezTo>
                  <a:cubicBezTo>
                    <a:pt x="7912" y="7136"/>
                    <a:pt x="7838" y="6618"/>
                    <a:pt x="7801" y="6101"/>
                  </a:cubicBezTo>
                  <a:cubicBezTo>
                    <a:pt x="6544" y="5916"/>
                    <a:pt x="5250" y="5953"/>
                    <a:pt x="3993" y="6138"/>
                  </a:cubicBezTo>
                  <a:close/>
                  <a:moveTo>
                    <a:pt x="14788" y="8762"/>
                  </a:moveTo>
                  <a:cubicBezTo>
                    <a:pt x="14751" y="8689"/>
                    <a:pt x="14640" y="8725"/>
                    <a:pt x="14640" y="8615"/>
                  </a:cubicBezTo>
                  <a:cubicBezTo>
                    <a:pt x="14640" y="8319"/>
                    <a:pt x="14936" y="8134"/>
                    <a:pt x="15121" y="7912"/>
                  </a:cubicBezTo>
                  <a:cubicBezTo>
                    <a:pt x="15269" y="7690"/>
                    <a:pt x="15491" y="7358"/>
                    <a:pt x="15491" y="7247"/>
                  </a:cubicBezTo>
                  <a:cubicBezTo>
                    <a:pt x="14382" y="7358"/>
                    <a:pt x="13273" y="7505"/>
                    <a:pt x="12126" y="7616"/>
                  </a:cubicBezTo>
                  <a:cubicBezTo>
                    <a:pt x="12126" y="7690"/>
                    <a:pt x="12126" y="7838"/>
                    <a:pt x="12090" y="7875"/>
                  </a:cubicBezTo>
                  <a:cubicBezTo>
                    <a:pt x="11683" y="8319"/>
                    <a:pt x="11535" y="9058"/>
                    <a:pt x="10833" y="9206"/>
                  </a:cubicBezTo>
                  <a:cubicBezTo>
                    <a:pt x="10796" y="9169"/>
                    <a:pt x="10759" y="9132"/>
                    <a:pt x="10759" y="9058"/>
                  </a:cubicBezTo>
                  <a:cubicBezTo>
                    <a:pt x="10722" y="8615"/>
                    <a:pt x="11831" y="8097"/>
                    <a:pt x="11646" y="7690"/>
                  </a:cubicBezTo>
                  <a:cubicBezTo>
                    <a:pt x="11091" y="7764"/>
                    <a:pt x="10943" y="8097"/>
                    <a:pt x="10574" y="8615"/>
                  </a:cubicBezTo>
                  <a:cubicBezTo>
                    <a:pt x="10315" y="8947"/>
                    <a:pt x="9945" y="9650"/>
                    <a:pt x="9686" y="9132"/>
                  </a:cubicBezTo>
                  <a:cubicBezTo>
                    <a:pt x="9760" y="8910"/>
                    <a:pt x="10019" y="8725"/>
                    <a:pt x="10204" y="8541"/>
                  </a:cubicBezTo>
                  <a:cubicBezTo>
                    <a:pt x="10352" y="8319"/>
                    <a:pt x="10537" y="8023"/>
                    <a:pt x="10537" y="7949"/>
                  </a:cubicBezTo>
                  <a:cubicBezTo>
                    <a:pt x="10130" y="7949"/>
                    <a:pt x="9686" y="7949"/>
                    <a:pt x="9280" y="7912"/>
                  </a:cubicBezTo>
                  <a:cubicBezTo>
                    <a:pt x="9354" y="8430"/>
                    <a:pt x="9391" y="8984"/>
                    <a:pt x="9391" y="9539"/>
                  </a:cubicBezTo>
                  <a:cubicBezTo>
                    <a:pt x="9871" y="9835"/>
                    <a:pt x="10685" y="9798"/>
                    <a:pt x="11424" y="9835"/>
                  </a:cubicBezTo>
                  <a:cubicBezTo>
                    <a:pt x="11683" y="9465"/>
                    <a:pt x="11942" y="9132"/>
                    <a:pt x="12200" y="8799"/>
                  </a:cubicBezTo>
                  <a:cubicBezTo>
                    <a:pt x="12422" y="8504"/>
                    <a:pt x="12755" y="7801"/>
                    <a:pt x="13125" y="8245"/>
                  </a:cubicBezTo>
                  <a:cubicBezTo>
                    <a:pt x="12792" y="8836"/>
                    <a:pt x="12274" y="9317"/>
                    <a:pt x="11905" y="9909"/>
                  </a:cubicBezTo>
                  <a:lnTo>
                    <a:pt x="12348" y="9909"/>
                  </a:lnTo>
                  <a:cubicBezTo>
                    <a:pt x="12533" y="9539"/>
                    <a:pt x="12755" y="9206"/>
                    <a:pt x="13051" y="8947"/>
                  </a:cubicBezTo>
                  <a:cubicBezTo>
                    <a:pt x="13236" y="8689"/>
                    <a:pt x="13531" y="8023"/>
                    <a:pt x="13901" y="8430"/>
                  </a:cubicBezTo>
                  <a:cubicBezTo>
                    <a:pt x="13605" y="8984"/>
                    <a:pt x="13125" y="9354"/>
                    <a:pt x="12829" y="9909"/>
                  </a:cubicBezTo>
                  <a:cubicBezTo>
                    <a:pt x="14049" y="9909"/>
                    <a:pt x="15306" y="9798"/>
                    <a:pt x="16526" y="9502"/>
                  </a:cubicBezTo>
                  <a:cubicBezTo>
                    <a:pt x="16600" y="9095"/>
                    <a:pt x="16563" y="8652"/>
                    <a:pt x="16452" y="8245"/>
                  </a:cubicBezTo>
                  <a:cubicBezTo>
                    <a:pt x="16230" y="8245"/>
                    <a:pt x="16193" y="8652"/>
                    <a:pt x="15861" y="8689"/>
                  </a:cubicBezTo>
                  <a:cubicBezTo>
                    <a:pt x="15417" y="8245"/>
                    <a:pt x="16637" y="7875"/>
                    <a:pt x="16156" y="7247"/>
                  </a:cubicBezTo>
                  <a:cubicBezTo>
                    <a:pt x="15602" y="7690"/>
                    <a:pt x="15343" y="8393"/>
                    <a:pt x="14788" y="8762"/>
                  </a:cubicBezTo>
                  <a:close/>
                  <a:moveTo>
                    <a:pt x="17228" y="8467"/>
                  </a:moveTo>
                  <a:cubicBezTo>
                    <a:pt x="17191" y="8947"/>
                    <a:pt x="17339" y="9761"/>
                    <a:pt x="17081" y="10056"/>
                  </a:cubicBezTo>
                  <a:cubicBezTo>
                    <a:pt x="16674" y="10278"/>
                    <a:pt x="16193" y="10426"/>
                    <a:pt x="15713" y="10463"/>
                  </a:cubicBezTo>
                  <a:cubicBezTo>
                    <a:pt x="14419" y="10611"/>
                    <a:pt x="13088" y="10685"/>
                    <a:pt x="11794" y="10648"/>
                  </a:cubicBezTo>
                  <a:cubicBezTo>
                    <a:pt x="10167" y="10537"/>
                    <a:pt x="8355" y="10759"/>
                    <a:pt x="8651" y="8836"/>
                  </a:cubicBezTo>
                  <a:cubicBezTo>
                    <a:pt x="6914" y="8652"/>
                    <a:pt x="5139" y="8762"/>
                    <a:pt x="3438" y="9095"/>
                  </a:cubicBezTo>
                  <a:cubicBezTo>
                    <a:pt x="3660" y="9946"/>
                    <a:pt x="3845" y="10833"/>
                    <a:pt x="4104" y="11646"/>
                  </a:cubicBezTo>
                  <a:cubicBezTo>
                    <a:pt x="4252" y="12201"/>
                    <a:pt x="4474" y="12718"/>
                    <a:pt x="4584" y="13273"/>
                  </a:cubicBezTo>
                  <a:cubicBezTo>
                    <a:pt x="5102" y="15639"/>
                    <a:pt x="5102" y="18190"/>
                    <a:pt x="5102" y="21074"/>
                  </a:cubicBezTo>
                  <a:cubicBezTo>
                    <a:pt x="6026" y="21222"/>
                    <a:pt x="7098" y="21000"/>
                    <a:pt x="8208" y="21074"/>
                  </a:cubicBezTo>
                  <a:cubicBezTo>
                    <a:pt x="8392" y="20297"/>
                    <a:pt x="8540" y="19558"/>
                    <a:pt x="8651" y="18782"/>
                  </a:cubicBezTo>
                  <a:cubicBezTo>
                    <a:pt x="8725" y="18227"/>
                    <a:pt x="8799" y="16711"/>
                    <a:pt x="9391" y="16748"/>
                  </a:cubicBezTo>
                  <a:cubicBezTo>
                    <a:pt x="9834" y="16748"/>
                    <a:pt x="9760" y="17598"/>
                    <a:pt x="9834" y="18116"/>
                  </a:cubicBezTo>
                  <a:cubicBezTo>
                    <a:pt x="10056" y="19854"/>
                    <a:pt x="10500" y="21222"/>
                    <a:pt x="10722" y="22811"/>
                  </a:cubicBezTo>
                  <a:cubicBezTo>
                    <a:pt x="10906" y="22183"/>
                    <a:pt x="10648" y="21259"/>
                    <a:pt x="11165" y="21000"/>
                  </a:cubicBezTo>
                  <a:cubicBezTo>
                    <a:pt x="11387" y="20926"/>
                    <a:pt x="11757" y="21000"/>
                    <a:pt x="12016" y="21037"/>
                  </a:cubicBezTo>
                  <a:cubicBezTo>
                    <a:pt x="12755" y="21111"/>
                    <a:pt x="13790" y="21000"/>
                    <a:pt x="14530" y="21037"/>
                  </a:cubicBezTo>
                  <a:cubicBezTo>
                    <a:pt x="14567" y="20297"/>
                    <a:pt x="14456" y="19484"/>
                    <a:pt x="14530" y="18634"/>
                  </a:cubicBezTo>
                  <a:cubicBezTo>
                    <a:pt x="14567" y="18227"/>
                    <a:pt x="14640" y="17340"/>
                    <a:pt x="15084" y="17340"/>
                  </a:cubicBezTo>
                  <a:cubicBezTo>
                    <a:pt x="15454" y="17340"/>
                    <a:pt x="15565" y="17820"/>
                    <a:pt x="15639" y="18153"/>
                  </a:cubicBezTo>
                  <a:cubicBezTo>
                    <a:pt x="15898" y="19262"/>
                    <a:pt x="16267" y="20334"/>
                    <a:pt x="16711" y="21369"/>
                  </a:cubicBezTo>
                  <a:cubicBezTo>
                    <a:pt x="16563" y="20334"/>
                    <a:pt x="16970" y="20371"/>
                    <a:pt x="17709" y="20445"/>
                  </a:cubicBezTo>
                  <a:cubicBezTo>
                    <a:pt x="18485" y="20519"/>
                    <a:pt x="19262" y="20556"/>
                    <a:pt x="20038" y="20556"/>
                  </a:cubicBezTo>
                  <a:cubicBezTo>
                    <a:pt x="19816" y="16452"/>
                    <a:pt x="20223" y="11794"/>
                    <a:pt x="19299" y="8430"/>
                  </a:cubicBezTo>
                  <a:cubicBezTo>
                    <a:pt x="18596" y="8393"/>
                    <a:pt x="17931" y="8430"/>
                    <a:pt x="17228" y="8467"/>
                  </a:cubicBezTo>
                  <a:close/>
                  <a:moveTo>
                    <a:pt x="20704" y="16711"/>
                  </a:moveTo>
                  <a:cubicBezTo>
                    <a:pt x="20630" y="17044"/>
                    <a:pt x="20630" y="17414"/>
                    <a:pt x="20630" y="17746"/>
                  </a:cubicBezTo>
                  <a:cubicBezTo>
                    <a:pt x="21295" y="17118"/>
                    <a:pt x="21517" y="16046"/>
                    <a:pt x="22293" y="15602"/>
                  </a:cubicBezTo>
                  <a:cubicBezTo>
                    <a:pt x="22330" y="15676"/>
                    <a:pt x="22441" y="15639"/>
                    <a:pt x="22441" y="15750"/>
                  </a:cubicBezTo>
                  <a:cubicBezTo>
                    <a:pt x="22146" y="16268"/>
                    <a:pt x="21813" y="16748"/>
                    <a:pt x="21480" y="17229"/>
                  </a:cubicBezTo>
                  <a:cubicBezTo>
                    <a:pt x="21073" y="17746"/>
                    <a:pt x="20778" y="18301"/>
                    <a:pt x="20630" y="18929"/>
                  </a:cubicBezTo>
                  <a:cubicBezTo>
                    <a:pt x="21221" y="18338"/>
                    <a:pt x="21480" y="17414"/>
                    <a:pt x="22219" y="16970"/>
                  </a:cubicBezTo>
                  <a:cubicBezTo>
                    <a:pt x="22589" y="17192"/>
                    <a:pt x="22219" y="17414"/>
                    <a:pt x="22035" y="17635"/>
                  </a:cubicBezTo>
                  <a:cubicBezTo>
                    <a:pt x="21850" y="17820"/>
                    <a:pt x="21628" y="18227"/>
                    <a:pt x="21369" y="18634"/>
                  </a:cubicBezTo>
                  <a:cubicBezTo>
                    <a:pt x="20852" y="19373"/>
                    <a:pt x="20593" y="19743"/>
                    <a:pt x="20704" y="20926"/>
                  </a:cubicBezTo>
                  <a:cubicBezTo>
                    <a:pt x="21443" y="20223"/>
                    <a:pt x="21813" y="19151"/>
                    <a:pt x="22552" y="18486"/>
                  </a:cubicBezTo>
                  <a:cubicBezTo>
                    <a:pt x="22663" y="18338"/>
                    <a:pt x="22811" y="18671"/>
                    <a:pt x="22848" y="18486"/>
                  </a:cubicBezTo>
                  <a:cubicBezTo>
                    <a:pt x="22774" y="16970"/>
                    <a:pt x="22663" y="15454"/>
                    <a:pt x="22589" y="13901"/>
                  </a:cubicBezTo>
                  <a:cubicBezTo>
                    <a:pt x="21850" y="14752"/>
                    <a:pt x="21221" y="15713"/>
                    <a:pt x="20704" y="16711"/>
                  </a:cubicBezTo>
                  <a:close/>
                  <a:moveTo>
                    <a:pt x="22700" y="18855"/>
                  </a:moveTo>
                  <a:cubicBezTo>
                    <a:pt x="22367" y="19299"/>
                    <a:pt x="22035" y="19780"/>
                    <a:pt x="21739" y="20297"/>
                  </a:cubicBezTo>
                  <a:cubicBezTo>
                    <a:pt x="21369" y="20741"/>
                    <a:pt x="21036" y="21222"/>
                    <a:pt x="20704" y="21702"/>
                  </a:cubicBezTo>
                  <a:cubicBezTo>
                    <a:pt x="21221" y="21332"/>
                    <a:pt x="21591" y="20482"/>
                    <a:pt x="22256" y="20186"/>
                  </a:cubicBezTo>
                  <a:cubicBezTo>
                    <a:pt x="22589" y="20519"/>
                    <a:pt x="21776" y="21074"/>
                    <a:pt x="21554" y="21369"/>
                  </a:cubicBezTo>
                  <a:cubicBezTo>
                    <a:pt x="21184" y="21813"/>
                    <a:pt x="20962" y="22146"/>
                    <a:pt x="20704" y="22442"/>
                  </a:cubicBezTo>
                  <a:cubicBezTo>
                    <a:pt x="20704" y="22774"/>
                    <a:pt x="20704" y="23107"/>
                    <a:pt x="20741" y="23440"/>
                  </a:cubicBezTo>
                  <a:cubicBezTo>
                    <a:pt x="20962" y="23070"/>
                    <a:pt x="21184" y="22774"/>
                    <a:pt x="21480" y="22442"/>
                  </a:cubicBezTo>
                  <a:cubicBezTo>
                    <a:pt x="21665" y="22183"/>
                    <a:pt x="21924" y="21591"/>
                    <a:pt x="22367" y="21887"/>
                  </a:cubicBezTo>
                  <a:cubicBezTo>
                    <a:pt x="22367" y="22146"/>
                    <a:pt x="22109" y="22294"/>
                    <a:pt x="21961" y="22442"/>
                  </a:cubicBezTo>
                  <a:cubicBezTo>
                    <a:pt x="21480" y="22996"/>
                    <a:pt x="21147" y="23588"/>
                    <a:pt x="20704" y="24142"/>
                  </a:cubicBezTo>
                  <a:cubicBezTo>
                    <a:pt x="20704" y="24401"/>
                    <a:pt x="20704" y="24660"/>
                    <a:pt x="20741" y="24956"/>
                  </a:cubicBezTo>
                  <a:cubicBezTo>
                    <a:pt x="20962" y="24623"/>
                    <a:pt x="21184" y="24290"/>
                    <a:pt x="21443" y="24031"/>
                  </a:cubicBezTo>
                  <a:cubicBezTo>
                    <a:pt x="21665" y="23736"/>
                    <a:pt x="21850" y="23292"/>
                    <a:pt x="22293" y="23255"/>
                  </a:cubicBezTo>
                  <a:cubicBezTo>
                    <a:pt x="22293" y="23329"/>
                    <a:pt x="22367" y="23329"/>
                    <a:pt x="22367" y="23366"/>
                  </a:cubicBezTo>
                  <a:cubicBezTo>
                    <a:pt x="22146" y="23810"/>
                    <a:pt x="21887" y="24179"/>
                    <a:pt x="21554" y="24512"/>
                  </a:cubicBezTo>
                  <a:cubicBezTo>
                    <a:pt x="21258" y="24882"/>
                    <a:pt x="21036" y="25288"/>
                    <a:pt x="20704" y="25621"/>
                  </a:cubicBezTo>
                  <a:lnTo>
                    <a:pt x="20704" y="26324"/>
                  </a:lnTo>
                  <a:cubicBezTo>
                    <a:pt x="20999" y="26102"/>
                    <a:pt x="21295" y="25843"/>
                    <a:pt x="21554" y="25547"/>
                  </a:cubicBezTo>
                  <a:cubicBezTo>
                    <a:pt x="21591" y="25510"/>
                    <a:pt x="22219" y="24438"/>
                    <a:pt x="22367" y="25067"/>
                  </a:cubicBezTo>
                  <a:cubicBezTo>
                    <a:pt x="22404" y="25214"/>
                    <a:pt x="22183" y="25325"/>
                    <a:pt x="22072" y="25436"/>
                  </a:cubicBezTo>
                  <a:cubicBezTo>
                    <a:pt x="21887" y="25658"/>
                    <a:pt x="21702" y="25917"/>
                    <a:pt x="21406" y="26250"/>
                  </a:cubicBezTo>
                  <a:cubicBezTo>
                    <a:pt x="20889" y="26841"/>
                    <a:pt x="20630" y="27063"/>
                    <a:pt x="20630" y="27987"/>
                  </a:cubicBezTo>
                  <a:cubicBezTo>
                    <a:pt x="20962" y="27839"/>
                    <a:pt x="21221" y="27359"/>
                    <a:pt x="21554" y="26989"/>
                  </a:cubicBezTo>
                  <a:cubicBezTo>
                    <a:pt x="21813" y="26730"/>
                    <a:pt x="22330" y="26065"/>
                    <a:pt x="22663" y="26361"/>
                  </a:cubicBezTo>
                  <a:cubicBezTo>
                    <a:pt x="22330" y="26804"/>
                    <a:pt x="21998" y="27211"/>
                    <a:pt x="21591" y="27581"/>
                  </a:cubicBezTo>
                  <a:cubicBezTo>
                    <a:pt x="21147" y="28172"/>
                    <a:pt x="20519" y="28579"/>
                    <a:pt x="20519" y="29540"/>
                  </a:cubicBezTo>
                  <a:cubicBezTo>
                    <a:pt x="21036" y="29059"/>
                    <a:pt x="21517" y="28209"/>
                    <a:pt x="22367" y="27950"/>
                  </a:cubicBezTo>
                  <a:cubicBezTo>
                    <a:pt x="22737" y="28283"/>
                    <a:pt x="22035" y="28542"/>
                    <a:pt x="21850" y="28690"/>
                  </a:cubicBezTo>
                  <a:cubicBezTo>
                    <a:pt x="21295" y="29244"/>
                    <a:pt x="20815" y="29836"/>
                    <a:pt x="20371" y="30464"/>
                  </a:cubicBezTo>
                  <a:cubicBezTo>
                    <a:pt x="20408" y="30723"/>
                    <a:pt x="20371" y="30982"/>
                    <a:pt x="20297" y="31241"/>
                  </a:cubicBezTo>
                  <a:cubicBezTo>
                    <a:pt x="20704" y="30945"/>
                    <a:pt x="21036" y="30538"/>
                    <a:pt x="21295" y="30132"/>
                  </a:cubicBezTo>
                  <a:cubicBezTo>
                    <a:pt x="21628" y="29762"/>
                    <a:pt x="21998" y="29207"/>
                    <a:pt x="22478" y="29207"/>
                  </a:cubicBezTo>
                  <a:cubicBezTo>
                    <a:pt x="22626" y="29503"/>
                    <a:pt x="21961" y="30058"/>
                    <a:pt x="21702" y="30353"/>
                  </a:cubicBezTo>
                  <a:cubicBezTo>
                    <a:pt x="21184" y="30982"/>
                    <a:pt x="20852" y="31499"/>
                    <a:pt x="20297" y="31721"/>
                  </a:cubicBezTo>
                  <a:lnTo>
                    <a:pt x="20297" y="32498"/>
                  </a:lnTo>
                  <a:cubicBezTo>
                    <a:pt x="20741" y="32091"/>
                    <a:pt x="21332" y="31425"/>
                    <a:pt x="21813" y="30945"/>
                  </a:cubicBezTo>
                  <a:cubicBezTo>
                    <a:pt x="21961" y="30797"/>
                    <a:pt x="22183" y="30464"/>
                    <a:pt x="22441" y="30649"/>
                  </a:cubicBezTo>
                  <a:cubicBezTo>
                    <a:pt x="22441" y="30686"/>
                    <a:pt x="22478" y="30723"/>
                    <a:pt x="22478" y="30723"/>
                  </a:cubicBezTo>
                  <a:cubicBezTo>
                    <a:pt x="22183" y="31278"/>
                    <a:pt x="21628" y="31536"/>
                    <a:pt x="21332" y="32054"/>
                  </a:cubicBezTo>
                  <a:cubicBezTo>
                    <a:pt x="20999" y="32535"/>
                    <a:pt x="20408" y="32793"/>
                    <a:pt x="20297" y="33570"/>
                  </a:cubicBezTo>
                  <a:cubicBezTo>
                    <a:pt x="20667" y="33274"/>
                    <a:pt x="20962" y="32941"/>
                    <a:pt x="21221" y="32572"/>
                  </a:cubicBezTo>
                  <a:cubicBezTo>
                    <a:pt x="21554" y="32239"/>
                    <a:pt x="21850" y="31758"/>
                    <a:pt x="22367" y="31758"/>
                  </a:cubicBezTo>
                  <a:cubicBezTo>
                    <a:pt x="22478" y="32054"/>
                    <a:pt x="22109" y="32276"/>
                    <a:pt x="21924" y="32424"/>
                  </a:cubicBezTo>
                  <a:cubicBezTo>
                    <a:pt x="21332" y="33015"/>
                    <a:pt x="20852" y="33718"/>
                    <a:pt x="20223" y="34235"/>
                  </a:cubicBezTo>
                  <a:cubicBezTo>
                    <a:pt x="19816" y="34198"/>
                    <a:pt x="19890" y="34568"/>
                    <a:pt x="19558" y="34568"/>
                  </a:cubicBezTo>
                  <a:cubicBezTo>
                    <a:pt x="19484" y="34605"/>
                    <a:pt x="19595" y="34753"/>
                    <a:pt x="19521" y="34827"/>
                  </a:cubicBezTo>
                  <a:cubicBezTo>
                    <a:pt x="18929" y="35344"/>
                    <a:pt x="18301" y="35825"/>
                    <a:pt x="18079" y="36675"/>
                  </a:cubicBezTo>
                  <a:cubicBezTo>
                    <a:pt x="19188" y="36675"/>
                    <a:pt x="20297" y="36675"/>
                    <a:pt x="20926" y="36195"/>
                  </a:cubicBezTo>
                  <a:cubicBezTo>
                    <a:pt x="21517" y="36121"/>
                    <a:pt x="22072" y="35825"/>
                    <a:pt x="22441" y="35344"/>
                  </a:cubicBezTo>
                  <a:cubicBezTo>
                    <a:pt x="22848" y="34753"/>
                    <a:pt x="22848" y="33385"/>
                    <a:pt x="22885" y="32572"/>
                  </a:cubicBezTo>
                  <a:lnTo>
                    <a:pt x="22885" y="31758"/>
                  </a:lnTo>
                  <a:cubicBezTo>
                    <a:pt x="23070" y="27470"/>
                    <a:pt x="23070" y="23144"/>
                    <a:pt x="22811" y="18818"/>
                  </a:cubicBezTo>
                  <a:cubicBezTo>
                    <a:pt x="22811" y="18818"/>
                    <a:pt x="22811" y="18782"/>
                    <a:pt x="22774" y="18782"/>
                  </a:cubicBezTo>
                  <a:cubicBezTo>
                    <a:pt x="22737" y="18782"/>
                    <a:pt x="22700" y="18818"/>
                    <a:pt x="22700" y="18855"/>
                  </a:cubicBezTo>
                  <a:close/>
                  <a:moveTo>
                    <a:pt x="14973" y="21887"/>
                  </a:moveTo>
                  <a:cubicBezTo>
                    <a:pt x="13975" y="21739"/>
                    <a:pt x="12644" y="21887"/>
                    <a:pt x="11572" y="21776"/>
                  </a:cubicBezTo>
                  <a:cubicBezTo>
                    <a:pt x="11535" y="22442"/>
                    <a:pt x="11461" y="23070"/>
                    <a:pt x="11350" y="23773"/>
                  </a:cubicBezTo>
                  <a:cubicBezTo>
                    <a:pt x="11276" y="24253"/>
                    <a:pt x="11239" y="25436"/>
                    <a:pt x="10759" y="25436"/>
                  </a:cubicBezTo>
                  <a:cubicBezTo>
                    <a:pt x="10241" y="25436"/>
                    <a:pt x="10278" y="24586"/>
                    <a:pt x="10167" y="24216"/>
                  </a:cubicBezTo>
                  <a:cubicBezTo>
                    <a:pt x="10056" y="23736"/>
                    <a:pt x="9945" y="23218"/>
                    <a:pt x="9908" y="22737"/>
                  </a:cubicBezTo>
                  <a:cubicBezTo>
                    <a:pt x="9797" y="21628"/>
                    <a:pt x="9428" y="20778"/>
                    <a:pt x="9317" y="19780"/>
                  </a:cubicBezTo>
                  <a:cubicBezTo>
                    <a:pt x="8984" y="20297"/>
                    <a:pt x="9169" y="21369"/>
                    <a:pt x="8688" y="21776"/>
                  </a:cubicBezTo>
                  <a:cubicBezTo>
                    <a:pt x="7468" y="21776"/>
                    <a:pt x="6211" y="21924"/>
                    <a:pt x="5065" y="21850"/>
                  </a:cubicBezTo>
                  <a:cubicBezTo>
                    <a:pt x="5065" y="22737"/>
                    <a:pt x="5398" y="23514"/>
                    <a:pt x="5435" y="24438"/>
                  </a:cubicBezTo>
                  <a:cubicBezTo>
                    <a:pt x="5583" y="26397"/>
                    <a:pt x="5324" y="28801"/>
                    <a:pt x="5657" y="30390"/>
                  </a:cubicBezTo>
                  <a:cubicBezTo>
                    <a:pt x="5620" y="30538"/>
                    <a:pt x="5657" y="30686"/>
                    <a:pt x="5694" y="30834"/>
                  </a:cubicBezTo>
                  <a:cubicBezTo>
                    <a:pt x="5915" y="31389"/>
                    <a:pt x="7542" y="31647"/>
                    <a:pt x="8245" y="31610"/>
                  </a:cubicBezTo>
                  <a:cubicBezTo>
                    <a:pt x="8614" y="31573"/>
                    <a:pt x="9169" y="31278"/>
                    <a:pt x="9502" y="31425"/>
                  </a:cubicBezTo>
                  <a:cubicBezTo>
                    <a:pt x="9982" y="31647"/>
                    <a:pt x="9576" y="32683"/>
                    <a:pt x="9723" y="33274"/>
                  </a:cubicBezTo>
                  <a:cubicBezTo>
                    <a:pt x="9834" y="33718"/>
                    <a:pt x="10315" y="33866"/>
                    <a:pt x="10352" y="34272"/>
                  </a:cubicBezTo>
                  <a:cubicBezTo>
                    <a:pt x="13273" y="34827"/>
                    <a:pt x="17081" y="34568"/>
                    <a:pt x="19484" y="33755"/>
                  </a:cubicBezTo>
                  <a:cubicBezTo>
                    <a:pt x="19373" y="31352"/>
                    <a:pt x="19816" y="29429"/>
                    <a:pt x="19964" y="27359"/>
                  </a:cubicBezTo>
                  <a:cubicBezTo>
                    <a:pt x="20038" y="26397"/>
                    <a:pt x="19964" y="25399"/>
                    <a:pt x="19964" y="24401"/>
                  </a:cubicBezTo>
                  <a:cubicBezTo>
                    <a:pt x="19964" y="23403"/>
                    <a:pt x="20001" y="22442"/>
                    <a:pt x="19927" y="21406"/>
                  </a:cubicBezTo>
                  <a:cubicBezTo>
                    <a:pt x="19040" y="21406"/>
                    <a:pt x="18338" y="21185"/>
                    <a:pt x="17413" y="21222"/>
                  </a:cubicBezTo>
                  <a:cubicBezTo>
                    <a:pt x="17339" y="22405"/>
                    <a:pt x="17524" y="23847"/>
                    <a:pt x="17413" y="25030"/>
                  </a:cubicBezTo>
                  <a:cubicBezTo>
                    <a:pt x="17413" y="25288"/>
                    <a:pt x="17302" y="25806"/>
                    <a:pt x="16970" y="25806"/>
                  </a:cubicBezTo>
                  <a:cubicBezTo>
                    <a:pt x="16563" y="25806"/>
                    <a:pt x="16526" y="25140"/>
                    <a:pt x="16378" y="24697"/>
                  </a:cubicBezTo>
                  <a:cubicBezTo>
                    <a:pt x="16230" y="24253"/>
                    <a:pt x="16119" y="23810"/>
                    <a:pt x="16045" y="23366"/>
                  </a:cubicBezTo>
                  <a:cubicBezTo>
                    <a:pt x="16008" y="22959"/>
                    <a:pt x="16082" y="22516"/>
                    <a:pt x="16045" y="22183"/>
                  </a:cubicBezTo>
                  <a:cubicBezTo>
                    <a:pt x="15971" y="21443"/>
                    <a:pt x="15380" y="20408"/>
                    <a:pt x="15232" y="19743"/>
                  </a:cubicBezTo>
                  <a:cubicBezTo>
                    <a:pt x="15121" y="20445"/>
                    <a:pt x="15454" y="21591"/>
                    <a:pt x="14973" y="21887"/>
                  </a:cubicBezTo>
                  <a:close/>
                  <a:moveTo>
                    <a:pt x="6914" y="33533"/>
                  </a:moveTo>
                  <a:cubicBezTo>
                    <a:pt x="7542" y="34013"/>
                    <a:pt x="8429" y="33976"/>
                    <a:pt x="9391" y="34198"/>
                  </a:cubicBezTo>
                  <a:cubicBezTo>
                    <a:pt x="8984" y="33644"/>
                    <a:pt x="8799" y="32904"/>
                    <a:pt x="8910" y="32202"/>
                  </a:cubicBezTo>
                  <a:cubicBezTo>
                    <a:pt x="7912" y="32535"/>
                    <a:pt x="6618" y="32128"/>
                    <a:pt x="5841" y="31943"/>
                  </a:cubicBezTo>
                  <a:cubicBezTo>
                    <a:pt x="6211" y="32535"/>
                    <a:pt x="6396" y="33126"/>
                    <a:pt x="6914" y="33533"/>
                  </a:cubicBezTo>
                  <a:close/>
                  <a:moveTo>
                    <a:pt x="18264" y="34901"/>
                  </a:moveTo>
                  <a:cubicBezTo>
                    <a:pt x="17931" y="35197"/>
                    <a:pt x="17672" y="35529"/>
                    <a:pt x="17413" y="35899"/>
                  </a:cubicBezTo>
                  <a:cubicBezTo>
                    <a:pt x="17155" y="36195"/>
                    <a:pt x="16896" y="36971"/>
                    <a:pt x="16674" y="36417"/>
                  </a:cubicBezTo>
                  <a:cubicBezTo>
                    <a:pt x="16748" y="36158"/>
                    <a:pt x="16896" y="35899"/>
                    <a:pt x="17081" y="35677"/>
                  </a:cubicBezTo>
                  <a:cubicBezTo>
                    <a:pt x="17228" y="35455"/>
                    <a:pt x="17487" y="35197"/>
                    <a:pt x="17487" y="35049"/>
                  </a:cubicBezTo>
                  <a:cubicBezTo>
                    <a:pt x="16822" y="35233"/>
                    <a:pt x="15861" y="35086"/>
                    <a:pt x="15158" y="35270"/>
                  </a:cubicBezTo>
                  <a:cubicBezTo>
                    <a:pt x="15084" y="35936"/>
                    <a:pt x="14567" y="36232"/>
                    <a:pt x="14308" y="36712"/>
                  </a:cubicBezTo>
                  <a:cubicBezTo>
                    <a:pt x="14604" y="36786"/>
                    <a:pt x="14899" y="36786"/>
                    <a:pt x="15158" y="36786"/>
                  </a:cubicBezTo>
                  <a:cubicBezTo>
                    <a:pt x="15232" y="36749"/>
                    <a:pt x="15010" y="36675"/>
                    <a:pt x="15084" y="36490"/>
                  </a:cubicBezTo>
                  <a:cubicBezTo>
                    <a:pt x="15417" y="36047"/>
                    <a:pt x="15676" y="35455"/>
                    <a:pt x="16230" y="35197"/>
                  </a:cubicBezTo>
                  <a:cubicBezTo>
                    <a:pt x="16267" y="35233"/>
                    <a:pt x="16341" y="35270"/>
                    <a:pt x="16378" y="35381"/>
                  </a:cubicBezTo>
                  <a:cubicBezTo>
                    <a:pt x="16230" y="35640"/>
                    <a:pt x="16082" y="35862"/>
                    <a:pt x="15861" y="36084"/>
                  </a:cubicBezTo>
                  <a:cubicBezTo>
                    <a:pt x="15676" y="36306"/>
                    <a:pt x="15417" y="36638"/>
                    <a:pt x="15417" y="36786"/>
                  </a:cubicBezTo>
                  <a:cubicBezTo>
                    <a:pt x="16193" y="36823"/>
                    <a:pt x="16933" y="36749"/>
                    <a:pt x="17635" y="36638"/>
                  </a:cubicBezTo>
                  <a:cubicBezTo>
                    <a:pt x="17746" y="35640"/>
                    <a:pt x="18596" y="35233"/>
                    <a:pt x="18966" y="34605"/>
                  </a:cubicBezTo>
                  <a:cubicBezTo>
                    <a:pt x="18744" y="34716"/>
                    <a:pt x="18522" y="34827"/>
                    <a:pt x="18264" y="34901"/>
                  </a:cubicBezTo>
                  <a:close/>
                  <a:moveTo>
                    <a:pt x="12090" y="35270"/>
                  </a:moveTo>
                  <a:cubicBezTo>
                    <a:pt x="11757" y="35788"/>
                    <a:pt x="11387" y="36269"/>
                    <a:pt x="10980" y="36712"/>
                  </a:cubicBezTo>
                  <a:cubicBezTo>
                    <a:pt x="11609" y="36638"/>
                    <a:pt x="12237" y="36638"/>
                    <a:pt x="12829" y="36638"/>
                  </a:cubicBezTo>
                  <a:cubicBezTo>
                    <a:pt x="12755" y="36121"/>
                    <a:pt x="13494" y="35862"/>
                    <a:pt x="13642" y="35307"/>
                  </a:cubicBezTo>
                  <a:cubicBezTo>
                    <a:pt x="13383" y="35270"/>
                    <a:pt x="13162" y="35270"/>
                    <a:pt x="12903" y="35270"/>
                  </a:cubicBezTo>
                  <a:cubicBezTo>
                    <a:pt x="12866" y="35455"/>
                    <a:pt x="12681" y="35640"/>
                    <a:pt x="12459" y="35936"/>
                  </a:cubicBezTo>
                  <a:cubicBezTo>
                    <a:pt x="12237" y="36232"/>
                    <a:pt x="11979" y="36897"/>
                    <a:pt x="11720" y="36380"/>
                  </a:cubicBezTo>
                  <a:cubicBezTo>
                    <a:pt x="11905" y="35973"/>
                    <a:pt x="12163" y="35603"/>
                    <a:pt x="12496" y="35270"/>
                  </a:cubicBezTo>
                  <a:close/>
                  <a:moveTo>
                    <a:pt x="14123" y="35344"/>
                  </a:moveTo>
                  <a:cubicBezTo>
                    <a:pt x="13827" y="35825"/>
                    <a:pt x="13457" y="36269"/>
                    <a:pt x="13088" y="36675"/>
                  </a:cubicBezTo>
                  <a:cubicBezTo>
                    <a:pt x="13383" y="36712"/>
                    <a:pt x="13716" y="36712"/>
                    <a:pt x="14012" y="36712"/>
                  </a:cubicBezTo>
                  <a:cubicBezTo>
                    <a:pt x="13975" y="36121"/>
                    <a:pt x="14604" y="35862"/>
                    <a:pt x="14751" y="35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2"/>
            <p:cNvSpPr/>
            <p:nvPr/>
          </p:nvSpPr>
          <p:spPr>
            <a:xfrm>
              <a:off x="3288700" y="1852800"/>
              <a:ext cx="19425" cy="27750"/>
            </a:xfrm>
            <a:custGeom>
              <a:avLst/>
              <a:gdLst/>
              <a:ahLst/>
              <a:cxnLst/>
              <a:rect l="l" t="t" r="r" b="b"/>
              <a:pathLst>
                <a:path w="777" h="1110" extrusionOk="0">
                  <a:moveTo>
                    <a:pt x="777" y="371"/>
                  </a:moveTo>
                  <a:cubicBezTo>
                    <a:pt x="629" y="703"/>
                    <a:pt x="555" y="1110"/>
                    <a:pt x="74" y="1110"/>
                  </a:cubicBezTo>
                  <a:cubicBezTo>
                    <a:pt x="37" y="1073"/>
                    <a:pt x="37" y="999"/>
                    <a:pt x="1" y="999"/>
                  </a:cubicBezTo>
                  <a:cubicBezTo>
                    <a:pt x="111" y="666"/>
                    <a:pt x="444" y="1"/>
                    <a:pt x="777" y="3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2"/>
            <p:cNvSpPr/>
            <p:nvPr/>
          </p:nvSpPr>
          <p:spPr>
            <a:xfrm>
              <a:off x="3258200" y="1922125"/>
              <a:ext cx="54550" cy="26825"/>
            </a:xfrm>
            <a:custGeom>
              <a:avLst/>
              <a:gdLst/>
              <a:ahLst/>
              <a:cxnLst/>
              <a:rect l="l" t="t" r="r" b="b"/>
              <a:pathLst>
                <a:path w="2182" h="1073" extrusionOk="0">
                  <a:moveTo>
                    <a:pt x="1627" y="112"/>
                  </a:moveTo>
                  <a:cubicBezTo>
                    <a:pt x="1775" y="112"/>
                    <a:pt x="1812" y="38"/>
                    <a:pt x="1960" y="112"/>
                  </a:cubicBezTo>
                  <a:cubicBezTo>
                    <a:pt x="2145" y="259"/>
                    <a:pt x="2182" y="555"/>
                    <a:pt x="2034" y="740"/>
                  </a:cubicBezTo>
                  <a:cubicBezTo>
                    <a:pt x="1886" y="962"/>
                    <a:pt x="1479" y="888"/>
                    <a:pt x="1110" y="888"/>
                  </a:cubicBezTo>
                  <a:cubicBezTo>
                    <a:pt x="592" y="925"/>
                    <a:pt x="37" y="1073"/>
                    <a:pt x="37" y="592"/>
                  </a:cubicBezTo>
                  <a:cubicBezTo>
                    <a:pt x="0" y="1"/>
                    <a:pt x="1110" y="112"/>
                    <a:pt x="162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2"/>
            <p:cNvSpPr/>
            <p:nvPr/>
          </p:nvSpPr>
          <p:spPr>
            <a:xfrm>
              <a:off x="3159300" y="1931375"/>
              <a:ext cx="51775" cy="29600"/>
            </a:xfrm>
            <a:custGeom>
              <a:avLst/>
              <a:gdLst/>
              <a:ahLst/>
              <a:cxnLst/>
              <a:rect l="l" t="t" r="r" b="b"/>
              <a:pathLst>
                <a:path w="2071" h="1184" extrusionOk="0">
                  <a:moveTo>
                    <a:pt x="592" y="222"/>
                  </a:moveTo>
                  <a:cubicBezTo>
                    <a:pt x="925" y="185"/>
                    <a:pt x="1812" y="0"/>
                    <a:pt x="1886" y="444"/>
                  </a:cubicBezTo>
                  <a:cubicBezTo>
                    <a:pt x="2071" y="1183"/>
                    <a:pt x="75" y="1146"/>
                    <a:pt x="38" y="629"/>
                  </a:cubicBezTo>
                  <a:cubicBezTo>
                    <a:pt x="1" y="222"/>
                    <a:pt x="259" y="259"/>
                    <a:pt x="59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2"/>
            <p:cNvSpPr/>
            <p:nvPr/>
          </p:nvSpPr>
          <p:spPr>
            <a:xfrm>
              <a:off x="2955975" y="1970200"/>
              <a:ext cx="82275" cy="74875"/>
            </a:xfrm>
            <a:custGeom>
              <a:avLst/>
              <a:gdLst/>
              <a:ahLst/>
              <a:cxnLst/>
              <a:rect l="l" t="t" r="r" b="b"/>
              <a:pathLst>
                <a:path w="3291" h="2995" extrusionOk="0">
                  <a:moveTo>
                    <a:pt x="2477" y="518"/>
                  </a:moveTo>
                  <a:cubicBezTo>
                    <a:pt x="1738" y="887"/>
                    <a:pt x="924" y="1183"/>
                    <a:pt x="555" y="1923"/>
                  </a:cubicBezTo>
                  <a:cubicBezTo>
                    <a:pt x="518" y="2292"/>
                    <a:pt x="629" y="2773"/>
                    <a:pt x="518" y="2995"/>
                  </a:cubicBezTo>
                  <a:cubicBezTo>
                    <a:pt x="0" y="2995"/>
                    <a:pt x="37" y="2292"/>
                    <a:pt x="148" y="1886"/>
                  </a:cubicBezTo>
                  <a:cubicBezTo>
                    <a:pt x="222" y="1479"/>
                    <a:pt x="703" y="1109"/>
                    <a:pt x="924" y="887"/>
                  </a:cubicBezTo>
                  <a:cubicBezTo>
                    <a:pt x="1257" y="813"/>
                    <a:pt x="1923" y="148"/>
                    <a:pt x="2440" y="74"/>
                  </a:cubicBezTo>
                  <a:cubicBezTo>
                    <a:pt x="3143" y="0"/>
                    <a:pt x="3290" y="592"/>
                    <a:pt x="2477" y="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2"/>
            <p:cNvSpPr/>
            <p:nvPr/>
          </p:nvSpPr>
          <p:spPr>
            <a:xfrm>
              <a:off x="2961500" y="2063550"/>
              <a:ext cx="12050" cy="12025"/>
            </a:xfrm>
            <a:custGeom>
              <a:avLst/>
              <a:gdLst/>
              <a:ahLst/>
              <a:cxnLst/>
              <a:rect l="l" t="t" r="r" b="b"/>
              <a:pathLst>
                <a:path w="482" h="481" extrusionOk="0">
                  <a:moveTo>
                    <a:pt x="408" y="111"/>
                  </a:moveTo>
                  <a:cubicBezTo>
                    <a:pt x="408" y="148"/>
                    <a:pt x="408" y="185"/>
                    <a:pt x="445" y="185"/>
                  </a:cubicBezTo>
                  <a:cubicBezTo>
                    <a:pt x="482" y="444"/>
                    <a:pt x="186" y="481"/>
                    <a:pt x="75" y="370"/>
                  </a:cubicBezTo>
                  <a:cubicBezTo>
                    <a:pt x="1" y="74"/>
                    <a:pt x="223" y="0"/>
                    <a:pt x="408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2"/>
            <p:cNvSpPr/>
            <p:nvPr/>
          </p:nvSpPr>
          <p:spPr>
            <a:xfrm>
              <a:off x="3217525" y="2068175"/>
              <a:ext cx="122025" cy="104450"/>
            </a:xfrm>
            <a:custGeom>
              <a:avLst/>
              <a:gdLst/>
              <a:ahLst/>
              <a:cxnLst/>
              <a:rect l="l" t="t" r="r" b="b"/>
              <a:pathLst>
                <a:path w="4881" h="4178" extrusionOk="0">
                  <a:moveTo>
                    <a:pt x="4548" y="0"/>
                  </a:moveTo>
                  <a:cubicBezTo>
                    <a:pt x="4881" y="222"/>
                    <a:pt x="4511" y="444"/>
                    <a:pt x="4326" y="592"/>
                  </a:cubicBezTo>
                  <a:cubicBezTo>
                    <a:pt x="3106" y="1553"/>
                    <a:pt x="2034" y="2662"/>
                    <a:pt x="814" y="3697"/>
                  </a:cubicBezTo>
                  <a:cubicBezTo>
                    <a:pt x="629" y="3882"/>
                    <a:pt x="444" y="4178"/>
                    <a:pt x="149" y="4067"/>
                  </a:cubicBezTo>
                  <a:cubicBezTo>
                    <a:pt x="1" y="3734"/>
                    <a:pt x="370" y="3586"/>
                    <a:pt x="518" y="3438"/>
                  </a:cubicBezTo>
                  <a:cubicBezTo>
                    <a:pt x="1036" y="2995"/>
                    <a:pt x="1591" y="2477"/>
                    <a:pt x="2108" y="1996"/>
                  </a:cubicBezTo>
                  <a:cubicBezTo>
                    <a:pt x="2848" y="1294"/>
                    <a:pt x="3624" y="629"/>
                    <a:pt x="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2"/>
            <p:cNvSpPr/>
            <p:nvPr/>
          </p:nvSpPr>
          <p:spPr>
            <a:xfrm>
              <a:off x="3069650" y="2077400"/>
              <a:ext cx="72125" cy="61025"/>
            </a:xfrm>
            <a:custGeom>
              <a:avLst/>
              <a:gdLst/>
              <a:ahLst/>
              <a:cxnLst/>
              <a:rect l="l" t="t" r="r" b="b"/>
              <a:pathLst>
                <a:path w="2885" h="2441" extrusionOk="0">
                  <a:moveTo>
                    <a:pt x="185" y="2441"/>
                  </a:moveTo>
                  <a:cubicBezTo>
                    <a:pt x="0" y="2034"/>
                    <a:pt x="555" y="1664"/>
                    <a:pt x="851" y="1369"/>
                  </a:cubicBezTo>
                  <a:cubicBezTo>
                    <a:pt x="1220" y="814"/>
                    <a:pt x="1738" y="333"/>
                    <a:pt x="2293" y="1"/>
                  </a:cubicBezTo>
                  <a:cubicBezTo>
                    <a:pt x="2884" y="149"/>
                    <a:pt x="2256" y="444"/>
                    <a:pt x="2034" y="629"/>
                  </a:cubicBezTo>
                  <a:cubicBezTo>
                    <a:pt x="1701" y="925"/>
                    <a:pt x="1405" y="1221"/>
                    <a:pt x="1110" y="1553"/>
                  </a:cubicBezTo>
                  <a:cubicBezTo>
                    <a:pt x="814" y="1923"/>
                    <a:pt x="592" y="2404"/>
                    <a:pt x="185" y="2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2"/>
            <p:cNvSpPr/>
            <p:nvPr/>
          </p:nvSpPr>
          <p:spPr>
            <a:xfrm>
              <a:off x="3091825" y="2080175"/>
              <a:ext cx="71200" cy="71200"/>
            </a:xfrm>
            <a:custGeom>
              <a:avLst/>
              <a:gdLst/>
              <a:ahLst/>
              <a:cxnLst/>
              <a:rect l="l" t="t" r="r" b="b"/>
              <a:pathLst>
                <a:path w="2848" h="2848" extrusionOk="0">
                  <a:moveTo>
                    <a:pt x="2848" y="112"/>
                  </a:moveTo>
                  <a:cubicBezTo>
                    <a:pt x="2848" y="481"/>
                    <a:pt x="2441" y="666"/>
                    <a:pt x="2219" y="851"/>
                  </a:cubicBezTo>
                  <a:cubicBezTo>
                    <a:pt x="1701" y="1295"/>
                    <a:pt x="1332" y="1775"/>
                    <a:pt x="814" y="2256"/>
                  </a:cubicBezTo>
                  <a:cubicBezTo>
                    <a:pt x="629" y="2441"/>
                    <a:pt x="297" y="2847"/>
                    <a:pt x="1" y="2589"/>
                  </a:cubicBezTo>
                  <a:cubicBezTo>
                    <a:pt x="38" y="2256"/>
                    <a:pt x="370" y="2145"/>
                    <a:pt x="592" y="1923"/>
                  </a:cubicBezTo>
                  <a:cubicBezTo>
                    <a:pt x="1184" y="1258"/>
                    <a:pt x="1812" y="666"/>
                    <a:pt x="2515" y="112"/>
                  </a:cubicBezTo>
                  <a:cubicBezTo>
                    <a:pt x="2515" y="75"/>
                    <a:pt x="2589" y="75"/>
                    <a:pt x="2589" y="38"/>
                  </a:cubicBezTo>
                  <a:cubicBezTo>
                    <a:pt x="2663" y="1"/>
                    <a:pt x="2774" y="38"/>
                    <a:pt x="2848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2"/>
            <p:cNvSpPr/>
            <p:nvPr/>
          </p:nvSpPr>
          <p:spPr>
            <a:xfrm>
              <a:off x="3260050" y="2080175"/>
              <a:ext cx="108150" cy="110950"/>
            </a:xfrm>
            <a:custGeom>
              <a:avLst/>
              <a:gdLst/>
              <a:ahLst/>
              <a:cxnLst/>
              <a:rect l="l" t="t" r="r" b="b"/>
              <a:pathLst>
                <a:path w="4326" h="4438" extrusionOk="0">
                  <a:moveTo>
                    <a:pt x="4326" y="222"/>
                  </a:moveTo>
                  <a:cubicBezTo>
                    <a:pt x="4141" y="703"/>
                    <a:pt x="3661" y="962"/>
                    <a:pt x="3328" y="1332"/>
                  </a:cubicBezTo>
                  <a:cubicBezTo>
                    <a:pt x="2441" y="2145"/>
                    <a:pt x="1479" y="2921"/>
                    <a:pt x="703" y="3920"/>
                  </a:cubicBezTo>
                  <a:cubicBezTo>
                    <a:pt x="555" y="4067"/>
                    <a:pt x="481" y="4437"/>
                    <a:pt x="148" y="4400"/>
                  </a:cubicBezTo>
                  <a:cubicBezTo>
                    <a:pt x="0" y="3920"/>
                    <a:pt x="481" y="3513"/>
                    <a:pt x="814" y="3143"/>
                  </a:cubicBezTo>
                  <a:cubicBezTo>
                    <a:pt x="1775" y="2108"/>
                    <a:pt x="2847" y="1147"/>
                    <a:pt x="3956" y="222"/>
                  </a:cubicBezTo>
                  <a:cubicBezTo>
                    <a:pt x="4030" y="185"/>
                    <a:pt x="4215" y="1"/>
                    <a:pt x="4326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2"/>
            <p:cNvSpPr/>
            <p:nvPr/>
          </p:nvSpPr>
          <p:spPr>
            <a:xfrm>
              <a:off x="2963350" y="2120850"/>
              <a:ext cx="47175" cy="302250"/>
            </a:xfrm>
            <a:custGeom>
              <a:avLst/>
              <a:gdLst/>
              <a:ahLst/>
              <a:cxnLst/>
              <a:rect l="l" t="t" r="r" b="b"/>
              <a:pathLst>
                <a:path w="1887" h="12090" extrusionOk="0">
                  <a:moveTo>
                    <a:pt x="223" y="0"/>
                  </a:moveTo>
                  <a:lnTo>
                    <a:pt x="297" y="0"/>
                  </a:lnTo>
                  <a:cubicBezTo>
                    <a:pt x="555" y="444"/>
                    <a:pt x="444" y="1072"/>
                    <a:pt x="518" y="1627"/>
                  </a:cubicBezTo>
                  <a:cubicBezTo>
                    <a:pt x="814" y="4622"/>
                    <a:pt x="1443" y="7616"/>
                    <a:pt x="1628" y="10648"/>
                  </a:cubicBezTo>
                  <a:lnTo>
                    <a:pt x="1628" y="11276"/>
                  </a:lnTo>
                  <a:cubicBezTo>
                    <a:pt x="1628" y="11498"/>
                    <a:pt x="1886" y="11979"/>
                    <a:pt x="1517" y="12090"/>
                  </a:cubicBezTo>
                  <a:cubicBezTo>
                    <a:pt x="1184" y="11905"/>
                    <a:pt x="1258" y="11535"/>
                    <a:pt x="1221" y="11276"/>
                  </a:cubicBezTo>
                  <a:cubicBezTo>
                    <a:pt x="1147" y="10463"/>
                    <a:pt x="1184" y="9576"/>
                    <a:pt x="1073" y="8725"/>
                  </a:cubicBezTo>
                  <a:cubicBezTo>
                    <a:pt x="777" y="6470"/>
                    <a:pt x="334" y="3882"/>
                    <a:pt x="112" y="1590"/>
                  </a:cubicBezTo>
                  <a:cubicBezTo>
                    <a:pt x="1" y="1109"/>
                    <a:pt x="1" y="592"/>
                    <a:pt x="112" y="74"/>
                  </a:cubicBezTo>
                  <a:cubicBezTo>
                    <a:pt x="112" y="37"/>
                    <a:pt x="186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2"/>
            <p:cNvSpPr/>
            <p:nvPr/>
          </p:nvSpPr>
          <p:spPr>
            <a:xfrm>
              <a:off x="3310875" y="2123625"/>
              <a:ext cx="56425" cy="49925"/>
            </a:xfrm>
            <a:custGeom>
              <a:avLst/>
              <a:gdLst/>
              <a:ahLst/>
              <a:cxnLst/>
              <a:rect l="l" t="t" r="r" b="b"/>
              <a:pathLst>
                <a:path w="2257" h="1997" extrusionOk="0">
                  <a:moveTo>
                    <a:pt x="2219" y="111"/>
                  </a:moveTo>
                  <a:cubicBezTo>
                    <a:pt x="2256" y="407"/>
                    <a:pt x="1960" y="555"/>
                    <a:pt x="1812" y="703"/>
                  </a:cubicBezTo>
                  <a:cubicBezTo>
                    <a:pt x="1332" y="1220"/>
                    <a:pt x="740" y="1664"/>
                    <a:pt x="112" y="1997"/>
                  </a:cubicBezTo>
                  <a:cubicBezTo>
                    <a:pt x="112" y="1923"/>
                    <a:pt x="38" y="1886"/>
                    <a:pt x="1" y="1849"/>
                  </a:cubicBezTo>
                  <a:cubicBezTo>
                    <a:pt x="149" y="1405"/>
                    <a:pt x="666" y="1257"/>
                    <a:pt x="962" y="925"/>
                  </a:cubicBezTo>
                  <a:cubicBezTo>
                    <a:pt x="1295" y="629"/>
                    <a:pt x="1591" y="296"/>
                    <a:pt x="1886" y="0"/>
                  </a:cubicBezTo>
                  <a:cubicBezTo>
                    <a:pt x="1997" y="0"/>
                    <a:pt x="2145" y="37"/>
                    <a:pt x="221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2"/>
            <p:cNvSpPr/>
            <p:nvPr/>
          </p:nvSpPr>
          <p:spPr>
            <a:xfrm>
              <a:off x="2992925" y="2440650"/>
              <a:ext cx="14825" cy="16650"/>
            </a:xfrm>
            <a:custGeom>
              <a:avLst/>
              <a:gdLst/>
              <a:ahLst/>
              <a:cxnLst/>
              <a:rect l="l" t="t" r="r" b="b"/>
              <a:pathLst>
                <a:path w="593" h="666" extrusionOk="0">
                  <a:moveTo>
                    <a:pt x="555" y="333"/>
                  </a:moveTo>
                  <a:cubicBezTo>
                    <a:pt x="592" y="444"/>
                    <a:pt x="555" y="555"/>
                    <a:pt x="445" y="629"/>
                  </a:cubicBezTo>
                  <a:cubicBezTo>
                    <a:pt x="1" y="666"/>
                    <a:pt x="260" y="0"/>
                    <a:pt x="55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2"/>
            <p:cNvSpPr/>
            <p:nvPr/>
          </p:nvSpPr>
          <p:spPr>
            <a:xfrm>
              <a:off x="3232325" y="2452650"/>
              <a:ext cx="151600" cy="183050"/>
            </a:xfrm>
            <a:custGeom>
              <a:avLst/>
              <a:gdLst/>
              <a:ahLst/>
              <a:cxnLst/>
              <a:rect l="l" t="t" r="r" b="b"/>
              <a:pathLst>
                <a:path w="6064" h="7322" extrusionOk="0">
                  <a:moveTo>
                    <a:pt x="6064" y="112"/>
                  </a:moveTo>
                  <a:cubicBezTo>
                    <a:pt x="5916" y="481"/>
                    <a:pt x="5694" y="851"/>
                    <a:pt x="5435" y="1147"/>
                  </a:cubicBezTo>
                  <a:cubicBezTo>
                    <a:pt x="4104" y="3106"/>
                    <a:pt x="2625" y="4918"/>
                    <a:pt x="962" y="6619"/>
                  </a:cubicBezTo>
                  <a:cubicBezTo>
                    <a:pt x="740" y="6877"/>
                    <a:pt x="481" y="7321"/>
                    <a:pt x="37" y="7247"/>
                  </a:cubicBezTo>
                  <a:cubicBezTo>
                    <a:pt x="0" y="6840"/>
                    <a:pt x="444" y="6582"/>
                    <a:pt x="703" y="6360"/>
                  </a:cubicBezTo>
                  <a:cubicBezTo>
                    <a:pt x="1442" y="5546"/>
                    <a:pt x="2256" y="4733"/>
                    <a:pt x="2995" y="3809"/>
                  </a:cubicBezTo>
                  <a:cubicBezTo>
                    <a:pt x="3476" y="3217"/>
                    <a:pt x="3919" y="2589"/>
                    <a:pt x="4400" y="1960"/>
                  </a:cubicBezTo>
                  <a:cubicBezTo>
                    <a:pt x="4843" y="1332"/>
                    <a:pt x="5250" y="666"/>
                    <a:pt x="5731" y="75"/>
                  </a:cubicBezTo>
                  <a:cubicBezTo>
                    <a:pt x="5768" y="1"/>
                    <a:pt x="6027" y="1"/>
                    <a:pt x="606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2"/>
            <p:cNvSpPr/>
            <p:nvPr/>
          </p:nvSpPr>
          <p:spPr>
            <a:xfrm>
              <a:off x="2993850" y="2504425"/>
              <a:ext cx="32375" cy="170075"/>
            </a:xfrm>
            <a:custGeom>
              <a:avLst/>
              <a:gdLst/>
              <a:ahLst/>
              <a:cxnLst/>
              <a:rect l="l" t="t" r="r" b="b"/>
              <a:pathLst>
                <a:path w="1295" h="6803" extrusionOk="0">
                  <a:moveTo>
                    <a:pt x="518" y="74"/>
                  </a:moveTo>
                  <a:cubicBezTo>
                    <a:pt x="814" y="407"/>
                    <a:pt x="666" y="961"/>
                    <a:pt x="666" y="1442"/>
                  </a:cubicBezTo>
                  <a:cubicBezTo>
                    <a:pt x="666" y="3032"/>
                    <a:pt x="408" y="4843"/>
                    <a:pt x="925" y="5989"/>
                  </a:cubicBezTo>
                  <a:cubicBezTo>
                    <a:pt x="999" y="6211"/>
                    <a:pt x="1295" y="6433"/>
                    <a:pt x="1184" y="6692"/>
                  </a:cubicBezTo>
                  <a:cubicBezTo>
                    <a:pt x="740" y="6803"/>
                    <a:pt x="555" y="6285"/>
                    <a:pt x="445" y="5952"/>
                  </a:cubicBezTo>
                  <a:cubicBezTo>
                    <a:pt x="1" y="4474"/>
                    <a:pt x="297" y="1923"/>
                    <a:pt x="334" y="74"/>
                  </a:cubicBezTo>
                  <a:cubicBezTo>
                    <a:pt x="481" y="74"/>
                    <a:pt x="445" y="0"/>
                    <a:pt x="518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2"/>
            <p:cNvSpPr/>
            <p:nvPr/>
          </p:nvSpPr>
          <p:spPr>
            <a:xfrm>
              <a:off x="3193500" y="2512725"/>
              <a:ext cx="62875" cy="68425"/>
            </a:xfrm>
            <a:custGeom>
              <a:avLst/>
              <a:gdLst/>
              <a:ahLst/>
              <a:cxnLst/>
              <a:rect l="l" t="t" r="r" b="b"/>
              <a:pathLst>
                <a:path w="2515" h="2737" extrusionOk="0">
                  <a:moveTo>
                    <a:pt x="2515" y="112"/>
                  </a:moveTo>
                  <a:cubicBezTo>
                    <a:pt x="2515" y="445"/>
                    <a:pt x="2182" y="629"/>
                    <a:pt x="1997" y="851"/>
                  </a:cubicBezTo>
                  <a:cubicBezTo>
                    <a:pt x="1590" y="1332"/>
                    <a:pt x="1295" y="1776"/>
                    <a:pt x="851" y="2219"/>
                  </a:cubicBezTo>
                  <a:cubicBezTo>
                    <a:pt x="666" y="2404"/>
                    <a:pt x="407" y="2737"/>
                    <a:pt x="74" y="2626"/>
                  </a:cubicBezTo>
                  <a:cubicBezTo>
                    <a:pt x="1" y="2367"/>
                    <a:pt x="296" y="2145"/>
                    <a:pt x="481" y="1960"/>
                  </a:cubicBezTo>
                  <a:cubicBezTo>
                    <a:pt x="1036" y="1406"/>
                    <a:pt x="1701" y="408"/>
                    <a:pt x="2256" y="38"/>
                  </a:cubicBezTo>
                  <a:cubicBezTo>
                    <a:pt x="2367" y="1"/>
                    <a:pt x="2441" y="38"/>
                    <a:pt x="251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2"/>
            <p:cNvSpPr/>
            <p:nvPr/>
          </p:nvSpPr>
          <p:spPr>
            <a:xfrm>
              <a:off x="3193500" y="2511800"/>
              <a:ext cx="99850" cy="110950"/>
            </a:xfrm>
            <a:custGeom>
              <a:avLst/>
              <a:gdLst/>
              <a:ahLst/>
              <a:cxnLst/>
              <a:rect l="l" t="t" r="r" b="b"/>
              <a:pathLst>
                <a:path w="3994" h="4438" extrusionOk="0">
                  <a:moveTo>
                    <a:pt x="3993" y="149"/>
                  </a:moveTo>
                  <a:cubicBezTo>
                    <a:pt x="3919" y="666"/>
                    <a:pt x="3439" y="962"/>
                    <a:pt x="3143" y="1295"/>
                  </a:cubicBezTo>
                  <a:cubicBezTo>
                    <a:pt x="2330" y="2182"/>
                    <a:pt x="1590" y="3143"/>
                    <a:pt x="777" y="3994"/>
                  </a:cubicBezTo>
                  <a:cubicBezTo>
                    <a:pt x="592" y="4179"/>
                    <a:pt x="444" y="4437"/>
                    <a:pt x="148" y="4437"/>
                  </a:cubicBezTo>
                  <a:cubicBezTo>
                    <a:pt x="1" y="3920"/>
                    <a:pt x="592" y="3624"/>
                    <a:pt x="888" y="3291"/>
                  </a:cubicBezTo>
                  <a:cubicBezTo>
                    <a:pt x="1738" y="2330"/>
                    <a:pt x="2810" y="1110"/>
                    <a:pt x="3661" y="186"/>
                  </a:cubicBezTo>
                  <a:cubicBezTo>
                    <a:pt x="3735" y="112"/>
                    <a:pt x="3845" y="1"/>
                    <a:pt x="3993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2"/>
            <p:cNvSpPr/>
            <p:nvPr/>
          </p:nvSpPr>
          <p:spPr>
            <a:xfrm>
              <a:off x="3264675" y="2519200"/>
              <a:ext cx="95225" cy="120175"/>
            </a:xfrm>
            <a:custGeom>
              <a:avLst/>
              <a:gdLst/>
              <a:ahLst/>
              <a:cxnLst/>
              <a:rect l="l" t="t" r="r" b="b"/>
              <a:pathLst>
                <a:path w="3809" h="4807" extrusionOk="0">
                  <a:moveTo>
                    <a:pt x="3808" y="149"/>
                  </a:moveTo>
                  <a:cubicBezTo>
                    <a:pt x="3623" y="629"/>
                    <a:pt x="3365" y="1073"/>
                    <a:pt x="3032" y="1443"/>
                  </a:cubicBezTo>
                  <a:cubicBezTo>
                    <a:pt x="2699" y="1812"/>
                    <a:pt x="2440" y="2256"/>
                    <a:pt x="2108" y="2626"/>
                  </a:cubicBezTo>
                  <a:cubicBezTo>
                    <a:pt x="1664" y="3180"/>
                    <a:pt x="1109" y="3661"/>
                    <a:pt x="629" y="4289"/>
                  </a:cubicBezTo>
                  <a:cubicBezTo>
                    <a:pt x="481" y="4437"/>
                    <a:pt x="370" y="4807"/>
                    <a:pt x="37" y="4696"/>
                  </a:cubicBezTo>
                  <a:cubicBezTo>
                    <a:pt x="0" y="4215"/>
                    <a:pt x="444" y="3809"/>
                    <a:pt x="740" y="3476"/>
                  </a:cubicBezTo>
                  <a:cubicBezTo>
                    <a:pt x="998" y="3143"/>
                    <a:pt x="1368" y="2774"/>
                    <a:pt x="1701" y="2441"/>
                  </a:cubicBezTo>
                  <a:cubicBezTo>
                    <a:pt x="2403" y="1701"/>
                    <a:pt x="2921" y="777"/>
                    <a:pt x="3586" y="38"/>
                  </a:cubicBezTo>
                  <a:cubicBezTo>
                    <a:pt x="3697" y="1"/>
                    <a:pt x="3771" y="75"/>
                    <a:pt x="380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3299800" y="2557100"/>
              <a:ext cx="61950" cy="87825"/>
            </a:xfrm>
            <a:custGeom>
              <a:avLst/>
              <a:gdLst/>
              <a:ahLst/>
              <a:cxnLst/>
              <a:rect l="l" t="t" r="r" b="b"/>
              <a:pathLst>
                <a:path w="2478" h="3513" extrusionOk="0">
                  <a:moveTo>
                    <a:pt x="2477" y="148"/>
                  </a:moveTo>
                  <a:cubicBezTo>
                    <a:pt x="2181" y="1405"/>
                    <a:pt x="1146" y="1997"/>
                    <a:pt x="518" y="2921"/>
                  </a:cubicBezTo>
                  <a:cubicBezTo>
                    <a:pt x="555" y="3254"/>
                    <a:pt x="333" y="3513"/>
                    <a:pt x="0" y="3402"/>
                  </a:cubicBezTo>
                  <a:cubicBezTo>
                    <a:pt x="37" y="2699"/>
                    <a:pt x="592" y="2145"/>
                    <a:pt x="998" y="1701"/>
                  </a:cubicBezTo>
                  <a:cubicBezTo>
                    <a:pt x="1220" y="1479"/>
                    <a:pt x="1442" y="1221"/>
                    <a:pt x="1664" y="962"/>
                  </a:cubicBezTo>
                  <a:cubicBezTo>
                    <a:pt x="1849" y="666"/>
                    <a:pt x="1960" y="370"/>
                    <a:pt x="2181" y="74"/>
                  </a:cubicBezTo>
                  <a:cubicBezTo>
                    <a:pt x="2181" y="37"/>
                    <a:pt x="2255" y="74"/>
                    <a:pt x="2255" y="1"/>
                  </a:cubicBezTo>
                  <a:cubicBezTo>
                    <a:pt x="2366" y="37"/>
                    <a:pt x="2403" y="111"/>
                    <a:pt x="2477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2"/>
            <p:cNvSpPr/>
            <p:nvPr/>
          </p:nvSpPr>
          <p:spPr>
            <a:xfrm>
              <a:off x="3338600" y="2582975"/>
              <a:ext cx="33300" cy="52725"/>
            </a:xfrm>
            <a:custGeom>
              <a:avLst/>
              <a:gdLst/>
              <a:ahLst/>
              <a:cxnLst/>
              <a:rect l="l" t="t" r="r" b="b"/>
              <a:pathLst>
                <a:path w="1332" h="2109" extrusionOk="0">
                  <a:moveTo>
                    <a:pt x="1332" y="186"/>
                  </a:moveTo>
                  <a:cubicBezTo>
                    <a:pt x="1184" y="555"/>
                    <a:pt x="1036" y="925"/>
                    <a:pt x="814" y="1221"/>
                  </a:cubicBezTo>
                  <a:cubicBezTo>
                    <a:pt x="666" y="1553"/>
                    <a:pt x="408" y="2108"/>
                    <a:pt x="38" y="1738"/>
                  </a:cubicBezTo>
                  <a:cubicBezTo>
                    <a:pt x="1" y="1553"/>
                    <a:pt x="112" y="1480"/>
                    <a:pt x="260" y="1480"/>
                  </a:cubicBezTo>
                  <a:cubicBezTo>
                    <a:pt x="482" y="962"/>
                    <a:pt x="777" y="555"/>
                    <a:pt x="999" y="38"/>
                  </a:cubicBezTo>
                  <a:cubicBezTo>
                    <a:pt x="1147" y="1"/>
                    <a:pt x="1258" y="75"/>
                    <a:pt x="1332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2"/>
            <p:cNvSpPr/>
            <p:nvPr/>
          </p:nvSpPr>
          <p:spPr>
            <a:xfrm>
              <a:off x="3399625" y="2644900"/>
              <a:ext cx="71175" cy="72125"/>
            </a:xfrm>
            <a:custGeom>
              <a:avLst/>
              <a:gdLst/>
              <a:ahLst/>
              <a:cxnLst/>
              <a:rect l="l" t="t" r="r" b="b"/>
              <a:pathLst>
                <a:path w="2847" h="2885" extrusionOk="0">
                  <a:moveTo>
                    <a:pt x="2847" y="186"/>
                  </a:moveTo>
                  <a:cubicBezTo>
                    <a:pt x="2847" y="407"/>
                    <a:pt x="2625" y="407"/>
                    <a:pt x="2477" y="481"/>
                  </a:cubicBezTo>
                  <a:cubicBezTo>
                    <a:pt x="2144" y="888"/>
                    <a:pt x="1701" y="1184"/>
                    <a:pt x="1368" y="1627"/>
                  </a:cubicBezTo>
                  <a:cubicBezTo>
                    <a:pt x="1072" y="2071"/>
                    <a:pt x="739" y="2478"/>
                    <a:pt x="407" y="2884"/>
                  </a:cubicBezTo>
                  <a:cubicBezTo>
                    <a:pt x="0" y="2737"/>
                    <a:pt x="333" y="2330"/>
                    <a:pt x="518" y="2108"/>
                  </a:cubicBezTo>
                  <a:cubicBezTo>
                    <a:pt x="1035" y="1369"/>
                    <a:pt x="1664" y="666"/>
                    <a:pt x="2366" y="112"/>
                  </a:cubicBezTo>
                  <a:cubicBezTo>
                    <a:pt x="2514" y="1"/>
                    <a:pt x="2736" y="38"/>
                    <a:pt x="2847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2"/>
            <p:cNvSpPr/>
            <p:nvPr/>
          </p:nvSpPr>
          <p:spPr>
            <a:xfrm>
              <a:off x="3444900" y="2664325"/>
              <a:ext cx="28675" cy="32375"/>
            </a:xfrm>
            <a:custGeom>
              <a:avLst/>
              <a:gdLst/>
              <a:ahLst/>
              <a:cxnLst/>
              <a:rect l="l" t="t" r="r" b="b"/>
              <a:pathLst>
                <a:path w="1147" h="1295" extrusionOk="0">
                  <a:moveTo>
                    <a:pt x="1110" y="111"/>
                  </a:moveTo>
                  <a:cubicBezTo>
                    <a:pt x="1110" y="148"/>
                    <a:pt x="1110" y="185"/>
                    <a:pt x="1147" y="185"/>
                  </a:cubicBezTo>
                  <a:cubicBezTo>
                    <a:pt x="925" y="666"/>
                    <a:pt x="592" y="1035"/>
                    <a:pt x="148" y="1294"/>
                  </a:cubicBezTo>
                  <a:cubicBezTo>
                    <a:pt x="111" y="1257"/>
                    <a:pt x="75" y="1183"/>
                    <a:pt x="1" y="1183"/>
                  </a:cubicBezTo>
                  <a:cubicBezTo>
                    <a:pt x="148" y="850"/>
                    <a:pt x="629" y="0"/>
                    <a:pt x="111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2"/>
            <p:cNvSpPr/>
            <p:nvPr/>
          </p:nvSpPr>
          <p:spPr>
            <a:xfrm>
              <a:off x="3034525" y="26855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407" y="74"/>
                  </a:moveTo>
                  <a:cubicBezTo>
                    <a:pt x="407" y="111"/>
                    <a:pt x="407" y="148"/>
                    <a:pt x="444" y="148"/>
                  </a:cubicBezTo>
                  <a:cubicBezTo>
                    <a:pt x="481" y="370"/>
                    <a:pt x="222" y="481"/>
                    <a:pt x="75" y="333"/>
                  </a:cubicBezTo>
                  <a:cubicBezTo>
                    <a:pt x="1" y="74"/>
                    <a:pt x="222" y="0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22"/>
          <p:cNvSpPr/>
          <p:nvPr/>
        </p:nvSpPr>
        <p:spPr>
          <a:xfrm rot="-315008">
            <a:off x="8735574" y="17722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22"/>
          <p:cNvSpPr/>
          <p:nvPr/>
        </p:nvSpPr>
        <p:spPr>
          <a:xfrm>
            <a:off x="83397" y="3759064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22"/>
          <p:cNvSpPr/>
          <p:nvPr/>
        </p:nvSpPr>
        <p:spPr>
          <a:xfrm rot="-315008">
            <a:off x="94749" y="24420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22"/>
          <p:cNvSpPr/>
          <p:nvPr/>
        </p:nvSpPr>
        <p:spPr>
          <a:xfrm rot="-315008">
            <a:off x="3018174" y="504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23"/>
          <p:cNvSpPr txBox="1">
            <a:spLocks noGrp="1"/>
          </p:cNvSpPr>
          <p:nvPr>
            <p:ph type="title"/>
          </p:nvPr>
        </p:nvSpPr>
        <p:spPr>
          <a:xfrm>
            <a:off x="1101225" y="1918375"/>
            <a:ext cx="19860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9" name="Google Shape;1669;p23"/>
          <p:cNvSpPr txBox="1">
            <a:spLocks noGrp="1"/>
          </p:cNvSpPr>
          <p:nvPr>
            <p:ph type="subTitle" idx="1"/>
          </p:nvPr>
        </p:nvSpPr>
        <p:spPr>
          <a:xfrm>
            <a:off x="1101225" y="23646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0" name="Google Shape;1670;p23"/>
          <p:cNvSpPr txBox="1">
            <a:spLocks noGrp="1"/>
          </p:cNvSpPr>
          <p:nvPr>
            <p:ph type="title" idx="2"/>
          </p:nvPr>
        </p:nvSpPr>
        <p:spPr>
          <a:xfrm>
            <a:off x="3579000" y="1918375"/>
            <a:ext cx="19860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1" name="Google Shape;1671;p23"/>
          <p:cNvSpPr txBox="1">
            <a:spLocks noGrp="1"/>
          </p:cNvSpPr>
          <p:nvPr>
            <p:ph type="subTitle" idx="3"/>
          </p:nvPr>
        </p:nvSpPr>
        <p:spPr>
          <a:xfrm>
            <a:off x="3579000" y="23646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2" name="Google Shape;1672;p23"/>
          <p:cNvSpPr txBox="1">
            <a:spLocks noGrp="1"/>
          </p:cNvSpPr>
          <p:nvPr>
            <p:ph type="title" idx="4"/>
          </p:nvPr>
        </p:nvSpPr>
        <p:spPr>
          <a:xfrm>
            <a:off x="1101225" y="3628200"/>
            <a:ext cx="19860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3" name="Google Shape;1673;p23"/>
          <p:cNvSpPr txBox="1">
            <a:spLocks noGrp="1"/>
          </p:cNvSpPr>
          <p:nvPr>
            <p:ph type="subTitle" idx="5"/>
          </p:nvPr>
        </p:nvSpPr>
        <p:spPr>
          <a:xfrm>
            <a:off x="1101225" y="40742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4" name="Google Shape;1674;p23"/>
          <p:cNvSpPr txBox="1">
            <a:spLocks noGrp="1"/>
          </p:cNvSpPr>
          <p:nvPr>
            <p:ph type="title" idx="6"/>
          </p:nvPr>
        </p:nvSpPr>
        <p:spPr>
          <a:xfrm>
            <a:off x="3579000" y="3628200"/>
            <a:ext cx="19860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5" name="Google Shape;1675;p23"/>
          <p:cNvSpPr txBox="1">
            <a:spLocks noGrp="1"/>
          </p:cNvSpPr>
          <p:nvPr>
            <p:ph type="subTitle" idx="7"/>
          </p:nvPr>
        </p:nvSpPr>
        <p:spPr>
          <a:xfrm>
            <a:off x="3579000" y="40742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6" name="Google Shape;1676;p23"/>
          <p:cNvSpPr txBox="1">
            <a:spLocks noGrp="1"/>
          </p:cNvSpPr>
          <p:nvPr>
            <p:ph type="title" idx="8"/>
          </p:nvPr>
        </p:nvSpPr>
        <p:spPr>
          <a:xfrm>
            <a:off x="6056775" y="1918375"/>
            <a:ext cx="19860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7" name="Google Shape;1677;p23"/>
          <p:cNvSpPr txBox="1">
            <a:spLocks noGrp="1"/>
          </p:cNvSpPr>
          <p:nvPr>
            <p:ph type="subTitle" idx="9"/>
          </p:nvPr>
        </p:nvSpPr>
        <p:spPr>
          <a:xfrm>
            <a:off x="6056775" y="236462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8" name="Google Shape;1678;p23"/>
          <p:cNvSpPr txBox="1">
            <a:spLocks noGrp="1"/>
          </p:cNvSpPr>
          <p:nvPr>
            <p:ph type="title" idx="13"/>
          </p:nvPr>
        </p:nvSpPr>
        <p:spPr>
          <a:xfrm>
            <a:off x="6056775" y="3628200"/>
            <a:ext cx="19860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9" name="Google Shape;1679;p23"/>
          <p:cNvSpPr txBox="1">
            <a:spLocks noGrp="1"/>
          </p:cNvSpPr>
          <p:nvPr>
            <p:ph type="subTitle" idx="14"/>
          </p:nvPr>
        </p:nvSpPr>
        <p:spPr>
          <a:xfrm>
            <a:off x="6056775" y="40742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0" name="Google Shape;1680;p23"/>
          <p:cNvSpPr txBox="1">
            <a:spLocks noGrp="1"/>
          </p:cNvSpPr>
          <p:nvPr>
            <p:ph type="title" idx="15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81" name="Google Shape;1681;p23"/>
          <p:cNvGrpSpPr/>
          <p:nvPr/>
        </p:nvGrpSpPr>
        <p:grpSpPr>
          <a:xfrm rot="1194310">
            <a:off x="8090166" y="3600364"/>
            <a:ext cx="1343388" cy="1585283"/>
            <a:chOff x="2727675" y="618900"/>
            <a:chExt cx="852200" cy="1005650"/>
          </a:xfrm>
        </p:grpSpPr>
        <p:sp>
          <p:nvSpPr>
            <p:cNvPr id="1682" name="Google Shape;1682;p23"/>
            <p:cNvSpPr/>
            <p:nvPr/>
          </p:nvSpPr>
          <p:spPr>
            <a:xfrm>
              <a:off x="2727675" y="618900"/>
              <a:ext cx="852200" cy="1005650"/>
            </a:xfrm>
            <a:custGeom>
              <a:avLst/>
              <a:gdLst/>
              <a:ahLst/>
              <a:cxnLst/>
              <a:rect l="l" t="t" r="r" b="b"/>
              <a:pathLst>
                <a:path w="34088" h="40226" extrusionOk="0">
                  <a:moveTo>
                    <a:pt x="30021" y="8541"/>
                  </a:moveTo>
                  <a:cubicBezTo>
                    <a:pt x="29207" y="9281"/>
                    <a:pt x="28653" y="10279"/>
                    <a:pt x="27876" y="11129"/>
                  </a:cubicBezTo>
                  <a:cubicBezTo>
                    <a:pt x="29096" y="12201"/>
                    <a:pt x="30390" y="13902"/>
                    <a:pt x="30205" y="16083"/>
                  </a:cubicBezTo>
                  <a:cubicBezTo>
                    <a:pt x="30131" y="16786"/>
                    <a:pt x="29836" y="17081"/>
                    <a:pt x="29281" y="17525"/>
                  </a:cubicBezTo>
                  <a:cubicBezTo>
                    <a:pt x="28985" y="17784"/>
                    <a:pt x="28616" y="18006"/>
                    <a:pt x="28246" y="18154"/>
                  </a:cubicBezTo>
                  <a:cubicBezTo>
                    <a:pt x="27322" y="18412"/>
                    <a:pt x="26323" y="18264"/>
                    <a:pt x="25436" y="17821"/>
                  </a:cubicBezTo>
                  <a:cubicBezTo>
                    <a:pt x="25103" y="18080"/>
                    <a:pt x="24845" y="18375"/>
                    <a:pt x="24623" y="18745"/>
                  </a:cubicBezTo>
                  <a:cubicBezTo>
                    <a:pt x="23809" y="19669"/>
                    <a:pt x="22922" y="20594"/>
                    <a:pt x="22109" y="21592"/>
                  </a:cubicBezTo>
                  <a:cubicBezTo>
                    <a:pt x="21554" y="22257"/>
                    <a:pt x="21148" y="22960"/>
                    <a:pt x="20630" y="23699"/>
                  </a:cubicBezTo>
                  <a:cubicBezTo>
                    <a:pt x="20149" y="24402"/>
                    <a:pt x="19632" y="25067"/>
                    <a:pt x="19114" y="25696"/>
                  </a:cubicBezTo>
                  <a:cubicBezTo>
                    <a:pt x="18079" y="27027"/>
                    <a:pt x="17118" y="28468"/>
                    <a:pt x="16083" y="29836"/>
                  </a:cubicBezTo>
                  <a:cubicBezTo>
                    <a:pt x="15565" y="30502"/>
                    <a:pt x="14899" y="31056"/>
                    <a:pt x="14419" y="31759"/>
                  </a:cubicBezTo>
                  <a:cubicBezTo>
                    <a:pt x="13938" y="32461"/>
                    <a:pt x="13273" y="33016"/>
                    <a:pt x="12792" y="33718"/>
                  </a:cubicBezTo>
                  <a:cubicBezTo>
                    <a:pt x="12607" y="33977"/>
                    <a:pt x="12570" y="34347"/>
                    <a:pt x="12275" y="34532"/>
                  </a:cubicBezTo>
                  <a:cubicBezTo>
                    <a:pt x="12053" y="35863"/>
                    <a:pt x="10574" y="36232"/>
                    <a:pt x="8947" y="35936"/>
                  </a:cubicBezTo>
                  <a:cubicBezTo>
                    <a:pt x="7949" y="35789"/>
                    <a:pt x="7025" y="35419"/>
                    <a:pt x="6211" y="34901"/>
                  </a:cubicBezTo>
                  <a:cubicBezTo>
                    <a:pt x="5953" y="34753"/>
                    <a:pt x="5546" y="34384"/>
                    <a:pt x="5509" y="34384"/>
                  </a:cubicBezTo>
                  <a:cubicBezTo>
                    <a:pt x="5361" y="34384"/>
                    <a:pt x="5065" y="34938"/>
                    <a:pt x="4917" y="35123"/>
                  </a:cubicBezTo>
                  <a:cubicBezTo>
                    <a:pt x="3993" y="36528"/>
                    <a:pt x="2995" y="37452"/>
                    <a:pt x="1997" y="38746"/>
                  </a:cubicBezTo>
                  <a:cubicBezTo>
                    <a:pt x="1738" y="39116"/>
                    <a:pt x="1257" y="40225"/>
                    <a:pt x="777" y="40114"/>
                  </a:cubicBezTo>
                  <a:cubicBezTo>
                    <a:pt x="0" y="39966"/>
                    <a:pt x="1109" y="38746"/>
                    <a:pt x="1294" y="38450"/>
                  </a:cubicBezTo>
                  <a:cubicBezTo>
                    <a:pt x="2440" y="36898"/>
                    <a:pt x="3919" y="35493"/>
                    <a:pt x="4917" y="33829"/>
                  </a:cubicBezTo>
                  <a:cubicBezTo>
                    <a:pt x="4326" y="32720"/>
                    <a:pt x="3069" y="31759"/>
                    <a:pt x="2736" y="30354"/>
                  </a:cubicBezTo>
                  <a:cubicBezTo>
                    <a:pt x="2588" y="29725"/>
                    <a:pt x="2588" y="29097"/>
                    <a:pt x="2773" y="28468"/>
                  </a:cubicBezTo>
                  <a:cubicBezTo>
                    <a:pt x="2995" y="28062"/>
                    <a:pt x="3254" y="27655"/>
                    <a:pt x="3586" y="27285"/>
                  </a:cubicBezTo>
                  <a:cubicBezTo>
                    <a:pt x="3882" y="26916"/>
                    <a:pt x="4178" y="26509"/>
                    <a:pt x="4437" y="26102"/>
                  </a:cubicBezTo>
                  <a:cubicBezTo>
                    <a:pt x="4954" y="25215"/>
                    <a:pt x="5546" y="24439"/>
                    <a:pt x="6063" y="23736"/>
                  </a:cubicBezTo>
                  <a:cubicBezTo>
                    <a:pt x="7210" y="22109"/>
                    <a:pt x="8578" y="20742"/>
                    <a:pt x="9687" y="19263"/>
                  </a:cubicBezTo>
                  <a:cubicBezTo>
                    <a:pt x="9982" y="18856"/>
                    <a:pt x="10204" y="18449"/>
                    <a:pt x="10500" y="18043"/>
                  </a:cubicBezTo>
                  <a:cubicBezTo>
                    <a:pt x="10796" y="17673"/>
                    <a:pt x="11165" y="17377"/>
                    <a:pt x="11461" y="17007"/>
                  </a:cubicBezTo>
                  <a:cubicBezTo>
                    <a:pt x="12127" y="16305"/>
                    <a:pt x="12718" y="15566"/>
                    <a:pt x="13347" y="14863"/>
                  </a:cubicBezTo>
                  <a:cubicBezTo>
                    <a:pt x="14678" y="13532"/>
                    <a:pt x="15972" y="12090"/>
                    <a:pt x="17155" y="10612"/>
                  </a:cubicBezTo>
                  <a:cubicBezTo>
                    <a:pt x="16120" y="9761"/>
                    <a:pt x="15898" y="7432"/>
                    <a:pt x="17155" y="6767"/>
                  </a:cubicBezTo>
                  <a:cubicBezTo>
                    <a:pt x="18634" y="5953"/>
                    <a:pt x="20889" y="6841"/>
                    <a:pt x="22183" y="7284"/>
                  </a:cubicBezTo>
                  <a:cubicBezTo>
                    <a:pt x="22885" y="6545"/>
                    <a:pt x="23403" y="5584"/>
                    <a:pt x="24142" y="4881"/>
                  </a:cubicBezTo>
                  <a:cubicBezTo>
                    <a:pt x="23736" y="4363"/>
                    <a:pt x="23033" y="4068"/>
                    <a:pt x="22848" y="3402"/>
                  </a:cubicBezTo>
                  <a:cubicBezTo>
                    <a:pt x="22737" y="2478"/>
                    <a:pt x="22959" y="1554"/>
                    <a:pt x="23477" y="814"/>
                  </a:cubicBezTo>
                  <a:cubicBezTo>
                    <a:pt x="24031" y="260"/>
                    <a:pt x="24956" y="1"/>
                    <a:pt x="26176" y="112"/>
                  </a:cubicBezTo>
                  <a:cubicBezTo>
                    <a:pt x="27026" y="223"/>
                    <a:pt x="28172" y="777"/>
                    <a:pt x="28985" y="1036"/>
                  </a:cubicBezTo>
                  <a:cubicBezTo>
                    <a:pt x="29281" y="1147"/>
                    <a:pt x="29577" y="1221"/>
                    <a:pt x="29799" y="1332"/>
                  </a:cubicBezTo>
                  <a:cubicBezTo>
                    <a:pt x="29984" y="1406"/>
                    <a:pt x="30131" y="1591"/>
                    <a:pt x="30353" y="1739"/>
                  </a:cubicBezTo>
                  <a:cubicBezTo>
                    <a:pt x="30575" y="1812"/>
                    <a:pt x="30760" y="1923"/>
                    <a:pt x="30982" y="2071"/>
                  </a:cubicBezTo>
                  <a:cubicBezTo>
                    <a:pt x="31204" y="2219"/>
                    <a:pt x="31351" y="2589"/>
                    <a:pt x="31647" y="2848"/>
                  </a:cubicBezTo>
                  <a:cubicBezTo>
                    <a:pt x="32054" y="3106"/>
                    <a:pt x="32387" y="3439"/>
                    <a:pt x="32719" y="3772"/>
                  </a:cubicBezTo>
                  <a:cubicBezTo>
                    <a:pt x="32867" y="3994"/>
                    <a:pt x="32978" y="4290"/>
                    <a:pt x="33126" y="4548"/>
                  </a:cubicBezTo>
                  <a:cubicBezTo>
                    <a:pt x="33570" y="5177"/>
                    <a:pt x="33902" y="5916"/>
                    <a:pt x="34050" y="6656"/>
                  </a:cubicBezTo>
                  <a:cubicBezTo>
                    <a:pt x="34087" y="7136"/>
                    <a:pt x="34050" y="7617"/>
                    <a:pt x="33902" y="8061"/>
                  </a:cubicBezTo>
                  <a:cubicBezTo>
                    <a:pt x="33348" y="9170"/>
                    <a:pt x="31056" y="9872"/>
                    <a:pt x="30021" y="8541"/>
                  </a:cubicBezTo>
                  <a:close/>
                  <a:moveTo>
                    <a:pt x="31425" y="8504"/>
                  </a:moveTo>
                  <a:cubicBezTo>
                    <a:pt x="32165" y="8578"/>
                    <a:pt x="32867" y="8208"/>
                    <a:pt x="33274" y="7580"/>
                  </a:cubicBezTo>
                  <a:cubicBezTo>
                    <a:pt x="33348" y="6656"/>
                    <a:pt x="33089" y="5694"/>
                    <a:pt x="32498" y="4955"/>
                  </a:cubicBezTo>
                  <a:cubicBezTo>
                    <a:pt x="32165" y="4363"/>
                    <a:pt x="31721" y="3846"/>
                    <a:pt x="31167" y="3439"/>
                  </a:cubicBezTo>
                  <a:cubicBezTo>
                    <a:pt x="30871" y="3180"/>
                    <a:pt x="30686" y="2848"/>
                    <a:pt x="30464" y="2626"/>
                  </a:cubicBezTo>
                  <a:cubicBezTo>
                    <a:pt x="30316" y="2552"/>
                    <a:pt x="30094" y="2441"/>
                    <a:pt x="29910" y="2330"/>
                  </a:cubicBezTo>
                  <a:cubicBezTo>
                    <a:pt x="29540" y="2071"/>
                    <a:pt x="29133" y="1886"/>
                    <a:pt x="28690" y="1776"/>
                  </a:cubicBezTo>
                  <a:cubicBezTo>
                    <a:pt x="28135" y="1591"/>
                    <a:pt x="27617" y="1406"/>
                    <a:pt x="27026" y="1184"/>
                  </a:cubicBezTo>
                  <a:cubicBezTo>
                    <a:pt x="26693" y="1036"/>
                    <a:pt x="26360" y="925"/>
                    <a:pt x="26028" y="888"/>
                  </a:cubicBezTo>
                  <a:cubicBezTo>
                    <a:pt x="24216" y="703"/>
                    <a:pt x="23514" y="1554"/>
                    <a:pt x="23588" y="3180"/>
                  </a:cubicBezTo>
                  <a:cubicBezTo>
                    <a:pt x="23846" y="3587"/>
                    <a:pt x="24253" y="3957"/>
                    <a:pt x="24660" y="4253"/>
                  </a:cubicBezTo>
                  <a:cubicBezTo>
                    <a:pt x="25177" y="4105"/>
                    <a:pt x="25103" y="3365"/>
                    <a:pt x="25584" y="3291"/>
                  </a:cubicBezTo>
                  <a:cubicBezTo>
                    <a:pt x="25880" y="3254"/>
                    <a:pt x="26213" y="3328"/>
                    <a:pt x="26508" y="3513"/>
                  </a:cubicBezTo>
                  <a:cubicBezTo>
                    <a:pt x="27026" y="3809"/>
                    <a:pt x="27543" y="4511"/>
                    <a:pt x="27950" y="4733"/>
                  </a:cubicBezTo>
                  <a:cubicBezTo>
                    <a:pt x="28653" y="4437"/>
                    <a:pt x="29355" y="4696"/>
                    <a:pt x="30021" y="4955"/>
                  </a:cubicBezTo>
                  <a:cubicBezTo>
                    <a:pt x="30464" y="5140"/>
                    <a:pt x="31056" y="5251"/>
                    <a:pt x="31204" y="5657"/>
                  </a:cubicBezTo>
                  <a:cubicBezTo>
                    <a:pt x="31388" y="6841"/>
                    <a:pt x="30649" y="7173"/>
                    <a:pt x="30353" y="7950"/>
                  </a:cubicBezTo>
                  <a:cubicBezTo>
                    <a:pt x="30760" y="8024"/>
                    <a:pt x="30945" y="8430"/>
                    <a:pt x="31425" y="8504"/>
                  </a:cubicBezTo>
                  <a:close/>
                  <a:moveTo>
                    <a:pt x="26989" y="4881"/>
                  </a:moveTo>
                  <a:cubicBezTo>
                    <a:pt x="26804" y="4733"/>
                    <a:pt x="25954" y="3920"/>
                    <a:pt x="25769" y="4216"/>
                  </a:cubicBezTo>
                  <a:cubicBezTo>
                    <a:pt x="25362" y="4918"/>
                    <a:pt x="24475" y="5547"/>
                    <a:pt x="23883" y="6323"/>
                  </a:cubicBezTo>
                  <a:cubicBezTo>
                    <a:pt x="23514" y="6767"/>
                    <a:pt x="23218" y="7284"/>
                    <a:pt x="22959" y="7691"/>
                  </a:cubicBezTo>
                  <a:cubicBezTo>
                    <a:pt x="23772" y="8098"/>
                    <a:pt x="24586" y="8578"/>
                    <a:pt x="25362" y="9096"/>
                  </a:cubicBezTo>
                  <a:cubicBezTo>
                    <a:pt x="25325" y="8985"/>
                    <a:pt x="25325" y="8874"/>
                    <a:pt x="25362" y="8763"/>
                  </a:cubicBezTo>
                  <a:cubicBezTo>
                    <a:pt x="26286" y="7876"/>
                    <a:pt x="26915" y="6619"/>
                    <a:pt x="27691" y="5584"/>
                  </a:cubicBezTo>
                  <a:cubicBezTo>
                    <a:pt x="27359" y="5473"/>
                    <a:pt x="27248" y="5140"/>
                    <a:pt x="26989" y="4881"/>
                  </a:cubicBezTo>
                  <a:close/>
                  <a:moveTo>
                    <a:pt x="28837" y="5399"/>
                  </a:moveTo>
                  <a:cubicBezTo>
                    <a:pt x="28800" y="5510"/>
                    <a:pt x="28727" y="5547"/>
                    <a:pt x="28727" y="5694"/>
                  </a:cubicBezTo>
                  <a:cubicBezTo>
                    <a:pt x="29244" y="5953"/>
                    <a:pt x="29799" y="6175"/>
                    <a:pt x="30353" y="6323"/>
                  </a:cubicBezTo>
                  <a:cubicBezTo>
                    <a:pt x="30464" y="6212"/>
                    <a:pt x="30501" y="6064"/>
                    <a:pt x="30464" y="5953"/>
                  </a:cubicBezTo>
                  <a:cubicBezTo>
                    <a:pt x="29873" y="5805"/>
                    <a:pt x="29503" y="5473"/>
                    <a:pt x="28800" y="5399"/>
                  </a:cubicBezTo>
                  <a:close/>
                  <a:moveTo>
                    <a:pt x="29281" y="6397"/>
                  </a:moveTo>
                  <a:cubicBezTo>
                    <a:pt x="28727" y="6175"/>
                    <a:pt x="28320" y="5768"/>
                    <a:pt x="28098" y="6397"/>
                  </a:cubicBezTo>
                  <a:cubicBezTo>
                    <a:pt x="28727" y="6619"/>
                    <a:pt x="29318" y="6914"/>
                    <a:pt x="29947" y="7173"/>
                  </a:cubicBezTo>
                  <a:cubicBezTo>
                    <a:pt x="29984" y="6951"/>
                    <a:pt x="30168" y="6877"/>
                    <a:pt x="30242" y="6693"/>
                  </a:cubicBezTo>
                  <a:cubicBezTo>
                    <a:pt x="29947" y="6582"/>
                    <a:pt x="29614" y="6545"/>
                    <a:pt x="29244" y="6397"/>
                  </a:cubicBezTo>
                  <a:close/>
                  <a:moveTo>
                    <a:pt x="27839" y="6730"/>
                  </a:moveTo>
                  <a:cubicBezTo>
                    <a:pt x="27728" y="6877"/>
                    <a:pt x="27654" y="7025"/>
                    <a:pt x="27580" y="7173"/>
                  </a:cubicBezTo>
                  <a:cubicBezTo>
                    <a:pt x="28209" y="7358"/>
                    <a:pt x="28837" y="7617"/>
                    <a:pt x="29429" y="7987"/>
                  </a:cubicBezTo>
                  <a:cubicBezTo>
                    <a:pt x="29540" y="7839"/>
                    <a:pt x="29614" y="7691"/>
                    <a:pt x="29688" y="7506"/>
                  </a:cubicBezTo>
                  <a:cubicBezTo>
                    <a:pt x="29059" y="7247"/>
                    <a:pt x="28468" y="6951"/>
                    <a:pt x="27802" y="6730"/>
                  </a:cubicBezTo>
                  <a:close/>
                  <a:moveTo>
                    <a:pt x="28024" y="17451"/>
                  </a:moveTo>
                  <a:cubicBezTo>
                    <a:pt x="28616" y="17266"/>
                    <a:pt x="29133" y="16638"/>
                    <a:pt x="29429" y="16305"/>
                  </a:cubicBezTo>
                  <a:cubicBezTo>
                    <a:pt x="29540" y="15307"/>
                    <a:pt x="29355" y="14309"/>
                    <a:pt x="28837" y="13421"/>
                  </a:cubicBezTo>
                  <a:cubicBezTo>
                    <a:pt x="28209" y="12164"/>
                    <a:pt x="27285" y="11647"/>
                    <a:pt x="26213" y="10685"/>
                  </a:cubicBezTo>
                  <a:cubicBezTo>
                    <a:pt x="25584" y="10168"/>
                    <a:pt x="24882" y="9687"/>
                    <a:pt x="24142" y="9281"/>
                  </a:cubicBezTo>
                  <a:cubicBezTo>
                    <a:pt x="23070" y="8541"/>
                    <a:pt x="21887" y="7950"/>
                    <a:pt x="20630" y="7580"/>
                  </a:cubicBezTo>
                  <a:cubicBezTo>
                    <a:pt x="19595" y="7284"/>
                    <a:pt x="17414" y="6877"/>
                    <a:pt x="17081" y="7987"/>
                  </a:cubicBezTo>
                  <a:cubicBezTo>
                    <a:pt x="16822" y="8726"/>
                    <a:pt x="17266" y="9909"/>
                    <a:pt x="17709" y="9983"/>
                  </a:cubicBezTo>
                  <a:cubicBezTo>
                    <a:pt x="17968" y="10020"/>
                    <a:pt x="18412" y="9687"/>
                    <a:pt x="18744" y="9613"/>
                  </a:cubicBezTo>
                  <a:cubicBezTo>
                    <a:pt x="20001" y="9355"/>
                    <a:pt x="21850" y="10168"/>
                    <a:pt x="22848" y="10649"/>
                  </a:cubicBezTo>
                  <a:cubicBezTo>
                    <a:pt x="23144" y="10796"/>
                    <a:pt x="23440" y="11092"/>
                    <a:pt x="23772" y="11277"/>
                  </a:cubicBezTo>
                  <a:cubicBezTo>
                    <a:pt x="24475" y="11721"/>
                    <a:pt x="25140" y="12238"/>
                    <a:pt x="25732" y="12867"/>
                  </a:cubicBezTo>
                  <a:cubicBezTo>
                    <a:pt x="26323" y="13532"/>
                    <a:pt x="26952" y="14383"/>
                    <a:pt x="26804" y="15640"/>
                  </a:cubicBezTo>
                  <a:cubicBezTo>
                    <a:pt x="26730" y="16379"/>
                    <a:pt x="26250" y="16564"/>
                    <a:pt x="25991" y="17266"/>
                  </a:cubicBezTo>
                  <a:cubicBezTo>
                    <a:pt x="26619" y="17525"/>
                    <a:pt x="27322" y="17599"/>
                    <a:pt x="27987" y="17451"/>
                  </a:cubicBezTo>
                  <a:close/>
                  <a:moveTo>
                    <a:pt x="27285" y="7543"/>
                  </a:moveTo>
                  <a:cubicBezTo>
                    <a:pt x="27174" y="7691"/>
                    <a:pt x="27100" y="7802"/>
                    <a:pt x="27063" y="7950"/>
                  </a:cubicBezTo>
                  <a:cubicBezTo>
                    <a:pt x="27580" y="8282"/>
                    <a:pt x="28135" y="8541"/>
                    <a:pt x="28727" y="8726"/>
                  </a:cubicBezTo>
                  <a:cubicBezTo>
                    <a:pt x="28948" y="8652"/>
                    <a:pt x="29022" y="8467"/>
                    <a:pt x="29096" y="8245"/>
                  </a:cubicBezTo>
                  <a:cubicBezTo>
                    <a:pt x="28505" y="8024"/>
                    <a:pt x="28061" y="7617"/>
                    <a:pt x="27285" y="7543"/>
                  </a:cubicBezTo>
                  <a:close/>
                  <a:moveTo>
                    <a:pt x="26730" y="8282"/>
                  </a:moveTo>
                  <a:cubicBezTo>
                    <a:pt x="26693" y="8430"/>
                    <a:pt x="26545" y="8467"/>
                    <a:pt x="26471" y="8652"/>
                  </a:cubicBezTo>
                  <a:cubicBezTo>
                    <a:pt x="27063" y="8837"/>
                    <a:pt x="27580" y="9133"/>
                    <a:pt x="28061" y="9502"/>
                  </a:cubicBezTo>
                  <a:cubicBezTo>
                    <a:pt x="28283" y="9428"/>
                    <a:pt x="28357" y="9207"/>
                    <a:pt x="28505" y="9059"/>
                  </a:cubicBezTo>
                  <a:cubicBezTo>
                    <a:pt x="27876" y="8874"/>
                    <a:pt x="27285" y="8615"/>
                    <a:pt x="26730" y="8282"/>
                  </a:cubicBezTo>
                  <a:close/>
                  <a:moveTo>
                    <a:pt x="26139" y="8985"/>
                  </a:moveTo>
                  <a:cubicBezTo>
                    <a:pt x="26102" y="9059"/>
                    <a:pt x="26065" y="9096"/>
                    <a:pt x="26028" y="9170"/>
                  </a:cubicBezTo>
                  <a:cubicBezTo>
                    <a:pt x="26693" y="9244"/>
                    <a:pt x="26841" y="9835"/>
                    <a:pt x="27507" y="9946"/>
                  </a:cubicBezTo>
                  <a:cubicBezTo>
                    <a:pt x="27507" y="10057"/>
                    <a:pt x="27654" y="10020"/>
                    <a:pt x="27617" y="10168"/>
                  </a:cubicBezTo>
                  <a:cubicBezTo>
                    <a:pt x="27728" y="10094"/>
                    <a:pt x="27839" y="9983"/>
                    <a:pt x="27876" y="9835"/>
                  </a:cubicBezTo>
                  <a:cubicBezTo>
                    <a:pt x="27359" y="9465"/>
                    <a:pt x="26767" y="9170"/>
                    <a:pt x="26139" y="8985"/>
                  </a:cubicBezTo>
                  <a:close/>
                  <a:moveTo>
                    <a:pt x="26952" y="10279"/>
                  </a:moveTo>
                  <a:cubicBezTo>
                    <a:pt x="27063" y="10390"/>
                    <a:pt x="27211" y="10759"/>
                    <a:pt x="27433" y="10538"/>
                  </a:cubicBezTo>
                  <a:cubicBezTo>
                    <a:pt x="26989" y="10279"/>
                    <a:pt x="26619" y="9798"/>
                    <a:pt x="26176" y="9687"/>
                  </a:cubicBezTo>
                  <a:cubicBezTo>
                    <a:pt x="26434" y="9872"/>
                    <a:pt x="26693" y="10094"/>
                    <a:pt x="26952" y="10279"/>
                  </a:cubicBezTo>
                  <a:close/>
                  <a:moveTo>
                    <a:pt x="15639" y="29134"/>
                  </a:moveTo>
                  <a:cubicBezTo>
                    <a:pt x="16785" y="27655"/>
                    <a:pt x="17857" y="26102"/>
                    <a:pt x="19003" y="24549"/>
                  </a:cubicBezTo>
                  <a:cubicBezTo>
                    <a:pt x="20186" y="23034"/>
                    <a:pt x="21148" y="21444"/>
                    <a:pt x="22442" y="20076"/>
                  </a:cubicBezTo>
                  <a:cubicBezTo>
                    <a:pt x="23329" y="19078"/>
                    <a:pt x="24253" y="17895"/>
                    <a:pt x="25214" y="16860"/>
                  </a:cubicBezTo>
                  <a:cubicBezTo>
                    <a:pt x="25547" y="16527"/>
                    <a:pt x="25843" y="16120"/>
                    <a:pt x="26028" y="15713"/>
                  </a:cubicBezTo>
                  <a:cubicBezTo>
                    <a:pt x="26065" y="15270"/>
                    <a:pt x="26028" y="14826"/>
                    <a:pt x="25917" y="14420"/>
                  </a:cubicBezTo>
                  <a:cubicBezTo>
                    <a:pt x="25732" y="14013"/>
                    <a:pt x="25473" y="13680"/>
                    <a:pt x="25177" y="13347"/>
                  </a:cubicBezTo>
                  <a:cubicBezTo>
                    <a:pt x="24808" y="12941"/>
                    <a:pt x="24364" y="12571"/>
                    <a:pt x="23883" y="12238"/>
                  </a:cubicBezTo>
                  <a:cubicBezTo>
                    <a:pt x="22663" y="11499"/>
                    <a:pt x="21369" y="10538"/>
                    <a:pt x="19669" y="10353"/>
                  </a:cubicBezTo>
                  <a:cubicBezTo>
                    <a:pt x="18781" y="10242"/>
                    <a:pt x="18560" y="10538"/>
                    <a:pt x="18005" y="10759"/>
                  </a:cubicBezTo>
                  <a:cubicBezTo>
                    <a:pt x="16378" y="12978"/>
                    <a:pt x="14234" y="14900"/>
                    <a:pt x="12496" y="17007"/>
                  </a:cubicBezTo>
                  <a:cubicBezTo>
                    <a:pt x="11868" y="17747"/>
                    <a:pt x="11239" y="18412"/>
                    <a:pt x="10685" y="19152"/>
                  </a:cubicBezTo>
                  <a:cubicBezTo>
                    <a:pt x="10130" y="19928"/>
                    <a:pt x="9539" y="20631"/>
                    <a:pt x="8910" y="21333"/>
                  </a:cubicBezTo>
                  <a:cubicBezTo>
                    <a:pt x="8319" y="22035"/>
                    <a:pt x="7764" y="22812"/>
                    <a:pt x="7210" y="23551"/>
                  </a:cubicBezTo>
                  <a:cubicBezTo>
                    <a:pt x="6618" y="24291"/>
                    <a:pt x="6027" y="25030"/>
                    <a:pt x="5509" y="25806"/>
                  </a:cubicBezTo>
                  <a:cubicBezTo>
                    <a:pt x="5102" y="26398"/>
                    <a:pt x="4733" y="27027"/>
                    <a:pt x="4363" y="27544"/>
                  </a:cubicBezTo>
                  <a:cubicBezTo>
                    <a:pt x="4215" y="27729"/>
                    <a:pt x="3993" y="27988"/>
                    <a:pt x="4030" y="28136"/>
                  </a:cubicBezTo>
                  <a:cubicBezTo>
                    <a:pt x="5102" y="28062"/>
                    <a:pt x="5546" y="28468"/>
                    <a:pt x="6248" y="28801"/>
                  </a:cubicBezTo>
                  <a:cubicBezTo>
                    <a:pt x="6470" y="28912"/>
                    <a:pt x="6729" y="29023"/>
                    <a:pt x="6951" y="29134"/>
                  </a:cubicBezTo>
                  <a:cubicBezTo>
                    <a:pt x="7136" y="29245"/>
                    <a:pt x="7284" y="29467"/>
                    <a:pt x="7505" y="29614"/>
                  </a:cubicBezTo>
                  <a:cubicBezTo>
                    <a:pt x="8171" y="29910"/>
                    <a:pt x="8799" y="30280"/>
                    <a:pt x="9428" y="30687"/>
                  </a:cubicBezTo>
                  <a:cubicBezTo>
                    <a:pt x="10500" y="31463"/>
                    <a:pt x="11276" y="32572"/>
                    <a:pt x="12090" y="33496"/>
                  </a:cubicBezTo>
                  <a:cubicBezTo>
                    <a:pt x="13088" y="31981"/>
                    <a:pt x="14493" y="30613"/>
                    <a:pt x="15639" y="29134"/>
                  </a:cubicBezTo>
                  <a:close/>
                  <a:moveTo>
                    <a:pt x="9798" y="35271"/>
                  </a:moveTo>
                  <a:cubicBezTo>
                    <a:pt x="10685" y="35345"/>
                    <a:pt x="11720" y="35012"/>
                    <a:pt x="11535" y="34088"/>
                  </a:cubicBezTo>
                  <a:cubicBezTo>
                    <a:pt x="11424" y="33718"/>
                    <a:pt x="10759" y="33053"/>
                    <a:pt x="10352" y="32572"/>
                  </a:cubicBezTo>
                  <a:cubicBezTo>
                    <a:pt x="9945" y="32092"/>
                    <a:pt x="9465" y="31648"/>
                    <a:pt x="8984" y="31278"/>
                  </a:cubicBezTo>
                  <a:cubicBezTo>
                    <a:pt x="8319" y="30835"/>
                    <a:pt x="7542" y="30502"/>
                    <a:pt x="7025" y="30206"/>
                  </a:cubicBezTo>
                  <a:cubicBezTo>
                    <a:pt x="6840" y="30058"/>
                    <a:pt x="6692" y="29873"/>
                    <a:pt x="6544" y="29762"/>
                  </a:cubicBezTo>
                  <a:cubicBezTo>
                    <a:pt x="5768" y="29319"/>
                    <a:pt x="4585" y="28653"/>
                    <a:pt x="3439" y="28949"/>
                  </a:cubicBezTo>
                  <a:cubicBezTo>
                    <a:pt x="3291" y="31167"/>
                    <a:pt x="4659" y="31870"/>
                    <a:pt x="5398" y="33201"/>
                  </a:cubicBezTo>
                  <a:cubicBezTo>
                    <a:pt x="5731" y="32646"/>
                    <a:pt x="6100" y="32165"/>
                    <a:pt x="6544" y="31685"/>
                  </a:cubicBezTo>
                  <a:cubicBezTo>
                    <a:pt x="6803" y="31426"/>
                    <a:pt x="7394" y="31241"/>
                    <a:pt x="7394" y="31759"/>
                  </a:cubicBezTo>
                  <a:cubicBezTo>
                    <a:pt x="7394" y="32055"/>
                    <a:pt x="7099" y="32128"/>
                    <a:pt x="6914" y="32313"/>
                  </a:cubicBezTo>
                  <a:cubicBezTo>
                    <a:pt x="6544" y="32720"/>
                    <a:pt x="6248" y="33349"/>
                    <a:pt x="5916" y="33792"/>
                  </a:cubicBezTo>
                  <a:cubicBezTo>
                    <a:pt x="6729" y="34532"/>
                    <a:pt x="8319" y="35160"/>
                    <a:pt x="9798" y="3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3328450" y="646650"/>
              <a:ext cx="116475" cy="42525"/>
            </a:xfrm>
            <a:custGeom>
              <a:avLst/>
              <a:gdLst/>
              <a:ahLst/>
              <a:cxnLst/>
              <a:rect l="l" t="t" r="r" b="b"/>
              <a:pathLst>
                <a:path w="4659" h="1701" extrusionOk="0">
                  <a:moveTo>
                    <a:pt x="4548" y="1405"/>
                  </a:moveTo>
                  <a:cubicBezTo>
                    <a:pt x="3697" y="1553"/>
                    <a:pt x="2477" y="222"/>
                    <a:pt x="1109" y="850"/>
                  </a:cubicBezTo>
                  <a:cubicBezTo>
                    <a:pt x="740" y="1035"/>
                    <a:pt x="703" y="1368"/>
                    <a:pt x="481" y="1701"/>
                  </a:cubicBezTo>
                  <a:cubicBezTo>
                    <a:pt x="0" y="1701"/>
                    <a:pt x="296" y="1035"/>
                    <a:pt x="407" y="924"/>
                  </a:cubicBezTo>
                  <a:cubicBezTo>
                    <a:pt x="1035" y="0"/>
                    <a:pt x="3032" y="259"/>
                    <a:pt x="3919" y="924"/>
                  </a:cubicBezTo>
                  <a:cubicBezTo>
                    <a:pt x="4252" y="961"/>
                    <a:pt x="4659" y="1072"/>
                    <a:pt x="4548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3453225" y="6854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37" y="334"/>
                  </a:moveTo>
                  <a:cubicBezTo>
                    <a:pt x="0" y="75"/>
                    <a:pt x="222" y="1"/>
                    <a:pt x="370" y="75"/>
                  </a:cubicBezTo>
                  <a:cubicBezTo>
                    <a:pt x="555" y="334"/>
                    <a:pt x="185" y="555"/>
                    <a:pt x="37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3477250" y="707650"/>
              <a:ext cx="74900" cy="91525"/>
            </a:xfrm>
            <a:custGeom>
              <a:avLst/>
              <a:gdLst/>
              <a:ahLst/>
              <a:cxnLst/>
              <a:rect l="l" t="t" r="r" b="b"/>
              <a:pathLst>
                <a:path w="2996" h="3661" extrusionOk="0">
                  <a:moveTo>
                    <a:pt x="2810" y="3586"/>
                  </a:moveTo>
                  <a:cubicBezTo>
                    <a:pt x="2699" y="3549"/>
                    <a:pt x="2699" y="3660"/>
                    <a:pt x="2625" y="3623"/>
                  </a:cubicBezTo>
                  <a:cubicBezTo>
                    <a:pt x="2404" y="3291"/>
                    <a:pt x="2293" y="2884"/>
                    <a:pt x="2256" y="2477"/>
                  </a:cubicBezTo>
                  <a:cubicBezTo>
                    <a:pt x="1886" y="1886"/>
                    <a:pt x="1479" y="1331"/>
                    <a:pt x="999" y="813"/>
                  </a:cubicBezTo>
                  <a:cubicBezTo>
                    <a:pt x="777" y="592"/>
                    <a:pt x="1" y="185"/>
                    <a:pt x="666" y="0"/>
                  </a:cubicBezTo>
                  <a:cubicBezTo>
                    <a:pt x="1405" y="666"/>
                    <a:pt x="2071" y="1405"/>
                    <a:pt x="2625" y="2255"/>
                  </a:cubicBezTo>
                  <a:cubicBezTo>
                    <a:pt x="2625" y="2736"/>
                    <a:pt x="2995" y="3143"/>
                    <a:pt x="281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3168550" y="811150"/>
              <a:ext cx="55475" cy="37000"/>
            </a:xfrm>
            <a:custGeom>
              <a:avLst/>
              <a:gdLst/>
              <a:ahLst/>
              <a:cxnLst/>
              <a:rect l="l" t="t" r="r" b="b"/>
              <a:pathLst>
                <a:path w="2219" h="1480" extrusionOk="0">
                  <a:moveTo>
                    <a:pt x="2219" y="740"/>
                  </a:moveTo>
                  <a:cubicBezTo>
                    <a:pt x="2182" y="740"/>
                    <a:pt x="2108" y="777"/>
                    <a:pt x="2108" y="851"/>
                  </a:cubicBezTo>
                  <a:cubicBezTo>
                    <a:pt x="1701" y="666"/>
                    <a:pt x="1294" y="592"/>
                    <a:pt x="851" y="666"/>
                  </a:cubicBezTo>
                  <a:cubicBezTo>
                    <a:pt x="444" y="777"/>
                    <a:pt x="703" y="1295"/>
                    <a:pt x="333" y="1480"/>
                  </a:cubicBezTo>
                  <a:cubicBezTo>
                    <a:pt x="0" y="1295"/>
                    <a:pt x="148" y="777"/>
                    <a:pt x="296" y="592"/>
                  </a:cubicBezTo>
                  <a:cubicBezTo>
                    <a:pt x="629" y="75"/>
                    <a:pt x="2145" y="1"/>
                    <a:pt x="2219" y="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>
              <a:off x="3240650" y="827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518" y="259"/>
                  </a:moveTo>
                  <a:cubicBezTo>
                    <a:pt x="555" y="333"/>
                    <a:pt x="518" y="481"/>
                    <a:pt x="444" y="555"/>
                  </a:cubicBezTo>
                  <a:lnTo>
                    <a:pt x="259" y="555"/>
                  </a:lnTo>
                  <a:cubicBezTo>
                    <a:pt x="0" y="407"/>
                    <a:pt x="296" y="0"/>
                    <a:pt x="51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>
              <a:off x="3290550" y="837950"/>
              <a:ext cx="153450" cy="172875"/>
            </a:xfrm>
            <a:custGeom>
              <a:avLst/>
              <a:gdLst/>
              <a:ahLst/>
              <a:cxnLst/>
              <a:rect l="l" t="t" r="r" b="b"/>
              <a:pathLst>
                <a:path w="6138" h="6915" extrusionOk="0">
                  <a:moveTo>
                    <a:pt x="2071" y="1887"/>
                  </a:moveTo>
                  <a:cubicBezTo>
                    <a:pt x="1701" y="1517"/>
                    <a:pt x="1294" y="1184"/>
                    <a:pt x="851" y="962"/>
                  </a:cubicBezTo>
                  <a:cubicBezTo>
                    <a:pt x="555" y="851"/>
                    <a:pt x="259" y="703"/>
                    <a:pt x="0" y="519"/>
                  </a:cubicBezTo>
                  <a:cubicBezTo>
                    <a:pt x="222" y="1"/>
                    <a:pt x="999" y="629"/>
                    <a:pt x="1331" y="851"/>
                  </a:cubicBezTo>
                  <a:cubicBezTo>
                    <a:pt x="1516" y="962"/>
                    <a:pt x="1701" y="1036"/>
                    <a:pt x="1886" y="1147"/>
                  </a:cubicBezTo>
                  <a:cubicBezTo>
                    <a:pt x="2034" y="1258"/>
                    <a:pt x="2108" y="1443"/>
                    <a:pt x="2293" y="1554"/>
                  </a:cubicBezTo>
                  <a:cubicBezTo>
                    <a:pt x="2514" y="1665"/>
                    <a:pt x="2736" y="1813"/>
                    <a:pt x="2958" y="1960"/>
                  </a:cubicBezTo>
                  <a:cubicBezTo>
                    <a:pt x="3069" y="2034"/>
                    <a:pt x="3106" y="2219"/>
                    <a:pt x="3217" y="2293"/>
                  </a:cubicBezTo>
                  <a:cubicBezTo>
                    <a:pt x="3550" y="2589"/>
                    <a:pt x="3993" y="2811"/>
                    <a:pt x="4252" y="3070"/>
                  </a:cubicBezTo>
                  <a:cubicBezTo>
                    <a:pt x="4622" y="3476"/>
                    <a:pt x="4918" y="4031"/>
                    <a:pt x="5287" y="4511"/>
                  </a:cubicBezTo>
                  <a:cubicBezTo>
                    <a:pt x="5657" y="4955"/>
                    <a:pt x="5953" y="5510"/>
                    <a:pt x="6138" y="6064"/>
                  </a:cubicBezTo>
                  <a:cubicBezTo>
                    <a:pt x="6138" y="6286"/>
                    <a:pt x="6138" y="6804"/>
                    <a:pt x="5953" y="6841"/>
                  </a:cubicBezTo>
                  <a:cubicBezTo>
                    <a:pt x="5620" y="6915"/>
                    <a:pt x="5768" y="6471"/>
                    <a:pt x="5731" y="6249"/>
                  </a:cubicBezTo>
                  <a:cubicBezTo>
                    <a:pt x="5657" y="5879"/>
                    <a:pt x="5472" y="5547"/>
                    <a:pt x="5287" y="5251"/>
                  </a:cubicBezTo>
                  <a:cubicBezTo>
                    <a:pt x="5102" y="4955"/>
                    <a:pt x="4918" y="4659"/>
                    <a:pt x="4696" y="4437"/>
                  </a:cubicBezTo>
                  <a:cubicBezTo>
                    <a:pt x="4437" y="4105"/>
                    <a:pt x="4252" y="3661"/>
                    <a:pt x="3993" y="3365"/>
                  </a:cubicBezTo>
                  <a:cubicBezTo>
                    <a:pt x="3661" y="3070"/>
                    <a:pt x="3328" y="2811"/>
                    <a:pt x="2958" y="2589"/>
                  </a:cubicBezTo>
                  <a:cubicBezTo>
                    <a:pt x="2699" y="2367"/>
                    <a:pt x="2478" y="1960"/>
                    <a:pt x="2071" y="1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3042850" y="898975"/>
              <a:ext cx="158075" cy="163600"/>
            </a:xfrm>
            <a:custGeom>
              <a:avLst/>
              <a:gdLst/>
              <a:ahLst/>
              <a:cxnLst/>
              <a:rect l="l" t="t" r="r" b="b"/>
              <a:pathLst>
                <a:path w="6323" h="6544" extrusionOk="0">
                  <a:moveTo>
                    <a:pt x="6322" y="259"/>
                  </a:moveTo>
                  <a:cubicBezTo>
                    <a:pt x="6322" y="629"/>
                    <a:pt x="5953" y="776"/>
                    <a:pt x="5731" y="961"/>
                  </a:cubicBezTo>
                  <a:cubicBezTo>
                    <a:pt x="5509" y="1183"/>
                    <a:pt x="5324" y="1442"/>
                    <a:pt x="5102" y="1664"/>
                  </a:cubicBezTo>
                  <a:cubicBezTo>
                    <a:pt x="4733" y="2107"/>
                    <a:pt x="4252" y="2477"/>
                    <a:pt x="3845" y="2884"/>
                  </a:cubicBezTo>
                  <a:cubicBezTo>
                    <a:pt x="3439" y="3290"/>
                    <a:pt x="3106" y="3771"/>
                    <a:pt x="2736" y="4178"/>
                  </a:cubicBezTo>
                  <a:cubicBezTo>
                    <a:pt x="2145" y="4843"/>
                    <a:pt x="1553" y="5472"/>
                    <a:pt x="925" y="6026"/>
                  </a:cubicBezTo>
                  <a:cubicBezTo>
                    <a:pt x="740" y="6211"/>
                    <a:pt x="592" y="6544"/>
                    <a:pt x="296" y="6544"/>
                  </a:cubicBezTo>
                  <a:cubicBezTo>
                    <a:pt x="0" y="6100"/>
                    <a:pt x="629" y="5767"/>
                    <a:pt x="888" y="5509"/>
                  </a:cubicBezTo>
                  <a:cubicBezTo>
                    <a:pt x="1479" y="4880"/>
                    <a:pt x="2034" y="4289"/>
                    <a:pt x="2662" y="3660"/>
                  </a:cubicBezTo>
                  <a:cubicBezTo>
                    <a:pt x="3623" y="2477"/>
                    <a:pt x="4696" y="1405"/>
                    <a:pt x="5842" y="370"/>
                  </a:cubicBezTo>
                  <a:cubicBezTo>
                    <a:pt x="5879" y="222"/>
                    <a:pt x="6211" y="0"/>
                    <a:pt x="63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2903275" y="894350"/>
              <a:ext cx="348475" cy="433500"/>
            </a:xfrm>
            <a:custGeom>
              <a:avLst/>
              <a:gdLst/>
              <a:ahLst/>
              <a:cxnLst/>
              <a:rect l="l" t="t" r="r" b="b"/>
              <a:pathLst>
                <a:path w="13939" h="17340" extrusionOk="0">
                  <a:moveTo>
                    <a:pt x="12830" y="1886"/>
                  </a:moveTo>
                  <a:cubicBezTo>
                    <a:pt x="13051" y="1960"/>
                    <a:pt x="13347" y="1960"/>
                    <a:pt x="13310" y="2329"/>
                  </a:cubicBezTo>
                  <a:cubicBezTo>
                    <a:pt x="13125" y="2477"/>
                    <a:pt x="12756" y="2329"/>
                    <a:pt x="12608" y="2181"/>
                  </a:cubicBezTo>
                  <a:cubicBezTo>
                    <a:pt x="12349" y="2588"/>
                    <a:pt x="12016" y="2921"/>
                    <a:pt x="11683" y="3254"/>
                  </a:cubicBezTo>
                  <a:cubicBezTo>
                    <a:pt x="11868" y="3512"/>
                    <a:pt x="12201" y="3475"/>
                    <a:pt x="12201" y="3845"/>
                  </a:cubicBezTo>
                  <a:cubicBezTo>
                    <a:pt x="12201" y="4437"/>
                    <a:pt x="11462" y="4141"/>
                    <a:pt x="11129" y="3882"/>
                  </a:cubicBezTo>
                  <a:cubicBezTo>
                    <a:pt x="10685" y="4289"/>
                    <a:pt x="10316" y="4732"/>
                    <a:pt x="9946" y="5213"/>
                  </a:cubicBezTo>
                  <a:cubicBezTo>
                    <a:pt x="10168" y="5324"/>
                    <a:pt x="10463" y="5435"/>
                    <a:pt x="10500" y="5731"/>
                  </a:cubicBezTo>
                  <a:cubicBezTo>
                    <a:pt x="10463" y="5731"/>
                    <a:pt x="10500" y="5768"/>
                    <a:pt x="10463" y="5805"/>
                  </a:cubicBezTo>
                  <a:cubicBezTo>
                    <a:pt x="10205" y="5989"/>
                    <a:pt x="9983" y="5583"/>
                    <a:pt x="9687" y="5546"/>
                  </a:cubicBezTo>
                  <a:cubicBezTo>
                    <a:pt x="9243" y="5916"/>
                    <a:pt x="8948" y="6433"/>
                    <a:pt x="8541" y="6803"/>
                  </a:cubicBezTo>
                  <a:cubicBezTo>
                    <a:pt x="8689" y="7136"/>
                    <a:pt x="9613" y="7283"/>
                    <a:pt x="9243" y="7801"/>
                  </a:cubicBezTo>
                  <a:cubicBezTo>
                    <a:pt x="8948" y="8208"/>
                    <a:pt x="8282" y="7690"/>
                    <a:pt x="8060" y="7431"/>
                  </a:cubicBezTo>
                  <a:cubicBezTo>
                    <a:pt x="7543" y="7949"/>
                    <a:pt x="6988" y="8430"/>
                    <a:pt x="6508" y="8984"/>
                  </a:cubicBezTo>
                  <a:cubicBezTo>
                    <a:pt x="6766" y="9095"/>
                    <a:pt x="7284" y="9169"/>
                    <a:pt x="7062" y="9539"/>
                  </a:cubicBezTo>
                  <a:cubicBezTo>
                    <a:pt x="6803" y="9539"/>
                    <a:pt x="6508" y="9465"/>
                    <a:pt x="6286" y="9317"/>
                  </a:cubicBezTo>
                  <a:cubicBezTo>
                    <a:pt x="5842" y="9760"/>
                    <a:pt x="5435" y="10241"/>
                    <a:pt x="5066" y="10722"/>
                  </a:cubicBezTo>
                  <a:cubicBezTo>
                    <a:pt x="5251" y="11128"/>
                    <a:pt x="5657" y="11868"/>
                    <a:pt x="4992" y="11831"/>
                  </a:cubicBezTo>
                  <a:cubicBezTo>
                    <a:pt x="4733" y="11831"/>
                    <a:pt x="4622" y="11572"/>
                    <a:pt x="4474" y="11387"/>
                  </a:cubicBezTo>
                  <a:cubicBezTo>
                    <a:pt x="4031" y="11757"/>
                    <a:pt x="3624" y="12201"/>
                    <a:pt x="3328" y="12718"/>
                  </a:cubicBezTo>
                  <a:cubicBezTo>
                    <a:pt x="3439" y="12866"/>
                    <a:pt x="3735" y="12903"/>
                    <a:pt x="3624" y="13199"/>
                  </a:cubicBezTo>
                  <a:cubicBezTo>
                    <a:pt x="3439" y="13347"/>
                    <a:pt x="3254" y="13162"/>
                    <a:pt x="3032" y="13125"/>
                  </a:cubicBezTo>
                  <a:cubicBezTo>
                    <a:pt x="2700" y="13605"/>
                    <a:pt x="2367" y="14160"/>
                    <a:pt x="1997" y="14678"/>
                  </a:cubicBezTo>
                  <a:cubicBezTo>
                    <a:pt x="2367" y="14752"/>
                    <a:pt x="2811" y="15454"/>
                    <a:pt x="2293" y="15602"/>
                  </a:cubicBezTo>
                  <a:cubicBezTo>
                    <a:pt x="1960" y="15676"/>
                    <a:pt x="1775" y="15417"/>
                    <a:pt x="1554" y="15269"/>
                  </a:cubicBezTo>
                  <a:cubicBezTo>
                    <a:pt x="1073" y="15491"/>
                    <a:pt x="814" y="17339"/>
                    <a:pt x="1" y="16563"/>
                  </a:cubicBezTo>
                  <a:cubicBezTo>
                    <a:pt x="38" y="16082"/>
                    <a:pt x="260" y="15639"/>
                    <a:pt x="629" y="15343"/>
                  </a:cubicBezTo>
                  <a:cubicBezTo>
                    <a:pt x="1110" y="14567"/>
                    <a:pt x="1701" y="13753"/>
                    <a:pt x="2293" y="12866"/>
                  </a:cubicBezTo>
                  <a:cubicBezTo>
                    <a:pt x="2921" y="11942"/>
                    <a:pt x="3661" y="11091"/>
                    <a:pt x="4437" y="10315"/>
                  </a:cubicBezTo>
                  <a:cubicBezTo>
                    <a:pt x="5214" y="9502"/>
                    <a:pt x="5990" y="8356"/>
                    <a:pt x="6914" y="7505"/>
                  </a:cubicBezTo>
                  <a:cubicBezTo>
                    <a:pt x="7432" y="7025"/>
                    <a:pt x="7875" y="6470"/>
                    <a:pt x="8319" y="5916"/>
                  </a:cubicBezTo>
                  <a:cubicBezTo>
                    <a:pt x="9280" y="4769"/>
                    <a:pt x="10353" y="3623"/>
                    <a:pt x="11388" y="2477"/>
                  </a:cubicBezTo>
                  <a:cubicBezTo>
                    <a:pt x="11868" y="1960"/>
                    <a:pt x="12201" y="1479"/>
                    <a:pt x="12682" y="924"/>
                  </a:cubicBezTo>
                  <a:cubicBezTo>
                    <a:pt x="12867" y="703"/>
                    <a:pt x="13273" y="0"/>
                    <a:pt x="13606" y="481"/>
                  </a:cubicBezTo>
                  <a:cubicBezTo>
                    <a:pt x="13939" y="924"/>
                    <a:pt x="13014" y="1553"/>
                    <a:pt x="12830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3290550" y="933150"/>
              <a:ext cx="84125" cy="74900"/>
            </a:xfrm>
            <a:custGeom>
              <a:avLst/>
              <a:gdLst/>
              <a:ahLst/>
              <a:cxnLst/>
              <a:rect l="l" t="t" r="r" b="b"/>
              <a:pathLst>
                <a:path w="3365" h="2996" extrusionOk="0">
                  <a:moveTo>
                    <a:pt x="3069" y="2996"/>
                  </a:moveTo>
                  <a:cubicBezTo>
                    <a:pt x="2736" y="2922"/>
                    <a:pt x="2662" y="2552"/>
                    <a:pt x="2514" y="2330"/>
                  </a:cubicBezTo>
                  <a:cubicBezTo>
                    <a:pt x="1960" y="1628"/>
                    <a:pt x="1294" y="1036"/>
                    <a:pt x="592" y="593"/>
                  </a:cubicBezTo>
                  <a:cubicBezTo>
                    <a:pt x="444" y="519"/>
                    <a:pt x="37" y="408"/>
                    <a:pt x="0" y="223"/>
                  </a:cubicBezTo>
                  <a:cubicBezTo>
                    <a:pt x="0" y="38"/>
                    <a:pt x="185" y="1"/>
                    <a:pt x="333" y="38"/>
                  </a:cubicBezTo>
                  <a:cubicBezTo>
                    <a:pt x="814" y="223"/>
                    <a:pt x="1221" y="519"/>
                    <a:pt x="1590" y="851"/>
                  </a:cubicBezTo>
                  <a:cubicBezTo>
                    <a:pt x="1960" y="1110"/>
                    <a:pt x="2330" y="1406"/>
                    <a:pt x="2625" y="1776"/>
                  </a:cubicBezTo>
                  <a:cubicBezTo>
                    <a:pt x="2884" y="2071"/>
                    <a:pt x="3365" y="2626"/>
                    <a:pt x="3069" y="2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3271150" y="947950"/>
              <a:ext cx="85050" cy="87825"/>
            </a:xfrm>
            <a:custGeom>
              <a:avLst/>
              <a:gdLst/>
              <a:ahLst/>
              <a:cxnLst/>
              <a:rect l="l" t="t" r="r" b="b"/>
              <a:pathLst>
                <a:path w="3402" h="3513" extrusionOk="0">
                  <a:moveTo>
                    <a:pt x="2736" y="2958"/>
                  </a:moveTo>
                  <a:cubicBezTo>
                    <a:pt x="2070" y="1849"/>
                    <a:pt x="555" y="1627"/>
                    <a:pt x="0" y="407"/>
                  </a:cubicBezTo>
                  <a:cubicBezTo>
                    <a:pt x="259" y="1"/>
                    <a:pt x="555" y="629"/>
                    <a:pt x="776" y="851"/>
                  </a:cubicBezTo>
                  <a:cubicBezTo>
                    <a:pt x="1109" y="1147"/>
                    <a:pt x="1960" y="1590"/>
                    <a:pt x="2292" y="1886"/>
                  </a:cubicBezTo>
                  <a:cubicBezTo>
                    <a:pt x="2588" y="2145"/>
                    <a:pt x="2847" y="2404"/>
                    <a:pt x="3069" y="2736"/>
                  </a:cubicBezTo>
                  <a:cubicBezTo>
                    <a:pt x="3401" y="3254"/>
                    <a:pt x="2921" y="3513"/>
                    <a:pt x="2736" y="2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3262825" y="980300"/>
              <a:ext cx="82275" cy="71200"/>
            </a:xfrm>
            <a:custGeom>
              <a:avLst/>
              <a:gdLst/>
              <a:ahLst/>
              <a:cxnLst/>
              <a:rect l="l" t="t" r="r" b="b"/>
              <a:pathLst>
                <a:path w="3291" h="2848" extrusionOk="0">
                  <a:moveTo>
                    <a:pt x="2884" y="2847"/>
                  </a:moveTo>
                  <a:cubicBezTo>
                    <a:pt x="2366" y="2404"/>
                    <a:pt x="2108" y="1849"/>
                    <a:pt x="1590" y="1405"/>
                  </a:cubicBezTo>
                  <a:cubicBezTo>
                    <a:pt x="1331" y="1184"/>
                    <a:pt x="1036" y="999"/>
                    <a:pt x="777" y="814"/>
                  </a:cubicBezTo>
                  <a:cubicBezTo>
                    <a:pt x="481" y="666"/>
                    <a:pt x="111" y="555"/>
                    <a:pt x="0" y="185"/>
                  </a:cubicBezTo>
                  <a:cubicBezTo>
                    <a:pt x="74" y="74"/>
                    <a:pt x="148" y="0"/>
                    <a:pt x="259" y="74"/>
                  </a:cubicBezTo>
                  <a:cubicBezTo>
                    <a:pt x="1183" y="518"/>
                    <a:pt x="1997" y="1184"/>
                    <a:pt x="2625" y="1997"/>
                  </a:cubicBezTo>
                  <a:cubicBezTo>
                    <a:pt x="2810" y="2219"/>
                    <a:pt x="3291" y="2588"/>
                    <a:pt x="2884" y="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3244325" y="988625"/>
              <a:ext cx="82300" cy="74875"/>
            </a:xfrm>
            <a:custGeom>
              <a:avLst/>
              <a:gdLst/>
              <a:ahLst/>
              <a:cxnLst/>
              <a:rect l="l" t="t" r="r" b="b"/>
              <a:pathLst>
                <a:path w="3292" h="2995" extrusionOk="0">
                  <a:moveTo>
                    <a:pt x="1" y="370"/>
                  </a:moveTo>
                  <a:cubicBezTo>
                    <a:pt x="297" y="0"/>
                    <a:pt x="1073" y="851"/>
                    <a:pt x="1332" y="1035"/>
                  </a:cubicBezTo>
                  <a:cubicBezTo>
                    <a:pt x="2108" y="1627"/>
                    <a:pt x="2441" y="1738"/>
                    <a:pt x="2959" y="2403"/>
                  </a:cubicBezTo>
                  <a:cubicBezTo>
                    <a:pt x="3106" y="2588"/>
                    <a:pt x="3291" y="2958"/>
                    <a:pt x="2959" y="2995"/>
                  </a:cubicBezTo>
                  <a:cubicBezTo>
                    <a:pt x="2811" y="2995"/>
                    <a:pt x="2367" y="2329"/>
                    <a:pt x="2293" y="2255"/>
                  </a:cubicBezTo>
                  <a:cubicBezTo>
                    <a:pt x="1665" y="1627"/>
                    <a:pt x="555" y="1146"/>
                    <a:pt x="1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3234175" y="1020050"/>
              <a:ext cx="77650" cy="62875"/>
            </a:xfrm>
            <a:custGeom>
              <a:avLst/>
              <a:gdLst/>
              <a:ahLst/>
              <a:cxnLst/>
              <a:rect l="l" t="t" r="r" b="b"/>
              <a:pathLst>
                <a:path w="3106" h="2515" extrusionOk="0">
                  <a:moveTo>
                    <a:pt x="2736" y="2514"/>
                  </a:moveTo>
                  <a:cubicBezTo>
                    <a:pt x="2403" y="2440"/>
                    <a:pt x="2477" y="2255"/>
                    <a:pt x="2329" y="2071"/>
                  </a:cubicBezTo>
                  <a:cubicBezTo>
                    <a:pt x="1812" y="1516"/>
                    <a:pt x="1220" y="1035"/>
                    <a:pt x="592" y="666"/>
                  </a:cubicBezTo>
                  <a:cubicBezTo>
                    <a:pt x="444" y="555"/>
                    <a:pt x="0" y="370"/>
                    <a:pt x="0" y="259"/>
                  </a:cubicBezTo>
                  <a:cubicBezTo>
                    <a:pt x="0" y="111"/>
                    <a:pt x="148" y="0"/>
                    <a:pt x="296" y="74"/>
                  </a:cubicBezTo>
                  <a:cubicBezTo>
                    <a:pt x="888" y="296"/>
                    <a:pt x="1405" y="666"/>
                    <a:pt x="1849" y="1109"/>
                  </a:cubicBezTo>
                  <a:cubicBezTo>
                    <a:pt x="2292" y="1479"/>
                    <a:pt x="3106" y="1997"/>
                    <a:pt x="2736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3422725" y="1013575"/>
              <a:ext cx="13875" cy="21275"/>
            </a:xfrm>
            <a:custGeom>
              <a:avLst/>
              <a:gdLst/>
              <a:ahLst/>
              <a:cxnLst/>
              <a:rect l="l" t="t" r="r" b="b"/>
              <a:pathLst>
                <a:path w="555" h="851" extrusionOk="0">
                  <a:moveTo>
                    <a:pt x="518" y="666"/>
                  </a:moveTo>
                  <a:cubicBezTo>
                    <a:pt x="0" y="851"/>
                    <a:pt x="222" y="0"/>
                    <a:pt x="555" y="407"/>
                  </a:cubicBezTo>
                  <a:cubicBezTo>
                    <a:pt x="555" y="481"/>
                    <a:pt x="555" y="555"/>
                    <a:pt x="518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3210150" y="1045925"/>
              <a:ext cx="83200" cy="57325"/>
            </a:xfrm>
            <a:custGeom>
              <a:avLst/>
              <a:gdLst/>
              <a:ahLst/>
              <a:cxnLst/>
              <a:rect l="l" t="t" r="r" b="b"/>
              <a:pathLst>
                <a:path w="3328" h="2293" extrusionOk="0">
                  <a:moveTo>
                    <a:pt x="2588" y="2293"/>
                  </a:moveTo>
                  <a:cubicBezTo>
                    <a:pt x="2514" y="2219"/>
                    <a:pt x="2403" y="2108"/>
                    <a:pt x="2514" y="1997"/>
                  </a:cubicBezTo>
                  <a:cubicBezTo>
                    <a:pt x="2218" y="1516"/>
                    <a:pt x="1775" y="1331"/>
                    <a:pt x="1183" y="925"/>
                  </a:cubicBezTo>
                  <a:cubicBezTo>
                    <a:pt x="813" y="703"/>
                    <a:pt x="0" y="370"/>
                    <a:pt x="444" y="0"/>
                  </a:cubicBezTo>
                  <a:lnTo>
                    <a:pt x="518" y="0"/>
                  </a:lnTo>
                  <a:cubicBezTo>
                    <a:pt x="887" y="407"/>
                    <a:pt x="1959" y="814"/>
                    <a:pt x="2477" y="1294"/>
                  </a:cubicBezTo>
                  <a:cubicBezTo>
                    <a:pt x="2662" y="1479"/>
                    <a:pt x="3327" y="2256"/>
                    <a:pt x="258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3192575" y="1064400"/>
              <a:ext cx="80450" cy="64725"/>
            </a:xfrm>
            <a:custGeom>
              <a:avLst/>
              <a:gdLst/>
              <a:ahLst/>
              <a:cxnLst/>
              <a:rect l="l" t="t" r="r" b="b"/>
              <a:pathLst>
                <a:path w="3218" h="2589" extrusionOk="0">
                  <a:moveTo>
                    <a:pt x="3106" y="2478"/>
                  </a:moveTo>
                  <a:cubicBezTo>
                    <a:pt x="2995" y="2478"/>
                    <a:pt x="2995" y="2589"/>
                    <a:pt x="2847" y="2552"/>
                  </a:cubicBezTo>
                  <a:cubicBezTo>
                    <a:pt x="2625" y="2034"/>
                    <a:pt x="1627" y="1184"/>
                    <a:pt x="1073" y="777"/>
                  </a:cubicBezTo>
                  <a:cubicBezTo>
                    <a:pt x="1073" y="777"/>
                    <a:pt x="1" y="112"/>
                    <a:pt x="629" y="1"/>
                  </a:cubicBezTo>
                  <a:cubicBezTo>
                    <a:pt x="777" y="1"/>
                    <a:pt x="1147" y="297"/>
                    <a:pt x="1295" y="407"/>
                  </a:cubicBezTo>
                  <a:cubicBezTo>
                    <a:pt x="1553" y="629"/>
                    <a:pt x="1923" y="1036"/>
                    <a:pt x="2330" y="1332"/>
                  </a:cubicBezTo>
                  <a:cubicBezTo>
                    <a:pt x="2773" y="1665"/>
                    <a:pt x="3217" y="2034"/>
                    <a:pt x="3106" y="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3170400" y="1080125"/>
              <a:ext cx="73025" cy="67500"/>
            </a:xfrm>
            <a:custGeom>
              <a:avLst/>
              <a:gdLst/>
              <a:ahLst/>
              <a:cxnLst/>
              <a:rect l="l" t="t" r="r" b="b"/>
              <a:pathLst>
                <a:path w="2921" h="2700" extrusionOk="0">
                  <a:moveTo>
                    <a:pt x="2921" y="2366"/>
                  </a:moveTo>
                  <a:cubicBezTo>
                    <a:pt x="2514" y="2699"/>
                    <a:pt x="2292" y="1997"/>
                    <a:pt x="2071" y="1738"/>
                  </a:cubicBezTo>
                  <a:cubicBezTo>
                    <a:pt x="1775" y="1368"/>
                    <a:pt x="1405" y="962"/>
                    <a:pt x="1183" y="740"/>
                  </a:cubicBezTo>
                  <a:cubicBezTo>
                    <a:pt x="1109" y="666"/>
                    <a:pt x="0" y="0"/>
                    <a:pt x="851" y="37"/>
                  </a:cubicBezTo>
                  <a:cubicBezTo>
                    <a:pt x="1072" y="148"/>
                    <a:pt x="1294" y="296"/>
                    <a:pt x="1442" y="444"/>
                  </a:cubicBezTo>
                  <a:cubicBezTo>
                    <a:pt x="2034" y="999"/>
                    <a:pt x="2514" y="1664"/>
                    <a:pt x="2921" y="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3002175" y="1090275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888" y="1"/>
                  </a:moveTo>
                  <a:cubicBezTo>
                    <a:pt x="1295" y="630"/>
                    <a:pt x="1" y="186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3177800" y="1107850"/>
              <a:ext cx="52700" cy="53625"/>
            </a:xfrm>
            <a:custGeom>
              <a:avLst/>
              <a:gdLst/>
              <a:ahLst/>
              <a:cxnLst/>
              <a:rect l="l" t="t" r="r" b="b"/>
              <a:pathLst>
                <a:path w="2108" h="2145" extrusionOk="0">
                  <a:moveTo>
                    <a:pt x="1996" y="2108"/>
                  </a:moveTo>
                  <a:cubicBezTo>
                    <a:pt x="1664" y="2145"/>
                    <a:pt x="1590" y="1812"/>
                    <a:pt x="1516" y="1627"/>
                  </a:cubicBezTo>
                  <a:cubicBezTo>
                    <a:pt x="1072" y="1073"/>
                    <a:pt x="592" y="592"/>
                    <a:pt x="0" y="222"/>
                  </a:cubicBezTo>
                  <a:cubicBezTo>
                    <a:pt x="0" y="111"/>
                    <a:pt x="111" y="74"/>
                    <a:pt x="185" y="0"/>
                  </a:cubicBezTo>
                  <a:cubicBezTo>
                    <a:pt x="629" y="185"/>
                    <a:pt x="1035" y="444"/>
                    <a:pt x="1368" y="777"/>
                  </a:cubicBezTo>
                  <a:cubicBezTo>
                    <a:pt x="1701" y="1147"/>
                    <a:pt x="2107" y="1664"/>
                    <a:pt x="1996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>
              <a:off x="2850600" y="1118950"/>
              <a:ext cx="147900" cy="175625"/>
            </a:xfrm>
            <a:custGeom>
              <a:avLst/>
              <a:gdLst/>
              <a:ahLst/>
              <a:cxnLst/>
              <a:rect l="l" t="t" r="r" b="b"/>
              <a:pathLst>
                <a:path w="5916" h="7025" extrusionOk="0">
                  <a:moveTo>
                    <a:pt x="5805" y="37"/>
                  </a:moveTo>
                  <a:cubicBezTo>
                    <a:pt x="5916" y="481"/>
                    <a:pt x="5472" y="703"/>
                    <a:pt x="5287" y="961"/>
                  </a:cubicBezTo>
                  <a:cubicBezTo>
                    <a:pt x="5102" y="1294"/>
                    <a:pt x="4844" y="1553"/>
                    <a:pt x="4585" y="1812"/>
                  </a:cubicBezTo>
                  <a:cubicBezTo>
                    <a:pt x="3476" y="3327"/>
                    <a:pt x="2182" y="4695"/>
                    <a:pt x="1036" y="6322"/>
                  </a:cubicBezTo>
                  <a:cubicBezTo>
                    <a:pt x="925" y="6507"/>
                    <a:pt x="703" y="6988"/>
                    <a:pt x="592" y="7025"/>
                  </a:cubicBezTo>
                  <a:cubicBezTo>
                    <a:pt x="0" y="7025"/>
                    <a:pt x="703" y="6137"/>
                    <a:pt x="740" y="6100"/>
                  </a:cubicBezTo>
                  <a:cubicBezTo>
                    <a:pt x="1405" y="5176"/>
                    <a:pt x="2071" y="4400"/>
                    <a:pt x="2736" y="3512"/>
                  </a:cubicBezTo>
                  <a:cubicBezTo>
                    <a:pt x="3697" y="2144"/>
                    <a:pt x="4696" y="1183"/>
                    <a:pt x="5583" y="0"/>
                  </a:cubicBezTo>
                  <a:cubicBezTo>
                    <a:pt x="5657" y="0"/>
                    <a:pt x="5731" y="0"/>
                    <a:pt x="580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>
              <a:off x="3154675" y="1134650"/>
              <a:ext cx="58250" cy="50850"/>
            </a:xfrm>
            <a:custGeom>
              <a:avLst/>
              <a:gdLst/>
              <a:ahLst/>
              <a:cxnLst/>
              <a:rect l="l" t="t" r="r" b="b"/>
              <a:pathLst>
                <a:path w="2330" h="2034" extrusionOk="0">
                  <a:moveTo>
                    <a:pt x="2219" y="1923"/>
                  </a:moveTo>
                  <a:cubicBezTo>
                    <a:pt x="1923" y="2034"/>
                    <a:pt x="1738" y="1627"/>
                    <a:pt x="1517" y="1405"/>
                  </a:cubicBezTo>
                  <a:cubicBezTo>
                    <a:pt x="1295" y="1184"/>
                    <a:pt x="1110" y="999"/>
                    <a:pt x="888" y="814"/>
                  </a:cubicBezTo>
                  <a:cubicBezTo>
                    <a:pt x="666" y="629"/>
                    <a:pt x="1" y="296"/>
                    <a:pt x="444" y="1"/>
                  </a:cubicBezTo>
                  <a:cubicBezTo>
                    <a:pt x="481" y="1"/>
                    <a:pt x="481" y="1"/>
                    <a:pt x="518" y="38"/>
                  </a:cubicBezTo>
                  <a:cubicBezTo>
                    <a:pt x="962" y="370"/>
                    <a:pt x="1369" y="703"/>
                    <a:pt x="1775" y="1073"/>
                  </a:cubicBezTo>
                  <a:cubicBezTo>
                    <a:pt x="1960" y="1258"/>
                    <a:pt x="2330" y="1627"/>
                    <a:pt x="2219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3133425" y="1158675"/>
              <a:ext cx="71200" cy="62875"/>
            </a:xfrm>
            <a:custGeom>
              <a:avLst/>
              <a:gdLst/>
              <a:ahLst/>
              <a:cxnLst/>
              <a:rect l="l" t="t" r="r" b="b"/>
              <a:pathLst>
                <a:path w="2848" h="2515" extrusionOk="0">
                  <a:moveTo>
                    <a:pt x="2588" y="2515"/>
                  </a:moveTo>
                  <a:cubicBezTo>
                    <a:pt x="2219" y="2515"/>
                    <a:pt x="2071" y="2071"/>
                    <a:pt x="1849" y="1849"/>
                  </a:cubicBezTo>
                  <a:cubicBezTo>
                    <a:pt x="1516" y="1406"/>
                    <a:pt x="1147" y="1036"/>
                    <a:pt x="740" y="703"/>
                  </a:cubicBezTo>
                  <a:cubicBezTo>
                    <a:pt x="629" y="629"/>
                    <a:pt x="0" y="186"/>
                    <a:pt x="481" y="75"/>
                  </a:cubicBezTo>
                  <a:cubicBezTo>
                    <a:pt x="703" y="1"/>
                    <a:pt x="1405" y="666"/>
                    <a:pt x="1516" y="814"/>
                  </a:cubicBezTo>
                  <a:cubicBezTo>
                    <a:pt x="1775" y="1110"/>
                    <a:pt x="2071" y="1517"/>
                    <a:pt x="2330" y="1849"/>
                  </a:cubicBezTo>
                  <a:cubicBezTo>
                    <a:pt x="2514" y="2034"/>
                    <a:pt x="2847" y="2256"/>
                    <a:pt x="2588" y="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3119550" y="1171625"/>
              <a:ext cx="65650" cy="73975"/>
            </a:xfrm>
            <a:custGeom>
              <a:avLst/>
              <a:gdLst/>
              <a:ahLst/>
              <a:cxnLst/>
              <a:rect l="l" t="t" r="r" b="b"/>
              <a:pathLst>
                <a:path w="2626" h="2959" extrusionOk="0">
                  <a:moveTo>
                    <a:pt x="2589" y="2810"/>
                  </a:moveTo>
                  <a:cubicBezTo>
                    <a:pt x="2293" y="2958"/>
                    <a:pt x="2108" y="2699"/>
                    <a:pt x="2071" y="2440"/>
                  </a:cubicBezTo>
                  <a:cubicBezTo>
                    <a:pt x="1332" y="1849"/>
                    <a:pt x="666" y="1257"/>
                    <a:pt x="1" y="592"/>
                  </a:cubicBezTo>
                  <a:cubicBezTo>
                    <a:pt x="186" y="0"/>
                    <a:pt x="666" y="740"/>
                    <a:pt x="888" y="962"/>
                  </a:cubicBezTo>
                  <a:cubicBezTo>
                    <a:pt x="1443" y="1479"/>
                    <a:pt x="2626" y="2034"/>
                    <a:pt x="2589" y="2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3089975" y="1201200"/>
              <a:ext cx="86000" cy="65650"/>
            </a:xfrm>
            <a:custGeom>
              <a:avLst/>
              <a:gdLst/>
              <a:ahLst/>
              <a:cxnLst/>
              <a:rect l="l" t="t" r="r" b="b"/>
              <a:pathLst>
                <a:path w="3440" h="2626" extrusionOk="0">
                  <a:moveTo>
                    <a:pt x="3106" y="2625"/>
                  </a:moveTo>
                  <a:cubicBezTo>
                    <a:pt x="2774" y="2625"/>
                    <a:pt x="2848" y="2441"/>
                    <a:pt x="2700" y="2219"/>
                  </a:cubicBezTo>
                  <a:cubicBezTo>
                    <a:pt x="2108" y="1664"/>
                    <a:pt x="1480" y="1184"/>
                    <a:pt x="851" y="740"/>
                  </a:cubicBezTo>
                  <a:cubicBezTo>
                    <a:pt x="629" y="555"/>
                    <a:pt x="1" y="259"/>
                    <a:pt x="444" y="0"/>
                  </a:cubicBezTo>
                  <a:cubicBezTo>
                    <a:pt x="1295" y="518"/>
                    <a:pt x="2108" y="1147"/>
                    <a:pt x="2848" y="1812"/>
                  </a:cubicBezTo>
                  <a:cubicBezTo>
                    <a:pt x="2995" y="1997"/>
                    <a:pt x="3439" y="2367"/>
                    <a:pt x="310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3077975" y="1223375"/>
              <a:ext cx="66575" cy="63800"/>
            </a:xfrm>
            <a:custGeom>
              <a:avLst/>
              <a:gdLst/>
              <a:ahLst/>
              <a:cxnLst/>
              <a:rect l="l" t="t" r="r" b="b"/>
              <a:pathLst>
                <a:path w="2663" h="2552" extrusionOk="0">
                  <a:moveTo>
                    <a:pt x="2662" y="2293"/>
                  </a:moveTo>
                  <a:cubicBezTo>
                    <a:pt x="2403" y="2552"/>
                    <a:pt x="2145" y="2219"/>
                    <a:pt x="1997" y="2071"/>
                  </a:cubicBezTo>
                  <a:cubicBezTo>
                    <a:pt x="1405" y="1406"/>
                    <a:pt x="740" y="814"/>
                    <a:pt x="0" y="260"/>
                  </a:cubicBezTo>
                  <a:cubicBezTo>
                    <a:pt x="37" y="38"/>
                    <a:pt x="222" y="1"/>
                    <a:pt x="444" y="75"/>
                  </a:cubicBezTo>
                  <a:cubicBezTo>
                    <a:pt x="887" y="334"/>
                    <a:pt x="1257" y="703"/>
                    <a:pt x="1590" y="1110"/>
                  </a:cubicBezTo>
                  <a:cubicBezTo>
                    <a:pt x="1997" y="1554"/>
                    <a:pt x="2551" y="1849"/>
                    <a:pt x="2662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3045625" y="1248325"/>
              <a:ext cx="84125" cy="61050"/>
            </a:xfrm>
            <a:custGeom>
              <a:avLst/>
              <a:gdLst/>
              <a:ahLst/>
              <a:cxnLst/>
              <a:rect l="l" t="t" r="r" b="b"/>
              <a:pathLst>
                <a:path w="3365" h="2442" extrusionOk="0">
                  <a:moveTo>
                    <a:pt x="3365" y="2293"/>
                  </a:moveTo>
                  <a:cubicBezTo>
                    <a:pt x="3328" y="2330"/>
                    <a:pt x="3291" y="2367"/>
                    <a:pt x="3254" y="2404"/>
                  </a:cubicBezTo>
                  <a:cubicBezTo>
                    <a:pt x="2958" y="2441"/>
                    <a:pt x="2921" y="2219"/>
                    <a:pt x="2847" y="2034"/>
                  </a:cubicBezTo>
                  <a:cubicBezTo>
                    <a:pt x="2329" y="1369"/>
                    <a:pt x="1590" y="1036"/>
                    <a:pt x="740" y="556"/>
                  </a:cubicBezTo>
                  <a:cubicBezTo>
                    <a:pt x="555" y="445"/>
                    <a:pt x="0" y="149"/>
                    <a:pt x="518" y="38"/>
                  </a:cubicBezTo>
                  <a:cubicBezTo>
                    <a:pt x="740" y="1"/>
                    <a:pt x="1257" y="408"/>
                    <a:pt x="1405" y="519"/>
                  </a:cubicBezTo>
                  <a:cubicBezTo>
                    <a:pt x="2181" y="962"/>
                    <a:pt x="3180" y="1406"/>
                    <a:pt x="3365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3045625" y="1266825"/>
              <a:ext cx="59175" cy="56400"/>
            </a:xfrm>
            <a:custGeom>
              <a:avLst/>
              <a:gdLst/>
              <a:ahLst/>
              <a:cxnLst/>
              <a:rect l="l" t="t" r="r" b="b"/>
              <a:pathLst>
                <a:path w="2367" h="2256" extrusionOk="0">
                  <a:moveTo>
                    <a:pt x="2181" y="2256"/>
                  </a:moveTo>
                  <a:cubicBezTo>
                    <a:pt x="1886" y="2256"/>
                    <a:pt x="1738" y="1997"/>
                    <a:pt x="1553" y="1812"/>
                  </a:cubicBezTo>
                  <a:cubicBezTo>
                    <a:pt x="1220" y="1442"/>
                    <a:pt x="851" y="1146"/>
                    <a:pt x="481" y="777"/>
                  </a:cubicBezTo>
                  <a:cubicBezTo>
                    <a:pt x="333" y="629"/>
                    <a:pt x="0" y="481"/>
                    <a:pt x="111" y="185"/>
                  </a:cubicBezTo>
                  <a:cubicBezTo>
                    <a:pt x="370" y="0"/>
                    <a:pt x="555" y="370"/>
                    <a:pt x="740" y="518"/>
                  </a:cubicBezTo>
                  <a:cubicBezTo>
                    <a:pt x="924" y="703"/>
                    <a:pt x="1146" y="888"/>
                    <a:pt x="1294" y="1073"/>
                  </a:cubicBezTo>
                  <a:cubicBezTo>
                    <a:pt x="1664" y="1368"/>
                    <a:pt x="2366" y="1738"/>
                    <a:pt x="2181" y="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3030825" y="1282525"/>
              <a:ext cx="66575" cy="67500"/>
            </a:xfrm>
            <a:custGeom>
              <a:avLst/>
              <a:gdLst/>
              <a:ahLst/>
              <a:cxnLst/>
              <a:rect l="l" t="t" r="r" b="b"/>
              <a:pathLst>
                <a:path w="2663" h="2700" extrusionOk="0">
                  <a:moveTo>
                    <a:pt x="2478" y="2589"/>
                  </a:moveTo>
                  <a:cubicBezTo>
                    <a:pt x="2108" y="2700"/>
                    <a:pt x="1960" y="2293"/>
                    <a:pt x="1738" y="2145"/>
                  </a:cubicBezTo>
                  <a:cubicBezTo>
                    <a:pt x="1553" y="1960"/>
                    <a:pt x="1332" y="1702"/>
                    <a:pt x="1147" y="1480"/>
                  </a:cubicBezTo>
                  <a:cubicBezTo>
                    <a:pt x="703" y="1110"/>
                    <a:pt x="333" y="666"/>
                    <a:pt x="1" y="186"/>
                  </a:cubicBezTo>
                  <a:cubicBezTo>
                    <a:pt x="75" y="186"/>
                    <a:pt x="1" y="38"/>
                    <a:pt x="112" y="75"/>
                  </a:cubicBezTo>
                  <a:cubicBezTo>
                    <a:pt x="186" y="75"/>
                    <a:pt x="149" y="75"/>
                    <a:pt x="186" y="38"/>
                  </a:cubicBezTo>
                  <a:cubicBezTo>
                    <a:pt x="186" y="1"/>
                    <a:pt x="223" y="38"/>
                    <a:pt x="223" y="75"/>
                  </a:cubicBezTo>
                  <a:cubicBezTo>
                    <a:pt x="740" y="371"/>
                    <a:pt x="1369" y="1184"/>
                    <a:pt x="1886" y="1739"/>
                  </a:cubicBezTo>
                  <a:cubicBezTo>
                    <a:pt x="2145" y="1960"/>
                    <a:pt x="2663" y="2182"/>
                    <a:pt x="2478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>
              <a:off x="3009575" y="1309350"/>
              <a:ext cx="77650" cy="73950"/>
            </a:xfrm>
            <a:custGeom>
              <a:avLst/>
              <a:gdLst/>
              <a:ahLst/>
              <a:cxnLst/>
              <a:rect l="l" t="t" r="r" b="b"/>
              <a:pathLst>
                <a:path w="3106" h="2958" extrusionOk="0">
                  <a:moveTo>
                    <a:pt x="3106" y="2736"/>
                  </a:moveTo>
                  <a:cubicBezTo>
                    <a:pt x="2699" y="2958"/>
                    <a:pt x="2588" y="2477"/>
                    <a:pt x="2403" y="2292"/>
                  </a:cubicBezTo>
                  <a:cubicBezTo>
                    <a:pt x="1775" y="1479"/>
                    <a:pt x="666" y="998"/>
                    <a:pt x="0" y="222"/>
                  </a:cubicBezTo>
                  <a:cubicBezTo>
                    <a:pt x="0" y="111"/>
                    <a:pt x="111" y="0"/>
                    <a:pt x="185" y="0"/>
                  </a:cubicBezTo>
                  <a:cubicBezTo>
                    <a:pt x="518" y="37"/>
                    <a:pt x="666" y="370"/>
                    <a:pt x="962" y="592"/>
                  </a:cubicBezTo>
                  <a:cubicBezTo>
                    <a:pt x="1590" y="998"/>
                    <a:pt x="2145" y="1442"/>
                    <a:pt x="2662" y="1996"/>
                  </a:cubicBezTo>
                  <a:cubicBezTo>
                    <a:pt x="2847" y="2181"/>
                    <a:pt x="3106" y="2440"/>
                    <a:pt x="3106" y="2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>
              <a:off x="2989250" y="1336150"/>
              <a:ext cx="58250" cy="55475"/>
            </a:xfrm>
            <a:custGeom>
              <a:avLst/>
              <a:gdLst/>
              <a:ahLst/>
              <a:cxnLst/>
              <a:rect l="l" t="t" r="r" b="b"/>
              <a:pathLst>
                <a:path w="2330" h="2219" extrusionOk="0">
                  <a:moveTo>
                    <a:pt x="2329" y="2108"/>
                  </a:moveTo>
                  <a:cubicBezTo>
                    <a:pt x="1812" y="2218"/>
                    <a:pt x="1701" y="1627"/>
                    <a:pt x="1479" y="1331"/>
                  </a:cubicBezTo>
                  <a:cubicBezTo>
                    <a:pt x="1035" y="888"/>
                    <a:pt x="555" y="518"/>
                    <a:pt x="0" y="296"/>
                  </a:cubicBezTo>
                  <a:cubicBezTo>
                    <a:pt x="0" y="111"/>
                    <a:pt x="74" y="0"/>
                    <a:pt x="185" y="37"/>
                  </a:cubicBezTo>
                  <a:cubicBezTo>
                    <a:pt x="702" y="37"/>
                    <a:pt x="1294" y="555"/>
                    <a:pt x="1738" y="1035"/>
                  </a:cubicBezTo>
                  <a:cubicBezTo>
                    <a:pt x="2033" y="1331"/>
                    <a:pt x="2255" y="1701"/>
                    <a:pt x="2329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2967975" y="1364800"/>
              <a:ext cx="61950" cy="45300"/>
            </a:xfrm>
            <a:custGeom>
              <a:avLst/>
              <a:gdLst/>
              <a:ahLst/>
              <a:cxnLst/>
              <a:rect l="l" t="t" r="r" b="b"/>
              <a:pathLst>
                <a:path w="2478" h="1812" extrusionOk="0">
                  <a:moveTo>
                    <a:pt x="2478" y="1590"/>
                  </a:moveTo>
                  <a:cubicBezTo>
                    <a:pt x="2071" y="1812"/>
                    <a:pt x="1923" y="1331"/>
                    <a:pt x="1738" y="1109"/>
                  </a:cubicBezTo>
                  <a:cubicBezTo>
                    <a:pt x="1295" y="666"/>
                    <a:pt x="666" y="370"/>
                    <a:pt x="38" y="333"/>
                  </a:cubicBezTo>
                  <a:cubicBezTo>
                    <a:pt x="1" y="148"/>
                    <a:pt x="75" y="37"/>
                    <a:pt x="186" y="37"/>
                  </a:cubicBezTo>
                  <a:cubicBezTo>
                    <a:pt x="888" y="0"/>
                    <a:pt x="1553" y="296"/>
                    <a:pt x="2034" y="814"/>
                  </a:cubicBezTo>
                  <a:cubicBezTo>
                    <a:pt x="2256" y="999"/>
                    <a:pt x="2404" y="1294"/>
                    <a:pt x="2478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2828425" y="1366650"/>
              <a:ext cx="40675" cy="52700"/>
            </a:xfrm>
            <a:custGeom>
              <a:avLst/>
              <a:gdLst/>
              <a:ahLst/>
              <a:cxnLst/>
              <a:rect l="l" t="t" r="r" b="b"/>
              <a:pathLst>
                <a:path w="1627" h="2108" extrusionOk="0">
                  <a:moveTo>
                    <a:pt x="1553" y="1886"/>
                  </a:moveTo>
                  <a:cubicBezTo>
                    <a:pt x="1220" y="2108"/>
                    <a:pt x="961" y="1664"/>
                    <a:pt x="776" y="1294"/>
                  </a:cubicBezTo>
                  <a:cubicBezTo>
                    <a:pt x="555" y="888"/>
                    <a:pt x="0" y="0"/>
                    <a:pt x="703" y="74"/>
                  </a:cubicBezTo>
                  <a:cubicBezTo>
                    <a:pt x="850" y="555"/>
                    <a:pt x="1072" y="1035"/>
                    <a:pt x="1331" y="1479"/>
                  </a:cubicBezTo>
                  <a:cubicBezTo>
                    <a:pt x="1442" y="1590"/>
                    <a:pt x="1627" y="1590"/>
                    <a:pt x="1553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2909750" y="1447975"/>
              <a:ext cx="75825" cy="47175"/>
            </a:xfrm>
            <a:custGeom>
              <a:avLst/>
              <a:gdLst/>
              <a:ahLst/>
              <a:cxnLst/>
              <a:rect l="l" t="t" r="r" b="b"/>
              <a:pathLst>
                <a:path w="3033" h="1887" extrusionOk="0">
                  <a:moveTo>
                    <a:pt x="1110" y="1110"/>
                  </a:moveTo>
                  <a:cubicBezTo>
                    <a:pt x="1479" y="1258"/>
                    <a:pt x="2404" y="1590"/>
                    <a:pt x="2515" y="1073"/>
                  </a:cubicBezTo>
                  <a:cubicBezTo>
                    <a:pt x="2552" y="777"/>
                    <a:pt x="2404" y="814"/>
                    <a:pt x="2367" y="555"/>
                  </a:cubicBezTo>
                  <a:cubicBezTo>
                    <a:pt x="2699" y="1"/>
                    <a:pt x="3032" y="925"/>
                    <a:pt x="2884" y="1295"/>
                  </a:cubicBezTo>
                  <a:cubicBezTo>
                    <a:pt x="2625" y="1701"/>
                    <a:pt x="2108" y="1886"/>
                    <a:pt x="1664" y="1738"/>
                  </a:cubicBezTo>
                  <a:cubicBezTo>
                    <a:pt x="1221" y="1590"/>
                    <a:pt x="814" y="1332"/>
                    <a:pt x="481" y="1036"/>
                  </a:cubicBezTo>
                  <a:cubicBezTo>
                    <a:pt x="370" y="962"/>
                    <a:pt x="1" y="925"/>
                    <a:pt x="38" y="703"/>
                  </a:cubicBezTo>
                  <a:cubicBezTo>
                    <a:pt x="148" y="222"/>
                    <a:pt x="1110" y="925"/>
                    <a:pt x="1110" y="1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6" name="Google Shape;1716;p23"/>
          <p:cNvSpPr/>
          <p:nvPr/>
        </p:nvSpPr>
        <p:spPr>
          <a:xfrm rot="-4659405">
            <a:off x="7816821" y="-45211"/>
            <a:ext cx="965242" cy="1314314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7" name="Google Shape;1717;p23"/>
          <p:cNvGrpSpPr/>
          <p:nvPr/>
        </p:nvGrpSpPr>
        <p:grpSpPr>
          <a:xfrm rot="1313390">
            <a:off x="-28711" y="-282167"/>
            <a:ext cx="1130638" cy="1137928"/>
            <a:chOff x="1658300" y="3091325"/>
            <a:chExt cx="717250" cy="721875"/>
          </a:xfrm>
        </p:grpSpPr>
        <p:sp>
          <p:nvSpPr>
            <p:cNvPr id="1718" name="Google Shape;1718;p23"/>
            <p:cNvSpPr/>
            <p:nvPr/>
          </p:nvSpPr>
          <p:spPr>
            <a:xfrm>
              <a:off x="1658300" y="3091325"/>
              <a:ext cx="717250" cy="721875"/>
            </a:xfrm>
            <a:custGeom>
              <a:avLst/>
              <a:gdLst/>
              <a:ahLst/>
              <a:cxnLst/>
              <a:rect l="l" t="t" r="r" b="b"/>
              <a:pathLst>
                <a:path w="28690" h="28875" extrusionOk="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1979925" y="3122750"/>
              <a:ext cx="136825" cy="48100"/>
            </a:xfrm>
            <a:custGeom>
              <a:avLst/>
              <a:gdLst/>
              <a:ahLst/>
              <a:cxnLst/>
              <a:rect l="l" t="t" r="r" b="b"/>
              <a:pathLst>
                <a:path w="5473" h="1924" extrusionOk="0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>
              <a:off x="1937425" y="3129225"/>
              <a:ext cx="19425" cy="14800"/>
            </a:xfrm>
            <a:custGeom>
              <a:avLst/>
              <a:gdLst/>
              <a:ahLst/>
              <a:cxnLst/>
              <a:rect l="l" t="t" r="r" b="b"/>
              <a:pathLst>
                <a:path w="777" h="592" extrusionOk="0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>
              <a:off x="1857925" y="3134775"/>
              <a:ext cx="73050" cy="67500"/>
            </a:xfrm>
            <a:custGeom>
              <a:avLst/>
              <a:gdLst/>
              <a:ahLst/>
              <a:cxnLst/>
              <a:rect l="l" t="t" r="r" b="b"/>
              <a:pathLst>
                <a:path w="2922" h="2700" extrusionOk="0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>
              <a:off x="1876425" y="3146775"/>
              <a:ext cx="208900" cy="92450"/>
            </a:xfrm>
            <a:custGeom>
              <a:avLst/>
              <a:gdLst/>
              <a:ahLst/>
              <a:cxnLst/>
              <a:rect l="l" t="t" r="r" b="b"/>
              <a:pathLst>
                <a:path w="8356" h="3698" extrusionOk="0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>
              <a:off x="2107475" y="3180050"/>
              <a:ext cx="13900" cy="17600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>
              <a:off x="2062200" y="3270625"/>
              <a:ext cx="212600" cy="24075"/>
            </a:xfrm>
            <a:custGeom>
              <a:avLst/>
              <a:gdLst/>
              <a:ahLst/>
              <a:cxnLst/>
              <a:rect l="l" t="t" r="r" b="b"/>
              <a:pathLst>
                <a:path w="8504" h="963" extrusionOk="0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>
              <a:off x="2003975" y="327987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>
              <a:off x="1826500" y="3281725"/>
              <a:ext cx="166400" cy="29600"/>
            </a:xfrm>
            <a:custGeom>
              <a:avLst/>
              <a:gdLst/>
              <a:ahLst/>
              <a:cxnLst/>
              <a:rect l="l" t="t" r="r" b="b"/>
              <a:pathLst>
                <a:path w="6656" h="1184" extrusionOk="0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>
              <a:off x="1784000" y="3297450"/>
              <a:ext cx="13875" cy="12950"/>
            </a:xfrm>
            <a:custGeom>
              <a:avLst/>
              <a:gdLst/>
              <a:ahLst/>
              <a:cxnLst/>
              <a:rect l="l" t="t" r="r" b="b"/>
              <a:pathLst>
                <a:path w="555" h="518" extrusionOk="0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1708200" y="3303900"/>
              <a:ext cx="64725" cy="79525"/>
            </a:xfrm>
            <a:custGeom>
              <a:avLst/>
              <a:gdLst/>
              <a:ahLst/>
              <a:cxnLst/>
              <a:rect l="l" t="t" r="r" b="b"/>
              <a:pathLst>
                <a:path w="2589" h="3181" extrusionOk="0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2242425" y="3334400"/>
              <a:ext cx="31450" cy="37925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1822800" y="3343650"/>
              <a:ext cx="366975" cy="343850"/>
            </a:xfrm>
            <a:custGeom>
              <a:avLst/>
              <a:gdLst/>
              <a:ahLst/>
              <a:cxnLst/>
              <a:rect l="l" t="t" r="r" b="b"/>
              <a:pathLst>
                <a:path w="14679" h="13754" extrusionOk="0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2221175" y="3348275"/>
              <a:ext cx="76725" cy="80425"/>
            </a:xfrm>
            <a:custGeom>
              <a:avLst/>
              <a:gdLst/>
              <a:ahLst/>
              <a:cxnLst/>
              <a:rect l="l" t="t" r="r" b="b"/>
              <a:pathLst>
                <a:path w="3069" h="3217" extrusionOk="0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2206375" y="33603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1802475" y="3378775"/>
              <a:ext cx="40700" cy="160850"/>
            </a:xfrm>
            <a:custGeom>
              <a:avLst/>
              <a:gdLst/>
              <a:ahLst/>
              <a:cxnLst/>
              <a:rect l="l" t="t" r="r" b="b"/>
              <a:pathLst>
                <a:path w="1628" h="6434" extrusionOk="0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1851475" y="3389875"/>
              <a:ext cx="64725" cy="138650"/>
            </a:xfrm>
            <a:custGeom>
              <a:avLst/>
              <a:gdLst/>
              <a:ahLst/>
              <a:cxnLst/>
              <a:rect l="l" t="t" r="r" b="b"/>
              <a:pathLst>
                <a:path w="2589" h="5546" extrusionOk="0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>
              <a:off x="1897675" y="3394475"/>
              <a:ext cx="211675" cy="226475"/>
            </a:xfrm>
            <a:custGeom>
              <a:avLst/>
              <a:gdLst/>
              <a:ahLst/>
              <a:cxnLst/>
              <a:rect l="l" t="t" r="r" b="b"/>
              <a:pathLst>
                <a:path w="8467" h="9059" extrusionOk="0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>
              <a:off x="2076975" y="3401875"/>
              <a:ext cx="82300" cy="138675"/>
            </a:xfrm>
            <a:custGeom>
              <a:avLst/>
              <a:gdLst/>
              <a:ahLst/>
              <a:cxnLst/>
              <a:rect l="l" t="t" r="r" b="b"/>
              <a:pathLst>
                <a:path w="3292" h="5547" extrusionOk="0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>
              <a:off x="2223950" y="3403725"/>
              <a:ext cx="102625" cy="91525"/>
            </a:xfrm>
            <a:custGeom>
              <a:avLst/>
              <a:gdLst/>
              <a:ahLst/>
              <a:cxnLst/>
              <a:rect l="l" t="t" r="r" b="b"/>
              <a:pathLst>
                <a:path w="4105" h="3661" extrusionOk="0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>
              <a:off x="1712825" y="3404650"/>
              <a:ext cx="17575" cy="15750"/>
            </a:xfrm>
            <a:custGeom>
              <a:avLst/>
              <a:gdLst/>
              <a:ahLst/>
              <a:cxnLst/>
              <a:rect l="l" t="t" r="r" b="b"/>
              <a:pathLst>
                <a:path w="703" h="630" extrusionOk="0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>
              <a:off x="1784000" y="3413900"/>
              <a:ext cx="19425" cy="52700"/>
            </a:xfrm>
            <a:custGeom>
              <a:avLst/>
              <a:gdLst/>
              <a:ahLst/>
              <a:cxnLst/>
              <a:rect l="l" t="t" r="r" b="b"/>
              <a:pathLst>
                <a:path w="777" h="2108" extrusionOk="0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>
              <a:off x="2230425" y="3449950"/>
              <a:ext cx="85975" cy="79500"/>
            </a:xfrm>
            <a:custGeom>
              <a:avLst/>
              <a:gdLst/>
              <a:ahLst/>
              <a:cxnLst/>
              <a:rect l="l" t="t" r="r" b="b"/>
              <a:pathLst>
                <a:path w="3439" h="3180" extrusionOk="0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>
              <a:off x="1723925" y="3457350"/>
              <a:ext cx="40675" cy="243100"/>
            </a:xfrm>
            <a:custGeom>
              <a:avLst/>
              <a:gdLst/>
              <a:ahLst/>
              <a:cxnLst/>
              <a:rect l="l" t="t" r="r" b="b"/>
              <a:pathLst>
                <a:path w="1627" h="9724" extrusionOk="0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>
              <a:off x="2223950" y="3491525"/>
              <a:ext cx="100775" cy="79525"/>
            </a:xfrm>
            <a:custGeom>
              <a:avLst/>
              <a:gdLst/>
              <a:ahLst/>
              <a:cxnLst/>
              <a:rect l="l" t="t" r="r" b="b"/>
              <a:pathLst>
                <a:path w="4031" h="3181" extrusionOk="0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>
              <a:off x="1948500" y="3496150"/>
              <a:ext cx="17600" cy="49950"/>
            </a:xfrm>
            <a:custGeom>
              <a:avLst/>
              <a:gdLst/>
              <a:ahLst/>
              <a:cxnLst/>
              <a:rect l="l" t="t" r="r" b="b"/>
              <a:pathLst>
                <a:path w="704" h="1998" extrusionOk="0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>
              <a:off x="2216550" y="3530350"/>
              <a:ext cx="110925" cy="81375"/>
            </a:xfrm>
            <a:custGeom>
              <a:avLst/>
              <a:gdLst/>
              <a:ahLst/>
              <a:cxnLst/>
              <a:rect l="l" t="t" r="r" b="b"/>
              <a:pathLst>
                <a:path w="4437" h="3255" extrusionOk="0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>
              <a:off x="1861625" y="3550700"/>
              <a:ext cx="12975" cy="12950"/>
            </a:xfrm>
            <a:custGeom>
              <a:avLst/>
              <a:gdLst/>
              <a:ahLst/>
              <a:cxnLst/>
              <a:rect l="l" t="t" r="r" b="b"/>
              <a:pathLst>
                <a:path w="519" h="518" extrusionOk="0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>
              <a:off x="2131525" y="3554375"/>
              <a:ext cx="12025" cy="23150"/>
            </a:xfrm>
            <a:custGeom>
              <a:avLst/>
              <a:gdLst/>
              <a:ahLst/>
              <a:cxnLst/>
              <a:rect l="l" t="t" r="r" b="b"/>
              <a:pathLst>
                <a:path w="481" h="926" extrusionOk="0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>
              <a:off x="2185125" y="3574725"/>
              <a:ext cx="128500" cy="85050"/>
            </a:xfrm>
            <a:custGeom>
              <a:avLst/>
              <a:gdLst/>
              <a:ahLst/>
              <a:cxnLst/>
              <a:rect l="l" t="t" r="r" b="b"/>
              <a:pathLst>
                <a:path w="5140" h="3402" extrusionOk="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>
              <a:off x="2003050" y="3594125"/>
              <a:ext cx="124800" cy="62875"/>
            </a:xfrm>
            <a:custGeom>
              <a:avLst/>
              <a:gdLst/>
              <a:ahLst/>
              <a:cxnLst/>
              <a:rect l="l" t="t" r="r" b="b"/>
              <a:pathLst>
                <a:path w="4992" h="2515" extrusionOk="0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>
              <a:off x="2216550" y="3618150"/>
              <a:ext cx="87825" cy="56425"/>
            </a:xfrm>
            <a:custGeom>
              <a:avLst/>
              <a:gdLst/>
              <a:ahLst/>
              <a:cxnLst/>
              <a:rect l="l" t="t" r="r" b="b"/>
              <a:pathLst>
                <a:path w="3513" h="2257" extrusionOk="0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3"/>
            <p:cNvSpPr/>
            <p:nvPr/>
          </p:nvSpPr>
          <p:spPr>
            <a:xfrm>
              <a:off x="2235025" y="3669000"/>
              <a:ext cx="61025" cy="85975"/>
            </a:xfrm>
            <a:custGeom>
              <a:avLst/>
              <a:gdLst/>
              <a:ahLst/>
              <a:cxnLst/>
              <a:rect l="l" t="t" r="r" b="b"/>
              <a:pathLst>
                <a:path w="2441" h="3439" extrusionOk="0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3"/>
            <p:cNvSpPr/>
            <p:nvPr/>
          </p:nvSpPr>
          <p:spPr>
            <a:xfrm>
              <a:off x="2211000" y="3669925"/>
              <a:ext cx="56400" cy="65650"/>
            </a:xfrm>
            <a:custGeom>
              <a:avLst/>
              <a:gdLst/>
              <a:ahLst/>
              <a:cxnLst/>
              <a:rect l="l" t="t" r="r" b="b"/>
              <a:pathLst>
                <a:path w="2256" h="2626" extrusionOk="0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3"/>
            <p:cNvSpPr/>
            <p:nvPr/>
          </p:nvSpPr>
          <p:spPr>
            <a:xfrm>
              <a:off x="2107475" y="3677325"/>
              <a:ext cx="73975" cy="81350"/>
            </a:xfrm>
            <a:custGeom>
              <a:avLst/>
              <a:gdLst/>
              <a:ahLst/>
              <a:cxnLst/>
              <a:rect l="l" t="t" r="r" b="b"/>
              <a:pathLst>
                <a:path w="2959" h="3254" extrusionOk="0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3"/>
            <p:cNvSpPr/>
            <p:nvPr/>
          </p:nvSpPr>
          <p:spPr>
            <a:xfrm>
              <a:off x="2157400" y="3679150"/>
              <a:ext cx="56400" cy="64725"/>
            </a:xfrm>
            <a:custGeom>
              <a:avLst/>
              <a:gdLst/>
              <a:ahLst/>
              <a:cxnLst/>
              <a:rect l="l" t="t" r="r" b="b"/>
              <a:pathLst>
                <a:path w="2256" h="2589" extrusionOk="0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3"/>
            <p:cNvSpPr/>
            <p:nvPr/>
          </p:nvSpPr>
          <p:spPr>
            <a:xfrm>
              <a:off x="2069600" y="3680075"/>
              <a:ext cx="70250" cy="78600"/>
            </a:xfrm>
            <a:custGeom>
              <a:avLst/>
              <a:gdLst/>
              <a:ahLst/>
              <a:cxnLst/>
              <a:rect l="l" t="t" r="r" b="b"/>
              <a:pathLst>
                <a:path w="2810" h="3144" extrusionOk="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3"/>
            <p:cNvSpPr/>
            <p:nvPr/>
          </p:nvSpPr>
          <p:spPr>
            <a:xfrm>
              <a:off x="2022450" y="369487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3"/>
            <p:cNvSpPr/>
            <p:nvPr/>
          </p:nvSpPr>
          <p:spPr>
            <a:xfrm>
              <a:off x="2266450" y="3694875"/>
              <a:ext cx="39775" cy="49925"/>
            </a:xfrm>
            <a:custGeom>
              <a:avLst/>
              <a:gdLst/>
              <a:ahLst/>
              <a:cxnLst/>
              <a:rect l="l" t="t" r="r" b="b"/>
              <a:pathLst>
                <a:path w="1591" h="1997" extrusionOk="0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3"/>
            <p:cNvSpPr/>
            <p:nvPr/>
          </p:nvSpPr>
          <p:spPr>
            <a:xfrm>
              <a:off x="1827425" y="3698575"/>
              <a:ext cx="53650" cy="53625"/>
            </a:xfrm>
            <a:custGeom>
              <a:avLst/>
              <a:gdLst/>
              <a:ahLst/>
              <a:cxnLst/>
              <a:rect l="l" t="t" r="r" b="b"/>
              <a:pathLst>
                <a:path w="2146" h="2145" extrusionOk="0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3"/>
            <p:cNvSpPr/>
            <p:nvPr/>
          </p:nvSpPr>
          <p:spPr>
            <a:xfrm>
              <a:off x="1966075" y="3699500"/>
              <a:ext cx="76725" cy="65650"/>
            </a:xfrm>
            <a:custGeom>
              <a:avLst/>
              <a:gdLst/>
              <a:ahLst/>
              <a:cxnLst/>
              <a:rect l="l" t="t" r="r" b="b"/>
              <a:pathLst>
                <a:path w="3069" h="2626" extrusionOk="0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3"/>
            <p:cNvSpPr/>
            <p:nvPr/>
          </p:nvSpPr>
          <p:spPr>
            <a:xfrm>
              <a:off x="1871800" y="3705050"/>
              <a:ext cx="78575" cy="68400"/>
            </a:xfrm>
            <a:custGeom>
              <a:avLst/>
              <a:gdLst/>
              <a:ahLst/>
              <a:cxnLst/>
              <a:rect l="l" t="t" r="r" b="b"/>
              <a:pathLst>
                <a:path w="3143" h="2736" extrusionOk="0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3"/>
            <p:cNvSpPr/>
            <p:nvPr/>
          </p:nvSpPr>
          <p:spPr>
            <a:xfrm>
              <a:off x="1839450" y="3706900"/>
              <a:ext cx="67500" cy="66550"/>
            </a:xfrm>
            <a:custGeom>
              <a:avLst/>
              <a:gdLst/>
              <a:ahLst/>
              <a:cxnLst/>
              <a:rect l="l" t="t" r="r" b="b"/>
              <a:pathLst>
                <a:path w="2700" h="2662" extrusionOk="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3"/>
            <p:cNvSpPr/>
            <p:nvPr/>
          </p:nvSpPr>
          <p:spPr>
            <a:xfrm>
              <a:off x="1910625" y="3706900"/>
              <a:ext cx="73025" cy="66550"/>
            </a:xfrm>
            <a:custGeom>
              <a:avLst/>
              <a:gdLst/>
              <a:ahLst/>
              <a:cxnLst/>
              <a:rect l="l" t="t" r="r" b="b"/>
              <a:pathLst>
                <a:path w="2921" h="2662" extrusionOk="0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3"/>
            <p:cNvSpPr/>
            <p:nvPr/>
          </p:nvSpPr>
          <p:spPr>
            <a:xfrm>
              <a:off x="1763650" y="3725375"/>
              <a:ext cx="12050" cy="10200"/>
            </a:xfrm>
            <a:custGeom>
              <a:avLst/>
              <a:gdLst/>
              <a:ahLst/>
              <a:cxnLst/>
              <a:rect l="l" t="t" r="r" b="b"/>
              <a:pathLst>
                <a:path w="482" h="408" extrusionOk="0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3"/>
          <p:cNvGrpSpPr/>
          <p:nvPr/>
        </p:nvGrpSpPr>
        <p:grpSpPr>
          <a:xfrm>
            <a:off x="-267154" y="3855118"/>
            <a:ext cx="1245520" cy="1108181"/>
            <a:chOff x="1566800" y="4210625"/>
            <a:chExt cx="964025" cy="857725"/>
          </a:xfrm>
        </p:grpSpPr>
        <p:sp>
          <p:nvSpPr>
            <p:cNvPr id="1764" name="Google Shape;1764;p23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3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3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3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3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3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3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3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3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3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3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3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3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3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3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3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3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3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3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3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3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3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3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3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0" name="Google Shape;1810;p23"/>
          <p:cNvSpPr/>
          <p:nvPr/>
        </p:nvSpPr>
        <p:spPr>
          <a:xfrm rot="-315008">
            <a:off x="1467537" y="1179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23"/>
          <p:cNvSpPr/>
          <p:nvPr/>
        </p:nvSpPr>
        <p:spPr>
          <a:xfrm rot="-315008">
            <a:off x="7248737" y="47856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23"/>
          <p:cNvSpPr/>
          <p:nvPr/>
        </p:nvSpPr>
        <p:spPr>
          <a:xfrm rot="-315008">
            <a:off x="8711537" y="32838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23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24"/>
          <p:cNvSpPr txBox="1">
            <a:spLocks noGrp="1"/>
          </p:cNvSpPr>
          <p:nvPr>
            <p:ph type="ctrTitle"/>
          </p:nvPr>
        </p:nvSpPr>
        <p:spPr>
          <a:xfrm>
            <a:off x="2507133" y="453775"/>
            <a:ext cx="41298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16" name="Google Shape;1816;p24"/>
          <p:cNvSpPr txBox="1">
            <a:spLocks noGrp="1"/>
          </p:cNvSpPr>
          <p:nvPr>
            <p:ph type="subTitle" idx="1"/>
          </p:nvPr>
        </p:nvSpPr>
        <p:spPr>
          <a:xfrm>
            <a:off x="2507067" y="2052150"/>
            <a:ext cx="41298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17" name="Google Shape;1817;p24"/>
          <p:cNvSpPr txBox="1"/>
          <p:nvPr/>
        </p:nvSpPr>
        <p:spPr>
          <a:xfrm>
            <a:off x="2507072" y="3609550"/>
            <a:ext cx="41298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CRÉDITOS: Esta plantilla para presentaciones es una creación de </a:t>
            </a:r>
            <a:r>
              <a:rPr lang="es" sz="12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e incluye iconos de </a:t>
            </a:r>
            <a:r>
              <a:rPr lang="es" sz="12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e infografías e imágenes de </a:t>
            </a:r>
            <a:r>
              <a:rPr lang="es" sz="12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18" name="Google Shape;1818;p24"/>
          <p:cNvGrpSpPr/>
          <p:nvPr/>
        </p:nvGrpSpPr>
        <p:grpSpPr>
          <a:xfrm rot="-666750">
            <a:off x="557856" y="4072604"/>
            <a:ext cx="1079498" cy="740336"/>
            <a:chOff x="1640725" y="1971125"/>
            <a:chExt cx="835575" cy="573050"/>
          </a:xfrm>
        </p:grpSpPr>
        <p:sp>
          <p:nvSpPr>
            <p:cNvPr id="1819" name="Google Shape;1819;p24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4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4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4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4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4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4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4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4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4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4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4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4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4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4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4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6" name="Google Shape;1836;p24"/>
          <p:cNvSpPr/>
          <p:nvPr/>
        </p:nvSpPr>
        <p:spPr>
          <a:xfrm>
            <a:off x="1295159" y="2470426"/>
            <a:ext cx="965228" cy="1314295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24"/>
          <p:cNvGrpSpPr/>
          <p:nvPr/>
        </p:nvGrpSpPr>
        <p:grpSpPr>
          <a:xfrm>
            <a:off x="6636870" y="1382833"/>
            <a:ext cx="1050305" cy="934491"/>
            <a:chOff x="1566800" y="4210625"/>
            <a:chExt cx="964025" cy="857725"/>
          </a:xfrm>
        </p:grpSpPr>
        <p:sp>
          <p:nvSpPr>
            <p:cNvPr id="1838" name="Google Shape;1838;p24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4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4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4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4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4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4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4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4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4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4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4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4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4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4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4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4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4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4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4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4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4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4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4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4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4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4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4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" name="Google Shape;1884;p24"/>
          <p:cNvGrpSpPr/>
          <p:nvPr/>
        </p:nvGrpSpPr>
        <p:grpSpPr>
          <a:xfrm>
            <a:off x="7956403" y="320521"/>
            <a:ext cx="954142" cy="1273008"/>
            <a:chOff x="2882950" y="4162550"/>
            <a:chExt cx="738500" cy="985300"/>
          </a:xfrm>
        </p:grpSpPr>
        <p:sp>
          <p:nvSpPr>
            <p:cNvPr id="1885" name="Google Shape;1885;p24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4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4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4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4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4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1" name="Google Shape;1891;p24"/>
          <p:cNvSpPr/>
          <p:nvPr/>
        </p:nvSpPr>
        <p:spPr>
          <a:xfrm rot="-315008">
            <a:off x="383737" y="33768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24"/>
          <p:cNvSpPr/>
          <p:nvPr/>
        </p:nvSpPr>
        <p:spPr>
          <a:xfrm rot="-315008">
            <a:off x="8564787" y="431307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24"/>
          <p:cNvSpPr/>
          <p:nvPr/>
        </p:nvSpPr>
        <p:spPr>
          <a:xfrm rot="1488647">
            <a:off x="2221414" y="1554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5" name="Google Shape;2025;p26"/>
          <p:cNvGrpSpPr/>
          <p:nvPr/>
        </p:nvGrpSpPr>
        <p:grpSpPr>
          <a:xfrm rot="1729604">
            <a:off x="7893731" y="214360"/>
            <a:ext cx="1079470" cy="740317"/>
            <a:chOff x="1640725" y="1971125"/>
            <a:chExt cx="835575" cy="573050"/>
          </a:xfrm>
        </p:grpSpPr>
        <p:sp>
          <p:nvSpPr>
            <p:cNvPr id="2026" name="Google Shape;2026;p26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6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6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6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6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6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6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6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6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6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6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6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6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6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6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26"/>
          <p:cNvSpPr/>
          <p:nvPr/>
        </p:nvSpPr>
        <p:spPr>
          <a:xfrm>
            <a:off x="-252003" y="1518889"/>
            <a:ext cx="965228" cy="1314295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26"/>
          <p:cNvSpPr/>
          <p:nvPr/>
        </p:nvSpPr>
        <p:spPr>
          <a:xfrm rot="-315008">
            <a:off x="273287" y="315915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26"/>
          <p:cNvSpPr/>
          <p:nvPr/>
        </p:nvSpPr>
        <p:spPr>
          <a:xfrm rot="-315008">
            <a:off x="8552562" y="24867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26"/>
          <p:cNvSpPr/>
          <p:nvPr/>
        </p:nvSpPr>
        <p:spPr>
          <a:xfrm rot="-315008">
            <a:off x="5387312" y="2288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6"/>
          <p:cNvSpPr/>
          <p:nvPr/>
        </p:nvSpPr>
        <p:spPr>
          <a:xfrm rot="1488647">
            <a:off x="2292639" y="4711713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2048;p26"/>
          <p:cNvGrpSpPr/>
          <p:nvPr/>
        </p:nvGrpSpPr>
        <p:grpSpPr>
          <a:xfrm rot="-187" flipH="1">
            <a:off x="-180958" y="3790286"/>
            <a:ext cx="1788379" cy="1159437"/>
            <a:chOff x="5051275" y="3156950"/>
            <a:chExt cx="975125" cy="632225"/>
          </a:xfrm>
        </p:grpSpPr>
        <p:sp>
          <p:nvSpPr>
            <p:cNvPr id="2049" name="Google Shape;2049;p26"/>
            <p:cNvSpPr/>
            <p:nvPr/>
          </p:nvSpPr>
          <p:spPr>
            <a:xfrm>
              <a:off x="5872025" y="3203175"/>
              <a:ext cx="100775" cy="99825"/>
            </a:xfrm>
            <a:custGeom>
              <a:avLst/>
              <a:gdLst/>
              <a:ahLst/>
              <a:cxnLst/>
              <a:rect l="l" t="t" r="r" b="b"/>
              <a:pathLst>
                <a:path w="4031" h="3993" extrusionOk="0">
                  <a:moveTo>
                    <a:pt x="4030" y="111"/>
                  </a:moveTo>
                  <a:cubicBezTo>
                    <a:pt x="3957" y="592"/>
                    <a:pt x="3513" y="924"/>
                    <a:pt x="3143" y="1220"/>
                  </a:cubicBezTo>
                  <a:cubicBezTo>
                    <a:pt x="2478" y="1849"/>
                    <a:pt x="1812" y="2514"/>
                    <a:pt x="1110" y="3180"/>
                  </a:cubicBezTo>
                  <a:cubicBezTo>
                    <a:pt x="814" y="3475"/>
                    <a:pt x="555" y="3993"/>
                    <a:pt x="38" y="3993"/>
                  </a:cubicBezTo>
                  <a:cubicBezTo>
                    <a:pt x="1" y="3549"/>
                    <a:pt x="444" y="3327"/>
                    <a:pt x="703" y="3069"/>
                  </a:cubicBezTo>
                  <a:cubicBezTo>
                    <a:pt x="1701" y="2107"/>
                    <a:pt x="2773" y="1109"/>
                    <a:pt x="3698" y="74"/>
                  </a:cubicBezTo>
                  <a:cubicBezTo>
                    <a:pt x="3735" y="37"/>
                    <a:pt x="3772" y="0"/>
                    <a:pt x="3809" y="0"/>
                  </a:cubicBezTo>
                  <a:cubicBezTo>
                    <a:pt x="3920" y="0"/>
                    <a:pt x="3957" y="74"/>
                    <a:pt x="403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6"/>
            <p:cNvSpPr/>
            <p:nvPr/>
          </p:nvSpPr>
          <p:spPr>
            <a:xfrm>
              <a:off x="5515250" y="3210550"/>
              <a:ext cx="44400" cy="62875"/>
            </a:xfrm>
            <a:custGeom>
              <a:avLst/>
              <a:gdLst/>
              <a:ahLst/>
              <a:cxnLst/>
              <a:rect l="l" t="t" r="r" b="b"/>
              <a:pathLst>
                <a:path w="1776" h="2515" extrusionOk="0">
                  <a:moveTo>
                    <a:pt x="1776" y="186"/>
                  </a:moveTo>
                  <a:cubicBezTo>
                    <a:pt x="1480" y="814"/>
                    <a:pt x="1073" y="1406"/>
                    <a:pt x="666" y="1997"/>
                  </a:cubicBezTo>
                  <a:cubicBezTo>
                    <a:pt x="519" y="2145"/>
                    <a:pt x="445" y="2515"/>
                    <a:pt x="149" y="2441"/>
                  </a:cubicBezTo>
                  <a:cubicBezTo>
                    <a:pt x="1" y="2034"/>
                    <a:pt x="445" y="1628"/>
                    <a:pt x="703" y="1295"/>
                  </a:cubicBezTo>
                  <a:cubicBezTo>
                    <a:pt x="925" y="925"/>
                    <a:pt x="1184" y="407"/>
                    <a:pt x="1480" y="38"/>
                  </a:cubicBezTo>
                  <a:cubicBezTo>
                    <a:pt x="1665" y="1"/>
                    <a:pt x="1702" y="112"/>
                    <a:pt x="1776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6"/>
            <p:cNvSpPr/>
            <p:nvPr/>
          </p:nvSpPr>
          <p:spPr>
            <a:xfrm>
              <a:off x="5515250" y="3233675"/>
              <a:ext cx="120200" cy="139575"/>
            </a:xfrm>
            <a:custGeom>
              <a:avLst/>
              <a:gdLst/>
              <a:ahLst/>
              <a:cxnLst/>
              <a:rect l="l" t="t" r="r" b="b"/>
              <a:pathLst>
                <a:path w="4808" h="5583" extrusionOk="0">
                  <a:moveTo>
                    <a:pt x="4659" y="37"/>
                  </a:moveTo>
                  <a:cubicBezTo>
                    <a:pt x="4807" y="407"/>
                    <a:pt x="4437" y="629"/>
                    <a:pt x="4253" y="813"/>
                  </a:cubicBezTo>
                  <a:cubicBezTo>
                    <a:pt x="3698" y="1479"/>
                    <a:pt x="3217" y="2292"/>
                    <a:pt x="2589" y="2958"/>
                  </a:cubicBezTo>
                  <a:cubicBezTo>
                    <a:pt x="1997" y="3660"/>
                    <a:pt x="1443" y="4289"/>
                    <a:pt x="851" y="4991"/>
                  </a:cubicBezTo>
                  <a:cubicBezTo>
                    <a:pt x="666" y="5176"/>
                    <a:pt x="519" y="5583"/>
                    <a:pt x="223" y="5509"/>
                  </a:cubicBezTo>
                  <a:cubicBezTo>
                    <a:pt x="1" y="5213"/>
                    <a:pt x="408" y="4954"/>
                    <a:pt x="556" y="4769"/>
                  </a:cubicBezTo>
                  <a:cubicBezTo>
                    <a:pt x="1813" y="3254"/>
                    <a:pt x="3180" y="1664"/>
                    <a:pt x="4400" y="74"/>
                  </a:cubicBezTo>
                  <a:cubicBezTo>
                    <a:pt x="4437" y="37"/>
                    <a:pt x="4474" y="0"/>
                    <a:pt x="4511" y="0"/>
                  </a:cubicBezTo>
                  <a:cubicBezTo>
                    <a:pt x="4585" y="0"/>
                    <a:pt x="4585" y="37"/>
                    <a:pt x="4659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6"/>
            <p:cNvSpPr/>
            <p:nvPr/>
          </p:nvSpPr>
          <p:spPr>
            <a:xfrm>
              <a:off x="5646500" y="3235525"/>
              <a:ext cx="194125" cy="186725"/>
            </a:xfrm>
            <a:custGeom>
              <a:avLst/>
              <a:gdLst/>
              <a:ahLst/>
              <a:cxnLst/>
              <a:rect l="l" t="t" r="r" b="b"/>
              <a:pathLst>
                <a:path w="7765" h="7469" extrusionOk="0">
                  <a:moveTo>
                    <a:pt x="5251" y="2107"/>
                  </a:moveTo>
                  <a:cubicBezTo>
                    <a:pt x="5768" y="2144"/>
                    <a:pt x="6766" y="1812"/>
                    <a:pt x="7247" y="2144"/>
                  </a:cubicBezTo>
                  <a:cubicBezTo>
                    <a:pt x="7765" y="2477"/>
                    <a:pt x="7284" y="4289"/>
                    <a:pt x="7395" y="4880"/>
                  </a:cubicBezTo>
                  <a:cubicBezTo>
                    <a:pt x="6951" y="5213"/>
                    <a:pt x="6175" y="5176"/>
                    <a:pt x="5546" y="5361"/>
                  </a:cubicBezTo>
                  <a:cubicBezTo>
                    <a:pt x="5472" y="5952"/>
                    <a:pt x="5916" y="6729"/>
                    <a:pt x="5472" y="7209"/>
                  </a:cubicBezTo>
                  <a:cubicBezTo>
                    <a:pt x="5251" y="7468"/>
                    <a:pt x="3143" y="7468"/>
                    <a:pt x="2811" y="7246"/>
                  </a:cubicBezTo>
                  <a:cubicBezTo>
                    <a:pt x="2589" y="7061"/>
                    <a:pt x="2589" y="6470"/>
                    <a:pt x="2515" y="6211"/>
                  </a:cubicBezTo>
                  <a:cubicBezTo>
                    <a:pt x="2441" y="5878"/>
                    <a:pt x="2367" y="5546"/>
                    <a:pt x="2219" y="5213"/>
                  </a:cubicBezTo>
                  <a:cubicBezTo>
                    <a:pt x="1517" y="5139"/>
                    <a:pt x="740" y="5398"/>
                    <a:pt x="334" y="5102"/>
                  </a:cubicBezTo>
                  <a:cubicBezTo>
                    <a:pt x="1" y="4437"/>
                    <a:pt x="112" y="3106"/>
                    <a:pt x="149" y="2181"/>
                  </a:cubicBezTo>
                  <a:cubicBezTo>
                    <a:pt x="444" y="1738"/>
                    <a:pt x="1184" y="2033"/>
                    <a:pt x="1775" y="2033"/>
                  </a:cubicBezTo>
                  <a:cubicBezTo>
                    <a:pt x="1812" y="1442"/>
                    <a:pt x="1628" y="592"/>
                    <a:pt x="1923" y="259"/>
                  </a:cubicBezTo>
                  <a:cubicBezTo>
                    <a:pt x="2478" y="259"/>
                    <a:pt x="2995" y="185"/>
                    <a:pt x="3550" y="74"/>
                  </a:cubicBezTo>
                  <a:cubicBezTo>
                    <a:pt x="4068" y="0"/>
                    <a:pt x="4918" y="0"/>
                    <a:pt x="5103" y="296"/>
                  </a:cubicBezTo>
                  <a:cubicBezTo>
                    <a:pt x="5399" y="702"/>
                    <a:pt x="5140" y="1442"/>
                    <a:pt x="5251" y="2107"/>
                  </a:cubicBezTo>
                  <a:close/>
                  <a:moveTo>
                    <a:pt x="2589" y="998"/>
                  </a:moveTo>
                  <a:cubicBezTo>
                    <a:pt x="2404" y="1590"/>
                    <a:pt x="2737" y="2403"/>
                    <a:pt x="2293" y="2699"/>
                  </a:cubicBezTo>
                  <a:cubicBezTo>
                    <a:pt x="1886" y="2995"/>
                    <a:pt x="1480" y="2588"/>
                    <a:pt x="888" y="2699"/>
                  </a:cubicBezTo>
                  <a:cubicBezTo>
                    <a:pt x="851" y="3290"/>
                    <a:pt x="888" y="3882"/>
                    <a:pt x="962" y="4437"/>
                  </a:cubicBezTo>
                  <a:lnTo>
                    <a:pt x="2626" y="4437"/>
                  </a:lnTo>
                  <a:cubicBezTo>
                    <a:pt x="3180" y="4843"/>
                    <a:pt x="3143" y="5841"/>
                    <a:pt x="3402" y="6581"/>
                  </a:cubicBezTo>
                  <a:lnTo>
                    <a:pt x="4881" y="6581"/>
                  </a:lnTo>
                  <a:cubicBezTo>
                    <a:pt x="4992" y="5915"/>
                    <a:pt x="4548" y="5361"/>
                    <a:pt x="4770" y="4880"/>
                  </a:cubicBezTo>
                  <a:cubicBezTo>
                    <a:pt x="4992" y="4400"/>
                    <a:pt x="6212" y="4547"/>
                    <a:pt x="6693" y="4363"/>
                  </a:cubicBezTo>
                  <a:lnTo>
                    <a:pt x="6693" y="2810"/>
                  </a:lnTo>
                  <a:cubicBezTo>
                    <a:pt x="5953" y="2662"/>
                    <a:pt x="5399" y="2995"/>
                    <a:pt x="4659" y="2958"/>
                  </a:cubicBezTo>
                  <a:cubicBezTo>
                    <a:pt x="4142" y="2662"/>
                    <a:pt x="4659" y="1553"/>
                    <a:pt x="4437" y="850"/>
                  </a:cubicBezTo>
                  <a:cubicBezTo>
                    <a:pt x="3809" y="813"/>
                    <a:pt x="3180" y="850"/>
                    <a:pt x="2589" y="9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6"/>
            <p:cNvSpPr/>
            <p:nvPr/>
          </p:nvSpPr>
          <p:spPr>
            <a:xfrm>
              <a:off x="5887750" y="3247525"/>
              <a:ext cx="67500" cy="67500"/>
            </a:xfrm>
            <a:custGeom>
              <a:avLst/>
              <a:gdLst/>
              <a:ahLst/>
              <a:cxnLst/>
              <a:rect l="l" t="t" r="r" b="b"/>
              <a:pathLst>
                <a:path w="2700" h="2700" extrusionOk="0">
                  <a:moveTo>
                    <a:pt x="2699" y="112"/>
                  </a:moveTo>
                  <a:cubicBezTo>
                    <a:pt x="2662" y="444"/>
                    <a:pt x="2366" y="629"/>
                    <a:pt x="2144" y="888"/>
                  </a:cubicBezTo>
                  <a:cubicBezTo>
                    <a:pt x="1738" y="1332"/>
                    <a:pt x="1331" y="1738"/>
                    <a:pt x="887" y="2145"/>
                  </a:cubicBezTo>
                  <a:cubicBezTo>
                    <a:pt x="666" y="2330"/>
                    <a:pt x="444" y="2700"/>
                    <a:pt x="111" y="2626"/>
                  </a:cubicBezTo>
                  <a:cubicBezTo>
                    <a:pt x="0" y="2293"/>
                    <a:pt x="370" y="2071"/>
                    <a:pt x="592" y="1886"/>
                  </a:cubicBezTo>
                  <a:cubicBezTo>
                    <a:pt x="1220" y="1332"/>
                    <a:pt x="1849" y="629"/>
                    <a:pt x="2477" y="38"/>
                  </a:cubicBezTo>
                  <a:cubicBezTo>
                    <a:pt x="2551" y="1"/>
                    <a:pt x="2662" y="38"/>
                    <a:pt x="2699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6"/>
            <p:cNvSpPr/>
            <p:nvPr/>
          </p:nvSpPr>
          <p:spPr>
            <a:xfrm>
              <a:off x="5567025" y="3308525"/>
              <a:ext cx="47150" cy="49025"/>
            </a:xfrm>
            <a:custGeom>
              <a:avLst/>
              <a:gdLst/>
              <a:ahLst/>
              <a:cxnLst/>
              <a:rect l="l" t="t" r="r" b="b"/>
              <a:pathLst>
                <a:path w="1886" h="1961" extrusionOk="0">
                  <a:moveTo>
                    <a:pt x="0" y="1738"/>
                  </a:moveTo>
                  <a:cubicBezTo>
                    <a:pt x="185" y="1073"/>
                    <a:pt x="925" y="666"/>
                    <a:pt x="1294" y="38"/>
                  </a:cubicBezTo>
                  <a:cubicBezTo>
                    <a:pt x="1331" y="38"/>
                    <a:pt x="1405" y="38"/>
                    <a:pt x="1405" y="1"/>
                  </a:cubicBezTo>
                  <a:cubicBezTo>
                    <a:pt x="1886" y="186"/>
                    <a:pt x="1183" y="851"/>
                    <a:pt x="925" y="1147"/>
                  </a:cubicBezTo>
                  <a:cubicBezTo>
                    <a:pt x="629" y="1443"/>
                    <a:pt x="333" y="1960"/>
                    <a:pt x="0" y="1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6"/>
            <p:cNvSpPr/>
            <p:nvPr/>
          </p:nvSpPr>
          <p:spPr>
            <a:xfrm>
              <a:off x="5865550" y="3378775"/>
              <a:ext cx="74900" cy="68425"/>
            </a:xfrm>
            <a:custGeom>
              <a:avLst/>
              <a:gdLst/>
              <a:ahLst/>
              <a:cxnLst/>
              <a:rect l="l" t="t" r="r" b="b"/>
              <a:pathLst>
                <a:path w="2996" h="2737" extrusionOk="0">
                  <a:moveTo>
                    <a:pt x="2996" y="185"/>
                  </a:moveTo>
                  <a:cubicBezTo>
                    <a:pt x="2404" y="962"/>
                    <a:pt x="1665" y="1627"/>
                    <a:pt x="851" y="2145"/>
                  </a:cubicBezTo>
                  <a:cubicBezTo>
                    <a:pt x="629" y="2330"/>
                    <a:pt x="408" y="2736"/>
                    <a:pt x="75" y="2551"/>
                  </a:cubicBezTo>
                  <a:cubicBezTo>
                    <a:pt x="1" y="2219"/>
                    <a:pt x="408" y="2034"/>
                    <a:pt x="592" y="1886"/>
                  </a:cubicBezTo>
                  <a:cubicBezTo>
                    <a:pt x="1332" y="1294"/>
                    <a:pt x="2034" y="703"/>
                    <a:pt x="2700" y="37"/>
                  </a:cubicBezTo>
                  <a:cubicBezTo>
                    <a:pt x="2885" y="0"/>
                    <a:pt x="2959" y="111"/>
                    <a:pt x="2996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6"/>
            <p:cNvSpPr/>
            <p:nvPr/>
          </p:nvSpPr>
          <p:spPr>
            <a:xfrm>
              <a:off x="5343350" y="3386175"/>
              <a:ext cx="48075" cy="68425"/>
            </a:xfrm>
            <a:custGeom>
              <a:avLst/>
              <a:gdLst/>
              <a:ahLst/>
              <a:cxnLst/>
              <a:rect l="l" t="t" r="r" b="b"/>
              <a:pathLst>
                <a:path w="1923" h="2737" extrusionOk="0">
                  <a:moveTo>
                    <a:pt x="1923" y="222"/>
                  </a:moveTo>
                  <a:cubicBezTo>
                    <a:pt x="1664" y="666"/>
                    <a:pt x="1368" y="1109"/>
                    <a:pt x="1073" y="1516"/>
                  </a:cubicBezTo>
                  <a:cubicBezTo>
                    <a:pt x="851" y="1960"/>
                    <a:pt x="555" y="2366"/>
                    <a:pt x="185" y="2736"/>
                  </a:cubicBezTo>
                  <a:cubicBezTo>
                    <a:pt x="185" y="2699"/>
                    <a:pt x="148" y="2699"/>
                    <a:pt x="111" y="2699"/>
                  </a:cubicBezTo>
                  <a:cubicBezTo>
                    <a:pt x="0" y="2218"/>
                    <a:pt x="407" y="1775"/>
                    <a:pt x="703" y="1368"/>
                  </a:cubicBezTo>
                  <a:cubicBezTo>
                    <a:pt x="999" y="925"/>
                    <a:pt x="1294" y="481"/>
                    <a:pt x="1627" y="74"/>
                  </a:cubicBezTo>
                  <a:cubicBezTo>
                    <a:pt x="1812" y="0"/>
                    <a:pt x="1849" y="111"/>
                    <a:pt x="192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6"/>
            <p:cNvSpPr/>
            <p:nvPr/>
          </p:nvSpPr>
          <p:spPr>
            <a:xfrm>
              <a:off x="5581800" y="3389875"/>
              <a:ext cx="53650" cy="71175"/>
            </a:xfrm>
            <a:custGeom>
              <a:avLst/>
              <a:gdLst/>
              <a:ahLst/>
              <a:cxnLst/>
              <a:rect l="l" t="t" r="r" b="b"/>
              <a:pathLst>
                <a:path w="2146" h="2847" extrusionOk="0">
                  <a:moveTo>
                    <a:pt x="2145" y="111"/>
                  </a:moveTo>
                  <a:cubicBezTo>
                    <a:pt x="2071" y="629"/>
                    <a:pt x="1554" y="1072"/>
                    <a:pt x="1184" y="1516"/>
                  </a:cubicBezTo>
                  <a:cubicBezTo>
                    <a:pt x="999" y="1738"/>
                    <a:pt x="777" y="1997"/>
                    <a:pt x="629" y="2181"/>
                  </a:cubicBezTo>
                  <a:cubicBezTo>
                    <a:pt x="445" y="2403"/>
                    <a:pt x="371" y="2847"/>
                    <a:pt x="1" y="2773"/>
                  </a:cubicBezTo>
                  <a:cubicBezTo>
                    <a:pt x="1" y="2144"/>
                    <a:pt x="481" y="1738"/>
                    <a:pt x="814" y="1331"/>
                  </a:cubicBezTo>
                  <a:cubicBezTo>
                    <a:pt x="1147" y="924"/>
                    <a:pt x="1517" y="481"/>
                    <a:pt x="1849" y="111"/>
                  </a:cubicBezTo>
                  <a:cubicBezTo>
                    <a:pt x="1849" y="37"/>
                    <a:pt x="1923" y="74"/>
                    <a:pt x="1923" y="0"/>
                  </a:cubicBezTo>
                  <a:cubicBezTo>
                    <a:pt x="2034" y="0"/>
                    <a:pt x="2071" y="111"/>
                    <a:pt x="2145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6"/>
            <p:cNvSpPr/>
            <p:nvPr/>
          </p:nvSpPr>
          <p:spPr>
            <a:xfrm>
              <a:off x="5278650" y="3416675"/>
              <a:ext cx="39775" cy="48075"/>
            </a:xfrm>
            <a:custGeom>
              <a:avLst/>
              <a:gdLst/>
              <a:ahLst/>
              <a:cxnLst/>
              <a:rect l="l" t="t" r="r" b="b"/>
              <a:pathLst>
                <a:path w="1591" h="1923" extrusionOk="0">
                  <a:moveTo>
                    <a:pt x="1590" y="148"/>
                  </a:moveTo>
                  <a:cubicBezTo>
                    <a:pt x="1405" y="481"/>
                    <a:pt x="1221" y="814"/>
                    <a:pt x="962" y="1109"/>
                  </a:cubicBezTo>
                  <a:cubicBezTo>
                    <a:pt x="777" y="1405"/>
                    <a:pt x="592" y="1923"/>
                    <a:pt x="148" y="1849"/>
                  </a:cubicBezTo>
                  <a:cubicBezTo>
                    <a:pt x="0" y="1553"/>
                    <a:pt x="296" y="1442"/>
                    <a:pt x="444" y="1220"/>
                  </a:cubicBezTo>
                  <a:cubicBezTo>
                    <a:pt x="666" y="777"/>
                    <a:pt x="962" y="370"/>
                    <a:pt x="1331" y="0"/>
                  </a:cubicBezTo>
                  <a:lnTo>
                    <a:pt x="1479" y="0"/>
                  </a:lnTo>
                  <a:cubicBezTo>
                    <a:pt x="1516" y="37"/>
                    <a:pt x="1553" y="111"/>
                    <a:pt x="1590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6"/>
            <p:cNvSpPr/>
            <p:nvPr/>
          </p:nvSpPr>
          <p:spPr>
            <a:xfrm>
              <a:off x="5607700" y="3417600"/>
              <a:ext cx="36050" cy="34225"/>
            </a:xfrm>
            <a:custGeom>
              <a:avLst/>
              <a:gdLst/>
              <a:ahLst/>
              <a:cxnLst/>
              <a:rect l="l" t="t" r="r" b="b"/>
              <a:pathLst>
                <a:path w="1442" h="1369" extrusionOk="0">
                  <a:moveTo>
                    <a:pt x="1442" y="148"/>
                  </a:moveTo>
                  <a:cubicBezTo>
                    <a:pt x="1368" y="407"/>
                    <a:pt x="1183" y="666"/>
                    <a:pt x="961" y="851"/>
                  </a:cubicBezTo>
                  <a:cubicBezTo>
                    <a:pt x="813" y="1109"/>
                    <a:pt x="555" y="1257"/>
                    <a:pt x="259" y="1368"/>
                  </a:cubicBezTo>
                  <a:cubicBezTo>
                    <a:pt x="0" y="1035"/>
                    <a:pt x="407" y="851"/>
                    <a:pt x="592" y="666"/>
                  </a:cubicBezTo>
                  <a:cubicBezTo>
                    <a:pt x="776" y="481"/>
                    <a:pt x="961" y="148"/>
                    <a:pt x="1183" y="37"/>
                  </a:cubicBezTo>
                  <a:cubicBezTo>
                    <a:pt x="1294" y="0"/>
                    <a:pt x="1405" y="74"/>
                    <a:pt x="1442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6"/>
            <p:cNvSpPr/>
            <p:nvPr/>
          </p:nvSpPr>
          <p:spPr>
            <a:xfrm>
              <a:off x="5909925" y="3531275"/>
              <a:ext cx="44400" cy="68425"/>
            </a:xfrm>
            <a:custGeom>
              <a:avLst/>
              <a:gdLst/>
              <a:ahLst/>
              <a:cxnLst/>
              <a:rect l="l" t="t" r="r" b="b"/>
              <a:pathLst>
                <a:path w="1776" h="2737" extrusionOk="0">
                  <a:moveTo>
                    <a:pt x="1775" y="75"/>
                  </a:moveTo>
                  <a:cubicBezTo>
                    <a:pt x="1775" y="592"/>
                    <a:pt x="1405" y="1036"/>
                    <a:pt x="1147" y="1443"/>
                  </a:cubicBezTo>
                  <a:cubicBezTo>
                    <a:pt x="888" y="1886"/>
                    <a:pt x="777" y="2441"/>
                    <a:pt x="370" y="2736"/>
                  </a:cubicBezTo>
                  <a:cubicBezTo>
                    <a:pt x="0" y="2404"/>
                    <a:pt x="481" y="1960"/>
                    <a:pt x="666" y="1590"/>
                  </a:cubicBezTo>
                  <a:cubicBezTo>
                    <a:pt x="925" y="1073"/>
                    <a:pt x="1184" y="555"/>
                    <a:pt x="1479" y="112"/>
                  </a:cubicBezTo>
                  <a:cubicBezTo>
                    <a:pt x="1479" y="75"/>
                    <a:pt x="1553" y="75"/>
                    <a:pt x="1553" y="38"/>
                  </a:cubicBezTo>
                  <a:cubicBezTo>
                    <a:pt x="1664" y="1"/>
                    <a:pt x="1701" y="75"/>
                    <a:pt x="1775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6"/>
            <p:cNvSpPr/>
            <p:nvPr/>
          </p:nvSpPr>
          <p:spPr>
            <a:xfrm>
              <a:off x="5629875" y="3534050"/>
              <a:ext cx="40700" cy="65650"/>
            </a:xfrm>
            <a:custGeom>
              <a:avLst/>
              <a:gdLst/>
              <a:ahLst/>
              <a:cxnLst/>
              <a:rect l="l" t="t" r="r" b="b"/>
              <a:pathLst>
                <a:path w="1628" h="2626" extrusionOk="0">
                  <a:moveTo>
                    <a:pt x="1627" y="75"/>
                  </a:moveTo>
                  <a:cubicBezTo>
                    <a:pt x="1627" y="518"/>
                    <a:pt x="1220" y="999"/>
                    <a:pt x="999" y="1405"/>
                  </a:cubicBezTo>
                  <a:cubicBezTo>
                    <a:pt x="888" y="1590"/>
                    <a:pt x="740" y="1849"/>
                    <a:pt x="592" y="2071"/>
                  </a:cubicBezTo>
                  <a:cubicBezTo>
                    <a:pt x="481" y="2256"/>
                    <a:pt x="407" y="2625"/>
                    <a:pt x="74" y="2478"/>
                  </a:cubicBezTo>
                  <a:cubicBezTo>
                    <a:pt x="0" y="1960"/>
                    <a:pt x="481" y="1627"/>
                    <a:pt x="703" y="1221"/>
                  </a:cubicBezTo>
                  <a:cubicBezTo>
                    <a:pt x="851" y="814"/>
                    <a:pt x="1109" y="407"/>
                    <a:pt x="1405" y="38"/>
                  </a:cubicBezTo>
                  <a:cubicBezTo>
                    <a:pt x="1516" y="1"/>
                    <a:pt x="1516" y="75"/>
                    <a:pt x="162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6"/>
            <p:cNvSpPr/>
            <p:nvPr/>
          </p:nvSpPr>
          <p:spPr>
            <a:xfrm>
              <a:off x="5878500" y="3534050"/>
              <a:ext cx="52700" cy="68425"/>
            </a:xfrm>
            <a:custGeom>
              <a:avLst/>
              <a:gdLst/>
              <a:ahLst/>
              <a:cxnLst/>
              <a:rect l="l" t="t" r="r" b="b"/>
              <a:pathLst>
                <a:path w="2108" h="2737" extrusionOk="0">
                  <a:moveTo>
                    <a:pt x="2108" y="148"/>
                  </a:moveTo>
                  <a:cubicBezTo>
                    <a:pt x="1886" y="1036"/>
                    <a:pt x="1257" y="1553"/>
                    <a:pt x="851" y="2293"/>
                  </a:cubicBezTo>
                  <a:cubicBezTo>
                    <a:pt x="814" y="2478"/>
                    <a:pt x="814" y="2699"/>
                    <a:pt x="629" y="2699"/>
                  </a:cubicBezTo>
                  <a:cubicBezTo>
                    <a:pt x="0" y="2736"/>
                    <a:pt x="925" y="1479"/>
                    <a:pt x="962" y="1405"/>
                  </a:cubicBezTo>
                  <a:cubicBezTo>
                    <a:pt x="1257" y="999"/>
                    <a:pt x="1516" y="555"/>
                    <a:pt x="1775" y="111"/>
                  </a:cubicBezTo>
                  <a:cubicBezTo>
                    <a:pt x="1775" y="75"/>
                    <a:pt x="1849" y="75"/>
                    <a:pt x="1849" y="38"/>
                  </a:cubicBezTo>
                  <a:cubicBezTo>
                    <a:pt x="1997" y="1"/>
                    <a:pt x="2034" y="111"/>
                    <a:pt x="2108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6"/>
            <p:cNvSpPr/>
            <p:nvPr/>
          </p:nvSpPr>
          <p:spPr>
            <a:xfrm>
              <a:off x="5657600" y="3538675"/>
              <a:ext cx="43475" cy="57325"/>
            </a:xfrm>
            <a:custGeom>
              <a:avLst/>
              <a:gdLst/>
              <a:ahLst/>
              <a:cxnLst/>
              <a:rect l="l" t="t" r="r" b="b"/>
              <a:pathLst>
                <a:path w="1739" h="2293" extrusionOk="0">
                  <a:moveTo>
                    <a:pt x="148" y="2293"/>
                  </a:moveTo>
                  <a:cubicBezTo>
                    <a:pt x="0" y="1849"/>
                    <a:pt x="370" y="1516"/>
                    <a:pt x="592" y="1073"/>
                  </a:cubicBezTo>
                  <a:cubicBezTo>
                    <a:pt x="666" y="925"/>
                    <a:pt x="1073" y="0"/>
                    <a:pt x="1294" y="37"/>
                  </a:cubicBezTo>
                  <a:cubicBezTo>
                    <a:pt x="1738" y="74"/>
                    <a:pt x="1073" y="1073"/>
                    <a:pt x="962" y="1257"/>
                  </a:cubicBezTo>
                  <a:cubicBezTo>
                    <a:pt x="740" y="1701"/>
                    <a:pt x="555" y="2256"/>
                    <a:pt x="14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6"/>
            <p:cNvSpPr/>
            <p:nvPr/>
          </p:nvSpPr>
          <p:spPr>
            <a:xfrm>
              <a:off x="5715825" y="3538675"/>
              <a:ext cx="37000" cy="63800"/>
            </a:xfrm>
            <a:custGeom>
              <a:avLst/>
              <a:gdLst/>
              <a:ahLst/>
              <a:cxnLst/>
              <a:rect l="l" t="t" r="r" b="b"/>
              <a:pathLst>
                <a:path w="1480" h="2552" extrusionOk="0">
                  <a:moveTo>
                    <a:pt x="1479" y="148"/>
                  </a:moveTo>
                  <a:cubicBezTo>
                    <a:pt x="1295" y="814"/>
                    <a:pt x="962" y="1442"/>
                    <a:pt x="592" y="2034"/>
                  </a:cubicBezTo>
                  <a:cubicBezTo>
                    <a:pt x="481" y="2219"/>
                    <a:pt x="481" y="2551"/>
                    <a:pt x="185" y="2514"/>
                  </a:cubicBezTo>
                  <a:cubicBezTo>
                    <a:pt x="185" y="2477"/>
                    <a:pt x="112" y="2477"/>
                    <a:pt x="112" y="2477"/>
                  </a:cubicBezTo>
                  <a:cubicBezTo>
                    <a:pt x="1" y="1960"/>
                    <a:pt x="444" y="1590"/>
                    <a:pt x="666" y="1183"/>
                  </a:cubicBezTo>
                  <a:cubicBezTo>
                    <a:pt x="851" y="814"/>
                    <a:pt x="925" y="481"/>
                    <a:pt x="1110" y="111"/>
                  </a:cubicBezTo>
                  <a:cubicBezTo>
                    <a:pt x="1147" y="74"/>
                    <a:pt x="1221" y="74"/>
                    <a:pt x="1221" y="37"/>
                  </a:cubicBezTo>
                  <a:cubicBezTo>
                    <a:pt x="1369" y="0"/>
                    <a:pt x="1406" y="111"/>
                    <a:pt x="147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6"/>
            <p:cNvSpPr/>
            <p:nvPr/>
          </p:nvSpPr>
          <p:spPr>
            <a:xfrm>
              <a:off x="5858175" y="3538675"/>
              <a:ext cx="38825" cy="60100"/>
            </a:xfrm>
            <a:custGeom>
              <a:avLst/>
              <a:gdLst/>
              <a:ahLst/>
              <a:cxnLst/>
              <a:rect l="l" t="t" r="r" b="b"/>
              <a:pathLst>
                <a:path w="1553" h="2404" extrusionOk="0">
                  <a:moveTo>
                    <a:pt x="1553" y="185"/>
                  </a:moveTo>
                  <a:cubicBezTo>
                    <a:pt x="1368" y="592"/>
                    <a:pt x="1183" y="962"/>
                    <a:pt x="961" y="1368"/>
                  </a:cubicBezTo>
                  <a:cubicBezTo>
                    <a:pt x="776" y="1812"/>
                    <a:pt x="666" y="2293"/>
                    <a:pt x="222" y="2404"/>
                  </a:cubicBezTo>
                  <a:cubicBezTo>
                    <a:pt x="0" y="2071"/>
                    <a:pt x="407" y="1627"/>
                    <a:pt x="592" y="1220"/>
                  </a:cubicBezTo>
                  <a:cubicBezTo>
                    <a:pt x="740" y="777"/>
                    <a:pt x="998" y="370"/>
                    <a:pt x="1294" y="37"/>
                  </a:cubicBezTo>
                  <a:cubicBezTo>
                    <a:pt x="1479" y="0"/>
                    <a:pt x="1516" y="111"/>
                    <a:pt x="1553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6"/>
            <p:cNvSpPr/>
            <p:nvPr/>
          </p:nvSpPr>
          <p:spPr>
            <a:xfrm>
              <a:off x="5603075" y="3540525"/>
              <a:ext cx="40675" cy="60100"/>
            </a:xfrm>
            <a:custGeom>
              <a:avLst/>
              <a:gdLst/>
              <a:ahLst/>
              <a:cxnLst/>
              <a:rect l="l" t="t" r="r" b="b"/>
              <a:pathLst>
                <a:path w="1627" h="2404" extrusionOk="0">
                  <a:moveTo>
                    <a:pt x="1220" y="111"/>
                  </a:moveTo>
                  <a:cubicBezTo>
                    <a:pt x="1627" y="333"/>
                    <a:pt x="1183" y="666"/>
                    <a:pt x="1035" y="888"/>
                  </a:cubicBezTo>
                  <a:cubicBezTo>
                    <a:pt x="887" y="1146"/>
                    <a:pt x="814" y="1442"/>
                    <a:pt x="666" y="1701"/>
                  </a:cubicBezTo>
                  <a:cubicBezTo>
                    <a:pt x="518" y="1997"/>
                    <a:pt x="481" y="2403"/>
                    <a:pt x="148" y="2293"/>
                  </a:cubicBezTo>
                  <a:cubicBezTo>
                    <a:pt x="0" y="1886"/>
                    <a:pt x="333" y="1516"/>
                    <a:pt x="518" y="1183"/>
                  </a:cubicBezTo>
                  <a:cubicBezTo>
                    <a:pt x="666" y="851"/>
                    <a:pt x="851" y="481"/>
                    <a:pt x="1035" y="148"/>
                  </a:cubicBezTo>
                  <a:cubicBezTo>
                    <a:pt x="1072" y="111"/>
                    <a:pt x="1146" y="148"/>
                    <a:pt x="1146" y="74"/>
                  </a:cubicBezTo>
                  <a:cubicBezTo>
                    <a:pt x="1146" y="0"/>
                    <a:pt x="1220" y="74"/>
                    <a:pt x="122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6"/>
            <p:cNvSpPr/>
            <p:nvPr/>
          </p:nvSpPr>
          <p:spPr>
            <a:xfrm>
              <a:off x="5170500" y="3545150"/>
              <a:ext cx="50875" cy="74875"/>
            </a:xfrm>
            <a:custGeom>
              <a:avLst/>
              <a:gdLst/>
              <a:ahLst/>
              <a:cxnLst/>
              <a:rect l="l" t="t" r="r" b="b"/>
              <a:pathLst>
                <a:path w="2035" h="2995" extrusionOk="0">
                  <a:moveTo>
                    <a:pt x="2034" y="111"/>
                  </a:moveTo>
                  <a:cubicBezTo>
                    <a:pt x="1886" y="851"/>
                    <a:pt x="1332" y="1553"/>
                    <a:pt x="925" y="2329"/>
                  </a:cubicBezTo>
                  <a:cubicBezTo>
                    <a:pt x="851" y="2551"/>
                    <a:pt x="703" y="2995"/>
                    <a:pt x="482" y="2958"/>
                  </a:cubicBezTo>
                  <a:cubicBezTo>
                    <a:pt x="1" y="2921"/>
                    <a:pt x="851" y="1738"/>
                    <a:pt x="925" y="1590"/>
                  </a:cubicBezTo>
                  <a:cubicBezTo>
                    <a:pt x="1110" y="1294"/>
                    <a:pt x="1184" y="1035"/>
                    <a:pt x="1295" y="814"/>
                  </a:cubicBezTo>
                  <a:cubicBezTo>
                    <a:pt x="1443" y="592"/>
                    <a:pt x="1554" y="370"/>
                    <a:pt x="1702" y="111"/>
                  </a:cubicBezTo>
                  <a:cubicBezTo>
                    <a:pt x="1702" y="74"/>
                    <a:pt x="1775" y="74"/>
                    <a:pt x="1775" y="37"/>
                  </a:cubicBezTo>
                  <a:cubicBezTo>
                    <a:pt x="1849" y="0"/>
                    <a:pt x="1960" y="37"/>
                    <a:pt x="203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6"/>
            <p:cNvSpPr/>
            <p:nvPr/>
          </p:nvSpPr>
          <p:spPr>
            <a:xfrm>
              <a:off x="5430225" y="3546075"/>
              <a:ext cx="38850" cy="50850"/>
            </a:xfrm>
            <a:custGeom>
              <a:avLst/>
              <a:gdLst/>
              <a:ahLst/>
              <a:cxnLst/>
              <a:rect l="l" t="t" r="r" b="b"/>
              <a:pathLst>
                <a:path w="1554" h="2034" extrusionOk="0">
                  <a:moveTo>
                    <a:pt x="1553" y="74"/>
                  </a:moveTo>
                  <a:cubicBezTo>
                    <a:pt x="1295" y="592"/>
                    <a:pt x="1036" y="1072"/>
                    <a:pt x="740" y="1553"/>
                  </a:cubicBezTo>
                  <a:cubicBezTo>
                    <a:pt x="703" y="1627"/>
                    <a:pt x="592" y="1997"/>
                    <a:pt x="444" y="1997"/>
                  </a:cubicBezTo>
                  <a:cubicBezTo>
                    <a:pt x="1" y="2034"/>
                    <a:pt x="444" y="1220"/>
                    <a:pt x="518" y="1072"/>
                  </a:cubicBezTo>
                  <a:cubicBezTo>
                    <a:pt x="740" y="703"/>
                    <a:pt x="999" y="370"/>
                    <a:pt x="1258" y="37"/>
                  </a:cubicBezTo>
                  <a:cubicBezTo>
                    <a:pt x="1332" y="0"/>
                    <a:pt x="1443" y="0"/>
                    <a:pt x="155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6"/>
            <p:cNvSpPr/>
            <p:nvPr/>
          </p:nvSpPr>
          <p:spPr>
            <a:xfrm>
              <a:off x="5152025" y="3548850"/>
              <a:ext cx="38850" cy="73025"/>
            </a:xfrm>
            <a:custGeom>
              <a:avLst/>
              <a:gdLst/>
              <a:ahLst/>
              <a:cxnLst/>
              <a:rect l="l" t="t" r="r" b="b"/>
              <a:pathLst>
                <a:path w="1554" h="2921" extrusionOk="0">
                  <a:moveTo>
                    <a:pt x="1516" y="74"/>
                  </a:moveTo>
                  <a:cubicBezTo>
                    <a:pt x="1516" y="111"/>
                    <a:pt x="1553" y="148"/>
                    <a:pt x="1553" y="148"/>
                  </a:cubicBezTo>
                  <a:cubicBezTo>
                    <a:pt x="1294" y="887"/>
                    <a:pt x="962" y="1627"/>
                    <a:pt x="555" y="2329"/>
                  </a:cubicBezTo>
                  <a:cubicBezTo>
                    <a:pt x="444" y="2514"/>
                    <a:pt x="370" y="2921"/>
                    <a:pt x="37" y="2773"/>
                  </a:cubicBezTo>
                  <a:cubicBezTo>
                    <a:pt x="0" y="2292"/>
                    <a:pt x="370" y="1923"/>
                    <a:pt x="592" y="1479"/>
                  </a:cubicBezTo>
                  <a:cubicBezTo>
                    <a:pt x="777" y="961"/>
                    <a:pt x="999" y="481"/>
                    <a:pt x="1257" y="0"/>
                  </a:cubicBezTo>
                  <a:cubicBezTo>
                    <a:pt x="1368" y="0"/>
                    <a:pt x="1442" y="0"/>
                    <a:pt x="1516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6"/>
            <p:cNvSpPr/>
            <p:nvPr/>
          </p:nvSpPr>
          <p:spPr>
            <a:xfrm>
              <a:off x="5201925" y="3549775"/>
              <a:ext cx="42550" cy="71175"/>
            </a:xfrm>
            <a:custGeom>
              <a:avLst/>
              <a:gdLst/>
              <a:ahLst/>
              <a:cxnLst/>
              <a:rect l="l" t="t" r="r" b="b"/>
              <a:pathLst>
                <a:path w="1702" h="2847" extrusionOk="0">
                  <a:moveTo>
                    <a:pt x="1702" y="111"/>
                  </a:moveTo>
                  <a:cubicBezTo>
                    <a:pt x="1480" y="592"/>
                    <a:pt x="1258" y="1072"/>
                    <a:pt x="962" y="1553"/>
                  </a:cubicBezTo>
                  <a:cubicBezTo>
                    <a:pt x="851" y="1775"/>
                    <a:pt x="703" y="1996"/>
                    <a:pt x="592" y="2255"/>
                  </a:cubicBezTo>
                  <a:cubicBezTo>
                    <a:pt x="482" y="2514"/>
                    <a:pt x="408" y="2847"/>
                    <a:pt x="75" y="2736"/>
                  </a:cubicBezTo>
                  <a:cubicBezTo>
                    <a:pt x="1" y="2292"/>
                    <a:pt x="371" y="1849"/>
                    <a:pt x="592" y="1405"/>
                  </a:cubicBezTo>
                  <a:cubicBezTo>
                    <a:pt x="814" y="924"/>
                    <a:pt x="1073" y="444"/>
                    <a:pt x="1406" y="37"/>
                  </a:cubicBezTo>
                  <a:cubicBezTo>
                    <a:pt x="1517" y="0"/>
                    <a:pt x="1628" y="37"/>
                    <a:pt x="1702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6"/>
            <p:cNvSpPr/>
            <p:nvPr/>
          </p:nvSpPr>
          <p:spPr>
            <a:xfrm>
              <a:off x="5238900" y="3549775"/>
              <a:ext cx="35150" cy="65625"/>
            </a:xfrm>
            <a:custGeom>
              <a:avLst/>
              <a:gdLst/>
              <a:ahLst/>
              <a:cxnLst/>
              <a:rect l="l" t="t" r="r" b="b"/>
              <a:pathLst>
                <a:path w="1406" h="2625" extrusionOk="0">
                  <a:moveTo>
                    <a:pt x="1406" y="111"/>
                  </a:moveTo>
                  <a:cubicBezTo>
                    <a:pt x="1147" y="776"/>
                    <a:pt x="851" y="1442"/>
                    <a:pt x="518" y="2107"/>
                  </a:cubicBezTo>
                  <a:cubicBezTo>
                    <a:pt x="444" y="2292"/>
                    <a:pt x="370" y="2625"/>
                    <a:pt x="75" y="2588"/>
                  </a:cubicBezTo>
                  <a:cubicBezTo>
                    <a:pt x="75" y="2551"/>
                    <a:pt x="38" y="2551"/>
                    <a:pt x="1" y="2551"/>
                  </a:cubicBezTo>
                  <a:cubicBezTo>
                    <a:pt x="112" y="1627"/>
                    <a:pt x="703" y="850"/>
                    <a:pt x="1073" y="37"/>
                  </a:cubicBezTo>
                  <a:cubicBezTo>
                    <a:pt x="1184" y="0"/>
                    <a:pt x="1295" y="37"/>
                    <a:pt x="140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6"/>
            <p:cNvSpPr/>
            <p:nvPr/>
          </p:nvSpPr>
          <p:spPr>
            <a:xfrm>
              <a:off x="5121525" y="3559000"/>
              <a:ext cx="34225" cy="53650"/>
            </a:xfrm>
            <a:custGeom>
              <a:avLst/>
              <a:gdLst/>
              <a:ahLst/>
              <a:cxnLst/>
              <a:rect l="l" t="t" r="r" b="b"/>
              <a:pathLst>
                <a:path w="1369" h="2146" extrusionOk="0">
                  <a:moveTo>
                    <a:pt x="1368" y="112"/>
                  </a:moveTo>
                  <a:cubicBezTo>
                    <a:pt x="1257" y="518"/>
                    <a:pt x="1073" y="925"/>
                    <a:pt x="851" y="1295"/>
                  </a:cubicBezTo>
                  <a:cubicBezTo>
                    <a:pt x="666" y="1591"/>
                    <a:pt x="481" y="2145"/>
                    <a:pt x="37" y="2071"/>
                  </a:cubicBezTo>
                  <a:cubicBezTo>
                    <a:pt x="0" y="1701"/>
                    <a:pt x="333" y="1369"/>
                    <a:pt x="518" y="1036"/>
                  </a:cubicBezTo>
                  <a:cubicBezTo>
                    <a:pt x="666" y="703"/>
                    <a:pt x="851" y="370"/>
                    <a:pt x="1073" y="75"/>
                  </a:cubicBezTo>
                  <a:cubicBezTo>
                    <a:pt x="1073" y="38"/>
                    <a:pt x="1147" y="38"/>
                    <a:pt x="1147" y="1"/>
                  </a:cubicBezTo>
                  <a:cubicBezTo>
                    <a:pt x="1257" y="1"/>
                    <a:pt x="1294" y="75"/>
                    <a:pt x="1368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6"/>
            <p:cNvSpPr/>
            <p:nvPr/>
          </p:nvSpPr>
          <p:spPr>
            <a:xfrm>
              <a:off x="5095650" y="3559925"/>
              <a:ext cx="27750" cy="56400"/>
            </a:xfrm>
            <a:custGeom>
              <a:avLst/>
              <a:gdLst/>
              <a:ahLst/>
              <a:cxnLst/>
              <a:rect l="l" t="t" r="r" b="b"/>
              <a:pathLst>
                <a:path w="1110" h="2256" extrusionOk="0">
                  <a:moveTo>
                    <a:pt x="1109" y="186"/>
                  </a:moveTo>
                  <a:cubicBezTo>
                    <a:pt x="925" y="407"/>
                    <a:pt x="481" y="2256"/>
                    <a:pt x="0" y="1701"/>
                  </a:cubicBezTo>
                  <a:cubicBezTo>
                    <a:pt x="222" y="1110"/>
                    <a:pt x="481" y="555"/>
                    <a:pt x="814" y="38"/>
                  </a:cubicBezTo>
                  <a:cubicBezTo>
                    <a:pt x="998" y="1"/>
                    <a:pt x="1035" y="112"/>
                    <a:pt x="1109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6"/>
            <p:cNvSpPr/>
            <p:nvPr/>
          </p:nvSpPr>
          <p:spPr>
            <a:xfrm>
              <a:off x="5270325" y="3601525"/>
              <a:ext cx="45325" cy="80425"/>
            </a:xfrm>
            <a:custGeom>
              <a:avLst/>
              <a:gdLst/>
              <a:ahLst/>
              <a:cxnLst/>
              <a:rect l="l" t="t" r="r" b="b"/>
              <a:pathLst>
                <a:path w="1813" h="3217" extrusionOk="0">
                  <a:moveTo>
                    <a:pt x="1812" y="148"/>
                  </a:moveTo>
                  <a:cubicBezTo>
                    <a:pt x="1664" y="666"/>
                    <a:pt x="1147" y="629"/>
                    <a:pt x="888" y="1073"/>
                  </a:cubicBezTo>
                  <a:cubicBezTo>
                    <a:pt x="666" y="1442"/>
                    <a:pt x="555" y="1812"/>
                    <a:pt x="481" y="2219"/>
                  </a:cubicBezTo>
                  <a:cubicBezTo>
                    <a:pt x="481" y="2514"/>
                    <a:pt x="666" y="2995"/>
                    <a:pt x="296" y="3217"/>
                  </a:cubicBezTo>
                  <a:cubicBezTo>
                    <a:pt x="1" y="2958"/>
                    <a:pt x="75" y="2440"/>
                    <a:pt x="112" y="2108"/>
                  </a:cubicBezTo>
                  <a:cubicBezTo>
                    <a:pt x="223" y="1220"/>
                    <a:pt x="740" y="444"/>
                    <a:pt x="1554" y="0"/>
                  </a:cubicBezTo>
                  <a:cubicBezTo>
                    <a:pt x="1664" y="0"/>
                    <a:pt x="1738" y="37"/>
                    <a:pt x="1812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6"/>
            <p:cNvSpPr/>
            <p:nvPr/>
          </p:nvSpPr>
          <p:spPr>
            <a:xfrm>
              <a:off x="5723225" y="3608925"/>
              <a:ext cx="59175" cy="60100"/>
            </a:xfrm>
            <a:custGeom>
              <a:avLst/>
              <a:gdLst/>
              <a:ahLst/>
              <a:cxnLst/>
              <a:rect l="l" t="t" r="r" b="b"/>
              <a:pathLst>
                <a:path w="2367" h="2404" extrusionOk="0">
                  <a:moveTo>
                    <a:pt x="2367" y="259"/>
                  </a:moveTo>
                  <a:cubicBezTo>
                    <a:pt x="2256" y="666"/>
                    <a:pt x="2071" y="444"/>
                    <a:pt x="1812" y="518"/>
                  </a:cubicBezTo>
                  <a:cubicBezTo>
                    <a:pt x="1331" y="777"/>
                    <a:pt x="962" y="1220"/>
                    <a:pt x="777" y="1775"/>
                  </a:cubicBezTo>
                  <a:cubicBezTo>
                    <a:pt x="666" y="1997"/>
                    <a:pt x="592" y="2403"/>
                    <a:pt x="370" y="2403"/>
                  </a:cubicBezTo>
                  <a:cubicBezTo>
                    <a:pt x="0" y="2366"/>
                    <a:pt x="333" y="1775"/>
                    <a:pt x="444" y="1553"/>
                  </a:cubicBezTo>
                  <a:cubicBezTo>
                    <a:pt x="629" y="998"/>
                    <a:pt x="1036" y="481"/>
                    <a:pt x="1553" y="185"/>
                  </a:cubicBezTo>
                  <a:cubicBezTo>
                    <a:pt x="1775" y="111"/>
                    <a:pt x="2182" y="0"/>
                    <a:pt x="2367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6"/>
            <p:cNvSpPr/>
            <p:nvPr/>
          </p:nvSpPr>
          <p:spPr>
            <a:xfrm>
              <a:off x="5826750" y="3614475"/>
              <a:ext cx="22200" cy="22200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592" y="887"/>
                  </a:moveTo>
                  <a:cubicBezTo>
                    <a:pt x="333" y="887"/>
                    <a:pt x="0" y="629"/>
                    <a:pt x="37" y="407"/>
                  </a:cubicBezTo>
                  <a:cubicBezTo>
                    <a:pt x="148" y="0"/>
                    <a:pt x="887" y="518"/>
                    <a:pt x="592" y="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6"/>
            <p:cNvSpPr/>
            <p:nvPr/>
          </p:nvSpPr>
          <p:spPr>
            <a:xfrm>
              <a:off x="5290675" y="3625550"/>
              <a:ext cx="25900" cy="52700"/>
            </a:xfrm>
            <a:custGeom>
              <a:avLst/>
              <a:gdLst/>
              <a:ahLst/>
              <a:cxnLst/>
              <a:rect l="l" t="t" r="r" b="b"/>
              <a:pathLst>
                <a:path w="1036" h="2108" extrusionOk="0">
                  <a:moveTo>
                    <a:pt x="998" y="38"/>
                  </a:moveTo>
                  <a:cubicBezTo>
                    <a:pt x="998" y="75"/>
                    <a:pt x="998" y="112"/>
                    <a:pt x="1035" y="112"/>
                  </a:cubicBezTo>
                  <a:cubicBezTo>
                    <a:pt x="961" y="518"/>
                    <a:pt x="592" y="814"/>
                    <a:pt x="518" y="1295"/>
                  </a:cubicBezTo>
                  <a:cubicBezTo>
                    <a:pt x="481" y="1553"/>
                    <a:pt x="629" y="1923"/>
                    <a:pt x="370" y="2108"/>
                  </a:cubicBezTo>
                  <a:cubicBezTo>
                    <a:pt x="0" y="2108"/>
                    <a:pt x="74" y="1553"/>
                    <a:pt x="111" y="1332"/>
                  </a:cubicBezTo>
                  <a:cubicBezTo>
                    <a:pt x="222" y="851"/>
                    <a:pt x="444" y="370"/>
                    <a:pt x="740" y="1"/>
                  </a:cubicBezTo>
                  <a:cubicBezTo>
                    <a:pt x="850" y="1"/>
                    <a:pt x="998" y="1"/>
                    <a:pt x="998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6"/>
            <p:cNvSpPr/>
            <p:nvPr/>
          </p:nvSpPr>
          <p:spPr>
            <a:xfrm>
              <a:off x="5806400" y="3626475"/>
              <a:ext cx="33300" cy="27750"/>
            </a:xfrm>
            <a:custGeom>
              <a:avLst/>
              <a:gdLst/>
              <a:ahLst/>
              <a:cxnLst/>
              <a:rect l="l" t="t" r="r" b="b"/>
              <a:pathLst>
                <a:path w="1332" h="1110" extrusionOk="0">
                  <a:moveTo>
                    <a:pt x="1332" y="962"/>
                  </a:moveTo>
                  <a:cubicBezTo>
                    <a:pt x="1258" y="999"/>
                    <a:pt x="1221" y="1036"/>
                    <a:pt x="1147" y="1110"/>
                  </a:cubicBezTo>
                  <a:cubicBezTo>
                    <a:pt x="851" y="1036"/>
                    <a:pt x="814" y="703"/>
                    <a:pt x="592" y="555"/>
                  </a:cubicBezTo>
                  <a:cubicBezTo>
                    <a:pt x="333" y="555"/>
                    <a:pt x="1" y="185"/>
                    <a:pt x="333" y="1"/>
                  </a:cubicBezTo>
                  <a:cubicBezTo>
                    <a:pt x="777" y="222"/>
                    <a:pt x="1184" y="444"/>
                    <a:pt x="1332" y="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5738925" y="3616300"/>
              <a:ext cx="37000" cy="47175"/>
            </a:xfrm>
            <a:custGeom>
              <a:avLst/>
              <a:gdLst/>
              <a:ahLst/>
              <a:cxnLst/>
              <a:rect l="l" t="t" r="r" b="b"/>
              <a:pathLst>
                <a:path w="1480" h="1887" extrusionOk="0">
                  <a:moveTo>
                    <a:pt x="1480" y="777"/>
                  </a:moveTo>
                  <a:cubicBezTo>
                    <a:pt x="1480" y="962"/>
                    <a:pt x="1258" y="925"/>
                    <a:pt x="1147" y="962"/>
                  </a:cubicBezTo>
                  <a:cubicBezTo>
                    <a:pt x="740" y="1184"/>
                    <a:pt x="814" y="1813"/>
                    <a:pt x="297" y="1886"/>
                  </a:cubicBezTo>
                  <a:cubicBezTo>
                    <a:pt x="1" y="1406"/>
                    <a:pt x="1221" y="1"/>
                    <a:pt x="1480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6"/>
            <p:cNvSpPr/>
            <p:nvPr/>
          </p:nvSpPr>
          <p:spPr>
            <a:xfrm>
              <a:off x="5311000" y="3634800"/>
              <a:ext cx="85975" cy="85975"/>
            </a:xfrm>
            <a:custGeom>
              <a:avLst/>
              <a:gdLst/>
              <a:ahLst/>
              <a:cxnLst/>
              <a:rect l="l" t="t" r="r" b="b"/>
              <a:pathLst>
                <a:path w="3439" h="3439" extrusionOk="0">
                  <a:moveTo>
                    <a:pt x="1257" y="148"/>
                  </a:moveTo>
                  <a:cubicBezTo>
                    <a:pt x="1812" y="0"/>
                    <a:pt x="2404" y="185"/>
                    <a:pt x="2736" y="629"/>
                  </a:cubicBezTo>
                  <a:cubicBezTo>
                    <a:pt x="2958" y="814"/>
                    <a:pt x="3106" y="1036"/>
                    <a:pt x="3254" y="1257"/>
                  </a:cubicBezTo>
                  <a:cubicBezTo>
                    <a:pt x="3439" y="2182"/>
                    <a:pt x="2884" y="3143"/>
                    <a:pt x="2330" y="3254"/>
                  </a:cubicBezTo>
                  <a:cubicBezTo>
                    <a:pt x="1110" y="3439"/>
                    <a:pt x="0" y="1960"/>
                    <a:pt x="518" y="740"/>
                  </a:cubicBezTo>
                  <a:cubicBezTo>
                    <a:pt x="666" y="444"/>
                    <a:pt x="925" y="222"/>
                    <a:pt x="1257" y="148"/>
                  </a:cubicBezTo>
                  <a:close/>
                  <a:moveTo>
                    <a:pt x="1812" y="888"/>
                  </a:moveTo>
                  <a:cubicBezTo>
                    <a:pt x="1184" y="740"/>
                    <a:pt x="1036" y="1405"/>
                    <a:pt x="1220" y="1849"/>
                  </a:cubicBezTo>
                  <a:cubicBezTo>
                    <a:pt x="1294" y="2145"/>
                    <a:pt x="1775" y="2588"/>
                    <a:pt x="2145" y="2477"/>
                  </a:cubicBezTo>
                  <a:cubicBezTo>
                    <a:pt x="2477" y="2403"/>
                    <a:pt x="2441" y="1923"/>
                    <a:pt x="2477" y="1479"/>
                  </a:cubicBezTo>
                  <a:cubicBezTo>
                    <a:pt x="2182" y="1294"/>
                    <a:pt x="2108" y="925"/>
                    <a:pt x="1812" y="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6"/>
            <p:cNvSpPr/>
            <p:nvPr/>
          </p:nvSpPr>
          <p:spPr>
            <a:xfrm>
              <a:off x="5388625" y="3633875"/>
              <a:ext cx="25925" cy="90600"/>
            </a:xfrm>
            <a:custGeom>
              <a:avLst/>
              <a:gdLst/>
              <a:ahLst/>
              <a:cxnLst/>
              <a:rect l="l" t="t" r="r" b="b"/>
              <a:pathLst>
                <a:path w="1037" h="3624" extrusionOk="0">
                  <a:moveTo>
                    <a:pt x="408" y="185"/>
                  </a:moveTo>
                  <a:cubicBezTo>
                    <a:pt x="666" y="0"/>
                    <a:pt x="962" y="629"/>
                    <a:pt x="999" y="925"/>
                  </a:cubicBezTo>
                  <a:cubicBezTo>
                    <a:pt x="1036" y="1331"/>
                    <a:pt x="1036" y="1775"/>
                    <a:pt x="999" y="2219"/>
                  </a:cubicBezTo>
                  <a:cubicBezTo>
                    <a:pt x="925" y="2699"/>
                    <a:pt x="666" y="3624"/>
                    <a:pt x="445" y="3587"/>
                  </a:cubicBezTo>
                  <a:cubicBezTo>
                    <a:pt x="1" y="3550"/>
                    <a:pt x="556" y="2588"/>
                    <a:pt x="629" y="1997"/>
                  </a:cubicBezTo>
                  <a:cubicBezTo>
                    <a:pt x="629" y="1701"/>
                    <a:pt x="629" y="1442"/>
                    <a:pt x="629" y="1146"/>
                  </a:cubicBezTo>
                  <a:cubicBezTo>
                    <a:pt x="593" y="777"/>
                    <a:pt x="186" y="370"/>
                    <a:pt x="40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6"/>
            <p:cNvSpPr/>
            <p:nvPr/>
          </p:nvSpPr>
          <p:spPr>
            <a:xfrm>
              <a:off x="5740775" y="3634800"/>
              <a:ext cx="99850" cy="91525"/>
            </a:xfrm>
            <a:custGeom>
              <a:avLst/>
              <a:gdLst/>
              <a:ahLst/>
              <a:cxnLst/>
              <a:rect l="l" t="t" r="r" b="b"/>
              <a:pathLst>
                <a:path w="3994" h="3661" extrusionOk="0">
                  <a:moveTo>
                    <a:pt x="2848" y="1036"/>
                  </a:moveTo>
                  <a:cubicBezTo>
                    <a:pt x="2737" y="851"/>
                    <a:pt x="2367" y="629"/>
                    <a:pt x="2182" y="407"/>
                  </a:cubicBezTo>
                  <a:cubicBezTo>
                    <a:pt x="2219" y="333"/>
                    <a:pt x="2219" y="296"/>
                    <a:pt x="2219" y="222"/>
                  </a:cubicBezTo>
                  <a:cubicBezTo>
                    <a:pt x="2552" y="0"/>
                    <a:pt x="3069" y="703"/>
                    <a:pt x="3291" y="925"/>
                  </a:cubicBezTo>
                  <a:cubicBezTo>
                    <a:pt x="3291" y="1073"/>
                    <a:pt x="3217" y="1146"/>
                    <a:pt x="3032" y="1109"/>
                  </a:cubicBezTo>
                  <a:cubicBezTo>
                    <a:pt x="3994" y="2071"/>
                    <a:pt x="3291" y="3660"/>
                    <a:pt x="1960" y="3660"/>
                  </a:cubicBezTo>
                  <a:cubicBezTo>
                    <a:pt x="1" y="3624"/>
                    <a:pt x="555" y="259"/>
                    <a:pt x="2219" y="703"/>
                  </a:cubicBezTo>
                  <a:cubicBezTo>
                    <a:pt x="2404" y="740"/>
                    <a:pt x="2552" y="925"/>
                    <a:pt x="2811" y="1036"/>
                  </a:cubicBezTo>
                  <a:close/>
                  <a:moveTo>
                    <a:pt x="1923" y="1442"/>
                  </a:moveTo>
                  <a:cubicBezTo>
                    <a:pt x="1480" y="1479"/>
                    <a:pt x="1258" y="2662"/>
                    <a:pt x="1775" y="2847"/>
                  </a:cubicBezTo>
                  <a:cubicBezTo>
                    <a:pt x="2404" y="3032"/>
                    <a:pt x="2958" y="2367"/>
                    <a:pt x="2626" y="1775"/>
                  </a:cubicBezTo>
                  <a:cubicBezTo>
                    <a:pt x="2219" y="1812"/>
                    <a:pt x="2219" y="1405"/>
                    <a:pt x="1923" y="1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6"/>
            <p:cNvSpPr/>
            <p:nvPr/>
          </p:nvSpPr>
          <p:spPr>
            <a:xfrm>
              <a:off x="5823050" y="3669000"/>
              <a:ext cx="23125" cy="49925"/>
            </a:xfrm>
            <a:custGeom>
              <a:avLst/>
              <a:gdLst/>
              <a:ahLst/>
              <a:cxnLst/>
              <a:rect l="l" t="t" r="r" b="b"/>
              <a:pathLst>
                <a:path w="925" h="1997" extrusionOk="0">
                  <a:moveTo>
                    <a:pt x="851" y="37"/>
                  </a:moveTo>
                  <a:cubicBezTo>
                    <a:pt x="888" y="296"/>
                    <a:pt x="924" y="592"/>
                    <a:pt x="888" y="888"/>
                  </a:cubicBezTo>
                  <a:cubicBezTo>
                    <a:pt x="777" y="1331"/>
                    <a:pt x="518" y="1923"/>
                    <a:pt x="111" y="1997"/>
                  </a:cubicBezTo>
                  <a:cubicBezTo>
                    <a:pt x="111" y="1960"/>
                    <a:pt x="74" y="1923"/>
                    <a:pt x="0" y="1886"/>
                  </a:cubicBezTo>
                  <a:cubicBezTo>
                    <a:pt x="333" y="1294"/>
                    <a:pt x="518" y="666"/>
                    <a:pt x="555" y="0"/>
                  </a:cubicBezTo>
                  <a:cubicBezTo>
                    <a:pt x="666" y="37"/>
                    <a:pt x="777" y="0"/>
                    <a:pt x="851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6"/>
            <p:cNvSpPr/>
            <p:nvPr/>
          </p:nvSpPr>
          <p:spPr>
            <a:xfrm>
              <a:off x="5839675" y="3675475"/>
              <a:ext cx="23125" cy="51775"/>
            </a:xfrm>
            <a:custGeom>
              <a:avLst/>
              <a:gdLst/>
              <a:ahLst/>
              <a:cxnLst/>
              <a:rect l="l" t="t" r="r" b="b"/>
              <a:pathLst>
                <a:path w="925" h="2071" extrusionOk="0">
                  <a:moveTo>
                    <a:pt x="925" y="74"/>
                  </a:moveTo>
                  <a:cubicBezTo>
                    <a:pt x="925" y="481"/>
                    <a:pt x="888" y="887"/>
                    <a:pt x="814" y="1257"/>
                  </a:cubicBezTo>
                  <a:cubicBezTo>
                    <a:pt x="703" y="1627"/>
                    <a:pt x="407" y="2070"/>
                    <a:pt x="38" y="1997"/>
                  </a:cubicBezTo>
                  <a:cubicBezTo>
                    <a:pt x="1" y="1516"/>
                    <a:pt x="444" y="1294"/>
                    <a:pt x="518" y="776"/>
                  </a:cubicBezTo>
                  <a:cubicBezTo>
                    <a:pt x="555" y="481"/>
                    <a:pt x="444" y="185"/>
                    <a:pt x="666" y="37"/>
                  </a:cubicBezTo>
                  <a:cubicBezTo>
                    <a:pt x="777" y="0"/>
                    <a:pt x="814" y="74"/>
                    <a:pt x="92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6"/>
            <p:cNvSpPr/>
            <p:nvPr/>
          </p:nvSpPr>
          <p:spPr>
            <a:xfrm>
              <a:off x="5308225" y="3705975"/>
              <a:ext cx="43475" cy="42525"/>
            </a:xfrm>
            <a:custGeom>
              <a:avLst/>
              <a:gdLst/>
              <a:ahLst/>
              <a:cxnLst/>
              <a:rect l="l" t="t" r="r" b="b"/>
              <a:pathLst>
                <a:path w="1739" h="1701" extrusionOk="0">
                  <a:moveTo>
                    <a:pt x="1738" y="1183"/>
                  </a:moveTo>
                  <a:cubicBezTo>
                    <a:pt x="1553" y="1331"/>
                    <a:pt x="1184" y="1183"/>
                    <a:pt x="962" y="1183"/>
                  </a:cubicBezTo>
                  <a:cubicBezTo>
                    <a:pt x="1036" y="1257"/>
                    <a:pt x="1184" y="1294"/>
                    <a:pt x="1147" y="1516"/>
                  </a:cubicBezTo>
                  <a:cubicBezTo>
                    <a:pt x="814" y="1701"/>
                    <a:pt x="407" y="1405"/>
                    <a:pt x="259" y="1183"/>
                  </a:cubicBezTo>
                  <a:cubicBezTo>
                    <a:pt x="259" y="1072"/>
                    <a:pt x="333" y="961"/>
                    <a:pt x="444" y="961"/>
                  </a:cubicBezTo>
                  <a:cubicBezTo>
                    <a:pt x="259" y="740"/>
                    <a:pt x="74" y="481"/>
                    <a:pt x="1" y="185"/>
                  </a:cubicBezTo>
                  <a:cubicBezTo>
                    <a:pt x="74" y="74"/>
                    <a:pt x="148" y="0"/>
                    <a:pt x="333" y="37"/>
                  </a:cubicBezTo>
                  <a:cubicBezTo>
                    <a:pt x="481" y="259"/>
                    <a:pt x="481" y="407"/>
                    <a:pt x="629" y="592"/>
                  </a:cubicBezTo>
                  <a:cubicBezTo>
                    <a:pt x="962" y="887"/>
                    <a:pt x="1664" y="666"/>
                    <a:pt x="1738" y="1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6"/>
            <p:cNvSpPr/>
            <p:nvPr/>
          </p:nvSpPr>
          <p:spPr>
            <a:xfrm>
              <a:off x="5745400" y="3717975"/>
              <a:ext cx="30525" cy="25900"/>
            </a:xfrm>
            <a:custGeom>
              <a:avLst/>
              <a:gdLst/>
              <a:ahLst/>
              <a:cxnLst/>
              <a:rect l="l" t="t" r="r" b="b"/>
              <a:pathLst>
                <a:path w="1221" h="1036" extrusionOk="0">
                  <a:moveTo>
                    <a:pt x="1221" y="666"/>
                  </a:moveTo>
                  <a:cubicBezTo>
                    <a:pt x="1184" y="666"/>
                    <a:pt x="1184" y="703"/>
                    <a:pt x="1147" y="740"/>
                  </a:cubicBezTo>
                  <a:cubicBezTo>
                    <a:pt x="666" y="1036"/>
                    <a:pt x="1" y="1"/>
                    <a:pt x="555" y="1"/>
                  </a:cubicBezTo>
                  <a:cubicBezTo>
                    <a:pt x="814" y="149"/>
                    <a:pt x="1036" y="407"/>
                    <a:pt x="1221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6"/>
            <p:cNvSpPr/>
            <p:nvPr/>
          </p:nvSpPr>
          <p:spPr>
            <a:xfrm>
              <a:off x="5738000" y="3714275"/>
              <a:ext cx="29600" cy="47175"/>
            </a:xfrm>
            <a:custGeom>
              <a:avLst/>
              <a:gdLst/>
              <a:ahLst/>
              <a:cxnLst/>
              <a:rect l="l" t="t" r="r" b="b"/>
              <a:pathLst>
                <a:path w="1184" h="1887" extrusionOk="0">
                  <a:moveTo>
                    <a:pt x="1184" y="1332"/>
                  </a:moveTo>
                  <a:cubicBezTo>
                    <a:pt x="851" y="1886"/>
                    <a:pt x="1" y="777"/>
                    <a:pt x="112" y="481"/>
                  </a:cubicBezTo>
                  <a:cubicBezTo>
                    <a:pt x="260" y="1"/>
                    <a:pt x="740" y="777"/>
                    <a:pt x="777" y="999"/>
                  </a:cubicBezTo>
                  <a:cubicBezTo>
                    <a:pt x="925" y="1110"/>
                    <a:pt x="1184" y="1110"/>
                    <a:pt x="1184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6"/>
            <p:cNvSpPr/>
            <p:nvPr/>
          </p:nvSpPr>
          <p:spPr>
            <a:xfrm>
              <a:off x="5051275" y="3156950"/>
              <a:ext cx="975125" cy="632225"/>
            </a:xfrm>
            <a:custGeom>
              <a:avLst/>
              <a:gdLst/>
              <a:ahLst/>
              <a:cxnLst/>
              <a:rect l="l" t="t" r="r" b="b"/>
              <a:pathLst>
                <a:path w="39005" h="25289" extrusionOk="0">
                  <a:moveTo>
                    <a:pt x="33385" y="19373"/>
                  </a:moveTo>
                  <a:cubicBezTo>
                    <a:pt x="33829" y="20704"/>
                    <a:pt x="33644" y="22183"/>
                    <a:pt x="32905" y="23366"/>
                  </a:cubicBezTo>
                  <a:cubicBezTo>
                    <a:pt x="32350" y="24142"/>
                    <a:pt x="31056" y="24697"/>
                    <a:pt x="29947" y="24845"/>
                  </a:cubicBezTo>
                  <a:cubicBezTo>
                    <a:pt x="28024" y="25030"/>
                    <a:pt x="27211" y="24142"/>
                    <a:pt x="26472" y="22996"/>
                  </a:cubicBezTo>
                  <a:cubicBezTo>
                    <a:pt x="26287" y="22774"/>
                    <a:pt x="26139" y="22553"/>
                    <a:pt x="25991" y="22294"/>
                  </a:cubicBezTo>
                  <a:cubicBezTo>
                    <a:pt x="25510" y="21074"/>
                    <a:pt x="25695" y="19706"/>
                    <a:pt x="26472" y="18634"/>
                  </a:cubicBezTo>
                  <a:cubicBezTo>
                    <a:pt x="23477" y="18486"/>
                    <a:pt x="20298" y="18523"/>
                    <a:pt x="17303" y="18375"/>
                  </a:cubicBezTo>
                  <a:cubicBezTo>
                    <a:pt x="17007" y="18708"/>
                    <a:pt x="16601" y="18930"/>
                    <a:pt x="16157" y="18893"/>
                  </a:cubicBezTo>
                  <a:cubicBezTo>
                    <a:pt x="16601" y="20150"/>
                    <a:pt x="16601" y="21887"/>
                    <a:pt x="16046" y="22922"/>
                  </a:cubicBezTo>
                  <a:cubicBezTo>
                    <a:pt x="15639" y="23662"/>
                    <a:pt x="14937" y="24216"/>
                    <a:pt x="14160" y="24549"/>
                  </a:cubicBezTo>
                  <a:cubicBezTo>
                    <a:pt x="12386" y="25288"/>
                    <a:pt x="10168" y="24327"/>
                    <a:pt x="9206" y="23255"/>
                  </a:cubicBezTo>
                  <a:cubicBezTo>
                    <a:pt x="8282" y="22257"/>
                    <a:pt x="7838" y="20889"/>
                    <a:pt x="7986" y="19558"/>
                  </a:cubicBezTo>
                  <a:cubicBezTo>
                    <a:pt x="5731" y="19484"/>
                    <a:pt x="3328" y="19558"/>
                    <a:pt x="1110" y="19447"/>
                  </a:cubicBezTo>
                  <a:cubicBezTo>
                    <a:pt x="518" y="18671"/>
                    <a:pt x="149" y="17746"/>
                    <a:pt x="38" y="16822"/>
                  </a:cubicBezTo>
                  <a:cubicBezTo>
                    <a:pt x="1" y="16120"/>
                    <a:pt x="38" y="15417"/>
                    <a:pt x="112" y="14752"/>
                  </a:cubicBezTo>
                  <a:cubicBezTo>
                    <a:pt x="149" y="14197"/>
                    <a:pt x="222" y="13199"/>
                    <a:pt x="481" y="12977"/>
                  </a:cubicBezTo>
                  <a:cubicBezTo>
                    <a:pt x="777" y="12755"/>
                    <a:pt x="1627" y="12866"/>
                    <a:pt x="2071" y="12829"/>
                  </a:cubicBezTo>
                  <a:cubicBezTo>
                    <a:pt x="3069" y="12792"/>
                    <a:pt x="4067" y="12534"/>
                    <a:pt x="4992" y="12460"/>
                  </a:cubicBezTo>
                  <a:cubicBezTo>
                    <a:pt x="5287" y="11277"/>
                    <a:pt x="5287" y="9687"/>
                    <a:pt x="5361" y="8430"/>
                  </a:cubicBezTo>
                  <a:cubicBezTo>
                    <a:pt x="5361" y="8023"/>
                    <a:pt x="5472" y="7616"/>
                    <a:pt x="5620" y="7247"/>
                  </a:cubicBezTo>
                  <a:cubicBezTo>
                    <a:pt x="5879" y="6914"/>
                    <a:pt x="6692" y="6692"/>
                    <a:pt x="7173" y="6618"/>
                  </a:cubicBezTo>
                  <a:cubicBezTo>
                    <a:pt x="7875" y="6470"/>
                    <a:pt x="8652" y="6507"/>
                    <a:pt x="9317" y="6359"/>
                  </a:cubicBezTo>
                  <a:cubicBezTo>
                    <a:pt x="9280" y="5694"/>
                    <a:pt x="9317" y="5066"/>
                    <a:pt x="9502" y="4474"/>
                  </a:cubicBezTo>
                  <a:cubicBezTo>
                    <a:pt x="9576" y="4067"/>
                    <a:pt x="9687" y="3550"/>
                    <a:pt x="9909" y="3402"/>
                  </a:cubicBezTo>
                  <a:cubicBezTo>
                    <a:pt x="10279" y="3291"/>
                    <a:pt x="10611" y="3180"/>
                    <a:pt x="11018" y="3106"/>
                  </a:cubicBezTo>
                  <a:cubicBezTo>
                    <a:pt x="11314" y="2995"/>
                    <a:pt x="11720" y="2773"/>
                    <a:pt x="12090" y="2921"/>
                  </a:cubicBezTo>
                  <a:cubicBezTo>
                    <a:pt x="12460" y="3069"/>
                    <a:pt x="12682" y="3993"/>
                    <a:pt x="12866" y="4437"/>
                  </a:cubicBezTo>
                  <a:cubicBezTo>
                    <a:pt x="13125" y="4992"/>
                    <a:pt x="13384" y="5509"/>
                    <a:pt x="13569" y="6027"/>
                  </a:cubicBezTo>
                  <a:cubicBezTo>
                    <a:pt x="14419" y="6064"/>
                    <a:pt x="15454" y="5953"/>
                    <a:pt x="16194" y="6101"/>
                  </a:cubicBezTo>
                  <a:cubicBezTo>
                    <a:pt x="16268" y="5435"/>
                    <a:pt x="16342" y="4622"/>
                    <a:pt x="16490" y="3882"/>
                  </a:cubicBezTo>
                  <a:cubicBezTo>
                    <a:pt x="16748" y="2515"/>
                    <a:pt x="16785" y="1553"/>
                    <a:pt x="17931" y="1036"/>
                  </a:cubicBezTo>
                  <a:cubicBezTo>
                    <a:pt x="18782" y="777"/>
                    <a:pt x="19632" y="592"/>
                    <a:pt x="20482" y="518"/>
                  </a:cubicBezTo>
                  <a:cubicBezTo>
                    <a:pt x="21370" y="370"/>
                    <a:pt x="22294" y="259"/>
                    <a:pt x="23181" y="185"/>
                  </a:cubicBezTo>
                  <a:cubicBezTo>
                    <a:pt x="26065" y="1"/>
                    <a:pt x="29355" y="148"/>
                    <a:pt x="31906" y="148"/>
                  </a:cubicBezTo>
                  <a:cubicBezTo>
                    <a:pt x="32979" y="148"/>
                    <a:pt x="34088" y="222"/>
                    <a:pt x="35160" y="333"/>
                  </a:cubicBezTo>
                  <a:cubicBezTo>
                    <a:pt x="36787" y="518"/>
                    <a:pt x="38635" y="666"/>
                    <a:pt x="38857" y="2256"/>
                  </a:cubicBezTo>
                  <a:cubicBezTo>
                    <a:pt x="38894" y="2588"/>
                    <a:pt x="38894" y="2958"/>
                    <a:pt x="38931" y="3328"/>
                  </a:cubicBezTo>
                  <a:cubicBezTo>
                    <a:pt x="39005" y="4844"/>
                    <a:pt x="38968" y="6323"/>
                    <a:pt x="38857" y="7801"/>
                  </a:cubicBezTo>
                  <a:cubicBezTo>
                    <a:pt x="38746" y="9613"/>
                    <a:pt x="38820" y="11535"/>
                    <a:pt x="38228" y="12792"/>
                  </a:cubicBezTo>
                  <a:cubicBezTo>
                    <a:pt x="38339" y="13902"/>
                    <a:pt x="37970" y="14752"/>
                    <a:pt x="37896" y="15935"/>
                  </a:cubicBezTo>
                  <a:cubicBezTo>
                    <a:pt x="37859" y="16379"/>
                    <a:pt x="37896" y="16822"/>
                    <a:pt x="37896" y="17229"/>
                  </a:cubicBezTo>
                  <a:cubicBezTo>
                    <a:pt x="37896" y="17673"/>
                    <a:pt x="37822" y="18116"/>
                    <a:pt x="37711" y="18560"/>
                  </a:cubicBezTo>
                  <a:cubicBezTo>
                    <a:pt x="37489" y="18930"/>
                    <a:pt x="36158" y="19151"/>
                    <a:pt x="35640" y="19225"/>
                  </a:cubicBezTo>
                  <a:cubicBezTo>
                    <a:pt x="34790" y="19299"/>
                    <a:pt x="34162" y="19262"/>
                    <a:pt x="33385" y="19373"/>
                  </a:cubicBezTo>
                  <a:close/>
                  <a:moveTo>
                    <a:pt x="38191" y="3439"/>
                  </a:moveTo>
                  <a:cubicBezTo>
                    <a:pt x="38154" y="3106"/>
                    <a:pt x="38154" y="2699"/>
                    <a:pt x="38117" y="2404"/>
                  </a:cubicBezTo>
                  <a:cubicBezTo>
                    <a:pt x="37933" y="1294"/>
                    <a:pt x="36380" y="1221"/>
                    <a:pt x="35086" y="1073"/>
                  </a:cubicBezTo>
                  <a:cubicBezTo>
                    <a:pt x="33940" y="962"/>
                    <a:pt x="32794" y="888"/>
                    <a:pt x="31648" y="888"/>
                  </a:cubicBezTo>
                  <a:cubicBezTo>
                    <a:pt x="27988" y="888"/>
                    <a:pt x="24253" y="703"/>
                    <a:pt x="21074" y="1184"/>
                  </a:cubicBezTo>
                  <a:cubicBezTo>
                    <a:pt x="19743" y="1405"/>
                    <a:pt x="18338" y="1553"/>
                    <a:pt x="17636" y="2182"/>
                  </a:cubicBezTo>
                  <a:cubicBezTo>
                    <a:pt x="17451" y="2847"/>
                    <a:pt x="17266" y="3550"/>
                    <a:pt x="17155" y="4289"/>
                  </a:cubicBezTo>
                  <a:cubicBezTo>
                    <a:pt x="16970" y="5029"/>
                    <a:pt x="16896" y="5842"/>
                    <a:pt x="16933" y="6655"/>
                  </a:cubicBezTo>
                  <a:cubicBezTo>
                    <a:pt x="17007" y="7062"/>
                    <a:pt x="17192" y="7469"/>
                    <a:pt x="17229" y="7949"/>
                  </a:cubicBezTo>
                  <a:cubicBezTo>
                    <a:pt x="17340" y="9354"/>
                    <a:pt x="17303" y="10833"/>
                    <a:pt x="17340" y="12349"/>
                  </a:cubicBezTo>
                  <a:lnTo>
                    <a:pt x="19188" y="12349"/>
                  </a:lnTo>
                  <a:cubicBezTo>
                    <a:pt x="20039" y="11387"/>
                    <a:pt x="20963" y="10463"/>
                    <a:pt x="21702" y="9465"/>
                  </a:cubicBezTo>
                  <a:cubicBezTo>
                    <a:pt x="21924" y="9169"/>
                    <a:pt x="22183" y="8615"/>
                    <a:pt x="22627" y="8652"/>
                  </a:cubicBezTo>
                  <a:cubicBezTo>
                    <a:pt x="22701" y="9058"/>
                    <a:pt x="22294" y="9317"/>
                    <a:pt x="22072" y="9650"/>
                  </a:cubicBezTo>
                  <a:cubicBezTo>
                    <a:pt x="21481" y="10463"/>
                    <a:pt x="20741" y="11203"/>
                    <a:pt x="20113" y="11942"/>
                  </a:cubicBezTo>
                  <a:cubicBezTo>
                    <a:pt x="20002" y="12053"/>
                    <a:pt x="19817" y="12164"/>
                    <a:pt x="19817" y="12349"/>
                  </a:cubicBezTo>
                  <a:cubicBezTo>
                    <a:pt x="22627" y="12090"/>
                    <a:pt x="25363" y="11868"/>
                    <a:pt x="28505" y="11868"/>
                  </a:cubicBezTo>
                  <a:cubicBezTo>
                    <a:pt x="29171" y="11905"/>
                    <a:pt x="29836" y="11905"/>
                    <a:pt x="30465" y="11868"/>
                  </a:cubicBezTo>
                  <a:cubicBezTo>
                    <a:pt x="30760" y="11720"/>
                    <a:pt x="31019" y="11498"/>
                    <a:pt x="31241" y="11277"/>
                  </a:cubicBezTo>
                  <a:cubicBezTo>
                    <a:pt x="32646" y="9983"/>
                    <a:pt x="34088" y="8837"/>
                    <a:pt x="35345" y="7543"/>
                  </a:cubicBezTo>
                  <a:cubicBezTo>
                    <a:pt x="35530" y="7358"/>
                    <a:pt x="35677" y="6914"/>
                    <a:pt x="36047" y="6988"/>
                  </a:cubicBezTo>
                  <a:cubicBezTo>
                    <a:pt x="36158" y="7284"/>
                    <a:pt x="35899" y="7543"/>
                    <a:pt x="35751" y="7727"/>
                  </a:cubicBezTo>
                  <a:cubicBezTo>
                    <a:pt x="34457" y="9095"/>
                    <a:pt x="32868" y="10315"/>
                    <a:pt x="31537" y="11535"/>
                  </a:cubicBezTo>
                  <a:cubicBezTo>
                    <a:pt x="31463" y="11609"/>
                    <a:pt x="31241" y="11683"/>
                    <a:pt x="31315" y="11831"/>
                  </a:cubicBezTo>
                  <a:cubicBezTo>
                    <a:pt x="33496" y="11831"/>
                    <a:pt x="35751" y="11868"/>
                    <a:pt x="37785" y="11646"/>
                  </a:cubicBezTo>
                  <a:cubicBezTo>
                    <a:pt x="38044" y="9243"/>
                    <a:pt x="38413" y="6286"/>
                    <a:pt x="38191" y="3439"/>
                  </a:cubicBezTo>
                  <a:close/>
                  <a:moveTo>
                    <a:pt x="11720" y="3661"/>
                  </a:moveTo>
                  <a:cubicBezTo>
                    <a:pt x="11240" y="3772"/>
                    <a:pt x="10833" y="3993"/>
                    <a:pt x="10352" y="4104"/>
                  </a:cubicBezTo>
                  <a:cubicBezTo>
                    <a:pt x="10205" y="4770"/>
                    <a:pt x="10131" y="5583"/>
                    <a:pt x="9946" y="6249"/>
                  </a:cubicBezTo>
                  <a:cubicBezTo>
                    <a:pt x="10870" y="6175"/>
                    <a:pt x="11831" y="6138"/>
                    <a:pt x="12719" y="6027"/>
                  </a:cubicBezTo>
                  <a:cubicBezTo>
                    <a:pt x="12423" y="5213"/>
                    <a:pt x="12090" y="4437"/>
                    <a:pt x="11720" y="3661"/>
                  </a:cubicBezTo>
                  <a:close/>
                  <a:moveTo>
                    <a:pt x="13236" y="6988"/>
                  </a:moveTo>
                  <a:cubicBezTo>
                    <a:pt x="13088" y="6877"/>
                    <a:pt x="12903" y="6803"/>
                    <a:pt x="12719" y="6840"/>
                  </a:cubicBezTo>
                  <a:cubicBezTo>
                    <a:pt x="10722" y="7062"/>
                    <a:pt x="7801" y="6988"/>
                    <a:pt x="6249" y="7764"/>
                  </a:cubicBezTo>
                  <a:cubicBezTo>
                    <a:pt x="6138" y="9465"/>
                    <a:pt x="5953" y="11092"/>
                    <a:pt x="5805" y="12792"/>
                  </a:cubicBezTo>
                  <a:cubicBezTo>
                    <a:pt x="6323" y="12681"/>
                    <a:pt x="6877" y="12608"/>
                    <a:pt x="7395" y="12608"/>
                  </a:cubicBezTo>
                  <a:cubicBezTo>
                    <a:pt x="7469" y="11905"/>
                    <a:pt x="7543" y="11166"/>
                    <a:pt x="7654" y="10463"/>
                  </a:cubicBezTo>
                  <a:cubicBezTo>
                    <a:pt x="7654" y="10204"/>
                    <a:pt x="7691" y="9983"/>
                    <a:pt x="7728" y="9724"/>
                  </a:cubicBezTo>
                  <a:cubicBezTo>
                    <a:pt x="7875" y="9465"/>
                    <a:pt x="8652" y="9206"/>
                    <a:pt x="9022" y="9058"/>
                  </a:cubicBezTo>
                  <a:cubicBezTo>
                    <a:pt x="9465" y="8873"/>
                    <a:pt x="9946" y="8726"/>
                    <a:pt x="10463" y="8615"/>
                  </a:cubicBezTo>
                  <a:cubicBezTo>
                    <a:pt x="11868" y="8171"/>
                    <a:pt x="13347" y="7949"/>
                    <a:pt x="14826" y="7949"/>
                  </a:cubicBezTo>
                  <a:cubicBezTo>
                    <a:pt x="15454" y="8984"/>
                    <a:pt x="15380" y="10722"/>
                    <a:pt x="15417" y="12312"/>
                  </a:cubicBezTo>
                  <a:lnTo>
                    <a:pt x="16637" y="12312"/>
                  </a:lnTo>
                  <a:cubicBezTo>
                    <a:pt x="16490" y="10500"/>
                    <a:pt x="16711" y="8319"/>
                    <a:pt x="16231" y="6877"/>
                  </a:cubicBezTo>
                  <a:cubicBezTo>
                    <a:pt x="15417" y="6766"/>
                    <a:pt x="13902" y="6655"/>
                    <a:pt x="13236" y="6988"/>
                  </a:cubicBezTo>
                  <a:close/>
                  <a:moveTo>
                    <a:pt x="12830" y="8873"/>
                  </a:moveTo>
                  <a:cubicBezTo>
                    <a:pt x="12349" y="9724"/>
                    <a:pt x="11683" y="10685"/>
                    <a:pt x="11240" y="11535"/>
                  </a:cubicBezTo>
                  <a:cubicBezTo>
                    <a:pt x="11129" y="11720"/>
                    <a:pt x="11092" y="12090"/>
                    <a:pt x="10722" y="12016"/>
                  </a:cubicBezTo>
                  <a:cubicBezTo>
                    <a:pt x="10611" y="11720"/>
                    <a:pt x="10833" y="11461"/>
                    <a:pt x="10981" y="11240"/>
                  </a:cubicBezTo>
                  <a:cubicBezTo>
                    <a:pt x="11388" y="10463"/>
                    <a:pt x="11868" y="9724"/>
                    <a:pt x="12275" y="9021"/>
                  </a:cubicBezTo>
                  <a:cubicBezTo>
                    <a:pt x="11831" y="9095"/>
                    <a:pt x="11314" y="9206"/>
                    <a:pt x="10833" y="9317"/>
                  </a:cubicBezTo>
                  <a:cubicBezTo>
                    <a:pt x="10426" y="10130"/>
                    <a:pt x="9872" y="10907"/>
                    <a:pt x="9169" y="11498"/>
                  </a:cubicBezTo>
                  <a:cubicBezTo>
                    <a:pt x="8800" y="11240"/>
                    <a:pt x="9428" y="10685"/>
                    <a:pt x="9613" y="10389"/>
                  </a:cubicBezTo>
                  <a:cubicBezTo>
                    <a:pt x="9872" y="10130"/>
                    <a:pt x="10094" y="9798"/>
                    <a:pt x="10316" y="9465"/>
                  </a:cubicBezTo>
                  <a:cubicBezTo>
                    <a:pt x="9613" y="9613"/>
                    <a:pt x="8985" y="9872"/>
                    <a:pt x="8393" y="10241"/>
                  </a:cubicBezTo>
                  <a:cubicBezTo>
                    <a:pt x="8393" y="11092"/>
                    <a:pt x="8134" y="11720"/>
                    <a:pt x="8171" y="12645"/>
                  </a:cubicBezTo>
                  <a:cubicBezTo>
                    <a:pt x="9428" y="12645"/>
                    <a:pt x="11018" y="12349"/>
                    <a:pt x="12608" y="12423"/>
                  </a:cubicBezTo>
                  <a:cubicBezTo>
                    <a:pt x="12645" y="12423"/>
                    <a:pt x="12571" y="12201"/>
                    <a:pt x="12645" y="12127"/>
                  </a:cubicBezTo>
                  <a:cubicBezTo>
                    <a:pt x="12830" y="11905"/>
                    <a:pt x="12977" y="11683"/>
                    <a:pt x="13162" y="11424"/>
                  </a:cubicBezTo>
                  <a:cubicBezTo>
                    <a:pt x="13310" y="11166"/>
                    <a:pt x="13458" y="10870"/>
                    <a:pt x="13828" y="10870"/>
                  </a:cubicBezTo>
                  <a:cubicBezTo>
                    <a:pt x="13828" y="10907"/>
                    <a:pt x="13902" y="10907"/>
                    <a:pt x="13902" y="10981"/>
                  </a:cubicBezTo>
                  <a:cubicBezTo>
                    <a:pt x="13717" y="11572"/>
                    <a:pt x="13199" y="11868"/>
                    <a:pt x="12977" y="12423"/>
                  </a:cubicBezTo>
                  <a:lnTo>
                    <a:pt x="13384" y="12423"/>
                  </a:lnTo>
                  <a:cubicBezTo>
                    <a:pt x="13680" y="12016"/>
                    <a:pt x="13791" y="11424"/>
                    <a:pt x="14308" y="11277"/>
                  </a:cubicBezTo>
                  <a:cubicBezTo>
                    <a:pt x="14567" y="11683"/>
                    <a:pt x="13939" y="12053"/>
                    <a:pt x="13828" y="12423"/>
                  </a:cubicBezTo>
                  <a:cubicBezTo>
                    <a:pt x="14087" y="12460"/>
                    <a:pt x="14382" y="12460"/>
                    <a:pt x="14641" y="12386"/>
                  </a:cubicBezTo>
                  <a:cubicBezTo>
                    <a:pt x="14641" y="11092"/>
                    <a:pt x="14641" y="9761"/>
                    <a:pt x="14308" y="8763"/>
                  </a:cubicBezTo>
                  <a:cubicBezTo>
                    <a:pt x="13828" y="8726"/>
                    <a:pt x="13310" y="8763"/>
                    <a:pt x="12830" y="8873"/>
                  </a:cubicBezTo>
                  <a:close/>
                  <a:moveTo>
                    <a:pt x="33274" y="14197"/>
                  </a:moveTo>
                  <a:cubicBezTo>
                    <a:pt x="29688" y="14530"/>
                    <a:pt x="25954" y="14049"/>
                    <a:pt x="22257" y="14308"/>
                  </a:cubicBezTo>
                  <a:cubicBezTo>
                    <a:pt x="20704" y="14493"/>
                    <a:pt x="19188" y="14567"/>
                    <a:pt x="17636" y="14530"/>
                  </a:cubicBezTo>
                  <a:cubicBezTo>
                    <a:pt x="17636" y="15565"/>
                    <a:pt x="17562" y="16637"/>
                    <a:pt x="17451" y="17709"/>
                  </a:cubicBezTo>
                  <a:lnTo>
                    <a:pt x="18153" y="17709"/>
                  </a:lnTo>
                  <a:cubicBezTo>
                    <a:pt x="18671" y="17081"/>
                    <a:pt x="19078" y="16416"/>
                    <a:pt x="19410" y="15713"/>
                  </a:cubicBezTo>
                  <a:cubicBezTo>
                    <a:pt x="19521" y="15528"/>
                    <a:pt x="19669" y="15195"/>
                    <a:pt x="19965" y="15269"/>
                  </a:cubicBezTo>
                  <a:cubicBezTo>
                    <a:pt x="20039" y="15713"/>
                    <a:pt x="19669" y="16120"/>
                    <a:pt x="19447" y="16489"/>
                  </a:cubicBezTo>
                  <a:cubicBezTo>
                    <a:pt x="19225" y="16859"/>
                    <a:pt x="18967" y="17340"/>
                    <a:pt x="18708" y="17673"/>
                  </a:cubicBezTo>
                  <a:lnTo>
                    <a:pt x="19595" y="17673"/>
                  </a:lnTo>
                  <a:cubicBezTo>
                    <a:pt x="19743" y="17303"/>
                    <a:pt x="20002" y="16933"/>
                    <a:pt x="20187" y="16526"/>
                  </a:cubicBezTo>
                  <a:cubicBezTo>
                    <a:pt x="20372" y="16120"/>
                    <a:pt x="20482" y="15602"/>
                    <a:pt x="20963" y="15565"/>
                  </a:cubicBezTo>
                  <a:cubicBezTo>
                    <a:pt x="20963" y="15602"/>
                    <a:pt x="21037" y="15602"/>
                    <a:pt x="21037" y="15676"/>
                  </a:cubicBezTo>
                  <a:cubicBezTo>
                    <a:pt x="20926" y="16009"/>
                    <a:pt x="20704" y="16342"/>
                    <a:pt x="20556" y="16674"/>
                  </a:cubicBezTo>
                  <a:cubicBezTo>
                    <a:pt x="20409" y="17007"/>
                    <a:pt x="20187" y="17340"/>
                    <a:pt x="20039" y="17673"/>
                  </a:cubicBezTo>
                  <a:lnTo>
                    <a:pt x="20963" y="17673"/>
                  </a:lnTo>
                  <a:cubicBezTo>
                    <a:pt x="21111" y="17229"/>
                    <a:pt x="21296" y="16822"/>
                    <a:pt x="21555" y="16416"/>
                  </a:cubicBezTo>
                  <a:cubicBezTo>
                    <a:pt x="21739" y="16046"/>
                    <a:pt x="21924" y="15454"/>
                    <a:pt x="22368" y="15454"/>
                  </a:cubicBezTo>
                  <a:cubicBezTo>
                    <a:pt x="22516" y="15750"/>
                    <a:pt x="22220" y="16009"/>
                    <a:pt x="22072" y="16231"/>
                  </a:cubicBezTo>
                  <a:cubicBezTo>
                    <a:pt x="21850" y="16711"/>
                    <a:pt x="21629" y="17229"/>
                    <a:pt x="21333" y="17673"/>
                  </a:cubicBezTo>
                  <a:cubicBezTo>
                    <a:pt x="22738" y="17746"/>
                    <a:pt x="24180" y="17820"/>
                    <a:pt x="25695" y="17783"/>
                  </a:cubicBezTo>
                  <a:cubicBezTo>
                    <a:pt x="25769" y="17746"/>
                    <a:pt x="25510" y="17709"/>
                    <a:pt x="25584" y="17525"/>
                  </a:cubicBezTo>
                  <a:cubicBezTo>
                    <a:pt x="25769" y="17155"/>
                    <a:pt x="26028" y="16674"/>
                    <a:pt x="26287" y="16194"/>
                  </a:cubicBezTo>
                  <a:cubicBezTo>
                    <a:pt x="26472" y="15824"/>
                    <a:pt x="26767" y="15011"/>
                    <a:pt x="27211" y="15380"/>
                  </a:cubicBezTo>
                  <a:cubicBezTo>
                    <a:pt x="26731" y="16194"/>
                    <a:pt x="26324" y="17081"/>
                    <a:pt x="25769" y="17857"/>
                  </a:cubicBezTo>
                  <a:cubicBezTo>
                    <a:pt x="26250" y="17894"/>
                    <a:pt x="26731" y="17894"/>
                    <a:pt x="27211" y="17894"/>
                  </a:cubicBezTo>
                  <a:cubicBezTo>
                    <a:pt x="27396" y="17709"/>
                    <a:pt x="27581" y="17562"/>
                    <a:pt x="27803" y="17451"/>
                  </a:cubicBezTo>
                  <a:cubicBezTo>
                    <a:pt x="27766" y="17377"/>
                    <a:pt x="27766" y="17266"/>
                    <a:pt x="27766" y="17155"/>
                  </a:cubicBezTo>
                  <a:cubicBezTo>
                    <a:pt x="28246" y="16600"/>
                    <a:pt x="28320" y="15639"/>
                    <a:pt x="28986" y="15306"/>
                  </a:cubicBezTo>
                  <a:cubicBezTo>
                    <a:pt x="29245" y="15565"/>
                    <a:pt x="28875" y="15972"/>
                    <a:pt x="28727" y="16268"/>
                  </a:cubicBezTo>
                  <a:cubicBezTo>
                    <a:pt x="28542" y="16563"/>
                    <a:pt x="28320" y="17007"/>
                    <a:pt x="28172" y="17303"/>
                  </a:cubicBezTo>
                  <a:cubicBezTo>
                    <a:pt x="28357" y="17229"/>
                    <a:pt x="28579" y="17192"/>
                    <a:pt x="28801" y="17192"/>
                  </a:cubicBezTo>
                  <a:cubicBezTo>
                    <a:pt x="28912" y="16822"/>
                    <a:pt x="29134" y="16416"/>
                    <a:pt x="29355" y="16083"/>
                  </a:cubicBezTo>
                  <a:cubicBezTo>
                    <a:pt x="29540" y="15713"/>
                    <a:pt x="29725" y="15269"/>
                    <a:pt x="30095" y="15085"/>
                  </a:cubicBezTo>
                  <a:cubicBezTo>
                    <a:pt x="30354" y="15454"/>
                    <a:pt x="29947" y="15824"/>
                    <a:pt x="29762" y="16157"/>
                  </a:cubicBezTo>
                  <a:cubicBezTo>
                    <a:pt x="29540" y="16489"/>
                    <a:pt x="29355" y="16822"/>
                    <a:pt x="29245" y="17192"/>
                  </a:cubicBezTo>
                  <a:cubicBezTo>
                    <a:pt x="29466" y="17192"/>
                    <a:pt x="29688" y="17192"/>
                    <a:pt x="29910" y="17229"/>
                  </a:cubicBezTo>
                  <a:cubicBezTo>
                    <a:pt x="30206" y="16674"/>
                    <a:pt x="30575" y="16046"/>
                    <a:pt x="30834" y="15528"/>
                  </a:cubicBezTo>
                  <a:cubicBezTo>
                    <a:pt x="30945" y="15343"/>
                    <a:pt x="30982" y="14974"/>
                    <a:pt x="31315" y="15048"/>
                  </a:cubicBezTo>
                  <a:cubicBezTo>
                    <a:pt x="31426" y="15454"/>
                    <a:pt x="31093" y="15861"/>
                    <a:pt x="30908" y="16194"/>
                  </a:cubicBezTo>
                  <a:cubicBezTo>
                    <a:pt x="30723" y="16563"/>
                    <a:pt x="30502" y="16933"/>
                    <a:pt x="30317" y="17303"/>
                  </a:cubicBezTo>
                  <a:cubicBezTo>
                    <a:pt x="30612" y="17451"/>
                    <a:pt x="30908" y="17525"/>
                    <a:pt x="31241" y="17525"/>
                  </a:cubicBezTo>
                  <a:cubicBezTo>
                    <a:pt x="31241" y="16933"/>
                    <a:pt x="31611" y="16526"/>
                    <a:pt x="31869" y="16046"/>
                  </a:cubicBezTo>
                  <a:cubicBezTo>
                    <a:pt x="32128" y="15602"/>
                    <a:pt x="32202" y="15159"/>
                    <a:pt x="32572" y="15011"/>
                  </a:cubicBezTo>
                  <a:cubicBezTo>
                    <a:pt x="32905" y="15380"/>
                    <a:pt x="32424" y="15787"/>
                    <a:pt x="32239" y="16120"/>
                  </a:cubicBezTo>
                  <a:cubicBezTo>
                    <a:pt x="31943" y="16637"/>
                    <a:pt x="31685" y="17155"/>
                    <a:pt x="31500" y="17673"/>
                  </a:cubicBezTo>
                  <a:cubicBezTo>
                    <a:pt x="31832" y="17820"/>
                    <a:pt x="32054" y="17746"/>
                    <a:pt x="32461" y="17968"/>
                  </a:cubicBezTo>
                  <a:cubicBezTo>
                    <a:pt x="32646" y="18079"/>
                    <a:pt x="32831" y="18560"/>
                    <a:pt x="33016" y="18597"/>
                  </a:cubicBezTo>
                  <a:cubicBezTo>
                    <a:pt x="33311" y="18634"/>
                    <a:pt x="33607" y="18634"/>
                    <a:pt x="33903" y="18560"/>
                  </a:cubicBezTo>
                  <a:cubicBezTo>
                    <a:pt x="34938" y="18523"/>
                    <a:pt x="36010" y="18338"/>
                    <a:pt x="37045" y="18042"/>
                  </a:cubicBezTo>
                  <a:cubicBezTo>
                    <a:pt x="37119" y="17229"/>
                    <a:pt x="37156" y="16379"/>
                    <a:pt x="37156" y="15528"/>
                  </a:cubicBezTo>
                  <a:cubicBezTo>
                    <a:pt x="36639" y="16009"/>
                    <a:pt x="36528" y="16896"/>
                    <a:pt x="35936" y="17229"/>
                  </a:cubicBezTo>
                  <a:cubicBezTo>
                    <a:pt x="35677" y="16896"/>
                    <a:pt x="36084" y="16452"/>
                    <a:pt x="36269" y="16120"/>
                  </a:cubicBezTo>
                  <a:cubicBezTo>
                    <a:pt x="36454" y="15750"/>
                    <a:pt x="36713" y="15417"/>
                    <a:pt x="37008" y="15122"/>
                  </a:cubicBezTo>
                  <a:cubicBezTo>
                    <a:pt x="37082" y="15011"/>
                    <a:pt x="37193" y="15195"/>
                    <a:pt x="37267" y="15085"/>
                  </a:cubicBezTo>
                  <a:cubicBezTo>
                    <a:pt x="37304" y="14641"/>
                    <a:pt x="37378" y="14197"/>
                    <a:pt x="37452" y="13791"/>
                  </a:cubicBezTo>
                  <a:cubicBezTo>
                    <a:pt x="35714" y="13569"/>
                    <a:pt x="34605" y="14086"/>
                    <a:pt x="33274" y="14197"/>
                  </a:cubicBezTo>
                  <a:close/>
                  <a:moveTo>
                    <a:pt x="2441" y="15011"/>
                  </a:moveTo>
                  <a:cubicBezTo>
                    <a:pt x="2108" y="15011"/>
                    <a:pt x="1738" y="14937"/>
                    <a:pt x="1443" y="15011"/>
                  </a:cubicBezTo>
                  <a:cubicBezTo>
                    <a:pt x="1258" y="15011"/>
                    <a:pt x="1110" y="15195"/>
                    <a:pt x="888" y="15122"/>
                  </a:cubicBezTo>
                  <a:cubicBezTo>
                    <a:pt x="666" y="16342"/>
                    <a:pt x="888" y="17599"/>
                    <a:pt x="1480" y="18671"/>
                  </a:cubicBezTo>
                  <a:cubicBezTo>
                    <a:pt x="3624" y="18782"/>
                    <a:pt x="5953" y="18708"/>
                    <a:pt x="8134" y="18782"/>
                  </a:cubicBezTo>
                  <a:cubicBezTo>
                    <a:pt x="8467" y="17746"/>
                    <a:pt x="9169" y="16970"/>
                    <a:pt x="9687" y="16120"/>
                  </a:cubicBezTo>
                  <a:cubicBezTo>
                    <a:pt x="9798" y="15935"/>
                    <a:pt x="9983" y="15343"/>
                    <a:pt x="10352" y="15676"/>
                  </a:cubicBezTo>
                  <a:cubicBezTo>
                    <a:pt x="10389" y="15972"/>
                    <a:pt x="10094" y="15972"/>
                    <a:pt x="10057" y="16268"/>
                  </a:cubicBezTo>
                  <a:cubicBezTo>
                    <a:pt x="10316" y="16194"/>
                    <a:pt x="10611" y="16120"/>
                    <a:pt x="10870" y="16083"/>
                  </a:cubicBezTo>
                  <a:cubicBezTo>
                    <a:pt x="11055" y="15935"/>
                    <a:pt x="11018" y="15528"/>
                    <a:pt x="11388" y="15528"/>
                  </a:cubicBezTo>
                  <a:cubicBezTo>
                    <a:pt x="11646" y="15639"/>
                    <a:pt x="11314" y="16009"/>
                    <a:pt x="11462" y="16046"/>
                  </a:cubicBezTo>
                  <a:lnTo>
                    <a:pt x="12497" y="16046"/>
                  </a:lnTo>
                  <a:cubicBezTo>
                    <a:pt x="12719" y="15861"/>
                    <a:pt x="12756" y="15306"/>
                    <a:pt x="13051" y="15380"/>
                  </a:cubicBezTo>
                  <a:cubicBezTo>
                    <a:pt x="13384" y="15417"/>
                    <a:pt x="13088" y="15861"/>
                    <a:pt x="12977" y="16083"/>
                  </a:cubicBezTo>
                  <a:cubicBezTo>
                    <a:pt x="13310" y="16083"/>
                    <a:pt x="13606" y="16120"/>
                    <a:pt x="13902" y="16231"/>
                  </a:cubicBezTo>
                  <a:cubicBezTo>
                    <a:pt x="14087" y="15898"/>
                    <a:pt x="14050" y="15380"/>
                    <a:pt x="14456" y="15306"/>
                  </a:cubicBezTo>
                  <a:cubicBezTo>
                    <a:pt x="14752" y="15602"/>
                    <a:pt x="14345" y="16083"/>
                    <a:pt x="14234" y="16379"/>
                  </a:cubicBezTo>
                  <a:cubicBezTo>
                    <a:pt x="14345" y="16563"/>
                    <a:pt x="14678" y="16896"/>
                    <a:pt x="14752" y="16859"/>
                  </a:cubicBezTo>
                  <a:cubicBezTo>
                    <a:pt x="14937" y="16563"/>
                    <a:pt x="15196" y="16083"/>
                    <a:pt x="15344" y="15750"/>
                  </a:cubicBezTo>
                  <a:cubicBezTo>
                    <a:pt x="15380" y="15602"/>
                    <a:pt x="15344" y="15306"/>
                    <a:pt x="15602" y="15306"/>
                  </a:cubicBezTo>
                  <a:cubicBezTo>
                    <a:pt x="16009" y="15343"/>
                    <a:pt x="15639" y="15972"/>
                    <a:pt x="15565" y="16120"/>
                  </a:cubicBezTo>
                  <a:cubicBezTo>
                    <a:pt x="15417" y="16416"/>
                    <a:pt x="15307" y="16748"/>
                    <a:pt x="15196" y="17044"/>
                  </a:cubicBezTo>
                  <a:cubicBezTo>
                    <a:pt x="15196" y="17192"/>
                    <a:pt x="15048" y="17155"/>
                    <a:pt x="15011" y="17229"/>
                  </a:cubicBezTo>
                  <a:cubicBezTo>
                    <a:pt x="15565" y="17340"/>
                    <a:pt x="15380" y="18153"/>
                    <a:pt x="16083" y="18153"/>
                  </a:cubicBezTo>
                  <a:cubicBezTo>
                    <a:pt x="16009" y="17636"/>
                    <a:pt x="16490" y="16896"/>
                    <a:pt x="16785" y="16416"/>
                  </a:cubicBezTo>
                  <a:cubicBezTo>
                    <a:pt x="16896" y="15787"/>
                    <a:pt x="16896" y="15159"/>
                    <a:pt x="16785" y="14530"/>
                  </a:cubicBezTo>
                  <a:cubicBezTo>
                    <a:pt x="12127" y="14678"/>
                    <a:pt x="7025" y="14715"/>
                    <a:pt x="2441" y="15011"/>
                  </a:cubicBezTo>
                  <a:close/>
                  <a:moveTo>
                    <a:pt x="12275" y="16711"/>
                  </a:moveTo>
                  <a:cubicBezTo>
                    <a:pt x="11794" y="16674"/>
                    <a:pt x="11277" y="16674"/>
                    <a:pt x="10796" y="16748"/>
                  </a:cubicBezTo>
                  <a:cubicBezTo>
                    <a:pt x="9909" y="16970"/>
                    <a:pt x="9095" y="18153"/>
                    <a:pt x="8874" y="18966"/>
                  </a:cubicBezTo>
                  <a:cubicBezTo>
                    <a:pt x="8541" y="20260"/>
                    <a:pt x="8874" y="21665"/>
                    <a:pt x="9724" y="22664"/>
                  </a:cubicBezTo>
                  <a:cubicBezTo>
                    <a:pt x="10648" y="23699"/>
                    <a:pt x="12016" y="24179"/>
                    <a:pt x="13384" y="23995"/>
                  </a:cubicBezTo>
                  <a:cubicBezTo>
                    <a:pt x="14493" y="23736"/>
                    <a:pt x="15380" y="22922"/>
                    <a:pt x="15639" y="21813"/>
                  </a:cubicBezTo>
                  <a:cubicBezTo>
                    <a:pt x="15713" y="21517"/>
                    <a:pt x="15713" y="21259"/>
                    <a:pt x="15639" y="20963"/>
                  </a:cubicBezTo>
                  <a:cubicBezTo>
                    <a:pt x="15639" y="21222"/>
                    <a:pt x="15639" y="21481"/>
                    <a:pt x="15417" y="21554"/>
                  </a:cubicBezTo>
                  <a:cubicBezTo>
                    <a:pt x="15196" y="21591"/>
                    <a:pt x="15270" y="21370"/>
                    <a:pt x="15159" y="21370"/>
                  </a:cubicBezTo>
                  <a:cubicBezTo>
                    <a:pt x="15159" y="21665"/>
                    <a:pt x="14863" y="22146"/>
                    <a:pt x="14641" y="21776"/>
                  </a:cubicBezTo>
                  <a:cubicBezTo>
                    <a:pt x="14641" y="21554"/>
                    <a:pt x="14789" y="21370"/>
                    <a:pt x="14826" y="21148"/>
                  </a:cubicBezTo>
                  <a:cubicBezTo>
                    <a:pt x="14900" y="20667"/>
                    <a:pt x="14530" y="19484"/>
                    <a:pt x="14937" y="19521"/>
                  </a:cubicBezTo>
                  <a:cubicBezTo>
                    <a:pt x="15270" y="19558"/>
                    <a:pt x="15159" y="20667"/>
                    <a:pt x="15270" y="21000"/>
                  </a:cubicBezTo>
                  <a:cubicBezTo>
                    <a:pt x="15270" y="20815"/>
                    <a:pt x="15307" y="20704"/>
                    <a:pt x="15454" y="20667"/>
                  </a:cubicBezTo>
                  <a:cubicBezTo>
                    <a:pt x="15602" y="20667"/>
                    <a:pt x="15639" y="20778"/>
                    <a:pt x="15676" y="20889"/>
                  </a:cubicBezTo>
                  <a:cubicBezTo>
                    <a:pt x="15602" y="18449"/>
                    <a:pt x="14493" y="16859"/>
                    <a:pt x="12275" y="16711"/>
                  </a:cubicBezTo>
                  <a:close/>
                  <a:moveTo>
                    <a:pt x="16342" y="18116"/>
                  </a:moveTo>
                  <a:cubicBezTo>
                    <a:pt x="16674" y="18153"/>
                    <a:pt x="16674" y="17636"/>
                    <a:pt x="16674" y="17488"/>
                  </a:cubicBezTo>
                  <a:cubicBezTo>
                    <a:pt x="16564" y="17709"/>
                    <a:pt x="16453" y="17894"/>
                    <a:pt x="16342" y="18116"/>
                  </a:cubicBezTo>
                  <a:close/>
                  <a:moveTo>
                    <a:pt x="28542" y="18005"/>
                  </a:moveTo>
                  <a:cubicBezTo>
                    <a:pt x="26915" y="18560"/>
                    <a:pt x="26065" y="20408"/>
                    <a:pt x="26694" y="21998"/>
                  </a:cubicBezTo>
                  <a:cubicBezTo>
                    <a:pt x="26915" y="22405"/>
                    <a:pt x="27137" y="22774"/>
                    <a:pt x="27433" y="23144"/>
                  </a:cubicBezTo>
                  <a:cubicBezTo>
                    <a:pt x="27951" y="23884"/>
                    <a:pt x="28875" y="24216"/>
                    <a:pt x="29762" y="24068"/>
                  </a:cubicBezTo>
                  <a:cubicBezTo>
                    <a:pt x="30649" y="23958"/>
                    <a:pt x="31906" y="23440"/>
                    <a:pt x="32239" y="22922"/>
                  </a:cubicBezTo>
                  <a:cubicBezTo>
                    <a:pt x="32942" y="21887"/>
                    <a:pt x="33163" y="19891"/>
                    <a:pt x="32165" y="18856"/>
                  </a:cubicBezTo>
                  <a:cubicBezTo>
                    <a:pt x="31759" y="18930"/>
                    <a:pt x="31648" y="18671"/>
                    <a:pt x="31500" y="18486"/>
                  </a:cubicBezTo>
                  <a:cubicBezTo>
                    <a:pt x="30612" y="18338"/>
                    <a:pt x="29614" y="17673"/>
                    <a:pt x="28542" y="180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0" name="Google Shape;2090;p27"/>
          <p:cNvGrpSpPr/>
          <p:nvPr/>
        </p:nvGrpSpPr>
        <p:grpSpPr>
          <a:xfrm rot="715558">
            <a:off x="-365775" y="1744699"/>
            <a:ext cx="1330179" cy="1460473"/>
            <a:chOff x="2949500" y="3052500"/>
            <a:chExt cx="764400" cy="839275"/>
          </a:xfrm>
        </p:grpSpPr>
        <p:sp>
          <p:nvSpPr>
            <p:cNvPr id="2091" name="Google Shape;2091;p27"/>
            <p:cNvSpPr/>
            <p:nvPr/>
          </p:nvSpPr>
          <p:spPr>
            <a:xfrm>
              <a:off x="2949500" y="3052500"/>
              <a:ext cx="764400" cy="839275"/>
            </a:xfrm>
            <a:custGeom>
              <a:avLst/>
              <a:gdLst/>
              <a:ahLst/>
              <a:cxnLst/>
              <a:rect l="l" t="t" r="r" b="b"/>
              <a:pathLst>
                <a:path w="30576" h="33571" extrusionOk="0">
                  <a:moveTo>
                    <a:pt x="19558" y="11129"/>
                  </a:moveTo>
                  <a:cubicBezTo>
                    <a:pt x="18634" y="11536"/>
                    <a:pt x="17229" y="11388"/>
                    <a:pt x="16120" y="11240"/>
                  </a:cubicBezTo>
                  <a:cubicBezTo>
                    <a:pt x="16600" y="11758"/>
                    <a:pt x="17635" y="12053"/>
                    <a:pt x="18190" y="12645"/>
                  </a:cubicBezTo>
                  <a:cubicBezTo>
                    <a:pt x="18892" y="13606"/>
                    <a:pt x="19373" y="14752"/>
                    <a:pt x="19521" y="15935"/>
                  </a:cubicBezTo>
                  <a:cubicBezTo>
                    <a:pt x="19706" y="18782"/>
                    <a:pt x="19706" y="21592"/>
                    <a:pt x="19521" y="24438"/>
                  </a:cubicBezTo>
                  <a:cubicBezTo>
                    <a:pt x="19447" y="26213"/>
                    <a:pt x="19521" y="28173"/>
                    <a:pt x="19225" y="29762"/>
                  </a:cubicBezTo>
                  <a:cubicBezTo>
                    <a:pt x="19151" y="30280"/>
                    <a:pt x="19040" y="30760"/>
                    <a:pt x="18892" y="31241"/>
                  </a:cubicBezTo>
                  <a:cubicBezTo>
                    <a:pt x="18670" y="31722"/>
                    <a:pt x="18375" y="32165"/>
                    <a:pt x="17968" y="32535"/>
                  </a:cubicBezTo>
                  <a:cubicBezTo>
                    <a:pt x="16711" y="33496"/>
                    <a:pt x="14049" y="33570"/>
                    <a:pt x="11720" y="33570"/>
                  </a:cubicBezTo>
                  <a:cubicBezTo>
                    <a:pt x="10093" y="33570"/>
                    <a:pt x="8356" y="33496"/>
                    <a:pt x="6803" y="33385"/>
                  </a:cubicBezTo>
                  <a:cubicBezTo>
                    <a:pt x="5472" y="33311"/>
                    <a:pt x="4141" y="32979"/>
                    <a:pt x="2958" y="32350"/>
                  </a:cubicBezTo>
                  <a:cubicBezTo>
                    <a:pt x="2034" y="31796"/>
                    <a:pt x="1664" y="31019"/>
                    <a:pt x="1553" y="29614"/>
                  </a:cubicBezTo>
                  <a:cubicBezTo>
                    <a:pt x="1516" y="29208"/>
                    <a:pt x="1590" y="28690"/>
                    <a:pt x="1553" y="28209"/>
                  </a:cubicBezTo>
                  <a:cubicBezTo>
                    <a:pt x="1479" y="27174"/>
                    <a:pt x="1257" y="26065"/>
                    <a:pt x="1109" y="24956"/>
                  </a:cubicBezTo>
                  <a:cubicBezTo>
                    <a:pt x="925" y="23847"/>
                    <a:pt x="703" y="22849"/>
                    <a:pt x="518" y="21814"/>
                  </a:cubicBezTo>
                  <a:cubicBezTo>
                    <a:pt x="407" y="20630"/>
                    <a:pt x="333" y="19447"/>
                    <a:pt x="333" y="18264"/>
                  </a:cubicBezTo>
                  <a:cubicBezTo>
                    <a:pt x="296" y="17081"/>
                    <a:pt x="0" y="15935"/>
                    <a:pt x="74" y="14826"/>
                  </a:cubicBezTo>
                  <a:cubicBezTo>
                    <a:pt x="111" y="13976"/>
                    <a:pt x="407" y="13199"/>
                    <a:pt x="925" y="12534"/>
                  </a:cubicBezTo>
                  <a:cubicBezTo>
                    <a:pt x="1331" y="12090"/>
                    <a:pt x="1849" y="11831"/>
                    <a:pt x="2255" y="11277"/>
                  </a:cubicBezTo>
                  <a:cubicBezTo>
                    <a:pt x="2440" y="10981"/>
                    <a:pt x="2588" y="10648"/>
                    <a:pt x="2699" y="10353"/>
                  </a:cubicBezTo>
                  <a:cubicBezTo>
                    <a:pt x="2440" y="9761"/>
                    <a:pt x="2292" y="9133"/>
                    <a:pt x="2255" y="8504"/>
                  </a:cubicBezTo>
                  <a:cubicBezTo>
                    <a:pt x="2182" y="7802"/>
                    <a:pt x="2071" y="7099"/>
                    <a:pt x="2034" y="6471"/>
                  </a:cubicBezTo>
                  <a:cubicBezTo>
                    <a:pt x="1923" y="5140"/>
                    <a:pt x="2145" y="4252"/>
                    <a:pt x="2884" y="3698"/>
                  </a:cubicBezTo>
                  <a:cubicBezTo>
                    <a:pt x="3771" y="3143"/>
                    <a:pt x="4806" y="2774"/>
                    <a:pt x="5842" y="2626"/>
                  </a:cubicBezTo>
                  <a:cubicBezTo>
                    <a:pt x="7025" y="2478"/>
                    <a:pt x="8245" y="2367"/>
                    <a:pt x="9502" y="2293"/>
                  </a:cubicBezTo>
                  <a:cubicBezTo>
                    <a:pt x="10722" y="2219"/>
                    <a:pt x="11979" y="2219"/>
                    <a:pt x="13199" y="2367"/>
                  </a:cubicBezTo>
                  <a:cubicBezTo>
                    <a:pt x="14197" y="2552"/>
                    <a:pt x="15565" y="3032"/>
                    <a:pt x="15787" y="3772"/>
                  </a:cubicBezTo>
                  <a:cubicBezTo>
                    <a:pt x="15787" y="3994"/>
                    <a:pt x="15787" y="4215"/>
                    <a:pt x="15787" y="4437"/>
                  </a:cubicBezTo>
                  <a:cubicBezTo>
                    <a:pt x="15787" y="4733"/>
                    <a:pt x="15898" y="5029"/>
                    <a:pt x="15935" y="5362"/>
                  </a:cubicBezTo>
                  <a:cubicBezTo>
                    <a:pt x="16009" y="6397"/>
                    <a:pt x="16156" y="7913"/>
                    <a:pt x="15861" y="8874"/>
                  </a:cubicBezTo>
                  <a:cubicBezTo>
                    <a:pt x="17118" y="8541"/>
                    <a:pt x="18375" y="8393"/>
                    <a:pt x="19669" y="8430"/>
                  </a:cubicBezTo>
                  <a:cubicBezTo>
                    <a:pt x="19780" y="8171"/>
                    <a:pt x="19632" y="7580"/>
                    <a:pt x="19780" y="7284"/>
                  </a:cubicBezTo>
                  <a:cubicBezTo>
                    <a:pt x="20112" y="7062"/>
                    <a:pt x="20482" y="6840"/>
                    <a:pt x="20889" y="6656"/>
                  </a:cubicBezTo>
                  <a:cubicBezTo>
                    <a:pt x="22663" y="5620"/>
                    <a:pt x="24179" y="4215"/>
                    <a:pt x="25769" y="2958"/>
                  </a:cubicBezTo>
                  <a:cubicBezTo>
                    <a:pt x="26434" y="2441"/>
                    <a:pt x="27100" y="1997"/>
                    <a:pt x="27691" y="1517"/>
                  </a:cubicBezTo>
                  <a:cubicBezTo>
                    <a:pt x="28098" y="1184"/>
                    <a:pt x="28874" y="1"/>
                    <a:pt x="29503" y="223"/>
                  </a:cubicBezTo>
                  <a:cubicBezTo>
                    <a:pt x="29762" y="334"/>
                    <a:pt x="29762" y="777"/>
                    <a:pt x="29836" y="1110"/>
                  </a:cubicBezTo>
                  <a:cubicBezTo>
                    <a:pt x="29984" y="1554"/>
                    <a:pt x="30131" y="2034"/>
                    <a:pt x="30205" y="2478"/>
                  </a:cubicBezTo>
                  <a:cubicBezTo>
                    <a:pt x="30464" y="4105"/>
                    <a:pt x="30575" y="5768"/>
                    <a:pt x="30464" y="7395"/>
                  </a:cubicBezTo>
                  <a:cubicBezTo>
                    <a:pt x="30427" y="7876"/>
                    <a:pt x="30316" y="8393"/>
                    <a:pt x="30168" y="8837"/>
                  </a:cubicBezTo>
                  <a:cubicBezTo>
                    <a:pt x="30057" y="9317"/>
                    <a:pt x="29984" y="9946"/>
                    <a:pt x="29762" y="10168"/>
                  </a:cubicBezTo>
                  <a:cubicBezTo>
                    <a:pt x="29540" y="10390"/>
                    <a:pt x="28246" y="10796"/>
                    <a:pt x="27691" y="10944"/>
                  </a:cubicBezTo>
                  <a:cubicBezTo>
                    <a:pt x="26878" y="11166"/>
                    <a:pt x="26028" y="11277"/>
                    <a:pt x="25325" y="11425"/>
                  </a:cubicBezTo>
                  <a:cubicBezTo>
                    <a:pt x="24512" y="11573"/>
                    <a:pt x="23772" y="11721"/>
                    <a:pt x="22922" y="11831"/>
                  </a:cubicBezTo>
                  <a:cubicBezTo>
                    <a:pt x="21813" y="11868"/>
                    <a:pt x="19817" y="12127"/>
                    <a:pt x="19558" y="11129"/>
                  </a:cubicBezTo>
                  <a:close/>
                  <a:moveTo>
                    <a:pt x="29503" y="8615"/>
                  </a:moveTo>
                  <a:cubicBezTo>
                    <a:pt x="30020" y="6471"/>
                    <a:pt x="29836" y="2995"/>
                    <a:pt x="29133" y="1258"/>
                  </a:cubicBezTo>
                  <a:cubicBezTo>
                    <a:pt x="29133" y="1221"/>
                    <a:pt x="29133" y="1221"/>
                    <a:pt x="29096" y="1221"/>
                  </a:cubicBezTo>
                  <a:cubicBezTo>
                    <a:pt x="29059" y="1221"/>
                    <a:pt x="28985" y="1295"/>
                    <a:pt x="28985" y="1332"/>
                  </a:cubicBezTo>
                  <a:cubicBezTo>
                    <a:pt x="28172" y="2071"/>
                    <a:pt x="27285" y="2774"/>
                    <a:pt x="26397" y="3402"/>
                  </a:cubicBezTo>
                  <a:cubicBezTo>
                    <a:pt x="24475" y="4844"/>
                    <a:pt x="22626" y="6619"/>
                    <a:pt x="20482" y="7728"/>
                  </a:cubicBezTo>
                  <a:cubicBezTo>
                    <a:pt x="20445" y="8467"/>
                    <a:pt x="20445" y="9207"/>
                    <a:pt x="20556" y="9909"/>
                  </a:cubicBezTo>
                  <a:cubicBezTo>
                    <a:pt x="20778" y="9613"/>
                    <a:pt x="20556" y="8948"/>
                    <a:pt x="21148" y="8985"/>
                  </a:cubicBezTo>
                  <a:cubicBezTo>
                    <a:pt x="21702" y="9022"/>
                    <a:pt x="21517" y="10057"/>
                    <a:pt x="21258" y="10390"/>
                  </a:cubicBezTo>
                  <a:cubicBezTo>
                    <a:pt x="20963" y="10685"/>
                    <a:pt x="20556" y="10648"/>
                    <a:pt x="20371" y="10944"/>
                  </a:cubicBezTo>
                  <a:cubicBezTo>
                    <a:pt x="20889" y="11129"/>
                    <a:pt x="21443" y="11203"/>
                    <a:pt x="21998" y="11092"/>
                  </a:cubicBezTo>
                  <a:cubicBezTo>
                    <a:pt x="22663" y="11018"/>
                    <a:pt x="23440" y="10907"/>
                    <a:pt x="23994" y="10833"/>
                  </a:cubicBezTo>
                  <a:cubicBezTo>
                    <a:pt x="24031" y="10759"/>
                    <a:pt x="23846" y="10648"/>
                    <a:pt x="23920" y="10501"/>
                  </a:cubicBezTo>
                  <a:cubicBezTo>
                    <a:pt x="24142" y="9872"/>
                    <a:pt x="24290" y="9244"/>
                    <a:pt x="24401" y="8615"/>
                  </a:cubicBezTo>
                  <a:cubicBezTo>
                    <a:pt x="24401" y="8467"/>
                    <a:pt x="24290" y="7765"/>
                    <a:pt x="24623" y="7802"/>
                  </a:cubicBezTo>
                  <a:cubicBezTo>
                    <a:pt x="24882" y="7802"/>
                    <a:pt x="24845" y="8430"/>
                    <a:pt x="24808" y="8652"/>
                  </a:cubicBezTo>
                  <a:cubicBezTo>
                    <a:pt x="24734" y="9354"/>
                    <a:pt x="24401" y="10131"/>
                    <a:pt x="24290" y="10759"/>
                  </a:cubicBezTo>
                  <a:cubicBezTo>
                    <a:pt x="24475" y="10759"/>
                    <a:pt x="24697" y="10722"/>
                    <a:pt x="24882" y="10648"/>
                  </a:cubicBezTo>
                  <a:cubicBezTo>
                    <a:pt x="25029" y="9872"/>
                    <a:pt x="25288" y="8763"/>
                    <a:pt x="25399" y="7802"/>
                  </a:cubicBezTo>
                  <a:cubicBezTo>
                    <a:pt x="25436" y="7506"/>
                    <a:pt x="25362" y="6988"/>
                    <a:pt x="25806" y="6988"/>
                  </a:cubicBezTo>
                  <a:cubicBezTo>
                    <a:pt x="25991" y="7210"/>
                    <a:pt x="25843" y="7543"/>
                    <a:pt x="25806" y="7839"/>
                  </a:cubicBezTo>
                  <a:cubicBezTo>
                    <a:pt x="25695" y="8763"/>
                    <a:pt x="25510" y="9687"/>
                    <a:pt x="25251" y="10574"/>
                  </a:cubicBezTo>
                  <a:cubicBezTo>
                    <a:pt x="25547" y="10574"/>
                    <a:pt x="25769" y="10464"/>
                    <a:pt x="26065" y="10464"/>
                  </a:cubicBezTo>
                  <a:cubicBezTo>
                    <a:pt x="26249" y="9613"/>
                    <a:pt x="26397" y="8763"/>
                    <a:pt x="26508" y="7913"/>
                  </a:cubicBezTo>
                  <a:cubicBezTo>
                    <a:pt x="26545" y="7321"/>
                    <a:pt x="26323" y="6397"/>
                    <a:pt x="26730" y="6175"/>
                  </a:cubicBezTo>
                  <a:cubicBezTo>
                    <a:pt x="26989" y="6249"/>
                    <a:pt x="26915" y="6582"/>
                    <a:pt x="26915" y="6840"/>
                  </a:cubicBezTo>
                  <a:cubicBezTo>
                    <a:pt x="26915" y="8023"/>
                    <a:pt x="26767" y="9207"/>
                    <a:pt x="26508" y="10390"/>
                  </a:cubicBezTo>
                  <a:cubicBezTo>
                    <a:pt x="26730" y="10316"/>
                    <a:pt x="27026" y="10316"/>
                    <a:pt x="27211" y="10242"/>
                  </a:cubicBezTo>
                  <a:cubicBezTo>
                    <a:pt x="27470" y="9096"/>
                    <a:pt x="27617" y="7950"/>
                    <a:pt x="27691" y="6803"/>
                  </a:cubicBezTo>
                  <a:cubicBezTo>
                    <a:pt x="27691" y="6471"/>
                    <a:pt x="27580" y="5509"/>
                    <a:pt x="27839" y="5472"/>
                  </a:cubicBezTo>
                  <a:cubicBezTo>
                    <a:pt x="28246" y="5362"/>
                    <a:pt x="28098" y="6508"/>
                    <a:pt x="28098" y="6729"/>
                  </a:cubicBezTo>
                  <a:cubicBezTo>
                    <a:pt x="28024" y="7986"/>
                    <a:pt x="27802" y="9096"/>
                    <a:pt x="27765" y="10094"/>
                  </a:cubicBezTo>
                  <a:cubicBezTo>
                    <a:pt x="27987" y="9983"/>
                    <a:pt x="28357" y="9983"/>
                    <a:pt x="28542" y="9798"/>
                  </a:cubicBezTo>
                  <a:cubicBezTo>
                    <a:pt x="28653" y="8800"/>
                    <a:pt x="28800" y="7654"/>
                    <a:pt x="28837" y="6545"/>
                  </a:cubicBezTo>
                  <a:cubicBezTo>
                    <a:pt x="28837" y="5990"/>
                    <a:pt x="28727" y="5472"/>
                    <a:pt x="29133" y="5325"/>
                  </a:cubicBezTo>
                  <a:cubicBezTo>
                    <a:pt x="29392" y="5436"/>
                    <a:pt x="29281" y="5731"/>
                    <a:pt x="29244" y="5953"/>
                  </a:cubicBezTo>
                  <a:cubicBezTo>
                    <a:pt x="29244" y="6323"/>
                    <a:pt x="29207" y="6693"/>
                    <a:pt x="29170" y="7099"/>
                  </a:cubicBezTo>
                  <a:cubicBezTo>
                    <a:pt x="29133" y="8023"/>
                    <a:pt x="29059" y="8985"/>
                    <a:pt x="28948" y="9687"/>
                  </a:cubicBezTo>
                  <a:cubicBezTo>
                    <a:pt x="29355" y="9539"/>
                    <a:pt x="29392" y="9022"/>
                    <a:pt x="29503" y="8615"/>
                  </a:cubicBezTo>
                  <a:close/>
                  <a:moveTo>
                    <a:pt x="8023" y="3143"/>
                  </a:moveTo>
                  <a:cubicBezTo>
                    <a:pt x="7542" y="3587"/>
                    <a:pt x="7247" y="4142"/>
                    <a:pt x="6803" y="4622"/>
                  </a:cubicBezTo>
                  <a:cubicBezTo>
                    <a:pt x="6396" y="5140"/>
                    <a:pt x="5879" y="5583"/>
                    <a:pt x="5324" y="5842"/>
                  </a:cubicBezTo>
                  <a:cubicBezTo>
                    <a:pt x="5324" y="5805"/>
                    <a:pt x="5250" y="5805"/>
                    <a:pt x="5250" y="5731"/>
                  </a:cubicBezTo>
                  <a:cubicBezTo>
                    <a:pt x="5250" y="5436"/>
                    <a:pt x="5583" y="5288"/>
                    <a:pt x="5768" y="5103"/>
                  </a:cubicBezTo>
                  <a:cubicBezTo>
                    <a:pt x="6359" y="4548"/>
                    <a:pt x="6914" y="3883"/>
                    <a:pt x="7357" y="3217"/>
                  </a:cubicBezTo>
                  <a:cubicBezTo>
                    <a:pt x="6618" y="3254"/>
                    <a:pt x="5916" y="3402"/>
                    <a:pt x="5213" y="3587"/>
                  </a:cubicBezTo>
                  <a:cubicBezTo>
                    <a:pt x="4400" y="3809"/>
                    <a:pt x="3032" y="4105"/>
                    <a:pt x="2958" y="4881"/>
                  </a:cubicBezTo>
                  <a:cubicBezTo>
                    <a:pt x="2810" y="6064"/>
                    <a:pt x="4437" y="5953"/>
                    <a:pt x="5139" y="5953"/>
                  </a:cubicBezTo>
                  <a:cubicBezTo>
                    <a:pt x="5694" y="5953"/>
                    <a:pt x="6174" y="5953"/>
                    <a:pt x="6618" y="5916"/>
                  </a:cubicBezTo>
                  <a:cubicBezTo>
                    <a:pt x="6692" y="5842"/>
                    <a:pt x="6470" y="5805"/>
                    <a:pt x="6544" y="5620"/>
                  </a:cubicBezTo>
                  <a:cubicBezTo>
                    <a:pt x="6988" y="5177"/>
                    <a:pt x="7173" y="4437"/>
                    <a:pt x="7801" y="4142"/>
                  </a:cubicBezTo>
                  <a:cubicBezTo>
                    <a:pt x="8060" y="4437"/>
                    <a:pt x="7653" y="4807"/>
                    <a:pt x="7468" y="5029"/>
                  </a:cubicBezTo>
                  <a:cubicBezTo>
                    <a:pt x="7247" y="5288"/>
                    <a:pt x="7062" y="5583"/>
                    <a:pt x="6877" y="5842"/>
                  </a:cubicBezTo>
                  <a:cubicBezTo>
                    <a:pt x="8356" y="5805"/>
                    <a:pt x="9650" y="5583"/>
                    <a:pt x="11091" y="5472"/>
                  </a:cubicBezTo>
                  <a:cubicBezTo>
                    <a:pt x="11461" y="5140"/>
                    <a:pt x="11572" y="4548"/>
                    <a:pt x="12164" y="4400"/>
                  </a:cubicBezTo>
                  <a:cubicBezTo>
                    <a:pt x="12201" y="4474"/>
                    <a:pt x="12238" y="4511"/>
                    <a:pt x="12275" y="4585"/>
                  </a:cubicBezTo>
                  <a:cubicBezTo>
                    <a:pt x="12127" y="4918"/>
                    <a:pt x="11831" y="5066"/>
                    <a:pt x="11683" y="5399"/>
                  </a:cubicBezTo>
                  <a:cubicBezTo>
                    <a:pt x="12201" y="5325"/>
                    <a:pt x="12829" y="5177"/>
                    <a:pt x="13458" y="5029"/>
                  </a:cubicBezTo>
                  <a:cubicBezTo>
                    <a:pt x="14049" y="4881"/>
                    <a:pt x="15010" y="4659"/>
                    <a:pt x="15084" y="4068"/>
                  </a:cubicBezTo>
                  <a:cubicBezTo>
                    <a:pt x="14493" y="3291"/>
                    <a:pt x="13236" y="3143"/>
                    <a:pt x="11979" y="2995"/>
                  </a:cubicBezTo>
                  <a:cubicBezTo>
                    <a:pt x="11683" y="3402"/>
                    <a:pt x="11387" y="3809"/>
                    <a:pt x="11091" y="4179"/>
                  </a:cubicBezTo>
                  <a:cubicBezTo>
                    <a:pt x="10796" y="4548"/>
                    <a:pt x="10500" y="5103"/>
                    <a:pt x="9982" y="5177"/>
                  </a:cubicBezTo>
                  <a:cubicBezTo>
                    <a:pt x="9798" y="4955"/>
                    <a:pt x="10093" y="4770"/>
                    <a:pt x="10204" y="4622"/>
                  </a:cubicBezTo>
                  <a:cubicBezTo>
                    <a:pt x="10537" y="4252"/>
                    <a:pt x="10796" y="3883"/>
                    <a:pt x="11091" y="3550"/>
                  </a:cubicBezTo>
                  <a:cubicBezTo>
                    <a:pt x="11202" y="3365"/>
                    <a:pt x="11424" y="3180"/>
                    <a:pt x="11387" y="2995"/>
                  </a:cubicBezTo>
                  <a:cubicBezTo>
                    <a:pt x="11091" y="2995"/>
                    <a:pt x="10870" y="3291"/>
                    <a:pt x="10722" y="3513"/>
                  </a:cubicBezTo>
                  <a:cubicBezTo>
                    <a:pt x="10315" y="3957"/>
                    <a:pt x="9982" y="4326"/>
                    <a:pt x="9576" y="4733"/>
                  </a:cubicBezTo>
                  <a:cubicBezTo>
                    <a:pt x="9465" y="4881"/>
                    <a:pt x="9169" y="5362"/>
                    <a:pt x="8910" y="4955"/>
                  </a:cubicBezTo>
                  <a:cubicBezTo>
                    <a:pt x="9391" y="4252"/>
                    <a:pt x="10130" y="3735"/>
                    <a:pt x="10611" y="2995"/>
                  </a:cubicBezTo>
                  <a:cubicBezTo>
                    <a:pt x="9724" y="3032"/>
                    <a:pt x="8836" y="3069"/>
                    <a:pt x="8023" y="3143"/>
                  </a:cubicBezTo>
                  <a:close/>
                  <a:moveTo>
                    <a:pt x="14752" y="9502"/>
                  </a:moveTo>
                  <a:cubicBezTo>
                    <a:pt x="15454" y="8578"/>
                    <a:pt x="15380" y="6619"/>
                    <a:pt x="15158" y="5214"/>
                  </a:cubicBezTo>
                  <a:cubicBezTo>
                    <a:pt x="14789" y="5399"/>
                    <a:pt x="14419" y="5509"/>
                    <a:pt x="14012" y="5620"/>
                  </a:cubicBezTo>
                  <a:cubicBezTo>
                    <a:pt x="14123" y="6988"/>
                    <a:pt x="14160" y="8319"/>
                    <a:pt x="14123" y="9687"/>
                  </a:cubicBezTo>
                  <a:cubicBezTo>
                    <a:pt x="14345" y="9650"/>
                    <a:pt x="14567" y="9613"/>
                    <a:pt x="14752" y="9502"/>
                  </a:cubicBezTo>
                  <a:close/>
                  <a:moveTo>
                    <a:pt x="13014" y="5879"/>
                  </a:moveTo>
                  <a:cubicBezTo>
                    <a:pt x="13347" y="6988"/>
                    <a:pt x="13310" y="8467"/>
                    <a:pt x="13347" y="9872"/>
                  </a:cubicBezTo>
                  <a:cubicBezTo>
                    <a:pt x="13495" y="9872"/>
                    <a:pt x="13569" y="9798"/>
                    <a:pt x="13716" y="9798"/>
                  </a:cubicBezTo>
                  <a:cubicBezTo>
                    <a:pt x="13716" y="8837"/>
                    <a:pt x="13716" y="7728"/>
                    <a:pt x="13679" y="6803"/>
                  </a:cubicBezTo>
                  <a:cubicBezTo>
                    <a:pt x="13679" y="6471"/>
                    <a:pt x="13790" y="5990"/>
                    <a:pt x="13532" y="5768"/>
                  </a:cubicBezTo>
                  <a:cubicBezTo>
                    <a:pt x="13347" y="5842"/>
                    <a:pt x="13162" y="5879"/>
                    <a:pt x="13014" y="5879"/>
                  </a:cubicBezTo>
                  <a:close/>
                  <a:moveTo>
                    <a:pt x="12385" y="6064"/>
                  </a:moveTo>
                  <a:cubicBezTo>
                    <a:pt x="12422" y="7247"/>
                    <a:pt x="12348" y="8837"/>
                    <a:pt x="12422" y="10094"/>
                  </a:cubicBezTo>
                  <a:cubicBezTo>
                    <a:pt x="12607" y="10094"/>
                    <a:pt x="12718" y="10020"/>
                    <a:pt x="12940" y="10020"/>
                  </a:cubicBezTo>
                  <a:cubicBezTo>
                    <a:pt x="12940" y="8615"/>
                    <a:pt x="12940" y="7136"/>
                    <a:pt x="12607" y="6027"/>
                  </a:cubicBezTo>
                  <a:cubicBezTo>
                    <a:pt x="12570" y="6064"/>
                    <a:pt x="12459" y="6064"/>
                    <a:pt x="12385" y="6064"/>
                  </a:cubicBezTo>
                  <a:close/>
                  <a:moveTo>
                    <a:pt x="11313" y="6249"/>
                  </a:moveTo>
                  <a:cubicBezTo>
                    <a:pt x="11313" y="7469"/>
                    <a:pt x="11313" y="8763"/>
                    <a:pt x="11387" y="9946"/>
                  </a:cubicBezTo>
                  <a:cubicBezTo>
                    <a:pt x="11387" y="10057"/>
                    <a:pt x="11313" y="10131"/>
                    <a:pt x="11239" y="10205"/>
                  </a:cubicBezTo>
                  <a:cubicBezTo>
                    <a:pt x="11498" y="10205"/>
                    <a:pt x="11720" y="10205"/>
                    <a:pt x="11979" y="10168"/>
                  </a:cubicBezTo>
                  <a:cubicBezTo>
                    <a:pt x="12053" y="8874"/>
                    <a:pt x="12053" y="7395"/>
                    <a:pt x="11979" y="6101"/>
                  </a:cubicBezTo>
                  <a:cubicBezTo>
                    <a:pt x="11794" y="6212"/>
                    <a:pt x="11498" y="6175"/>
                    <a:pt x="11313" y="6249"/>
                  </a:cubicBezTo>
                  <a:close/>
                  <a:moveTo>
                    <a:pt x="2847" y="6656"/>
                  </a:moveTo>
                  <a:cubicBezTo>
                    <a:pt x="2884" y="7284"/>
                    <a:pt x="2958" y="8134"/>
                    <a:pt x="3069" y="8837"/>
                  </a:cubicBezTo>
                  <a:cubicBezTo>
                    <a:pt x="3106" y="9244"/>
                    <a:pt x="3180" y="9761"/>
                    <a:pt x="3549" y="9835"/>
                  </a:cubicBezTo>
                  <a:cubicBezTo>
                    <a:pt x="3439" y="8763"/>
                    <a:pt x="3402" y="7617"/>
                    <a:pt x="3291" y="6545"/>
                  </a:cubicBezTo>
                  <a:cubicBezTo>
                    <a:pt x="3106" y="6471"/>
                    <a:pt x="2958" y="6397"/>
                    <a:pt x="2810" y="6286"/>
                  </a:cubicBezTo>
                  <a:cubicBezTo>
                    <a:pt x="2847" y="6434"/>
                    <a:pt x="2810" y="6545"/>
                    <a:pt x="2847" y="6656"/>
                  </a:cubicBezTo>
                  <a:close/>
                  <a:moveTo>
                    <a:pt x="9871" y="6397"/>
                  </a:moveTo>
                  <a:cubicBezTo>
                    <a:pt x="10019" y="6619"/>
                    <a:pt x="10093" y="6914"/>
                    <a:pt x="10056" y="7173"/>
                  </a:cubicBezTo>
                  <a:cubicBezTo>
                    <a:pt x="10130" y="7839"/>
                    <a:pt x="10130" y="8652"/>
                    <a:pt x="10130" y="9391"/>
                  </a:cubicBezTo>
                  <a:cubicBezTo>
                    <a:pt x="10130" y="9687"/>
                    <a:pt x="10241" y="10168"/>
                    <a:pt x="9871" y="10205"/>
                  </a:cubicBezTo>
                  <a:cubicBezTo>
                    <a:pt x="9650" y="9983"/>
                    <a:pt x="9724" y="9576"/>
                    <a:pt x="9724" y="9244"/>
                  </a:cubicBezTo>
                  <a:cubicBezTo>
                    <a:pt x="9724" y="8393"/>
                    <a:pt x="9613" y="7506"/>
                    <a:pt x="9613" y="6840"/>
                  </a:cubicBezTo>
                  <a:cubicBezTo>
                    <a:pt x="9613" y="6693"/>
                    <a:pt x="9687" y="6397"/>
                    <a:pt x="9613" y="6360"/>
                  </a:cubicBezTo>
                  <a:cubicBezTo>
                    <a:pt x="8947" y="6471"/>
                    <a:pt x="8245" y="6508"/>
                    <a:pt x="7579" y="6545"/>
                  </a:cubicBezTo>
                  <a:cubicBezTo>
                    <a:pt x="7653" y="7062"/>
                    <a:pt x="7653" y="7950"/>
                    <a:pt x="7653" y="8467"/>
                  </a:cubicBezTo>
                  <a:cubicBezTo>
                    <a:pt x="7653" y="8615"/>
                    <a:pt x="7838" y="9059"/>
                    <a:pt x="7542" y="9059"/>
                  </a:cubicBezTo>
                  <a:cubicBezTo>
                    <a:pt x="7099" y="9096"/>
                    <a:pt x="7284" y="7062"/>
                    <a:pt x="7210" y="6582"/>
                  </a:cubicBezTo>
                  <a:cubicBezTo>
                    <a:pt x="6396" y="6729"/>
                    <a:pt x="5287" y="6582"/>
                    <a:pt x="4400" y="6693"/>
                  </a:cubicBezTo>
                  <a:cubicBezTo>
                    <a:pt x="4511" y="7839"/>
                    <a:pt x="4511" y="9133"/>
                    <a:pt x="4659" y="10242"/>
                  </a:cubicBezTo>
                  <a:cubicBezTo>
                    <a:pt x="5842" y="10464"/>
                    <a:pt x="7062" y="10501"/>
                    <a:pt x="8282" y="10390"/>
                  </a:cubicBezTo>
                  <a:cubicBezTo>
                    <a:pt x="8171" y="9391"/>
                    <a:pt x="8393" y="8097"/>
                    <a:pt x="8245" y="7247"/>
                  </a:cubicBezTo>
                  <a:cubicBezTo>
                    <a:pt x="8171" y="6988"/>
                    <a:pt x="7949" y="6766"/>
                    <a:pt x="8208" y="6582"/>
                  </a:cubicBezTo>
                  <a:cubicBezTo>
                    <a:pt x="8541" y="6582"/>
                    <a:pt x="8614" y="7062"/>
                    <a:pt x="8651" y="7321"/>
                  </a:cubicBezTo>
                  <a:cubicBezTo>
                    <a:pt x="8762" y="8171"/>
                    <a:pt x="8541" y="9539"/>
                    <a:pt x="8688" y="10390"/>
                  </a:cubicBezTo>
                  <a:cubicBezTo>
                    <a:pt x="9428" y="10279"/>
                    <a:pt x="10278" y="10279"/>
                    <a:pt x="11055" y="10205"/>
                  </a:cubicBezTo>
                  <a:cubicBezTo>
                    <a:pt x="11128" y="10131"/>
                    <a:pt x="10907" y="10057"/>
                    <a:pt x="10944" y="9909"/>
                  </a:cubicBezTo>
                  <a:cubicBezTo>
                    <a:pt x="11018" y="8689"/>
                    <a:pt x="10981" y="7469"/>
                    <a:pt x="10833" y="6249"/>
                  </a:cubicBezTo>
                  <a:cubicBezTo>
                    <a:pt x="10574" y="6360"/>
                    <a:pt x="10056" y="6212"/>
                    <a:pt x="9871" y="6397"/>
                  </a:cubicBezTo>
                  <a:close/>
                  <a:moveTo>
                    <a:pt x="3697" y="6729"/>
                  </a:moveTo>
                  <a:cubicBezTo>
                    <a:pt x="3882" y="7802"/>
                    <a:pt x="3697" y="9502"/>
                    <a:pt x="4178" y="10168"/>
                  </a:cubicBezTo>
                  <a:cubicBezTo>
                    <a:pt x="4326" y="9207"/>
                    <a:pt x="3882" y="7765"/>
                    <a:pt x="4141" y="6693"/>
                  </a:cubicBezTo>
                  <a:cubicBezTo>
                    <a:pt x="3993" y="6693"/>
                    <a:pt x="3845" y="6656"/>
                    <a:pt x="3697" y="6619"/>
                  </a:cubicBezTo>
                  <a:close/>
                  <a:moveTo>
                    <a:pt x="16563" y="9465"/>
                  </a:moveTo>
                  <a:cubicBezTo>
                    <a:pt x="16341" y="9502"/>
                    <a:pt x="15491" y="9724"/>
                    <a:pt x="15491" y="10020"/>
                  </a:cubicBezTo>
                  <a:cubicBezTo>
                    <a:pt x="15491" y="10537"/>
                    <a:pt x="16859" y="10537"/>
                    <a:pt x="17487" y="10574"/>
                  </a:cubicBezTo>
                  <a:cubicBezTo>
                    <a:pt x="18227" y="10685"/>
                    <a:pt x="18966" y="10574"/>
                    <a:pt x="19669" y="10279"/>
                  </a:cubicBezTo>
                  <a:cubicBezTo>
                    <a:pt x="19669" y="9835"/>
                    <a:pt x="19854" y="9539"/>
                    <a:pt x="19706" y="9133"/>
                  </a:cubicBezTo>
                  <a:cubicBezTo>
                    <a:pt x="18634" y="9133"/>
                    <a:pt x="17598" y="9244"/>
                    <a:pt x="16563" y="9465"/>
                  </a:cubicBezTo>
                  <a:close/>
                  <a:moveTo>
                    <a:pt x="15195" y="11462"/>
                  </a:moveTo>
                  <a:cubicBezTo>
                    <a:pt x="15010" y="11166"/>
                    <a:pt x="14789" y="10316"/>
                    <a:pt x="14271" y="10427"/>
                  </a:cubicBezTo>
                  <a:cubicBezTo>
                    <a:pt x="13605" y="10648"/>
                    <a:pt x="12940" y="10796"/>
                    <a:pt x="12275" y="10907"/>
                  </a:cubicBezTo>
                  <a:cubicBezTo>
                    <a:pt x="11794" y="10981"/>
                    <a:pt x="11350" y="10907"/>
                    <a:pt x="10833" y="10944"/>
                  </a:cubicBezTo>
                  <a:cubicBezTo>
                    <a:pt x="8430" y="11129"/>
                    <a:pt x="5361" y="11536"/>
                    <a:pt x="3365" y="10648"/>
                  </a:cubicBezTo>
                  <a:cubicBezTo>
                    <a:pt x="2995" y="12016"/>
                    <a:pt x="1812" y="12534"/>
                    <a:pt x="1146" y="13569"/>
                  </a:cubicBezTo>
                  <a:cubicBezTo>
                    <a:pt x="1257" y="13828"/>
                    <a:pt x="1294" y="14087"/>
                    <a:pt x="1183" y="14345"/>
                  </a:cubicBezTo>
                  <a:cubicBezTo>
                    <a:pt x="1479" y="14198"/>
                    <a:pt x="1738" y="13976"/>
                    <a:pt x="1997" y="13754"/>
                  </a:cubicBezTo>
                  <a:cubicBezTo>
                    <a:pt x="888" y="13421"/>
                    <a:pt x="2551" y="12127"/>
                    <a:pt x="2736" y="13236"/>
                  </a:cubicBezTo>
                  <a:cubicBezTo>
                    <a:pt x="2921" y="13162"/>
                    <a:pt x="2810" y="12941"/>
                    <a:pt x="2884" y="12719"/>
                  </a:cubicBezTo>
                  <a:cubicBezTo>
                    <a:pt x="3032" y="12534"/>
                    <a:pt x="3402" y="12497"/>
                    <a:pt x="3734" y="12497"/>
                  </a:cubicBezTo>
                  <a:cubicBezTo>
                    <a:pt x="4215" y="12793"/>
                    <a:pt x="3845" y="13421"/>
                    <a:pt x="3291" y="13310"/>
                  </a:cubicBezTo>
                  <a:cubicBezTo>
                    <a:pt x="2588" y="13791"/>
                    <a:pt x="1960" y="14308"/>
                    <a:pt x="1368" y="14863"/>
                  </a:cubicBezTo>
                  <a:cubicBezTo>
                    <a:pt x="1553" y="15159"/>
                    <a:pt x="1812" y="15381"/>
                    <a:pt x="2108" y="15529"/>
                  </a:cubicBezTo>
                  <a:cubicBezTo>
                    <a:pt x="2958" y="14752"/>
                    <a:pt x="3993" y="14124"/>
                    <a:pt x="4843" y="13384"/>
                  </a:cubicBezTo>
                  <a:cubicBezTo>
                    <a:pt x="5065" y="13236"/>
                    <a:pt x="5472" y="12978"/>
                    <a:pt x="5435" y="12867"/>
                  </a:cubicBezTo>
                  <a:cubicBezTo>
                    <a:pt x="5139" y="12867"/>
                    <a:pt x="5065" y="13015"/>
                    <a:pt x="4806" y="13015"/>
                  </a:cubicBezTo>
                  <a:cubicBezTo>
                    <a:pt x="4141" y="13643"/>
                    <a:pt x="3217" y="14161"/>
                    <a:pt x="2514" y="14715"/>
                  </a:cubicBezTo>
                  <a:cubicBezTo>
                    <a:pt x="2292" y="14863"/>
                    <a:pt x="1997" y="15307"/>
                    <a:pt x="1701" y="15011"/>
                  </a:cubicBezTo>
                  <a:cubicBezTo>
                    <a:pt x="1738" y="14678"/>
                    <a:pt x="2108" y="14567"/>
                    <a:pt x="2329" y="14419"/>
                  </a:cubicBezTo>
                  <a:cubicBezTo>
                    <a:pt x="3032" y="13865"/>
                    <a:pt x="3808" y="13310"/>
                    <a:pt x="4548" y="12793"/>
                  </a:cubicBezTo>
                  <a:cubicBezTo>
                    <a:pt x="4511" y="12682"/>
                    <a:pt x="4548" y="12534"/>
                    <a:pt x="4585" y="12423"/>
                  </a:cubicBezTo>
                  <a:cubicBezTo>
                    <a:pt x="4917" y="12127"/>
                    <a:pt x="5398" y="12016"/>
                    <a:pt x="5842" y="12127"/>
                  </a:cubicBezTo>
                  <a:cubicBezTo>
                    <a:pt x="5990" y="12238"/>
                    <a:pt x="5953" y="12460"/>
                    <a:pt x="5990" y="12608"/>
                  </a:cubicBezTo>
                  <a:cubicBezTo>
                    <a:pt x="6322" y="12534"/>
                    <a:pt x="6396" y="11979"/>
                    <a:pt x="6840" y="12053"/>
                  </a:cubicBezTo>
                  <a:cubicBezTo>
                    <a:pt x="7173" y="12127"/>
                    <a:pt x="7247" y="12645"/>
                    <a:pt x="6914" y="12793"/>
                  </a:cubicBezTo>
                  <a:cubicBezTo>
                    <a:pt x="6729" y="12793"/>
                    <a:pt x="6581" y="12793"/>
                    <a:pt x="6433" y="12756"/>
                  </a:cubicBezTo>
                  <a:cubicBezTo>
                    <a:pt x="5065" y="13680"/>
                    <a:pt x="3734" y="14715"/>
                    <a:pt x="2514" y="15787"/>
                  </a:cubicBezTo>
                  <a:cubicBezTo>
                    <a:pt x="3106" y="16194"/>
                    <a:pt x="4141" y="16342"/>
                    <a:pt x="5028" y="16490"/>
                  </a:cubicBezTo>
                  <a:cubicBezTo>
                    <a:pt x="5324" y="16564"/>
                    <a:pt x="5657" y="16601"/>
                    <a:pt x="5990" y="16601"/>
                  </a:cubicBezTo>
                  <a:cubicBezTo>
                    <a:pt x="6100" y="16564"/>
                    <a:pt x="6322" y="16268"/>
                    <a:pt x="6507" y="16083"/>
                  </a:cubicBezTo>
                  <a:cubicBezTo>
                    <a:pt x="7764" y="14974"/>
                    <a:pt x="9317" y="13865"/>
                    <a:pt x="10315" y="12682"/>
                  </a:cubicBezTo>
                  <a:cubicBezTo>
                    <a:pt x="10056" y="12682"/>
                    <a:pt x="9687" y="12756"/>
                    <a:pt x="9539" y="12608"/>
                  </a:cubicBezTo>
                  <a:cubicBezTo>
                    <a:pt x="8208" y="13717"/>
                    <a:pt x="6655" y="14863"/>
                    <a:pt x="5287" y="15898"/>
                  </a:cubicBezTo>
                  <a:cubicBezTo>
                    <a:pt x="5102" y="16046"/>
                    <a:pt x="4843" y="16342"/>
                    <a:pt x="4585" y="16157"/>
                  </a:cubicBezTo>
                  <a:cubicBezTo>
                    <a:pt x="4474" y="15824"/>
                    <a:pt x="5287" y="15418"/>
                    <a:pt x="5583" y="15196"/>
                  </a:cubicBezTo>
                  <a:cubicBezTo>
                    <a:pt x="6581" y="14456"/>
                    <a:pt x="7431" y="13791"/>
                    <a:pt x="8319" y="13088"/>
                  </a:cubicBezTo>
                  <a:cubicBezTo>
                    <a:pt x="8504" y="12978"/>
                    <a:pt x="8762" y="12830"/>
                    <a:pt x="8725" y="12682"/>
                  </a:cubicBezTo>
                  <a:cubicBezTo>
                    <a:pt x="8504" y="12719"/>
                    <a:pt x="8282" y="12682"/>
                    <a:pt x="8097" y="12608"/>
                  </a:cubicBezTo>
                  <a:cubicBezTo>
                    <a:pt x="6914" y="13532"/>
                    <a:pt x="5694" y="14345"/>
                    <a:pt x="4511" y="15196"/>
                  </a:cubicBezTo>
                  <a:cubicBezTo>
                    <a:pt x="4141" y="15492"/>
                    <a:pt x="3808" y="15898"/>
                    <a:pt x="3291" y="16009"/>
                  </a:cubicBezTo>
                  <a:cubicBezTo>
                    <a:pt x="3069" y="15713"/>
                    <a:pt x="3476" y="15529"/>
                    <a:pt x="3623" y="15381"/>
                  </a:cubicBezTo>
                  <a:cubicBezTo>
                    <a:pt x="4954" y="14345"/>
                    <a:pt x="6285" y="13458"/>
                    <a:pt x="7690" y="12460"/>
                  </a:cubicBezTo>
                  <a:cubicBezTo>
                    <a:pt x="8097" y="12164"/>
                    <a:pt x="8245" y="11794"/>
                    <a:pt x="8910" y="11942"/>
                  </a:cubicBezTo>
                  <a:cubicBezTo>
                    <a:pt x="9095" y="12016"/>
                    <a:pt x="9132" y="12201"/>
                    <a:pt x="9169" y="12423"/>
                  </a:cubicBezTo>
                  <a:cubicBezTo>
                    <a:pt x="9354" y="12423"/>
                    <a:pt x="9428" y="12016"/>
                    <a:pt x="9724" y="11942"/>
                  </a:cubicBezTo>
                  <a:cubicBezTo>
                    <a:pt x="10056" y="11831"/>
                    <a:pt x="10389" y="11905"/>
                    <a:pt x="10648" y="12090"/>
                  </a:cubicBezTo>
                  <a:cubicBezTo>
                    <a:pt x="10796" y="12275"/>
                    <a:pt x="10648" y="12497"/>
                    <a:pt x="10759" y="12756"/>
                  </a:cubicBezTo>
                  <a:cubicBezTo>
                    <a:pt x="10167" y="13495"/>
                    <a:pt x="9465" y="14161"/>
                    <a:pt x="8725" y="14752"/>
                  </a:cubicBezTo>
                  <a:cubicBezTo>
                    <a:pt x="7949" y="15307"/>
                    <a:pt x="7247" y="15935"/>
                    <a:pt x="6618" y="16675"/>
                  </a:cubicBezTo>
                  <a:cubicBezTo>
                    <a:pt x="10130" y="17044"/>
                    <a:pt x="14271" y="16453"/>
                    <a:pt x="16489" y="15233"/>
                  </a:cubicBezTo>
                  <a:cubicBezTo>
                    <a:pt x="17007" y="14937"/>
                    <a:pt x="17561" y="14752"/>
                    <a:pt x="17635" y="14124"/>
                  </a:cubicBezTo>
                  <a:cubicBezTo>
                    <a:pt x="17377" y="13939"/>
                    <a:pt x="17081" y="13828"/>
                    <a:pt x="17081" y="13384"/>
                  </a:cubicBezTo>
                  <a:cubicBezTo>
                    <a:pt x="16563" y="13162"/>
                    <a:pt x="15380" y="13236"/>
                    <a:pt x="15417" y="12645"/>
                  </a:cubicBezTo>
                  <a:cubicBezTo>
                    <a:pt x="15454" y="12127"/>
                    <a:pt x="16156" y="12423"/>
                    <a:pt x="16563" y="12423"/>
                  </a:cubicBezTo>
                  <a:cubicBezTo>
                    <a:pt x="16009" y="12238"/>
                    <a:pt x="15565" y="11905"/>
                    <a:pt x="15195" y="11462"/>
                  </a:cubicBezTo>
                  <a:close/>
                  <a:moveTo>
                    <a:pt x="16083" y="16342"/>
                  </a:moveTo>
                  <a:cubicBezTo>
                    <a:pt x="13790" y="17266"/>
                    <a:pt x="10426" y="17710"/>
                    <a:pt x="7136" y="17488"/>
                  </a:cubicBezTo>
                  <a:cubicBezTo>
                    <a:pt x="4659" y="17303"/>
                    <a:pt x="1960" y="16933"/>
                    <a:pt x="851" y="15492"/>
                  </a:cubicBezTo>
                  <a:cubicBezTo>
                    <a:pt x="888" y="16601"/>
                    <a:pt x="1146" y="17488"/>
                    <a:pt x="1109" y="18671"/>
                  </a:cubicBezTo>
                  <a:cubicBezTo>
                    <a:pt x="2773" y="19595"/>
                    <a:pt x="5102" y="19780"/>
                    <a:pt x="6914" y="19780"/>
                  </a:cubicBezTo>
                  <a:lnTo>
                    <a:pt x="9576" y="19780"/>
                  </a:lnTo>
                  <a:cubicBezTo>
                    <a:pt x="10093" y="19817"/>
                    <a:pt x="10611" y="19780"/>
                    <a:pt x="11128" y="19743"/>
                  </a:cubicBezTo>
                  <a:cubicBezTo>
                    <a:pt x="11498" y="19669"/>
                    <a:pt x="12385" y="19337"/>
                    <a:pt x="12607" y="19447"/>
                  </a:cubicBezTo>
                  <a:cubicBezTo>
                    <a:pt x="12940" y="19595"/>
                    <a:pt x="12829" y="20704"/>
                    <a:pt x="12829" y="21370"/>
                  </a:cubicBezTo>
                  <a:cubicBezTo>
                    <a:pt x="12829" y="24512"/>
                    <a:pt x="13014" y="27026"/>
                    <a:pt x="13051" y="29873"/>
                  </a:cubicBezTo>
                  <a:cubicBezTo>
                    <a:pt x="12607" y="30687"/>
                    <a:pt x="11609" y="30797"/>
                    <a:pt x="10389" y="30908"/>
                  </a:cubicBezTo>
                  <a:cubicBezTo>
                    <a:pt x="9354" y="31056"/>
                    <a:pt x="8245" y="31167"/>
                    <a:pt x="7210" y="31241"/>
                  </a:cubicBezTo>
                  <a:cubicBezTo>
                    <a:pt x="5546" y="31389"/>
                    <a:pt x="3919" y="30834"/>
                    <a:pt x="2514" y="30760"/>
                  </a:cubicBezTo>
                  <a:cubicBezTo>
                    <a:pt x="2921" y="31648"/>
                    <a:pt x="3845" y="31980"/>
                    <a:pt x="4917" y="32313"/>
                  </a:cubicBezTo>
                  <a:cubicBezTo>
                    <a:pt x="5583" y="32498"/>
                    <a:pt x="6285" y="32609"/>
                    <a:pt x="6988" y="32646"/>
                  </a:cubicBezTo>
                  <a:lnTo>
                    <a:pt x="10685" y="32831"/>
                  </a:lnTo>
                  <a:cubicBezTo>
                    <a:pt x="11498" y="32868"/>
                    <a:pt x="12348" y="32868"/>
                    <a:pt x="13162" y="32831"/>
                  </a:cubicBezTo>
                  <a:cubicBezTo>
                    <a:pt x="14899" y="32720"/>
                    <a:pt x="16600" y="32535"/>
                    <a:pt x="17598" y="31907"/>
                  </a:cubicBezTo>
                  <a:cubicBezTo>
                    <a:pt x="18079" y="31315"/>
                    <a:pt x="18338" y="30613"/>
                    <a:pt x="18412" y="29836"/>
                  </a:cubicBezTo>
                  <a:cubicBezTo>
                    <a:pt x="17635" y="30465"/>
                    <a:pt x="16785" y="31019"/>
                    <a:pt x="15898" y="31500"/>
                  </a:cubicBezTo>
                  <a:cubicBezTo>
                    <a:pt x="15750" y="31574"/>
                    <a:pt x="15047" y="32017"/>
                    <a:pt x="14973" y="31611"/>
                  </a:cubicBezTo>
                  <a:cubicBezTo>
                    <a:pt x="14973" y="31389"/>
                    <a:pt x="15602" y="31167"/>
                    <a:pt x="15750" y="31093"/>
                  </a:cubicBezTo>
                  <a:cubicBezTo>
                    <a:pt x="16600" y="30650"/>
                    <a:pt x="17413" y="30132"/>
                    <a:pt x="18153" y="29540"/>
                  </a:cubicBezTo>
                  <a:cubicBezTo>
                    <a:pt x="18301" y="29393"/>
                    <a:pt x="18412" y="29688"/>
                    <a:pt x="18486" y="29577"/>
                  </a:cubicBezTo>
                  <a:cubicBezTo>
                    <a:pt x="18486" y="29282"/>
                    <a:pt x="18634" y="28949"/>
                    <a:pt x="18560" y="28690"/>
                  </a:cubicBezTo>
                  <a:cubicBezTo>
                    <a:pt x="17894" y="29208"/>
                    <a:pt x="17155" y="29651"/>
                    <a:pt x="16415" y="30021"/>
                  </a:cubicBezTo>
                  <a:cubicBezTo>
                    <a:pt x="16046" y="30243"/>
                    <a:pt x="15417" y="30797"/>
                    <a:pt x="15084" y="30280"/>
                  </a:cubicBezTo>
                  <a:cubicBezTo>
                    <a:pt x="15158" y="30058"/>
                    <a:pt x="15454" y="30095"/>
                    <a:pt x="15602" y="30021"/>
                  </a:cubicBezTo>
                  <a:cubicBezTo>
                    <a:pt x="16711" y="29577"/>
                    <a:pt x="17672" y="28764"/>
                    <a:pt x="18634" y="28173"/>
                  </a:cubicBezTo>
                  <a:cubicBezTo>
                    <a:pt x="18707" y="27840"/>
                    <a:pt x="18707" y="27507"/>
                    <a:pt x="18670" y="27174"/>
                  </a:cubicBezTo>
                  <a:cubicBezTo>
                    <a:pt x="18338" y="27433"/>
                    <a:pt x="18005" y="27729"/>
                    <a:pt x="17672" y="28062"/>
                  </a:cubicBezTo>
                  <a:cubicBezTo>
                    <a:pt x="17007" y="28468"/>
                    <a:pt x="16341" y="28875"/>
                    <a:pt x="15639" y="29208"/>
                  </a:cubicBezTo>
                  <a:cubicBezTo>
                    <a:pt x="15417" y="29356"/>
                    <a:pt x="14936" y="29910"/>
                    <a:pt x="14715" y="29356"/>
                  </a:cubicBezTo>
                  <a:cubicBezTo>
                    <a:pt x="15972" y="28542"/>
                    <a:pt x="17450" y="27914"/>
                    <a:pt x="18412" y="26842"/>
                  </a:cubicBezTo>
                  <a:cubicBezTo>
                    <a:pt x="18523" y="26694"/>
                    <a:pt x="18707" y="26989"/>
                    <a:pt x="18670" y="26805"/>
                  </a:cubicBezTo>
                  <a:cubicBezTo>
                    <a:pt x="18670" y="25141"/>
                    <a:pt x="18818" y="23625"/>
                    <a:pt x="18855" y="21998"/>
                  </a:cubicBezTo>
                  <a:cubicBezTo>
                    <a:pt x="18227" y="22331"/>
                    <a:pt x="17635" y="22849"/>
                    <a:pt x="16822" y="23366"/>
                  </a:cubicBezTo>
                  <a:cubicBezTo>
                    <a:pt x="16304" y="23699"/>
                    <a:pt x="15750" y="23995"/>
                    <a:pt x="15158" y="24217"/>
                  </a:cubicBezTo>
                  <a:cubicBezTo>
                    <a:pt x="14382" y="24401"/>
                    <a:pt x="14493" y="23736"/>
                    <a:pt x="15084" y="23810"/>
                  </a:cubicBezTo>
                  <a:cubicBezTo>
                    <a:pt x="16526" y="23255"/>
                    <a:pt x="17524" y="22220"/>
                    <a:pt x="18892" y="21592"/>
                  </a:cubicBezTo>
                  <a:lnTo>
                    <a:pt x="18892" y="18745"/>
                  </a:lnTo>
                  <a:cubicBezTo>
                    <a:pt x="17968" y="19817"/>
                    <a:pt x="16600" y="20520"/>
                    <a:pt x="15269" y="21222"/>
                  </a:cubicBezTo>
                  <a:cubicBezTo>
                    <a:pt x="14973" y="21370"/>
                    <a:pt x="14567" y="21740"/>
                    <a:pt x="14271" y="21370"/>
                  </a:cubicBezTo>
                  <a:cubicBezTo>
                    <a:pt x="14308" y="21074"/>
                    <a:pt x="14604" y="20926"/>
                    <a:pt x="14863" y="21037"/>
                  </a:cubicBezTo>
                  <a:cubicBezTo>
                    <a:pt x="15676" y="20483"/>
                    <a:pt x="17007" y="19928"/>
                    <a:pt x="17857" y="19226"/>
                  </a:cubicBezTo>
                  <a:cubicBezTo>
                    <a:pt x="18227" y="18930"/>
                    <a:pt x="18560" y="18560"/>
                    <a:pt x="18818" y="18153"/>
                  </a:cubicBezTo>
                  <a:cubicBezTo>
                    <a:pt x="18929" y="17747"/>
                    <a:pt x="18744" y="17340"/>
                    <a:pt x="18818" y="16970"/>
                  </a:cubicBezTo>
                  <a:cubicBezTo>
                    <a:pt x="17820" y="17932"/>
                    <a:pt x="16711" y="18782"/>
                    <a:pt x="15528" y="19484"/>
                  </a:cubicBezTo>
                  <a:cubicBezTo>
                    <a:pt x="15306" y="19632"/>
                    <a:pt x="14936" y="19965"/>
                    <a:pt x="14678" y="19669"/>
                  </a:cubicBezTo>
                  <a:cubicBezTo>
                    <a:pt x="14752" y="19373"/>
                    <a:pt x="15121" y="19263"/>
                    <a:pt x="15380" y="19115"/>
                  </a:cubicBezTo>
                  <a:cubicBezTo>
                    <a:pt x="16415" y="18523"/>
                    <a:pt x="17377" y="17784"/>
                    <a:pt x="18227" y="16933"/>
                  </a:cubicBezTo>
                  <a:cubicBezTo>
                    <a:pt x="18375" y="16786"/>
                    <a:pt x="18744" y="16490"/>
                    <a:pt x="18781" y="16268"/>
                  </a:cubicBezTo>
                  <a:cubicBezTo>
                    <a:pt x="18781" y="15972"/>
                    <a:pt x="18707" y="15639"/>
                    <a:pt x="18597" y="15381"/>
                  </a:cubicBezTo>
                  <a:cubicBezTo>
                    <a:pt x="18190" y="16527"/>
                    <a:pt x="16970" y="17081"/>
                    <a:pt x="15972" y="17673"/>
                  </a:cubicBezTo>
                  <a:cubicBezTo>
                    <a:pt x="15713" y="17821"/>
                    <a:pt x="15343" y="18264"/>
                    <a:pt x="15047" y="17858"/>
                  </a:cubicBezTo>
                  <a:cubicBezTo>
                    <a:pt x="15195" y="17599"/>
                    <a:pt x="15491" y="17488"/>
                    <a:pt x="15750" y="17340"/>
                  </a:cubicBezTo>
                  <a:cubicBezTo>
                    <a:pt x="16859" y="16675"/>
                    <a:pt x="18190" y="16009"/>
                    <a:pt x="18375" y="14641"/>
                  </a:cubicBezTo>
                  <a:cubicBezTo>
                    <a:pt x="18338" y="14641"/>
                    <a:pt x="18338" y="14567"/>
                    <a:pt x="18301" y="14567"/>
                  </a:cubicBezTo>
                  <a:cubicBezTo>
                    <a:pt x="17968" y="15381"/>
                    <a:pt x="16933" y="15972"/>
                    <a:pt x="16083" y="16342"/>
                  </a:cubicBezTo>
                  <a:close/>
                  <a:moveTo>
                    <a:pt x="10574" y="20557"/>
                  </a:moveTo>
                  <a:cubicBezTo>
                    <a:pt x="7210" y="20778"/>
                    <a:pt x="3328" y="20557"/>
                    <a:pt x="1183" y="19595"/>
                  </a:cubicBezTo>
                  <a:cubicBezTo>
                    <a:pt x="1109" y="20963"/>
                    <a:pt x="1442" y="22516"/>
                    <a:pt x="1701" y="23995"/>
                  </a:cubicBezTo>
                  <a:cubicBezTo>
                    <a:pt x="2071" y="25917"/>
                    <a:pt x="2292" y="27914"/>
                    <a:pt x="2366" y="29910"/>
                  </a:cubicBezTo>
                  <a:cubicBezTo>
                    <a:pt x="2921" y="30058"/>
                    <a:pt x="3476" y="30169"/>
                    <a:pt x="4067" y="30243"/>
                  </a:cubicBezTo>
                  <a:cubicBezTo>
                    <a:pt x="4659" y="30317"/>
                    <a:pt x="5250" y="30428"/>
                    <a:pt x="5731" y="30502"/>
                  </a:cubicBezTo>
                  <a:cubicBezTo>
                    <a:pt x="7320" y="30576"/>
                    <a:pt x="8910" y="30465"/>
                    <a:pt x="10463" y="30206"/>
                  </a:cubicBezTo>
                  <a:cubicBezTo>
                    <a:pt x="11128" y="30169"/>
                    <a:pt x="11757" y="29984"/>
                    <a:pt x="12348" y="29651"/>
                  </a:cubicBezTo>
                  <a:cubicBezTo>
                    <a:pt x="12275" y="26509"/>
                    <a:pt x="12016" y="23625"/>
                    <a:pt x="12090" y="20372"/>
                  </a:cubicBezTo>
                  <a:cubicBezTo>
                    <a:pt x="11609" y="20409"/>
                    <a:pt x="11091" y="20520"/>
                    <a:pt x="10611" y="205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3309025" y="3188375"/>
              <a:ext cx="21300" cy="90600"/>
            </a:xfrm>
            <a:custGeom>
              <a:avLst/>
              <a:gdLst/>
              <a:ahLst/>
              <a:cxnLst/>
              <a:rect l="l" t="t" r="r" b="b"/>
              <a:pathLst>
                <a:path w="852" h="3624" extrusionOk="0">
                  <a:moveTo>
                    <a:pt x="703" y="1"/>
                  </a:moveTo>
                  <a:cubicBezTo>
                    <a:pt x="814" y="740"/>
                    <a:pt x="851" y="1442"/>
                    <a:pt x="777" y="2145"/>
                  </a:cubicBezTo>
                  <a:cubicBezTo>
                    <a:pt x="777" y="2441"/>
                    <a:pt x="703" y="3476"/>
                    <a:pt x="445" y="3550"/>
                  </a:cubicBezTo>
                  <a:cubicBezTo>
                    <a:pt x="1" y="3624"/>
                    <a:pt x="371" y="2515"/>
                    <a:pt x="371" y="2256"/>
                  </a:cubicBezTo>
                  <a:cubicBezTo>
                    <a:pt x="445" y="1405"/>
                    <a:pt x="297" y="703"/>
                    <a:pt x="408" y="111"/>
                  </a:cubicBezTo>
                  <a:cubicBezTo>
                    <a:pt x="445" y="74"/>
                    <a:pt x="482" y="37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3065950" y="3241975"/>
              <a:ext cx="21275" cy="65650"/>
            </a:xfrm>
            <a:custGeom>
              <a:avLst/>
              <a:gdLst/>
              <a:ahLst/>
              <a:cxnLst/>
              <a:rect l="l" t="t" r="r" b="b"/>
              <a:pathLst>
                <a:path w="851" h="2626" extrusionOk="0">
                  <a:moveTo>
                    <a:pt x="370" y="1"/>
                  </a:moveTo>
                  <a:cubicBezTo>
                    <a:pt x="555" y="629"/>
                    <a:pt x="666" y="1332"/>
                    <a:pt x="703" y="1997"/>
                  </a:cubicBezTo>
                  <a:cubicBezTo>
                    <a:pt x="703" y="2256"/>
                    <a:pt x="851" y="2515"/>
                    <a:pt x="592" y="2626"/>
                  </a:cubicBezTo>
                  <a:cubicBezTo>
                    <a:pt x="555" y="2626"/>
                    <a:pt x="518" y="2589"/>
                    <a:pt x="481" y="2589"/>
                  </a:cubicBezTo>
                  <a:cubicBezTo>
                    <a:pt x="259" y="2404"/>
                    <a:pt x="296" y="1886"/>
                    <a:pt x="222" y="1443"/>
                  </a:cubicBezTo>
                  <a:cubicBezTo>
                    <a:pt x="185" y="888"/>
                    <a:pt x="1" y="297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3203675" y="3343650"/>
              <a:ext cx="64725" cy="26825"/>
            </a:xfrm>
            <a:custGeom>
              <a:avLst/>
              <a:gdLst/>
              <a:ahLst/>
              <a:cxnLst/>
              <a:rect l="l" t="t" r="r" b="b"/>
              <a:pathLst>
                <a:path w="2589" h="1073" extrusionOk="0">
                  <a:moveTo>
                    <a:pt x="1886" y="962"/>
                  </a:moveTo>
                  <a:cubicBezTo>
                    <a:pt x="1553" y="1073"/>
                    <a:pt x="1183" y="1073"/>
                    <a:pt x="851" y="999"/>
                  </a:cubicBezTo>
                  <a:cubicBezTo>
                    <a:pt x="0" y="112"/>
                    <a:pt x="2588" y="1"/>
                    <a:pt x="1886" y="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7"/>
            <p:cNvSpPr/>
            <p:nvPr/>
          </p:nvSpPr>
          <p:spPr>
            <a:xfrm>
              <a:off x="3253575" y="3342725"/>
              <a:ext cx="30525" cy="37925"/>
            </a:xfrm>
            <a:custGeom>
              <a:avLst/>
              <a:gdLst/>
              <a:ahLst/>
              <a:cxnLst/>
              <a:rect l="l" t="t" r="r" b="b"/>
              <a:pathLst>
                <a:path w="1221" h="1517" extrusionOk="0">
                  <a:moveTo>
                    <a:pt x="1036" y="444"/>
                  </a:moveTo>
                  <a:cubicBezTo>
                    <a:pt x="1221" y="629"/>
                    <a:pt x="1184" y="962"/>
                    <a:pt x="962" y="1110"/>
                  </a:cubicBezTo>
                  <a:cubicBezTo>
                    <a:pt x="1" y="1516"/>
                    <a:pt x="38" y="1"/>
                    <a:pt x="1036" y="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3296100" y="3349200"/>
              <a:ext cx="35150" cy="28675"/>
            </a:xfrm>
            <a:custGeom>
              <a:avLst/>
              <a:gdLst/>
              <a:ahLst/>
              <a:cxnLst/>
              <a:rect l="l" t="t" r="r" b="b"/>
              <a:pathLst>
                <a:path w="1406" h="1147" extrusionOk="0">
                  <a:moveTo>
                    <a:pt x="259" y="185"/>
                  </a:moveTo>
                  <a:cubicBezTo>
                    <a:pt x="666" y="0"/>
                    <a:pt x="1405" y="222"/>
                    <a:pt x="1331" y="629"/>
                  </a:cubicBezTo>
                  <a:cubicBezTo>
                    <a:pt x="1294" y="1073"/>
                    <a:pt x="74" y="1147"/>
                    <a:pt x="37" y="555"/>
                  </a:cubicBezTo>
                  <a:cubicBezTo>
                    <a:pt x="0" y="407"/>
                    <a:pt x="111" y="259"/>
                    <a:pt x="25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3161150" y="3372300"/>
              <a:ext cx="94300" cy="87825"/>
            </a:xfrm>
            <a:custGeom>
              <a:avLst/>
              <a:gdLst/>
              <a:ahLst/>
              <a:cxnLst/>
              <a:rect l="l" t="t" r="r" b="b"/>
              <a:pathLst>
                <a:path w="3772" h="3513" extrusionOk="0">
                  <a:moveTo>
                    <a:pt x="3772" y="112"/>
                  </a:moveTo>
                  <a:cubicBezTo>
                    <a:pt x="3772" y="592"/>
                    <a:pt x="3328" y="814"/>
                    <a:pt x="2995" y="1110"/>
                  </a:cubicBezTo>
                  <a:cubicBezTo>
                    <a:pt x="2330" y="1664"/>
                    <a:pt x="1738" y="2182"/>
                    <a:pt x="1036" y="2737"/>
                  </a:cubicBezTo>
                  <a:cubicBezTo>
                    <a:pt x="740" y="2995"/>
                    <a:pt x="444" y="3513"/>
                    <a:pt x="1" y="3365"/>
                  </a:cubicBezTo>
                  <a:cubicBezTo>
                    <a:pt x="75" y="2921"/>
                    <a:pt x="481" y="2700"/>
                    <a:pt x="777" y="2441"/>
                  </a:cubicBezTo>
                  <a:cubicBezTo>
                    <a:pt x="1073" y="2219"/>
                    <a:pt x="1368" y="1960"/>
                    <a:pt x="1664" y="1701"/>
                  </a:cubicBezTo>
                  <a:cubicBezTo>
                    <a:pt x="2330" y="1184"/>
                    <a:pt x="2958" y="629"/>
                    <a:pt x="3513" y="1"/>
                  </a:cubicBezTo>
                  <a:cubicBezTo>
                    <a:pt x="3661" y="1"/>
                    <a:pt x="3735" y="38"/>
                    <a:pt x="3772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3305325" y="3548850"/>
              <a:ext cx="112800" cy="77650"/>
            </a:xfrm>
            <a:custGeom>
              <a:avLst/>
              <a:gdLst/>
              <a:ahLst/>
              <a:cxnLst/>
              <a:rect l="l" t="t" r="r" b="b"/>
              <a:pathLst>
                <a:path w="4512" h="3106" extrusionOk="0">
                  <a:moveTo>
                    <a:pt x="4511" y="148"/>
                  </a:moveTo>
                  <a:cubicBezTo>
                    <a:pt x="3994" y="850"/>
                    <a:pt x="3291" y="1442"/>
                    <a:pt x="2515" y="1849"/>
                  </a:cubicBezTo>
                  <a:cubicBezTo>
                    <a:pt x="2145" y="2033"/>
                    <a:pt x="1776" y="2292"/>
                    <a:pt x="1332" y="2514"/>
                  </a:cubicBezTo>
                  <a:cubicBezTo>
                    <a:pt x="925" y="2736"/>
                    <a:pt x="519" y="3106"/>
                    <a:pt x="75" y="2847"/>
                  </a:cubicBezTo>
                  <a:cubicBezTo>
                    <a:pt x="1" y="2551"/>
                    <a:pt x="334" y="2588"/>
                    <a:pt x="482" y="2514"/>
                  </a:cubicBezTo>
                  <a:cubicBezTo>
                    <a:pt x="962" y="2292"/>
                    <a:pt x="1443" y="2033"/>
                    <a:pt x="1923" y="1775"/>
                  </a:cubicBezTo>
                  <a:cubicBezTo>
                    <a:pt x="2515" y="1442"/>
                    <a:pt x="3107" y="1035"/>
                    <a:pt x="3624" y="592"/>
                  </a:cubicBezTo>
                  <a:cubicBezTo>
                    <a:pt x="3846" y="407"/>
                    <a:pt x="3920" y="148"/>
                    <a:pt x="4290" y="0"/>
                  </a:cubicBezTo>
                  <a:cubicBezTo>
                    <a:pt x="4401" y="0"/>
                    <a:pt x="4437" y="74"/>
                    <a:pt x="4511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3064100" y="3576575"/>
              <a:ext cx="104475" cy="80425"/>
            </a:xfrm>
            <a:custGeom>
              <a:avLst/>
              <a:gdLst/>
              <a:ahLst/>
              <a:cxnLst/>
              <a:rect l="l" t="t" r="r" b="b"/>
              <a:pathLst>
                <a:path w="4179" h="3217" extrusionOk="0">
                  <a:moveTo>
                    <a:pt x="4178" y="148"/>
                  </a:moveTo>
                  <a:cubicBezTo>
                    <a:pt x="4030" y="555"/>
                    <a:pt x="3550" y="740"/>
                    <a:pt x="3217" y="998"/>
                  </a:cubicBezTo>
                  <a:cubicBezTo>
                    <a:pt x="2478" y="1442"/>
                    <a:pt x="1812" y="1997"/>
                    <a:pt x="1110" y="2514"/>
                  </a:cubicBezTo>
                  <a:cubicBezTo>
                    <a:pt x="814" y="2773"/>
                    <a:pt x="407" y="3217"/>
                    <a:pt x="1" y="3032"/>
                  </a:cubicBezTo>
                  <a:cubicBezTo>
                    <a:pt x="112" y="2588"/>
                    <a:pt x="555" y="2440"/>
                    <a:pt x="888" y="2181"/>
                  </a:cubicBezTo>
                  <a:cubicBezTo>
                    <a:pt x="1812" y="1442"/>
                    <a:pt x="2921" y="814"/>
                    <a:pt x="3883" y="0"/>
                  </a:cubicBezTo>
                  <a:cubicBezTo>
                    <a:pt x="4030" y="37"/>
                    <a:pt x="4141" y="37"/>
                    <a:pt x="4178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3079825" y="3600600"/>
              <a:ext cx="84125" cy="62875"/>
            </a:xfrm>
            <a:custGeom>
              <a:avLst/>
              <a:gdLst/>
              <a:ahLst/>
              <a:cxnLst/>
              <a:rect l="l" t="t" r="r" b="b"/>
              <a:pathLst>
                <a:path w="3365" h="2515" extrusionOk="0">
                  <a:moveTo>
                    <a:pt x="3364" y="111"/>
                  </a:moveTo>
                  <a:cubicBezTo>
                    <a:pt x="3364" y="518"/>
                    <a:pt x="2884" y="629"/>
                    <a:pt x="2662" y="814"/>
                  </a:cubicBezTo>
                  <a:cubicBezTo>
                    <a:pt x="2107" y="1220"/>
                    <a:pt x="1664" y="1664"/>
                    <a:pt x="1072" y="2071"/>
                  </a:cubicBezTo>
                  <a:cubicBezTo>
                    <a:pt x="813" y="2219"/>
                    <a:pt x="481" y="2514"/>
                    <a:pt x="148" y="2477"/>
                  </a:cubicBezTo>
                  <a:cubicBezTo>
                    <a:pt x="0" y="2108"/>
                    <a:pt x="444" y="1923"/>
                    <a:pt x="703" y="1738"/>
                  </a:cubicBezTo>
                  <a:cubicBezTo>
                    <a:pt x="1479" y="1257"/>
                    <a:pt x="2366" y="444"/>
                    <a:pt x="3069" y="37"/>
                  </a:cubicBezTo>
                  <a:cubicBezTo>
                    <a:pt x="3180" y="0"/>
                    <a:pt x="3291" y="37"/>
                    <a:pt x="336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3316425" y="3624625"/>
              <a:ext cx="99850" cy="73975"/>
            </a:xfrm>
            <a:custGeom>
              <a:avLst/>
              <a:gdLst/>
              <a:ahLst/>
              <a:cxnLst/>
              <a:rect l="l" t="t" r="r" b="b"/>
              <a:pathLst>
                <a:path w="3994" h="2959" extrusionOk="0">
                  <a:moveTo>
                    <a:pt x="3993" y="186"/>
                  </a:moveTo>
                  <a:cubicBezTo>
                    <a:pt x="3624" y="814"/>
                    <a:pt x="2847" y="1295"/>
                    <a:pt x="2108" y="1738"/>
                  </a:cubicBezTo>
                  <a:cubicBezTo>
                    <a:pt x="1812" y="1923"/>
                    <a:pt x="1406" y="2145"/>
                    <a:pt x="1036" y="2330"/>
                  </a:cubicBezTo>
                  <a:cubicBezTo>
                    <a:pt x="777" y="2441"/>
                    <a:pt x="75" y="2958"/>
                    <a:pt x="1" y="2330"/>
                  </a:cubicBezTo>
                  <a:cubicBezTo>
                    <a:pt x="1" y="2182"/>
                    <a:pt x="222" y="2219"/>
                    <a:pt x="333" y="2219"/>
                  </a:cubicBezTo>
                  <a:cubicBezTo>
                    <a:pt x="1553" y="1775"/>
                    <a:pt x="2810" y="740"/>
                    <a:pt x="3735" y="38"/>
                  </a:cubicBezTo>
                  <a:cubicBezTo>
                    <a:pt x="3809" y="1"/>
                    <a:pt x="3957" y="112"/>
                    <a:pt x="3993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3314575" y="3659750"/>
              <a:ext cx="112800" cy="70275"/>
            </a:xfrm>
            <a:custGeom>
              <a:avLst/>
              <a:gdLst/>
              <a:ahLst/>
              <a:cxnLst/>
              <a:rect l="l" t="t" r="r" b="b"/>
              <a:pathLst>
                <a:path w="4512" h="2811" extrusionOk="0">
                  <a:moveTo>
                    <a:pt x="3809" y="1"/>
                  </a:moveTo>
                  <a:cubicBezTo>
                    <a:pt x="4511" y="111"/>
                    <a:pt x="3439" y="814"/>
                    <a:pt x="3180" y="999"/>
                  </a:cubicBezTo>
                  <a:cubicBezTo>
                    <a:pt x="2404" y="1664"/>
                    <a:pt x="1517" y="2219"/>
                    <a:pt x="518" y="2589"/>
                  </a:cubicBezTo>
                  <a:cubicBezTo>
                    <a:pt x="444" y="2626"/>
                    <a:pt x="38" y="2810"/>
                    <a:pt x="1" y="2515"/>
                  </a:cubicBezTo>
                  <a:cubicBezTo>
                    <a:pt x="1" y="2293"/>
                    <a:pt x="814" y="2034"/>
                    <a:pt x="999" y="1960"/>
                  </a:cubicBezTo>
                  <a:cubicBezTo>
                    <a:pt x="1332" y="1775"/>
                    <a:pt x="1627" y="1590"/>
                    <a:pt x="1960" y="1369"/>
                  </a:cubicBezTo>
                  <a:cubicBezTo>
                    <a:pt x="2589" y="962"/>
                    <a:pt x="3217" y="518"/>
                    <a:pt x="3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3126025" y="3667150"/>
              <a:ext cx="83225" cy="88750"/>
            </a:xfrm>
            <a:custGeom>
              <a:avLst/>
              <a:gdLst/>
              <a:ahLst/>
              <a:cxnLst/>
              <a:rect l="l" t="t" r="r" b="b"/>
              <a:pathLst>
                <a:path w="3329" h="3550" extrusionOk="0">
                  <a:moveTo>
                    <a:pt x="3328" y="185"/>
                  </a:moveTo>
                  <a:cubicBezTo>
                    <a:pt x="2773" y="1331"/>
                    <a:pt x="1590" y="2071"/>
                    <a:pt x="740" y="2921"/>
                  </a:cubicBezTo>
                  <a:cubicBezTo>
                    <a:pt x="518" y="3106"/>
                    <a:pt x="407" y="3550"/>
                    <a:pt x="1" y="3402"/>
                  </a:cubicBezTo>
                  <a:cubicBezTo>
                    <a:pt x="1" y="3032"/>
                    <a:pt x="370" y="2736"/>
                    <a:pt x="592" y="2514"/>
                  </a:cubicBezTo>
                  <a:cubicBezTo>
                    <a:pt x="1480" y="1775"/>
                    <a:pt x="2256" y="999"/>
                    <a:pt x="2958" y="148"/>
                  </a:cubicBezTo>
                  <a:cubicBezTo>
                    <a:pt x="3069" y="0"/>
                    <a:pt x="3254" y="111"/>
                    <a:pt x="332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3017900" y="3669925"/>
              <a:ext cx="97075" cy="77650"/>
            </a:xfrm>
            <a:custGeom>
              <a:avLst/>
              <a:gdLst/>
              <a:ahLst/>
              <a:cxnLst/>
              <a:rect l="l" t="t" r="r" b="b"/>
              <a:pathLst>
                <a:path w="3883" h="3106" extrusionOk="0">
                  <a:moveTo>
                    <a:pt x="3882" y="148"/>
                  </a:moveTo>
                  <a:cubicBezTo>
                    <a:pt x="3734" y="518"/>
                    <a:pt x="3290" y="703"/>
                    <a:pt x="2958" y="925"/>
                  </a:cubicBezTo>
                  <a:cubicBezTo>
                    <a:pt x="2292" y="1405"/>
                    <a:pt x="1701" y="1923"/>
                    <a:pt x="998" y="2440"/>
                  </a:cubicBezTo>
                  <a:cubicBezTo>
                    <a:pt x="740" y="2662"/>
                    <a:pt x="370" y="3106"/>
                    <a:pt x="0" y="2921"/>
                  </a:cubicBezTo>
                  <a:cubicBezTo>
                    <a:pt x="37" y="2514"/>
                    <a:pt x="444" y="2366"/>
                    <a:pt x="776" y="2145"/>
                  </a:cubicBezTo>
                  <a:cubicBezTo>
                    <a:pt x="1664" y="1516"/>
                    <a:pt x="2699" y="592"/>
                    <a:pt x="3549" y="37"/>
                  </a:cubicBezTo>
                  <a:cubicBezTo>
                    <a:pt x="3586" y="0"/>
                    <a:pt x="3845" y="0"/>
                    <a:pt x="3882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3041000" y="3685625"/>
              <a:ext cx="81350" cy="69350"/>
            </a:xfrm>
            <a:custGeom>
              <a:avLst/>
              <a:gdLst/>
              <a:ahLst/>
              <a:cxnLst/>
              <a:rect l="l" t="t" r="r" b="b"/>
              <a:pathLst>
                <a:path w="3254" h="2774" extrusionOk="0">
                  <a:moveTo>
                    <a:pt x="3254" y="112"/>
                  </a:moveTo>
                  <a:cubicBezTo>
                    <a:pt x="3217" y="481"/>
                    <a:pt x="2810" y="666"/>
                    <a:pt x="2514" y="851"/>
                  </a:cubicBezTo>
                  <a:cubicBezTo>
                    <a:pt x="1960" y="1295"/>
                    <a:pt x="1479" y="1775"/>
                    <a:pt x="925" y="2219"/>
                  </a:cubicBezTo>
                  <a:cubicBezTo>
                    <a:pt x="703" y="2404"/>
                    <a:pt x="333" y="2774"/>
                    <a:pt x="0" y="2552"/>
                  </a:cubicBezTo>
                  <a:cubicBezTo>
                    <a:pt x="37" y="2182"/>
                    <a:pt x="481" y="2071"/>
                    <a:pt x="703" y="1886"/>
                  </a:cubicBezTo>
                  <a:cubicBezTo>
                    <a:pt x="1442" y="1295"/>
                    <a:pt x="2145" y="555"/>
                    <a:pt x="2958" y="1"/>
                  </a:cubicBezTo>
                  <a:cubicBezTo>
                    <a:pt x="3143" y="1"/>
                    <a:pt x="3217" y="38"/>
                    <a:pt x="325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3320125" y="3686550"/>
              <a:ext cx="96150" cy="73975"/>
            </a:xfrm>
            <a:custGeom>
              <a:avLst/>
              <a:gdLst/>
              <a:ahLst/>
              <a:cxnLst/>
              <a:rect l="l" t="t" r="r" b="b"/>
              <a:pathLst>
                <a:path w="3846" h="2959" extrusionOk="0">
                  <a:moveTo>
                    <a:pt x="3845" y="333"/>
                  </a:moveTo>
                  <a:cubicBezTo>
                    <a:pt x="3624" y="703"/>
                    <a:pt x="3365" y="999"/>
                    <a:pt x="3032" y="1221"/>
                  </a:cubicBezTo>
                  <a:cubicBezTo>
                    <a:pt x="2441" y="1701"/>
                    <a:pt x="1738" y="2145"/>
                    <a:pt x="1036" y="2441"/>
                  </a:cubicBezTo>
                  <a:cubicBezTo>
                    <a:pt x="777" y="2552"/>
                    <a:pt x="111" y="2958"/>
                    <a:pt x="1" y="2441"/>
                  </a:cubicBezTo>
                  <a:cubicBezTo>
                    <a:pt x="999" y="2034"/>
                    <a:pt x="1960" y="1517"/>
                    <a:pt x="2810" y="925"/>
                  </a:cubicBezTo>
                  <a:cubicBezTo>
                    <a:pt x="3106" y="703"/>
                    <a:pt x="3439" y="1"/>
                    <a:pt x="384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3175025" y="3699500"/>
              <a:ext cx="58250" cy="53625"/>
            </a:xfrm>
            <a:custGeom>
              <a:avLst/>
              <a:gdLst/>
              <a:ahLst/>
              <a:cxnLst/>
              <a:rect l="l" t="t" r="r" b="b"/>
              <a:pathLst>
                <a:path w="2330" h="2145" extrusionOk="0">
                  <a:moveTo>
                    <a:pt x="2329" y="111"/>
                  </a:moveTo>
                  <a:cubicBezTo>
                    <a:pt x="2329" y="407"/>
                    <a:pt x="1997" y="555"/>
                    <a:pt x="1849" y="740"/>
                  </a:cubicBezTo>
                  <a:cubicBezTo>
                    <a:pt x="1331" y="1294"/>
                    <a:pt x="777" y="1775"/>
                    <a:pt x="111" y="2145"/>
                  </a:cubicBezTo>
                  <a:cubicBezTo>
                    <a:pt x="74" y="2108"/>
                    <a:pt x="37" y="2034"/>
                    <a:pt x="0" y="1997"/>
                  </a:cubicBezTo>
                  <a:cubicBezTo>
                    <a:pt x="222" y="1664"/>
                    <a:pt x="518" y="1368"/>
                    <a:pt x="813" y="1109"/>
                  </a:cubicBezTo>
                  <a:cubicBezTo>
                    <a:pt x="1220" y="740"/>
                    <a:pt x="1590" y="370"/>
                    <a:pt x="2034" y="0"/>
                  </a:cubicBezTo>
                  <a:cubicBezTo>
                    <a:pt x="2181" y="0"/>
                    <a:pt x="2292" y="0"/>
                    <a:pt x="232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3076125" y="3708750"/>
              <a:ext cx="41600" cy="42525"/>
            </a:xfrm>
            <a:custGeom>
              <a:avLst/>
              <a:gdLst/>
              <a:ahLst/>
              <a:cxnLst/>
              <a:rect l="l" t="t" r="r" b="b"/>
              <a:pathLst>
                <a:path w="1664" h="1701" extrusionOk="0">
                  <a:moveTo>
                    <a:pt x="1664" y="111"/>
                  </a:moveTo>
                  <a:cubicBezTo>
                    <a:pt x="1627" y="518"/>
                    <a:pt x="1220" y="739"/>
                    <a:pt x="925" y="998"/>
                  </a:cubicBezTo>
                  <a:cubicBezTo>
                    <a:pt x="629" y="1257"/>
                    <a:pt x="333" y="1701"/>
                    <a:pt x="0" y="1479"/>
                  </a:cubicBezTo>
                  <a:cubicBezTo>
                    <a:pt x="37" y="1146"/>
                    <a:pt x="370" y="924"/>
                    <a:pt x="592" y="739"/>
                  </a:cubicBezTo>
                  <a:cubicBezTo>
                    <a:pt x="888" y="518"/>
                    <a:pt x="1146" y="296"/>
                    <a:pt x="1368" y="37"/>
                  </a:cubicBezTo>
                  <a:cubicBezTo>
                    <a:pt x="1479" y="0"/>
                    <a:pt x="1590" y="37"/>
                    <a:pt x="166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3355250" y="3831675"/>
              <a:ext cx="32375" cy="24975"/>
            </a:xfrm>
            <a:custGeom>
              <a:avLst/>
              <a:gdLst/>
              <a:ahLst/>
              <a:cxnLst/>
              <a:rect l="l" t="t" r="r" b="b"/>
              <a:pathLst>
                <a:path w="1295" h="999" extrusionOk="0">
                  <a:moveTo>
                    <a:pt x="1294" y="222"/>
                  </a:moveTo>
                  <a:cubicBezTo>
                    <a:pt x="1294" y="592"/>
                    <a:pt x="481" y="998"/>
                    <a:pt x="74" y="666"/>
                  </a:cubicBezTo>
                  <a:cubicBezTo>
                    <a:pt x="0" y="407"/>
                    <a:pt x="370" y="407"/>
                    <a:pt x="592" y="333"/>
                  </a:cubicBezTo>
                  <a:cubicBezTo>
                    <a:pt x="814" y="259"/>
                    <a:pt x="1036" y="0"/>
                    <a:pt x="129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0" name="Google Shape;2110;p27"/>
          <p:cNvSpPr/>
          <p:nvPr/>
        </p:nvSpPr>
        <p:spPr>
          <a:xfrm rot="-315008">
            <a:off x="3494424" y="48034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27"/>
          <p:cNvSpPr/>
          <p:nvPr/>
        </p:nvSpPr>
        <p:spPr>
          <a:xfrm rot="-315008">
            <a:off x="5656599" y="45229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2" name="Google Shape;2112;p27"/>
          <p:cNvGrpSpPr/>
          <p:nvPr/>
        </p:nvGrpSpPr>
        <p:grpSpPr>
          <a:xfrm rot="-684075">
            <a:off x="4132885" y="51526"/>
            <a:ext cx="1079559" cy="740378"/>
            <a:chOff x="1640725" y="1971125"/>
            <a:chExt cx="835575" cy="573050"/>
          </a:xfrm>
        </p:grpSpPr>
        <p:sp>
          <p:nvSpPr>
            <p:cNvPr id="2113" name="Google Shape;2113;p27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27"/>
          <p:cNvGrpSpPr/>
          <p:nvPr/>
        </p:nvGrpSpPr>
        <p:grpSpPr>
          <a:xfrm rot="-765424">
            <a:off x="8292364" y="-200687"/>
            <a:ext cx="938360" cy="1480371"/>
            <a:chOff x="2923625" y="1803825"/>
            <a:chExt cx="595250" cy="939075"/>
          </a:xfrm>
        </p:grpSpPr>
        <p:sp>
          <p:nvSpPr>
            <p:cNvPr id="2131" name="Google Shape;2131;p27"/>
            <p:cNvSpPr/>
            <p:nvPr/>
          </p:nvSpPr>
          <p:spPr>
            <a:xfrm>
              <a:off x="2923625" y="1803825"/>
              <a:ext cx="595250" cy="939075"/>
            </a:xfrm>
            <a:custGeom>
              <a:avLst/>
              <a:gdLst/>
              <a:ahLst/>
              <a:cxnLst/>
              <a:rect l="l" t="t" r="r" b="b"/>
              <a:pathLst>
                <a:path w="23810" h="37563" extrusionOk="0">
                  <a:moveTo>
                    <a:pt x="16304" y="3254"/>
                  </a:moveTo>
                  <a:cubicBezTo>
                    <a:pt x="16563" y="3402"/>
                    <a:pt x="16970" y="3402"/>
                    <a:pt x="17155" y="3587"/>
                  </a:cubicBezTo>
                  <a:cubicBezTo>
                    <a:pt x="17265" y="4030"/>
                    <a:pt x="17339" y="4474"/>
                    <a:pt x="17413" y="4917"/>
                  </a:cubicBezTo>
                  <a:cubicBezTo>
                    <a:pt x="19336" y="4844"/>
                    <a:pt x="20889" y="5287"/>
                    <a:pt x="21739" y="6322"/>
                  </a:cubicBezTo>
                  <a:cubicBezTo>
                    <a:pt x="21924" y="6618"/>
                    <a:pt x="22072" y="6914"/>
                    <a:pt x="22219" y="7247"/>
                  </a:cubicBezTo>
                  <a:cubicBezTo>
                    <a:pt x="22404" y="7505"/>
                    <a:pt x="22552" y="7838"/>
                    <a:pt x="22700" y="8171"/>
                  </a:cubicBezTo>
                  <a:cubicBezTo>
                    <a:pt x="22774" y="8504"/>
                    <a:pt x="22774" y="8873"/>
                    <a:pt x="22848" y="9206"/>
                  </a:cubicBezTo>
                  <a:cubicBezTo>
                    <a:pt x="23476" y="12016"/>
                    <a:pt x="23329" y="15639"/>
                    <a:pt x="23550" y="18966"/>
                  </a:cubicBezTo>
                  <a:cubicBezTo>
                    <a:pt x="23809" y="22811"/>
                    <a:pt x="23809" y="27063"/>
                    <a:pt x="23698" y="31204"/>
                  </a:cubicBezTo>
                  <a:cubicBezTo>
                    <a:pt x="23698" y="31832"/>
                    <a:pt x="23624" y="32461"/>
                    <a:pt x="23550" y="33089"/>
                  </a:cubicBezTo>
                  <a:cubicBezTo>
                    <a:pt x="23440" y="34235"/>
                    <a:pt x="23513" y="35123"/>
                    <a:pt x="22996" y="35788"/>
                  </a:cubicBezTo>
                  <a:cubicBezTo>
                    <a:pt x="22700" y="36121"/>
                    <a:pt x="22367" y="36417"/>
                    <a:pt x="22035" y="36675"/>
                  </a:cubicBezTo>
                  <a:cubicBezTo>
                    <a:pt x="21924" y="36712"/>
                    <a:pt x="21702" y="36749"/>
                    <a:pt x="21517" y="36823"/>
                  </a:cubicBezTo>
                  <a:cubicBezTo>
                    <a:pt x="21369" y="36897"/>
                    <a:pt x="21258" y="36971"/>
                    <a:pt x="21110" y="37045"/>
                  </a:cubicBezTo>
                  <a:cubicBezTo>
                    <a:pt x="19890" y="37489"/>
                    <a:pt x="18522" y="37378"/>
                    <a:pt x="16896" y="37489"/>
                  </a:cubicBezTo>
                  <a:cubicBezTo>
                    <a:pt x="16156" y="37563"/>
                    <a:pt x="15454" y="37563"/>
                    <a:pt x="14751" y="37526"/>
                  </a:cubicBezTo>
                  <a:cubicBezTo>
                    <a:pt x="12866" y="37415"/>
                    <a:pt x="10833" y="37452"/>
                    <a:pt x="8984" y="37452"/>
                  </a:cubicBezTo>
                  <a:cubicBezTo>
                    <a:pt x="8060" y="37489"/>
                    <a:pt x="7172" y="37378"/>
                    <a:pt x="6285" y="37193"/>
                  </a:cubicBezTo>
                  <a:cubicBezTo>
                    <a:pt x="5361" y="37008"/>
                    <a:pt x="4511" y="36934"/>
                    <a:pt x="3845" y="36564"/>
                  </a:cubicBezTo>
                  <a:cubicBezTo>
                    <a:pt x="2847" y="35973"/>
                    <a:pt x="2070" y="35049"/>
                    <a:pt x="1738" y="33940"/>
                  </a:cubicBezTo>
                  <a:cubicBezTo>
                    <a:pt x="1627" y="33274"/>
                    <a:pt x="1590" y="32609"/>
                    <a:pt x="1664" y="31943"/>
                  </a:cubicBezTo>
                  <a:cubicBezTo>
                    <a:pt x="1701" y="29873"/>
                    <a:pt x="1590" y="27802"/>
                    <a:pt x="1331" y="25769"/>
                  </a:cubicBezTo>
                  <a:cubicBezTo>
                    <a:pt x="1109" y="24290"/>
                    <a:pt x="1035" y="22700"/>
                    <a:pt x="850" y="21111"/>
                  </a:cubicBezTo>
                  <a:cubicBezTo>
                    <a:pt x="703" y="19521"/>
                    <a:pt x="481" y="17894"/>
                    <a:pt x="407" y="16415"/>
                  </a:cubicBezTo>
                  <a:cubicBezTo>
                    <a:pt x="333" y="15676"/>
                    <a:pt x="407" y="14974"/>
                    <a:pt x="333" y="14308"/>
                  </a:cubicBezTo>
                  <a:cubicBezTo>
                    <a:pt x="74" y="12496"/>
                    <a:pt x="0" y="10611"/>
                    <a:pt x="111" y="8762"/>
                  </a:cubicBezTo>
                  <a:cubicBezTo>
                    <a:pt x="222" y="7690"/>
                    <a:pt x="776" y="6729"/>
                    <a:pt x="1627" y="6064"/>
                  </a:cubicBezTo>
                  <a:cubicBezTo>
                    <a:pt x="2921" y="5213"/>
                    <a:pt x="5472" y="5287"/>
                    <a:pt x="7579" y="5139"/>
                  </a:cubicBezTo>
                  <a:cubicBezTo>
                    <a:pt x="7431" y="4474"/>
                    <a:pt x="7283" y="3365"/>
                    <a:pt x="8171" y="3365"/>
                  </a:cubicBezTo>
                  <a:cubicBezTo>
                    <a:pt x="8060" y="2477"/>
                    <a:pt x="7986" y="1331"/>
                    <a:pt x="8503" y="814"/>
                  </a:cubicBezTo>
                  <a:cubicBezTo>
                    <a:pt x="8762" y="518"/>
                    <a:pt x="9428" y="444"/>
                    <a:pt x="9982" y="296"/>
                  </a:cubicBezTo>
                  <a:cubicBezTo>
                    <a:pt x="11202" y="111"/>
                    <a:pt x="12459" y="74"/>
                    <a:pt x="13679" y="111"/>
                  </a:cubicBezTo>
                  <a:cubicBezTo>
                    <a:pt x="14788" y="111"/>
                    <a:pt x="15639" y="0"/>
                    <a:pt x="16008" y="777"/>
                  </a:cubicBezTo>
                  <a:cubicBezTo>
                    <a:pt x="16119" y="1220"/>
                    <a:pt x="16230" y="1664"/>
                    <a:pt x="16267" y="2108"/>
                  </a:cubicBezTo>
                  <a:cubicBezTo>
                    <a:pt x="16304" y="2514"/>
                    <a:pt x="16267" y="2884"/>
                    <a:pt x="16304" y="3254"/>
                  </a:cubicBezTo>
                  <a:close/>
                  <a:moveTo>
                    <a:pt x="10980" y="1997"/>
                  </a:moveTo>
                  <a:cubicBezTo>
                    <a:pt x="11017" y="1516"/>
                    <a:pt x="11313" y="1331"/>
                    <a:pt x="11461" y="962"/>
                  </a:cubicBezTo>
                  <a:lnTo>
                    <a:pt x="10869" y="962"/>
                  </a:lnTo>
                  <a:cubicBezTo>
                    <a:pt x="10537" y="1220"/>
                    <a:pt x="10537" y="1738"/>
                    <a:pt x="10093" y="1886"/>
                  </a:cubicBezTo>
                  <a:cubicBezTo>
                    <a:pt x="9760" y="1664"/>
                    <a:pt x="10167" y="1331"/>
                    <a:pt x="10241" y="1073"/>
                  </a:cubicBezTo>
                  <a:cubicBezTo>
                    <a:pt x="9871" y="1183"/>
                    <a:pt x="9465" y="1220"/>
                    <a:pt x="9095" y="1331"/>
                  </a:cubicBezTo>
                  <a:cubicBezTo>
                    <a:pt x="8873" y="1960"/>
                    <a:pt x="8836" y="2662"/>
                    <a:pt x="8984" y="3291"/>
                  </a:cubicBezTo>
                  <a:cubicBezTo>
                    <a:pt x="9502" y="3254"/>
                    <a:pt x="10056" y="3254"/>
                    <a:pt x="10574" y="3254"/>
                  </a:cubicBezTo>
                  <a:cubicBezTo>
                    <a:pt x="10426" y="1516"/>
                    <a:pt x="13383" y="1775"/>
                    <a:pt x="13716" y="3032"/>
                  </a:cubicBezTo>
                  <a:cubicBezTo>
                    <a:pt x="14012" y="2699"/>
                    <a:pt x="14012" y="2034"/>
                    <a:pt x="14493" y="1886"/>
                  </a:cubicBezTo>
                  <a:cubicBezTo>
                    <a:pt x="14788" y="2330"/>
                    <a:pt x="14160" y="2810"/>
                    <a:pt x="14012" y="3254"/>
                  </a:cubicBezTo>
                  <a:cubicBezTo>
                    <a:pt x="14530" y="3217"/>
                    <a:pt x="15010" y="3217"/>
                    <a:pt x="15528" y="3217"/>
                  </a:cubicBezTo>
                  <a:cubicBezTo>
                    <a:pt x="15528" y="2440"/>
                    <a:pt x="15417" y="1664"/>
                    <a:pt x="15158" y="925"/>
                  </a:cubicBezTo>
                  <a:cubicBezTo>
                    <a:pt x="14825" y="888"/>
                    <a:pt x="14530" y="888"/>
                    <a:pt x="14234" y="888"/>
                  </a:cubicBezTo>
                  <a:cubicBezTo>
                    <a:pt x="14012" y="1110"/>
                    <a:pt x="13790" y="1331"/>
                    <a:pt x="13642" y="1553"/>
                  </a:cubicBezTo>
                  <a:cubicBezTo>
                    <a:pt x="13457" y="1812"/>
                    <a:pt x="13347" y="2182"/>
                    <a:pt x="13014" y="2256"/>
                  </a:cubicBezTo>
                  <a:cubicBezTo>
                    <a:pt x="12644" y="1738"/>
                    <a:pt x="13605" y="1257"/>
                    <a:pt x="13531" y="925"/>
                  </a:cubicBezTo>
                  <a:cubicBezTo>
                    <a:pt x="13014" y="851"/>
                    <a:pt x="12459" y="851"/>
                    <a:pt x="11942" y="925"/>
                  </a:cubicBezTo>
                  <a:cubicBezTo>
                    <a:pt x="11683" y="1146"/>
                    <a:pt x="11424" y="2440"/>
                    <a:pt x="10980" y="1997"/>
                  </a:cubicBezTo>
                  <a:close/>
                  <a:moveTo>
                    <a:pt x="11387" y="3254"/>
                  </a:moveTo>
                  <a:lnTo>
                    <a:pt x="12940" y="3254"/>
                  </a:lnTo>
                  <a:cubicBezTo>
                    <a:pt x="12829" y="2773"/>
                    <a:pt x="11276" y="2440"/>
                    <a:pt x="11387" y="3254"/>
                  </a:cubicBezTo>
                  <a:close/>
                  <a:moveTo>
                    <a:pt x="14382" y="3956"/>
                  </a:moveTo>
                  <a:cubicBezTo>
                    <a:pt x="12348" y="4104"/>
                    <a:pt x="10093" y="3919"/>
                    <a:pt x="8245" y="4178"/>
                  </a:cubicBezTo>
                  <a:cubicBezTo>
                    <a:pt x="8355" y="5176"/>
                    <a:pt x="8614" y="5990"/>
                    <a:pt x="8725" y="6951"/>
                  </a:cubicBezTo>
                  <a:cubicBezTo>
                    <a:pt x="9760" y="7358"/>
                    <a:pt x="10943" y="7025"/>
                    <a:pt x="11942" y="6877"/>
                  </a:cubicBezTo>
                  <a:cubicBezTo>
                    <a:pt x="13457" y="6692"/>
                    <a:pt x="15158" y="6544"/>
                    <a:pt x="16674" y="6285"/>
                  </a:cubicBezTo>
                  <a:cubicBezTo>
                    <a:pt x="16748" y="5546"/>
                    <a:pt x="16674" y="4807"/>
                    <a:pt x="16489" y="4067"/>
                  </a:cubicBezTo>
                  <a:cubicBezTo>
                    <a:pt x="15787" y="4104"/>
                    <a:pt x="15121" y="3919"/>
                    <a:pt x="14382" y="3956"/>
                  </a:cubicBezTo>
                  <a:close/>
                  <a:moveTo>
                    <a:pt x="22219" y="9872"/>
                  </a:moveTo>
                  <a:cubicBezTo>
                    <a:pt x="22146" y="9502"/>
                    <a:pt x="22035" y="9132"/>
                    <a:pt x="21998" y="8762"/>
                  </a:cubicBezTo>
                  <a:cubicBezTo>
                    <a:pt x="21961" y="8356"/>
                    <a:pt x="21813" y="7986"/>
                    <a:pt x="21591" y="7653"/>
                  </a:cubicBezTo>
                  <a:cubicBezTo>
                    <a:pt x="21480" y="7358"/>
                    <a:pt x="21332" y="7099"/>
                    <a:pt x="21184" y="6877"/>
                  </a:cubicBezTo>
                  <a:cubicBezTo>
                    <a:pt x="20741" y="6359"/>
                    <a:pt x="20149" y="6064"/>
                    <a:pt x="19521" y="5953"/>
                  </a:cubicBezTo>
                  <a:cubicBezTo>
                    <a:pt x="19299" y="5842"/>
                    <a:pt x="19077" y="5768"/>
                    <a:pt x="18855" y="5694"/>
                  </a:cubicBezTo>
                  <a:cubicBezTo>
                    <a:pt x="18412" y="5657"/>
                    <a:pt x="17931" y="5731"/>
                    <a:pt x="17413" y="5694"/>
                  </a:cubicBezTo>
                  <a:cubicBezTo>
                    <a:pt x="17376" y="6211"/>
                    <a:pt x="17524" y="6396"/>
                    <a:pt x="17339" y="6729"/>
                  </a:cubicBezTo>
                  <a:cubicBezTo>
                    <a:pt x="17228" y="6951"/>
                    <a:pt x="16933" y="6951"/>
                    <a:pt x="16896" y="7136"/>
                  </a:cubicBezTo>
                  <a:cubicBezTo>
                    <a:pt x="16822" y="7284"/>
                    <a:pt x="16970" y="7505"/>
                    <a:pt x="17044" y="7727"/>
                  </a:cubicBezTo>
                  <a:cubicBezTo>
                    <a:pt x="17968" y="7616"/>
                    <a:pt x="18892" y="7616"/>
                    <a:pt x="19816" y="7727"/>
                  </a:cubicBezTo>
                  <a:cubicBezTo>
                    <a:pt x="20001" y="8171"/>
                    <a:pt x="20112" y="8615"/>
                    <a:pt x="20186" y="9095"/>
                  </a:cubicBezTo>
                  <a:cubicBezTo>
                    <a:pt x="20223" y="8836"/>
                    <a:pt x="20741" y="8060"/>
                    <a:pt x="20852" y="8615"/>
                  </a:cubicBezTo>
                  <a:cubicBezTo>
                    <a:pt x="20926" y="8910"/>
                    <a:pt x="19927" y="9909"/>
                    <a:pt x="20408" y="10537"/>
                  </a:cubicBezTo>
                  <a:cubicBezTo>
                    <a:pt x="20741" y="10167"/>
                    <a:pt x="20815" y="9206"/>
                    <a:pt x="21443" y="9391"/>
                  </a:cubicBezTo>
                  <a:cubicBezTo>
                    <a:pt x="21332" y="10315"/>
                    <a:pt x="20223" y="10685"/>
                    <a:pt x="20593" y="11794"/>
                  </a:cubicBezTo>
                  <a:cubicBezTo>
                    <a:pt x="20741" y="11424"/>
                    <a:pt x="20926" y="11092"/>
                    <a:pt x="21184" y="10796"/>
                  </a:cubicBezTo>
                  <a:cubicBezTo>
                    <a:pt x="21369" y="10537"/>
                    <a:pt x="21591" y="9982"/>
                    <a:pt x="21998" y="10167"/>
                  </a:cubicBezTo>
                  <a:cubicBezTo>
                    <a:pt x="21924" y="10611"/>
                    <a:pt x="21517" y="10981"/>
                    <a:pt x="21221" y="11387"/>
                  </a:cubicBezTo>
                  <a:cubicBezTo>
                    <a:pt x="20667" y="12164"/>
                    <a:pt x="20482" y="13125"/>
                    <a:pt x="20667" y="14049"/>
                  </a:cubicBezTo>
                  <a:cubicBezTo>
                    <a:pt x="20926" y="13458"/>
                    <a:pt x="21221" y="12903"/>
                    <a:pt x="21591" y="12349"/>
                  </a:cubicBezTo>
                  <a:cubicBezTo>
                    <a:pt x="21702" y="12164"/>
                    <a:pt x="21776" y="11868"/>
                    <a:pt x="22072" y="11942"/>
                  </a:cubicBezTo>
                  <a:cubicBezTo>
                    <a:pt x="22219" y="12460"/>
                    <a:pt x="21702" y="12792"/>
                    <a:pt x="21480" y="13236"/>
                  </a:cubicBezTo>
                  <a:cubicBezTo>
                    <a:pt x="21369" y="13458"/>
                    <a:pt x="21258" y="13717"/>
                    <a:pt x="21147" y="13901"/>
                  </a:cubicBezTo>
                  <a:cubicBezTo>
                    <a:pt x="21036" y="14123"/>
                    <a:pt x="20999" y="14456"/>
                    <a:pt x="20889" y="14715"/>
                  </a:cubicBezTo>
                  <a:cubicBezTo>
                    <a:pt x="20815" y="14826"/>
                    <a:pt x="20667" y="14900"/>
                    <a:pt x="20593" y="15084"/>
                  </a:cubicBezTo>
                  <a:cubicBezTo>
                    <a:pt x="20556" y="15380"/>
                    <a:pt x="20667" y="15639"/>
                    <a:pt x="20593" y="15935"/>
                  </a:cubicBezTo>
                  <a:cubicBezTo>
                    <a:pt x="21184" y="15158"/>
                    <a:pt x="21591" y="14271"/>
                    <a:pt x="22293" y="13643"/>
                  </a:cubicBezTo>
                  <a:cubicBezTo>
                    <a:pt x="22404" y="13606"/>
                    <a:pt x="22589" y="13753"/>
                    <a:pt x="22552" y="13606"/>
                  </a:cubicBezTo>
                  <a:cubicBezTo>
                    <a:pt x="22515" y="12349"/>
                    <a:pt x="22404" y="11092"/>
                    <a:pt x="22219" y="9872"/>
                  </a:cubicBezTo>
                  <a:close/>
                  <a:moveTo>
                    <a:pt x="3993" y="6175"/>
                  </a:moveTo>
                  <a:cubicBezTo>
                    <a:pt x="3364" y="6211"/>
                    <a:pt x="2736" y="6396"/>
                    <a:pt x="2144" y="6692"/>
                  </a:cubicBezTo>
                  <a:cubicBezTo>
                    <a:pt x="1405" y="7247"/>
                    <a:pt x="924" y="8060"/>
                    <a:pt x="887" y="8984"/>
                  </a:cubicBezTo>
                  <a:cubicBezTo>
                    <a:pt x="813" y="10833"/>
                    <a:pt x="887" y="12644"/>
                    <a:pt x="1146" y="14456"/>
                  </a:cubicBezTo>
                  <a:cubicBezTo>
                    <a:pt x="1220" y="15195"/>
                    <a:pt x="1183" y="15935"/>
                    <a:pt x="1220" y="16674"/>
                  </a:cubicBezTo>
                  <a:cubicBezTo>
                    <a:pt x="1294" y="18338"/>
                    <a:pt x="1590" y="20002"/>
                    <a:pt x="1701" y="21554"/>
                  </a:cubicBezTo>
                  <a:cubicBezTo>
                    <a:pt x="1738" y="22257"/>
                    <a:pt x="1701" y="22553"/>
                    <a:pt x="1775" y="23292"/>
                  </a:cubicBezTo>
                  <a:cubicBezTo>
                    <a:pt x="1886" y="25067"/>
                    <a:pt x="2292" y="26952"/>
                    <a:pt x="2403" y="28911"/>
                  </a:cubicBezTo>
                  <a:cubicBezTo>
                    <a:pt x="2477" y="30390"/>
                    <a:pt x="2292" y="31943"/>
                    <a:pt x="2403" y="33348"/>
                  </a:cubicBezTo>
                  <a:cubicBezTo>
                    <a:pt x="2477" y="33903"/>
                    <a:pt x="2662" y="34420"/>
                    <a:pt x="2995" y="34864"/>
                  </a:cubicBezTo>
                  <a:cubicBezTo>
                    <a:pt x="3623" y="35677"/>
                    <a:pt x="4547" y="36232"/>
                    <a:pt x="5583" y="36343"/>
                  </a:cubicBezTo>
                  <a:cubicBezTo>
                    <a:pt x="6100" y="36417"/>
                    <a:pt x="6618" y="36601"/>
                    <a:pt x="7025" y="36638"/>
                  </a:cubicBezTo>
                  <a:cubicBezTo>
                    <a:pt x="8282" y="36749"/>
                    <a:pt x="9539" y="36786"/>
                    <a:pt x="10796" y="36749"/>
                  </a:cubicBezTo>
                  <a:cubicBezTo>
                    <a:pt x="10685" y="36232"/>
                    <a:pt x="11424" y="35788"/>
                    <a:pt x="11646" y="35270"/>
                  </a:cubicBezTo>
                  <a:cubicBezTo>
                    <a:pt x="11424" y="35270"/>
                    <a:pt x="11276" y="35197"/>
                    <a:pt x="11054" y="35197"/>
                  </a:cubicBezTo>
                  <a:cubicBezTo>
                    <a:pt x="10980" y="35492"/>
                    <a:pt x="10685" y="35640"/>
                    <a:pt x="10500" y="35899"/>
                  </a:cubicBezTo>
                  <a:cubicBezTo>
                    <a:pt x="10315" y="36158"/>
                    <a:pt x="10241" y="36527"/>
                    <a:pt x="9834" y="36527"/>
                  </a:cubicBezTo>
                  <a:cubicBezTo>
                    <a:pt x="9686" y="35899"/>
                    <a:pt x="10426" y="35603"/>
                    <a:pt x="10648" y="35123"/>
                  </a:cubicBezTo>
                  <a:cubicBezTo>
                    <a:pt x="10463" y="35049"/>
                    <a:pt x="10241" y="35012"/>
                    <a:pt x="10019" y="35049"/>
                  </a:cubicBezTo>
                  <a:cubicBezTo>
                    <a:pt x="9871" y="35270"/>
                    <a:pt x="9686" y="35529"/>
                    <a:pt x="9465" y="35714"/>
                  </a:cubicBezTo>
                  <a:cubicBezTo>
                    <a:pt x="9280" y="35899"/>
                    <a:pt x="9132" y="36306"/>
                    <a:pt x="8762" y="36306"/>
                  </a:cubicBezTo>
                  <a:cubicBezTo>
                    <a:pt x="8577" y="35714"/>
                    <a:pt x="9354" y="35492"/>
                    <a:pt x="9539" y="35049"/>
                  </a:cubicBezTo>
                  <a:cubicBezTo>
                    <a:pt x="9280" y="35049"/>
                    <a:pt x="9058" y="34938"/>
                    <a:pt x="8762" y="34938"/>
                  </a:cubicBezTo>
                  <a:cubicBezTo>
                    <a:pt x="8392" y="35270"/>
                    <a:pt x="8208" y="35936"/>
                    <a:pt x="7653" y="36121"/>
                  </a:cubicBezTo>
                  <a:cubicBezTo>
                    <a:pt x="7320" y="35677"/>
                    <a:pt x="8319" y="35197"/>
                    <a:pt x="8245" y="34864"/>
                  </a:cubicBezTo>
                  <a:cubicBezTo>
                    <a:pt x="8134" y="34790"/>
                    <a:pt x="8023" y="34753"/>
                    <a:pt x="7875" y="34753"/>
                  </a:cubicBezTo>
                  <a:cubicBezTo>
                    <a:pt x="7616" y="35012"/>
                    <a:pt x="7394" y="35640"/>
                    <a:pt x="6951" y="35492"/>
                  </a:cubicBezTo>
                  <a:cubicBezTo>
                    <a:pt x="6840" y="35086"/>
                    <a:pt x="7320" y="34975"/>
                    <a:pt x="7431" y="34642"/>
                  </a:cubicBezTo>
                  <a:cubicBezTo>
                    <a:pt x="7209" y="34605"/>
                    <a:pt x="7025" y="34531"/>
                    <a:pt x="6877" y="34420"/>
                  </a:cubicBezTo>
                  <a:cubicBezTo>
                    <a:pt x="6729" y="34642"/>
                    <a:pt x="6692" y="35086"/>
                    <a:pt x="6359" y="34975"/>
                  </a:cubicBezTo>
                  <a:cubicBezTo>
                    <a:pt x="6100" y="34753"/>
                    <a:pt x="6470" y="34494"/>
                    <a:pt x="6470" y="34235"/>
                  </a:cubicBezTo>
                  <a:cubicBezTo>
                    <a:pt x="6174" y="33903"/>
                    <a:pt x="5841" y="33533"/>
                    <a:pt x="5583" y="33163"/>
                  </a:cubicBezTo>
                  <a:cubicBezTo>
                    <a:pt x="5213" y="32609"/>
                    <a:pt x="4917" y="31980"/>
                    <a:pt x="4769" y="31315"/>
                  </a:cubicBezTo>
                  <a:cubicBezTo>
                    <a:pt x="4584" y="29688"/>
                    <a:pt x="4917" y="27950"/>
                    <a:pt x="4769" y="26287"/>
                  </a:cubicBezTo>
                  <a:cubicBezTo>
                    <a:pt x="4695" y="25806"/>
                    <a:pt x="4732" y="25177"/>
                    <a:pt x="4695" y="24586"/>
                  </a:cubicBezTo>
                  <a:cubicBezTo>
                    <a:pt x="4621" y="23883"/>
                    <a:pt x="4363" y="23107"/>
                    <a:pt x="4326" y="22405"/>
                  </a:cubicBezTo>
                  <a:cubicBezTo>
                    <a:pt x="4141" y="20445"/>
                    <a:pt x="4363" y="18375"/>
                    <a:pt x="4252" y="16563"/>
                  </a:cubicBezTo>
                  <a:cubicBezTo>
                    <a:pt x="4141" y="15047"/>
                    <a:pt x="3845" y="13569"/>
                    <a:pt x="3401" y="12090"/>
                  </a:cubicBezTo>
                  <a:cubicBezTo>
                    <a:pt x="3254" y="11646"/>
                    <a:pt x="3106" y="11055"/>
                    <a:pt x="2958" y="10389"/>
                  </a:cubicBezTo>
                  <a:cubicBezTo>
                    <a:pt x="2810" y="9798"/>
                    <a:pt x="2366" y="8910"/>
                    <a:pt x="2477" y="8652"/>
                  </a:cubicBezTo>
                  <a:cubicBezTo>
                    <a:pt x="2588" y="8393"/>
                    <a:pt x="2921" y="8467"/>
                    <a:pt x="3327" y="8430"/>
                  </a:cubicBezTo>
                  <a:cubicBezTo>
                    <a:pt x="3882" y="8356"/>
                    <a:pt x="4584" y="8134"/>
                    <a:pt x="5287" y="8097"/>
                  </a:cubicBezTo>
                  <a:cubicBezTo>
                    <a:pt x="6470" y="8023"/>
                    <a:pt x="7616" y="8097"/>
                    <a:pt x="8503" y="8023"/>
                  </a:cubicBezTo>
                  <a:cubicBezTo>
                    <a:pt x="8503" y="7727"/>
                    <a:pt x="8171" y="7801"/>
                    <a:pt x="8097" y="7616"/>
                  </a:cubicBezTo>
                  <a:cubicBezTo>
                    <a:pt x="7912" y="7136"/>
                    <a:pt x="7838" y="6618"/>
                    <a:pt x="7801" y="6101"/>
                  </a:cubicBezTo>
                  <a:cubicBezTo>
                    <a:pt x="6544" y="5916"/>
                    <a:pt x="5250" y="5953"/>
                    <a:pt x="3993" y="6138"/>
                  </a:cubicBezTo>
                  <a:close/>
                  <a:moveTo>
                    <a:pt x="14788" y="8762"/>
                  </a:moveTo>
                  <a:cubicBezTo>
                    <a:pt x="14751" y="8689"/>
                    <a:pt x="14640" y="8725"/>
                    <a:pt x="14640" y="8615"/>
                  </a:cubicBezTo>
                  <a:cubicBezTo>
                    <a:pt x="14640" y="8319"/>
                    <a:pt x="14936" y="8134"/>
                    <a:pt x="15121" y="7912"/>
                  </a:cubicBezTo>
                  <a:cubicBezTo>
                    <a:pt x="15269" y="7690"/>
                    <a:pt x="15491" y="7358"/>
                    <a:pt x="15491" y="7247"/>
                  </a:cubicBezTo>
                  <a:cubicBezTo>
                    <a:pt x="14382" y="7358"/>
                    <a:pt x="13273" y="7505"/>
                    <a:pt x="12126" y="7616"/>
                  </a:cubicBezTo>
                  <a:cubicBezTo>
                    <a:pt x="12126" y="7690"/>
                    <a:pt x="12126" y="7838"/>
                    <a:pt x="12090" y="7875"/>
                  </a:cubicBezTo>
                  <a:cubicBezTo>
                    <a:pt x="11683" y="8319"/>
                    <a:pt x="11535" y="9058"/>
                    <a:pt x="10833" y="9206"/>
                  </a:cubicBezTo>
                  <a:cubicBezTo>
                    <a:pt x="10796" y="9169"/>
                    <a:pt x="10759" y="9132"/>
                    <a:pt x="10759" y="9058"/>
                  </a:cubicBezTo>
                  <a:cubicBezTo>
                    <a:pt x="10722" y="8615"/>
                    <a:pt x="11831" y="8097"/>
                    <a:pt x="11646" y="7690"/>
                  </a:cubicBezTo>
                  <a:cubicBezTo>
                    <a:pt x="11091" y="7764"/>
                    <a:pt x="10943" y="8097"/>
                    <a:pt x="10574" y="8615"/>
                  </a:cubicBezTo>
                  <a:cubicBezTo>
                    <a:pt x="10315" y="8947"/>
                    <a:pt x="9945" y="9650"/>
                    <a:pt x="9686" y="9132"/>
                  </a:cubicBezTo>
                  <a:cubicBezTo>
                    <a:pt x="9760" y="8910"/>
                    <a:pt x="10019" y="8725"/>
                    <a:pt x="10204" y="8541"/>
                  </a:cubicBezTo>
                  <a:cubicBezTo>
                    <a:pt x="10352" y="8319"/>
                    <a:pt x="10537" y="8023"/>
                    <a:pt x="10537" y="7949"/>
                  </a:cubicBezTo>
                  <a:cubicBezTo>
                    <a:pt x="10130" y="7949"/>
                    <a:pt x="9686" y="7949"/>
                    <a:pt x="9280" y="7912"/>
                  </a:cubicBezTo>
                  <a:cubicBezTo>
                    <a:pt x="9354" y="8430"/>
                    <a:pt x="9391" y="8984"/>
                    <a:pt x="9391" y="9539"/>
                  </a:cubicBezTo>
                  <a:cubicBezTo>
                    <a:pt x="9871" y="9835"/>
                    <a:pt x="10685" y="9798"/>
                    <a:pt x="11424" y="9835"/>
                  </a:cubicBezTo>
                  <a:cubicBezTo>
                    <a:pt x="11683" y="9465"/>
                    <a:pt x="11942" y="9132"/>
                    <a:pt x="12200" y="8799"/>
                  </a:cubicBezTo>
                  <a:cubicBezTo>
                    <a:pt x="12422" y="8504"/>
                    <a:pt x="12755" y="7801"/>
                    <a:pt x="13125" y="8245"/>
                  </a:cubicBezTo>
                  <a:cubicBezTo>
                    <a:pt x="12792" y="8836"/>
                    <a:pt x="12274" y="9317"/>
                    <a:pt x="11905" y="9909"/>
                  </a:cubicBezTo>
                  <a:lnTo>
                    <a:pt x="12348" y="9909"/>
                  </a:lnTo>
                  <a:cubicBezTo>
                    <a:pt x="12533" y="9539"/>
                    <a:pt x="12755" y="9206"/>
                    <a:pt x="13051" y="8947"/>
                  </a:cubicBezTo>
                  <a:cubicBezTo>
                    <a:pt x="13236" y="8689"/>
                    <a:pt x="13531" y="8023"/>
                    <a:pt x="13901" y="8430"/>
                  </a:cubicBezTo>
                  <a:cubicBezTo>
                    <a:pt x="13605" y="8984"/>
                    <a:pt x="13125" y="9354"/>
                    <a:pt x="12829" y="9909"/>
                  </a:cubicBezTo>
                  <a:cubicBezTo>
                    <a:pt x="14049" y="9909"/>
                    <a:pt x="15306" y="9798"/>
                    <a:pt x="16526" y="9502"/>
                  </a:cubicBezTo>
                  <a:cubicBezTo>
                    <a:pt x="16600" y="9095"/>
                    <a:pt x="16563" y="8652"/>
                    <a:pt x="16452" y="8245"/>
                  </a:cubicBezTo>
                  <a:cubicBezTo>
                    <a:pt x="16230" y="8245"/>
                    <a:pt x="16193" y="8652"/>
                    <a:pt x="15861" y="8689"/>
                  </a:cubicBezTo>
                  <a:cubicBezTo>
                    <a:pt x="15417" y="8245"/>
                    <a:pt x="16637" y="7875"/>
                    <a:pt x="16156" y="7247"/>
                  </a:cubicBezTo>
                  <a:cubicBezTo>
                    <a:pt x="15602" y="7690"/>
                    <a:pt x="15343" y="8393"/>
                    <a:pt x="14788" y="8762"/>
                  </a:cubicBezTo>
                  <a:close/>
                  <a:moveTo>
                    <a:pt x="17228" y="8467"/>
                  </a:moveTo>
                  <a:cubicBezTo>
                    <a:pt x="17191" y="8947"/>
                    <a:pt x="17339" y="9761"/>
                    <a:pt x="17081" y="10056"/>
                  </a:cubicBezTo>
                  <a:cubicBezTo>
                    <a:pt x="16674" y="10278"/>
                    <a:pt x="16193" y="10426"/>
                    <a:pt x="15713" y="10463"/>
                  </a:cubicBezTo>
                  <a:cubicBezTo>
                    <a:pt x="14419" y="10611"/>
                    <a:pt x="13088" y="10685"/>
                    <a:pt x="11794" y="10648"/>
                  </a:cubicBezTo>
                  <a:cubicBezTo>
                    <a:pt x="10167" y="10537"/>
                    <a:pt x="8355" y="10759"/>
                    <a:pt x="8651" y="8836"/>
                  </a:cubicBezTo>
                  <a:cubicBezTo>
                    <a:pt x="6914" y="8652"/>
                    <a:pt x="5139" y="8762"/>
                    <a:pt x="3438" y="9095"/>
                  </a:cubicBezTo>
                  <a:cubicBezTo>
                    <a:pt x="3660" y="9946"/>
                    <a:pt x="3845" y="10833"/>
                    <a:pt x="4104" y="11646"/>
                  </a:cubicBezTo>
                  <a:cubicBezTo>
                    <a:pt x="4252" y="12201"/>
                    <a:pt x="4474" y="12718"/>
                    <a:pt x="4584" y="13273"/>
                  </a:cubicBezTo>
                  <a:cubicBezTo>
                    <a:pt x="5102" y="15639"/>
                    <a:pt x="5102" y="18190"/>
                    <a:pt x="5102" y="21074"/>
                  </a:cubicBezTo>
                  <a:cubicBezTo>
                    <a:pt x="6026" y="21222"/>
                    <a:pt x="7098" y="21000"/>
                    <a:pt x="8208" y="21074"/>
                  </a:cubicBezTo>
                  <a:cubicBezTo>
                    <a:pt x="8392" y="20297"/>
                    <a:pt x="8540" y="19558"/>
                    <a:pt x="8651" y="18782"/>
                  </a:cubicBezTo>
                  <a:cubicBezTo>
                    <a:pt x="8725" y="18227"/>
                    <a:pt x="8799" y="16711"/>
                    <a:pt x="9391" y="16748"/>
                  </a:cubicBezTo>
                  <a:cubicBezTo>
                    <a:pt x="9834" y="16748"/>
                    <a:pt x="9760" y="17598"/>
                    <a:pt x="9834" y="18116"/>
                  </a:cubicBezTo>
                  <a:cubicBezTo>
                    <a:pt x="10056" y="19854"/>
                    <a:pt x="10500" y="21222"/>
                    <a:pt x="10722" y="22811"/>
                  </a:cubicBezTo>
                  <a:cubicBezTo>
                    <a:pt x="10906" y="22183"/>
                    <a:pt x="10648" y="21259"/>
                    <a:pt x="11165" y="21000"/>
                  </a:cubicBezTo>
                  <a:cubicBezTo>
                    <a:pt x="11387" y="20926"/>
                    <a:pt x="11757" y="21000"/>
                    <a:pt x="12016" y="21037"/>
                  </a:cubicBezTo>
                  <a:cubicBezTo>
                    <a:pt x="12755" y="21111"/>
                    <a:pt x="13790" y="21000"/>
                    <a:pt x="14530" y="21037"/>
                  </a:cubicBezTo>
                  <a:cubicBezTo>
                    <a:pt x="14567" y="20297"/>
                    <a:pt x="14456" y="19484"/>
                    <a:pt x="14530" y="18634"/>
                  </a:cubicBezTo>
                  <a:cubicBezTo>
                    <a:pt x="14567" y="18227"/>
                    <a:pt x="14640" y="17340"/>
                    <a:pt x="15084" y="17340"/>
                  </a:cubicBezTo>
                  <a:cubicBezTo>
                    <a:pt x="15454" y="17340"/>
                    <a:pt x="15565" y="17820"/>
                    <a:pt x="15639" y="18153"/>
                  </a:cubicBezTo>
                  <a:cubicBezTo>
                    <a:pt x="15898" y="19262"/>
                    <a:pt x="16267" y="20334"/>
                    <a:pt x="16711" y="21369"/>
                  </a:cubicBezTo>
                  <a:cubicBezTo>
                    <a:pt x="16563" y="20334"/>
                    <a:pt x="16970" y="20371"/>
                    <a:pt x="17709" y="20445"/>
                  </a:cubicBezTo>
                  <a:cubicBezTo>
                    <a:pt x="18485" y="20519"/>
                    <a:pt x="19262" y="20556"/>
                    <a:pt x="20038" y="20556"/>
                  </a:cubicBezTo>
                  <a:cubicBezTo>
                    <a:pt x="19816" y="16452"/>
                    <a:pt x="20223" y="11794"/>
                    <a:pt x="19299" y="8430"/>
                  </a:cubicBezTo>
                  <a:cubicBezTo>
                    <a:pt x="18596" y="8393"/>
                    <a:pt x="17931" y="8430"/>
                    <a:pt x="17228" y="8467"/>
                  </a:cubicBezTo>
                  <a:close/>
                  <a:moveTo>
                    <a:pt x="20704" y="16711"/>
                  </a:moveTo>
                  <a:cubicBezTo>
                    <a:pt x="20630" y="17044"/>
                    <a:pt x="20630" y="17414"/>
                    <a:pt x="20630" y="17746"/>
                  </a:cubicBezTo>
                  <a:cubicBezTo>
                    <a:pt x="21295" y="17118"/>
                    <a:pt x="21517" y="16046"/>
                    <a:pt x="22293" y="15602"/>
                  </a:cubicBezTo>
                  <a:cubicBezTo>
                    <a:pt x="22330" y="15676"/>
                    <a:pt x="22441" y="15639"/>
                    <a:pt x="22441" y="15750"/>
                  </a:cubicBezTo>
                  <a:cubicBezTo>
                    <a:pt x="22146" y="16268"/>
                    <a:pt x="21813" y="16748"/>
                    <a:pt x="21480" y="17229"/>
                  </a:cubicBezTo>
                  <a:cubicBezTo>
                    <a:pt x="21073" y="17746"/>
                    <a:pt x="20778" y="18301"/>
                    <a:pt x="20630" y="18929"/>
                  </a:cubicBezTo>
                  <a:cubicBezTo>
                    <a:pt x="21221" y="18338"/>
                    <a:pt x="21480" y="17414"/>
                    <a:pt x="22219" y="16970"/>
                  </a:cubicBezTo>
                  <a:cubicBezTo>
                    <a:pt x="22589" y="17192"/>
                    <a:pt x="22219" y="17414"/>
                    <a:pt x="22035" y="17635"/>
                  </a:cubicBezTo>
                  <a:cubicBezTo>
                    <a:pt x="21850" y="17820"/>
                    <a:pt x="21628" y="18227"/>
                    <a:pt x="21369" y="18634"/>
                  </a:cubicBezTo>
                  <a:cubicBezTo>
                    <a:pt x="20852" y="19373"/>
                    <a:pt x="20593" y="19743"/>
                    <a:pt x="20704" y="20926"/>
                  </a:cubicBezTo>
                  <a:cubicBezTo>
                    <a:pt x="21443" y="20223"/>
                    <a:pt x="21813" y="19151"/>
                    <a:pt x="22552" y="18486"/>
                  </a:cubicBezTo>
                  <a:cubicBezTo>
                    <a:pt x="22663" y="18338"/>
                    <a:pt x="22811" y="18671"/>
                    <a:pt x="22848" y="18486"/>
                  </a:cubicBezTo>
                  <a:cubicBezTo>
                    <a:pt x="22774" y="16970"/>
                    <a:pt x="22663" y="15454"/>
                    <a:pt x="22589" y="13901"/>
                  </a:cubicBezTo>
                  <a:cubicBezTo>
                    <a:pt x="21850" y="14752"/>
                    <a:pt x="21221" y="15713"/>
                    <a:pt x="20704" y="16711"/>
                  </a:cubicBezTo>
                  <a:close/>
                  <a:moveTo>
                    <a:pt x="22700" y="18855"/>
                  </a:moveTo>
                  <a:cubicBezTo>
                    <a:pt x="22367" y="19299"/>
                    <a:pt x="22035" y="19780"/>
                    <a:pt x="21739" y="20297"/>
                  </a:cubicBezTo>
                  <a:cubicBezTo>
                    <a:pt x="21369" y="20741"/>
                    <a:pt x="21036" y="21222"/>
                    <a:pt x="20704" y="21702"/>
                  </a:cubicBezTo>
                  <a:cubicBezTo>
                    <a:pt x="21221" y="21332"/>
                    <a:pt x="21591" y="20482"/>
                    <a:pt x="22256" y="20186"/>
                  </a:cubicBezTo>
                  <a:cubicBezTo>
                    <a:pt x="22589" y="20519"/>
                    <a:pt x="21776" y="21074"/>
                    <a:pt x="21554" y="21369"/>
                  </a:cubicBezTo>
                  <a:cubicBezTo>
                    <a:pt x="21184" y="21813"/>
                    <a:pt x="20962" y="22146"/>
                    <a:pt x="20704" y="22442"/>
                  </a:cubicBezTo>
                  <a:cubicBezTo>
                    <a:pt x="20704" y="22774"/>
                    <a:pt x="20704" y="23107"/>
                    <a:pt x="20741" y="23440"/>
                  </a:cubicBezTo>
                  <a:cubicBezTo>
                    <a:pt x="20962" y="23070"/>
                    <a:pt x="21184" y="22774"/>
                    <a:pt x="21480" y="22442"/>
                  </a:cubicBezTo>
                  <a:cubicBezTo>
                    <a:pt x="21665" y="22183"/>
                    <a:pt x="21924" y="21591"/>
                    <a:pt x="22367" y="21887"/>
                  </a:cubicBezTo>
                  <a:cubicBezTo>
                    <a:pt x="22367" y="22146"/>
                    <a:pt x="22109" y="22294"/>
                    <a:pt x="21961" y="22442"/>
                  </a:cubicBezTo>
                  <a:cubicBezTo>
                    <a:pt x="21480" y="22996"/>
                    <a:pt x="21147" y="23588"/>
                    <a:pt x="20704" y="24142"/>
                  </a:cubicBezTo>
                  <a:cubicBezTo>
                    <a:pt x="20704" y="24401"/>
                    <a:pt x="20704" y="24660"/>
                    <a:pt x="20741" y="24956"/>
                  </a:cubicBezTo>
                  <a:cubicBezTo>
                    <a:pt x="20962" y="24623"/>
                    <a:pt x="21184" y="24290"/>
                    <a:pt x="21443" y="24031"/>
                  </a:cubicBezTo>
                  <a:cubicBezTo>
                    <a:pt x="21665" y="23736"/>
                    <a:pt x="21850" y="23292"/>
                    <a:pt x="22293" y="23255"/>
                  </a:cubicBezTo>
                  <a:cubicBezTo>
                    <a:pt x="22293" y="23329"/>
                    <a:pt x="22367" y="23329"/>
                    <a:pt x="22367" y="23366"/>
                  </a:cubicBezTo>
                  <a:cubicBezTo>
                    <a:pt x="22146" y="23810"/>
                    <a:pt x="21887" y="24179"/>
                    <a:pt x="21554" y="24512"/>
                  </a:cubicBezTo>
                  <a:cubicBezTo>
                    <a:pt x="21258" y="24882"/>
                    <a:pt x="21036" y="25288"/>
                    <a:pt x="20704" y="25621"/>
                  </a:cubicBezTo>
                  <a:lnTo>
                    <a:pt x="20704" y="26324"/>
                  </a:lnTo>
                  <a:cubicBezTo>
                    <a:pt x="20999" y="26102"/>
                    <a:pt x="21295" y="25843"/>
                    <a:pt x="21554" y="25547"/>
                  </a:cubicBezTo>
                  <a:cubicBezTo>
                    <a:pt x="21591" y="25510"/>
                    <a:pt x="22219" y="24438"/>
                    <a:pt x="22367" y="25067"/>
                  </a:cubicBezTo>
                  <a:cubicBezTo>
                    <a:pt x="22404" y="25214"/>
                    <a:pt x="22183" y="25325"/>
                    <a:pt x="22072" y="25436"/>
                  </a:cubicBezTo>
                  <a:cubicBezTo>
                    <a:pt x="21887" y="25658"/>
                    <a:pt x="21702" y="25917"/>
                    <a:pt x="21406" y="26250"/>
                  </a:cubicBezTo>
                  <a:cubicBezTo>
                    <a:pt x="20889" y="26841"/>
                    <a:pt x="20630" y="27063"/>
                    <a:pt x="20630" y="27987"/>
                  </a:cubicBezTo>
                  <a:cubicBezTo>
                    <a:pt x="20962" y="27839"/>
                    <a:pt x="21221" y="27359"/>
                    <a:pt x="21554" y="26989"/>
                  </a:cubicBezTo>
                  <a:cubicBezTo>
                    <a:pt x="21813" y="26730"/>
                    <a:pt x="22330" y="26065"/>
                    <a:pt x="22663" y="26361"/>
                  </a:cubicBezTo>
                  <a:cubicBezTo>
                    <a:pt x="22330" y="26804"/>
                    <a:pt x="21998" y="27211"/>
                    <a:pt x="21591" y="27581"/>
                  </a:cubicBezTo>
                  <a:cubicBezTo>
                    <a:pt x="21147" y="28172"/>
                    <a:pt x="20519" y="28579"/>
                    <a:pt x="20519" y="29540"/>
                  </a:cubicBezTo>
                  <a:cubicBezTo>
                    <a:pt x="21036" y="29059"/>
                    <a:pt x="21517" y="28209"/>
                    <a:pt x="22367" y="27950"/>
                  </a:cubicBezTo>
                  <a:cubicBezTo>
                    <a:pt x="22737" y="28283"/>
                    <a:pt x="22035" y="28542"/>
                    <a:pt x="21850" y="28690"/>
                  </a:cubicBezTo>
                  <a:cubicBezTo>
                    <a:pt x="21295" y="29244"/>
                    <a:pt x="20815" y="29836"/>
                    <a:pt x="20371" y="30464"/>
                  </a:cubicBezTo>
                  <a:cubicBezTo>
                    <a:pt x="20408" y="30723"/>
                    <a:pt x="20371" y="30982"/>
                    <a:pt x="20297" y="31241"/>
                  </a:cubicBezTo>
                  <a:cubicBezTo>
                    <a:pt x="20704" y="30945"/>
                    <a:pt x="21036" y="30538"/>
                    <a:pt x="21295" y="30132"/>
                  </a:cubicBezTo>
                  <a:cubicBezTo>
                    <a:pt x="21628" y="29762"/>
                    <a:pt x="21998" y="29207"/>
                    <a:pt x="22478" y="29207"/>
                  </a:cubicBezTo>
                  <a:cubicBezTo>
                    <a:pt x="22626" y="29503"/>
                    <a:pt x="21961" y="30058"/>
                    <a:pt x="21702" y="30353"/>
                  </a:cubicBezTo>
                  <a:cubicBezTo>
                    <a:pt x="21184" y="30982"/>
                    <a:pt x="20852" y="31499"/>
                    <a:pt x="20297" y="31721"/>
                  </a:cubicBezTo>
                  <a:lnTo>
                    <a:pt x="20297" y="32498"/>
                  </a:lnTo>
                  <a:cubicBezTo>
                    <a:pt x="20741" y="32091"/>
                    <a:pt x="21332" y="31425"/>
                    <a:pt x="21813" y="30945"/>
                  </a:cubicBezTo>
                  <a:cubicBezTo>
                    <a:pt x="21961" y="30797"/>
                    <a:pt x="22183" y="30464"/>
                    <a:pt x="22441" y="30649"/>
                  </a:cubicBezTo>
                  <a:cubicBezTo>
                    <a:pt x="22441" y="30686"/>
                    <a:pt x="22478" y="30723"/>
                    <a:pt x="22478" y="30723"/>
                  </a:cubicBezTo>
                  <a:cubicBezTo>
                    <a:pt x="22183" y="31278"/>
                    <a:pt x="21628" y="31536"/>
                    <a:pt x="21332" y="32054"/>
                  </a:cubicBezTo>
                  <a:cubicBezTo>
                    <a:pt x="20999" y="32535"/>
                    <a:pt x="20408" y="32793"/>
                    <a:pt x="20297" y="33570"/>
                  </a:cubicBezTo>
                  <a:cubicBezTo>
                    <a:pt x="20667" y="33274"/>
                    <a:pt x="20962" y="32941"/>
                    <a:pt x="21221" y="32572"/>
                  </a:cubicBezTo>
                  <a:cubicBezTo>
                    <a:pt x="21554" y="32239"/>
                    <a:pt x="21850" y="31758"/>
                    <a:pt x="22367" y="31758"/>
                  </a:cubicBezTo>
                  <a:cubicBezTo>
                    <a:pt x="22478" y="32054"/>
                    <a:pt x="22109" y="32276"/>
                    <a:pt x="21924" y="32424"/>
                  </a:cubicBezTo>
                  <a:cubicBezTo>
                    <a:pt x="21332" y="33015"/>
                    <a:pt x="20852" y="33718"/>
                    <a:pt x="20223" y="34235"/>
                  </a:cubicBezTo>
                  <a:cubicBezTo>
                    <a:pt x="19816" y="34198"/>
                    <a:pt x="19890" y="34568"/>
                    <a:pt x="19558" y="34568"/>
                  </a:cubicBezTo>
                  <a:cubicBezTo>
                    <a:pt x="19484" y="34605"/>
                    <a:pt x="19595" y="34753"/>
                    <a:pt x="19521" y="34827"/>
                  </a:cubicBezTo>
                  <a:cubicBezTo>
                    <a:pt x="18929" y="35344"/>
                    <a:pt x="18301" y="35825"/>
                    <a:pt x="18079" y="36675"/>
                  </a:cubicBezTo>
                  <a:cubicBezTo>
                    <a:pt x="19188" y="36675"/>
                    <a:pt x="20297" y="36675"/>
                    <a:pt x="20926" y="36195"/>
                  </a:cubicBezTo>
                  <a:cubicBezTo>
                    <a:pt x="21517" y="36121"/>
                    <a:pt x="22072" y="35825"/>
                    <a:pt x="22441" y="35344"/>
                  </a:cubicBezTo>
                  <a:cubicBezTo>
                    <a:pt x="22848" y="34753"/>
                    <a:pt x="22848" y="33385"/>
                    <a:pt x="22885" y="32572"/>
                  </a:cubicBezTo>
                  <a:lnTo>
                    <a:pt x="22885" y="31758"/>
                  </a:lnTo>
                  <a:cubicBezTo>
                    <a:pt x="23070" y="27470"/>
                    <a:pt x="23070" y="23144"/>
                    <a:pt x="22811" y="18818"/>
                  </a:cubicBezTo>
                  <a:cubicBezTo>
                    <a:pt x="22811" y="18818"/>
                    <a:pt x="22811" y="18782"/>
                    <a:pt x="22774" y="18782"/>
                  </a:cubicBezTo>
                  <a:cubicBezTo>
                    <a:pt x="22737" y="18782"/>
                    <a:pt x="22700" y="18818"/>
                    <a:pt x="22700" y="18855"/>
                  </a:cubicBezTo>
                  <a:close/>
                  <a:moveTo>
                    <a:pt x="14973" y="21887"/>
                  </a:moveTo>
                  <a:cubicBezTo>
                    <a:pt x="13975" y="21739"/>
                    <a:pt x="12644" y="21887"/>
                    <a:pt x="11572" y="21776"/>
                  </a:cubicBezTo>
                  <a:cubicBezTo>
                    <a:pt x="11535" y="22442"/>
                    <a:pt x="11461" y="23070"/>
                    <a:pt x="11350" y="23773"/>
                  </a:cubicBezTo>
                  <a:cubicBezTo>
                    <a:pt x="11276" y="24253"/>
                    <a:pt x="11239" y="25436"/>
                    <a:pt x="10759" y="25436"/>
                  </a:cubicBezTo>
                  <a:cubicBezTo>
                    <a:pt x="10241" y="25436"/>
                    <a:pt x="10278" y="24586"/>
                    <a:pt x="10167" y="24216"/>
                  </a:cubicBezTo>
                  <a:cubicBezTo>
                    <a:pt x="10056" y="23736"/>
                    <a:pt x="9945" y="23218"/>
                    <a:pt x="9908" y="22737"/>
                  </a:cubicBezTo>
                  <a:cubicBezTo>
                    <a:pt x="9797" y="21628"/>
                    <a:pt x="9428" y="20778"/>
                    <a:pt x="9317" y="19780"/>
                  </a:cubicBezTo>
                  <a:cubicBezTo>
                    <a:pt x="8984" y="20297"/>
                    <a:pt x="9169" y="21369"/>
                    <a:pt x="8688" y="21776"/>
                  </a:cubicBezTo>
                  <a:cubicBezTo>
                    <a:pt x="7468" y="21776"/>
                    <a:pt x="6211" y="21924"/>
                    <a:pt x="5065" y="21850"/>
                  </a:cubicBezTo>
                  <a:cubicBezTo>
                    <a:pt x="5065" y="22737"/>
                    <a:pt x="5398" y="23514"/>
                    <a:pt x="5435" y="24438"/>
                  </a:cubicBezTo>
                  <a:cubicBezTo>
                    <a:pt x="5583" y="26397"/>
                    <a:pt x="5324" y="28801"/>
                    <a:pt x="5657" y="30390"/>
                  </a:cubicBezTo>
                  <a:cubicBezTo>
                    <a:pt x="5620" y="30538"/>
                    <a:pt x="5657" y="30686"/>
                    <a:pt x="5694" y="30834"/>
                  </a:cubicBezTo>
                  <a:cubicBezTo>
                    <a:pt x="5915" y="31389"/>
                    <a:pt x="7542" y="31647"/>
                    <a:pt x="8245" y="31610"/>
                  </a:cubicBezTo>
                  <a:cubicBezTo>
                    <a:pt x="8614" y="31573"/>
                    <a:pt x="9169" y="31278"/>
                    <a:pt x="9502" y="31425"/>
                  </a:cubicBezTo>
                  <a:cubicBezTo>
                    <a:pt x="9982" y="31647"/>
                    <a:pt x="9576" y="32683"/>
                    <a:pt x="9723" y="33274"/>
                  </a:cubicBezTo>
                  <a:cubicBezTo>
                    <a:pt x="9834" y="33718"/>
                    <a:pt x="10315" y="33866"/>
                    <a:pt x="10352" y="34272"/>
                  </a:cubicBezTo>
                  <a:cubicBezTo>
                    <a:pt x="13273" y="34827"/>
                    <a:pt x="17081" y="34568"/>
                    <a:pt x="19484" y="33755"/>
                  </a:cubicBezTo>
                  <a:cubicBezTo>
                    <a:pt x="19373" y="31352"/>
                    <a:pt x="19816" y="29429"/>
                    <a:pt x="19964" y="27359"/>
                  </a:cubicBezTo>
                  <a:cubicBezTo>
                    <a:pt x="20038" y="26397"/>
                    <a:pt x="19964" y="25399"/>
                    <a:pt x="19964" y="24401"/>
                  </a:cubicBezTo>
                  <a:cubicBezTo>
                    <a:pt x="19964" y="23403"/>
                    <a:pt x="20001" y="22442"/>
                    <a:pt x="19927" y="21406"/>
                  </a:cubicBezTo>
                  <a:cubicBezTo>
                    <a:pt x="19040" y="21406"/>
                    <a:pt x="18338" y="21185"/>
                    <a:pt x="17413" y="21222"/>
                  </a:cubicBezTo>
                  <a:cubicBezTo>
                    <a:pt x="17339" y="22405"/>
                    <a:pt x="17524" y="23847"/>
                    <a:pt x="17413" y="25030"/>
                  </a:cubicBezTo>
                  <a:cubicBezTo>
                    <a:pt x="17413" y="25288"/>
                    <a:pt x="17302" y="25806"/>
                    <a:pt x="16970" y="25806"/>
                  </a:cubicBezTo>
                  <a:cubicBezTo>
                    <a:pt x="16563" y="25806"/>
                    <a:pt x="16526" y="25140"/>
                    <a:pt x="16378" y="24697"/>
                  </a:cubicBezTo>
                  <a:cubicBezTo>
                    <a:pt x="16230" y="24253"/>
                    <a:pt x="16119" y="23810"/>
                    <a:pt x="16045" y="23366"/>
                  </a:cubicBezTo>
                  <a:cubicBezTo>
                    <a:pt x="16008" y="22959"/>
                    <a:pt x="16082" y="22516"/>
                    <a:pt x="16045" y="22183"/>
                  </a:cubicBezTo>
                  <a:cubicBezTo>
                    <a:pt x="15971" y="21443"/>
                    <a:pt x="15380" y="20408"/>
                    <a:pt x="15232" y="19743"/>
                  </a:cubicBezTo>
                  <a:cubicBezTo>
                    <a:pt x="15121" y="20445"/>
                    <a:pt x="15454" y="21591"/>
                    <a:pt x="14973" y="21887"/>
                  </a:cubicBezTo>
                  <a:close/>
                  <a:moveTo>
                    <a:pt x="6914" y="33533"/>
                  </a:moveTo>
                  <a:cubicBezTo>
                    <a:pt x="7542" y="34013"/>
                    <a:pt x="8429" y="33976"/>
                    <a:pt x="9391" y="34198"/>
                  </a:cubicBezTo>
                  <a:cubicBezTo>
                    <a:pt x="8984" y="33644"/>
                    <a:pt x="8799" y="32904"/>
                    <a:pt x="8910" y="32202"/>
                  </a:cubicBezTo>
                  <a:cubicBezTo>
                    <a:pt x="7912" y="32535"/>
                    <a:pt x="6618" y="32128"/>
                    <a:pt x="5841" y="31943"/>
                  </a:cubicBezTo>
                  <a:cubicBezTo>
                    <a:pt x="6211" y="32535"/>
                    <a:pt x="6396" y="33126"/>
                    <a:pt x="6914" y="33533"/>
                  </a:cubicBezTo>
                  <a:close/>
                  <a:moveTo>
                    <a:pt x="18264" y="34901"/>
                  </a:moveTo>
                  <a:cubicBezTo>
                    <a:pt x="17931" y="35197"/>
                    <a:pt x="17672" y="35529"/>
                    <a:pt x="17413" y="35899"/>
                  </a:cubicBezTo>
                  <a:cubicBezTo>
                    <a:pt x="17155" y="36195"/>
                    <a:pt x="16896" y="36971"/>
                    <a:pt x="16674" y="36417"/>
                  </a:cubicBezTo>
                  <a:cubicBezTo>
                    <a:pt x="16748" y="36158"/>
                    <a:pt x="16896" y="35899"/>
                    <a:pt x="17081" y="35677"/>
                  </a:cubicBezTo>
                  <a:cubicBezTo>
                    <a:pt x="17228" y="35455"/>
                    <a:pt x="17487" y="35197"/>
                    <a:pt x="17487" y="35049"/>
                  </a:cubicBezTo>
                  <a:cubicBezTo>
                    <a:pt x="16822" y="35233"/>
                    <a:pt x="15861" y="35086"/>
                    <a:pt x="15158" y="35270"/>
                  </a:cubicBezTo>
                  <a:cubicBezTo>
                    <a:pt x="15084" y="35936"/>
                    <a:pt x="14567" y="36232"/>
                    <a:pt x="14308" y="36712"/>
                  </a:cubicBezTo>
                  <a:cubicBezTo>
                    <a:pt x="14604" y="36786"/>
                    <a:pt x="14899" y="36786"/>
                    <a:pt x="15158" y="36786"/>
                  </a:cubicBezTo>
                  <a:cubicBezTo>
                    <a:pt x="15232" y="36749"/>
                    <a:pt x="15010" y="36675"/>
                    <a:pt x="15084" y="36490"/>
                  </a:cubicBezTo>
                  <a:cubicBezTo>
                    <a:pt x="15417" y="36047"/>
                    <a:pt x="15676" y="35455"/>
                    <a:pt x="16230" y="35197"/>
                  </a:cubicBezTo>
                  <a:cubicBezTo>
                    <a:pt x="16267" y="35233"/>
                    <a:pt x="16341" y="35270"/>
                    <a:pt x="16378" y="35381"/>
                  </a:cubicBezTo>
                  <a:cubicBezTo>
                    <a:pt x="16230" y="35640"/>
                    <a:pt x="16082" y="35862"/>
                    <a:pt x="15861" y="36084"/>
                  </a:cubicBezTo>
                  <a:cubicBezTo>
                    <a:pt x="15676" y="36306"/>
                    <a:pt x="15417" y="36638"/>
                    <a:pt x="15417" y="36786"/>
                  </a:cubicBezTo>
                  <a:cubicBezTo>
                    <a:pt x="16193" y="36823"/>
                    <a:pt x="16933" y="36749"/>
                    <a:pt x="17635" y="36638"/>
                  </a:cubicBezTo>
                  <a:cubicBezTo>
                    <a:pt x="17746" y="35640"/>
                    <a:pt x="18596" y="35233"/>
                    <a:pt x="18966" y="34605"/>
                  </a:cubicBezTo>
                  <a:cubicBezTo>
                    <a:pt x="18744" y="34716"/>
                    <a:pt x="18522" y="34827"/>
                    <a:pt x="18264" y="34901"/>
                  </a:cubicBezTo>
                  <a:close/>
                  <a:moveTo>
                    <a:pt x="12090" y="35270"/>
                  </a:moveTo>
                  <a:cubicBezTo>
                    <a:pt x="11757" y="35788"/>
                    <a:pt x="11387" y="36269"/>
                    <a:pt x="10980" y="36712"/>
                  </a:cubicBezTo>
                  <a:cubicBezTo>
                    <a:pt x="11609" y="36638"/>
                    <a:pt x="12237" y="36638"/>
                    <a:pt x="12829" y="36638"/>
                  </a:cubicBezTo>
                  <a:cubicBezTo>
                    <a:pt x="12755" y="36121"/>
                    <a:pt x="13494" y="35862"/>
                    <a:pt x="13642" y="35307"/>
                  </a:cubicBezTo>
                  <a:cubicBezTo>
                    <a:pt x="13383" y="35270"/>
                    <a:pt x="13162" y="35270"/>
                    <a:pt x="12903" y="35270"/>
                  </a:cubicBezTo>
                  <a:cubicBezTo>
                    <a:pt x="12866" y="35455"/>
                    <a:pt x="12681" y="35640"/>
                    <a:pt x="12459" y="35936"/>
                  </a:cubicBezTo>
                  <a:cubicBezTo>
                    <a:pt x="12237" y="36232"/>
                    <a:pt x="11979" y="36897"/>
                    <a:pt x="11720" y="36380"/>
                  </a:cubicBezTo>
                  <a:cubicBezTo>
                    <a:pt x="11905" y="35973"/>
                    <a:pt x="12163" y="35603"/>
                    <a:pt x="12496" y="35270"/>
                  </a:cubicBezTo>
                  <a:close/>
                  <a:moveTo>
                    <a:pt x="14123" y="35344"/>
                  </a:moveTo>
                  <a:cubicBezTo>
                    <a:pt x="13827" y="35825"/>
                    <a:pt x="13457" y="36269"/>
                    <a:pt x="13088" y="36675"/>
                  </a:cubicBezTo>
                  <a:cubicBezTo>
                    <a:pt x="13383" y="36712"/>
                    <a:pt x="13716" y="36712"/>
                    <a:pt x="14012" y="36712"/>
                  </a:cubicBezTo>
                  <a:cubicBezTo>
                    <a:pt x="13975" y="36121"/>
                    <a:pt x="14604" y="35862"/>
                    <a:pt x="14751" y="35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3288700" y="1852800"/>
              <a:ext cx="19425" cy="27750"/>
            </a:xfrm>
            <a:custGeom>
              <a:avLst/>
              <a:gdLst/>
              <a:ahLst/>
              <a:cxnLst/>
              <a:rect l="l" t="t" r="r" b="b"/>
              <a:pathLst>
                <a:path w="777" h="1110" extrusionOk="0">
                  <a:moveTo>
                    <a:pt x="777" y="371"/>
                  </a:moveTo>
                  <a:cubicBezTo>
                    <a:pt x="629" y="703"/>
                    <a:pt x="555" y="1110"/>
                    <a:pt x="74" y="1110"/>
                  </a:cubicBezTo>
                  <a:cubicBezTo>
                    <a:pt x="37" y="1073"/>
                    <a:pt x="37" y="999"/>
                    <a:pt x="1" y="999"/>
                  </a:cubicBezTo>
                  <a:cubicBezTo>
                    <a:pt x="111" y="666"/>
                    <a:pt x="444" y="1"/>
                    <a:pt x="777" y="3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3258200" y="1922125"/>
              <a:ext cx="54550" cy="26825"/>
            </a:xfrm>
            <a:custGeom>
              <a:avLst/>
              <a:gdLst/>
              <a:ahLst/>
              <a:cxnLst/>
              <a:rect l="l" t="t" r="r" b="b"/>
              <a:pathLst>
                <a:path w="2182" h="1073" extrusionOk="0">
                  <a:moveTo>
                    <a:pt x="1627" y="112"/>
                  </a:moveTo>
                  <a:cubicBezTo>
                    <a:pt x="1775" y="112"/>
                    <a:pt x="1812" y="38"/>
                    <a:pt x="1960" y="112"/>
                  </a:cubicBezTo>
                  <a:cubicBezTo>
                    <a:pt x="2145" y="259"/>
                    <a:pt x="2182" y="555"/>
                    <a:pt x="2034" y="740"/>
                  </a:cubicBezTo>
                  <a:cubicBezTo>
                    <a:pt x="1886" y="962"/>
                    <a:pt x="1479" y="888"/>
                    <a:pt x="1110" y="888"/>
                  </a:cubicBezTo>
                  <a:cubicBezTo>
                    <a:pt x="592" y="925"/>
                    <a:pt x="37" y="1073"/>
                    <a:pt x="37" y="592"/>
                  </a:cubicBezTo>
                  <a:cubicBezTo>
                    <a:pt x="0" y="1"/>
                    <a:pt x="1110" y="112"/>
                    <a:pt x="162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3159300" y="1931375"/>
              <a:ext cx="51775" cy="29600"/>
            </a:xfrm>
            <a:custGeom>
              <a:avLst/>
              <a:gdLst/>
              <a:ahLst/>
              <a:cxnLst/>
              <a:rect l="l" t="t" r="r" b="b"/>
              <a:pathLst>
                <a:path w="2071" h="1184" extrusionOk="0">
                  <a:moveTo>
                    <a:pt x="592" y="222"/>
                  </a:moveTo>
                  <a:cubicBezTo>
                    <a:pt x="925" y="185"/>
                    <a:pt x="1812" y="0"/>
                    <a:pt x="1886" y="444"/>
                  </a:cubicBezTo>
                  <a:cubicBezTo>
                    <a:pt x="2071" y="1183"/>
                    <a:pt x="75" y="1146"/>
                    <a:pt x="38" y="629"/>
                  </a:cubicBezTo>
                  <a:cubicBezTo>
                    <a:pt x="1" y="222"/>
                    <a:pt x="259" y="259"/>
                    <a:pt x="59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2955975" y="1970200"/>
              <a:ext cx="82275" cy="74875"/>
            </a:xfrm>
            <a:custGeom>
              <a:avLst/>
              <a:gdLst/>
              <a:ahLst/>
              <a:cxnLst/>
              <a:rect l="l" t="t" r="r" b="b"/>
              <a:pathLst>
                <a:path w="3291" h="2995" extrusionOk="0">
                  <a:moveTo>
                    <a:pt x="2477" y="518"/>
                  </a:moveTo>
                  <a:cubicBezTo>
                    <a:pt x="1738" y="887"/>
                    <a:pt x="924" y="1183"/>
                    <a:pt x="555" y="1923"/>
                  </a:cubicBezTo>
                  <a:cubicBezTo>
                    <a:pt x="518" y="2292"/>
                    <a:pt x="629" y="2773"/>
                    <a:pt x="518" y="2995"/>
                  </a:cubicBezTo>
                  <a:cubicBezTo>
                    <a:pt x="0" y="2995"/>
                    <a:pt x="37" y="2292"/>
                    <a:pt x="148" y="1886"/>
                  </a:cubicBezTo>
                  <a:cubicBezTo>
                    <a:pt x="222" y="1479"/>
                    <a:pt x="703" y="1109"/>
                    <a:pt x="924" y="887"/>
                  </a:cubicBezTo>
                  <a:cubicBezTo>
                    <a:pt x="1257" y="813"/>
                    <a:pt x="1923" y="148"/>
                    <a:pt x="2440" y="74"/>
                  </a:cubicBezTo>
                  <a:cubicBezTo>
                    <a:pt x="3143" y="0"/>
                    <a:pt x="3290" y="592"/>
                    <a:pt x="2477" y="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2961500" y="2063550"/>
              <a:ext cx="12050" cy="12025"/>
            </a:xfrm>
            <a:custGeom>
              <a:avLst/>
              <a:gdLst/>
              <a:ahLst/>
              <a:cxnLst/>
              <a:rect l="l" t="t" r="r" b="b"/>
              <a:pathLst>
                <a:path w="482" h="481" extrusionOk="0">
                  <a:moveTo>
                    <a:pt x="408" y="111"/>
                  </a:moveTo>
                  <a:cubicBezTo>
                    <a:pt x="408" y="148"/>
                    <a:pt x="408" y="185"/>
                    <a:pt x="445" y="185"/>
                  </a:cubicBezTo>
                  <a:cubicBezTo>
                    <a:pt x="482" y="444"/>
                    <a:pt x="186" y="481"/>
                    <a:pt x="75" y="370"/>
                  </a:cubicBezTo>
                  <a:cubicBezTo>
                    <a:pt x="1" y="74"/>
                    <a:pt x="223" y="0"/>
                    <a:pt x="408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7"/>
            <p:cNvSpPr/>
            <p:nvPr/>
          </p:nvSpPr>
          <p:spPr>
            <a:xfrm>
              <a:off x="3217525" y="2068175"/>
              <a:ext cx="122025" cy="104450"/>
            </a:xfrm>
            <a:custGeom>
              <a:avLst/>
              <a:gdLst/>
              <a:ahLst/>
              <a:cxnLst/>
              <a:rect l="l" t="t" r="r" b="b"/>
              <a:pathLst>
                <a:path w="4881" h="4178" extrusionOk="0">
                  <a:moveTo>
                    <a:pt x="4548" y="0"/>
                  </a:moveTo>
                  <a:cubicBezTo>
                    <a:pt x="4881" y="222"/>
                    <a:pt x="4511" y="444"/>
                    <a:pt x="4326" y="592"/>
                  </a:cubicBezTo>
                  <a:cubicBezTo>
                    <a:pt x="3106" y="1553"/>
                    <a:pt x="2034" y="2662"/>
                    <a:pt x="814" y="3697"/>
                  </a:cubicBezTo>
                  <a:cubicBezTo>
                    <a:pt x="629" y="3882"/>
                    <a:pt x="444" y="4178"/>
                    <a:pt x="149" y="4067"/>
                  </a:cubicBezTo>
                  <a:cubicBezTo>
                    <a:pt x="1" y="3734"/>
                    <a:pt x="370" y="3586"/>
                    <a:pt x="518" y="3438"/>
                  </a:cubicBezTo>
                  <a:cubicBezTo>
                    <a:pt x="1036" y="2995"/>
                    <a:pt x="1591" y="2477"/>
                    <a:pt x="2108" y="1996"/>
                  </a:cubicBezTo>
                  <a:cubicBezTo>
                    <a:pt x="2848" y="1294"/>
                    <a:pt x="3624" y="629"/>
                    <a:pt x="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7"/>
            <p:cNvSpPr/>
            <p:nvPr/>
          </p:nvSpPr>
          <p:spPr>
            <a:xfrm>
              <a:off x="3069650" y="2077400"/>
              <a:ext cx="72125" cy="61025"/>
            </a:xfrm>
            <a:custGeom>
              <a:avLst/>
              <a:gdLst/>
              <a:ahLst/>
              <a:cxnLst/>
              <a:rect l="l" t="t" r="r" b="b"/>
              <a:pathLst>
                <a:path w="2885" h="2441" extrusionOk="0">
                  <a:moveTo>
                    <a:pt x="185" y="2441"/>
                  </a:moveTo>
                  <a:cubicBezTo>
                    <a:pt x="0" y="2034"/>
                    <a:pt x="555" y="1664"/>
                    <a:pt x="851" y="1369"/>
                  </a:cubicBezTo>
                  <a:cubicBezTo>
                    <a:pt x="1220" y="814"/>
                    <a:pt x="1738" y="333"/>
                    <a:pt x="2293" y="1"/>
                  </a:cubicBezTo>
                  <a:cubicBezTo>
                    <a:pt x="2884" y="149"/>
                    <a:pt x="2256" y="444"/>
                    <a:pt x="2034" y="629"/>
                  </a:cubicBezTo>
                  <a:cubicBezTo>
                    <a:pt x="1701" y="925"/>
                    <a:pt x="1405" y="1221"/>
                    <a:pt x="1110" y="1553"/>
                  </a:cubicBezTo>
                  <a:cubicBezTo>
                    <a:pt x="814" y="1923"/>
                    <a:pt x="592" y="2404"/>
                    <a:pt x="185" y="2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3091825" y="2080175"/>
              <a:ext cx="71200" cy="71200"/>
            </a:xfrm>
            <a:custGeom>
              <a:avLst/>
              <a:gdLst/>
              <a:ahLst/>
              <a:cxnLst/>
              <a:rect l="l" t="t" r="r" b="b"/>
              <a:pathLst>
                <a:path w="2848" h="2848" extrusionOk="0">
                  <a:moveTo>
                    <a:pt x="2848" y="112"/>
                  </a:moveTo>
                  <a:cubicBezTo>
                    <a:pt x="2848" y="481"/>
                    <a:pt x="2441" y="666"/>
                    <a:pt x="2219" y="851"/>
                  </a:cubicBezTo>
                  <a:cubicBezTo>
                    <a:pt x="1701" y="1295"/>
                    <a:pt x="1332" y="1775"/>
                    <a:pt x="814" y="2256"/>
                  </a:cubicBezTo>
                  <a:cubicBezTo>
                    <a:pt x="629" y="2441"/>
                    <a:pt x="297" y="2847"/>
                    <a:pt x="1" y="2589"/>
                  </a:cubicBezTo>
                  <a:cubicBezTo>
                    <a:pt x="38" y="2256"/>
                    <a:pt x="370" y="2145"/>
                    <a:pt x="592" y="1923"/>
                  </a:cubicBezTo>
                  <a:cubicBezTo>
                    <a:pt x="1184" y="1258"/>
                    <a:pt x="1812" y="666"/>
                    <a:pt x="2515" y="112"/>
                  </a:cubicBezTo>
                  <a:cubicBezTo>
                    <a:pt x="2515" y="75"/>
                    <a:pt x="2589" y="75"/>
                    <a:pt x="2589" y="38"/>
                  </a:cubicBezTo>
                  <a:cubicBezTo>
                    <a:pt x="2663" y="1"/>
                    <a:pt x="2774" y="38"/>
                    <a:pt x="2848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3260050" y="2080175"/>
              <a:ext cx="108150" cy="110950"/>
            </a:xfrm>
            <a:custGeom>
              <a:avLst/>
              <a:gdLst/>
              <a:ahLst/>
              <a:cxnLst/>
              <a:rect l="l" t="t" r="r" b="b"/>
              <a:pathLst>
                <a:path w="4326" h="4438" extrusionOk="0">
                  <a:moveTo>
                    <a:pt x="4326" y="222"/>
                  </a:moveTo>
                  <a:cubicBezTo>
                    <a:pt x="4141" y="703"/>
                    <a:pt x="3661" y="962"/>
                    <a:pt x="3328" y="1332"/>
                  </a:cubicBezTo>
                  <a:cubicBezTo>
                    <a:pt x="2441" y="2145"/>
                    <a:pt x="1479" y="2921"/>
                    <a:pt x="703" y="3920"/>
                  </a:cubicBezTo>
                  <a:cubicBezTo>
                    <a:pt x="555" y="4067"/>
                    <a:pt x="481" y="4437"/>
                    <a:pt x="148" y="4400"/>
                  </a:cubicBezTo>
                  <a:cubicBezTo>
                    <a:pt x="0" y="3920"/>
                    <a:pt x="481" y="3513"/>
                    <a:pt x="814" y="3143"/>
                  </a:cubicBezTo>
                  <a:cubicBezTo>
                    <a:pt x="1775" y="2108"/>
                    <a:pt x="2847" y="1147"/>
                    <a:pt x="3956" y="222"/>
                  </a:cubicBezTo>
                  <a:cubicBezTo>
                    <a:pt x="4030" y="185"/>
                    <a:pt x="4215" y="1"/>
                    <a:pt x="4326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2963350" y="2120850"/>
              <a:ext cx="47175" cy="302250"/>
            </a:xfrm>
            <a:custGeom>
              <a:avLst/>
              <a:gdLst/>
              <a:ahLst/>
              <a:cxnLst/>
              <a:rect l="l" t="t" r="r" b="b"/>
              <a:pathLst>
                <a:path w="1887" h="12090" extrusionOk="0">
                  <a:moveTo>
                    <a:pt x="223" y="0"/>
                  </a:moveTo>
                  <a:lnTo>
                    <a:pt x="297" y="0"/>
                  </a:lnTo>
                  <a:cubicBezTo>
                    <a:pt x="555" y="444"/>
                    <a:pt x="444" y="1072"/>
                    <a:pt x="518" y="1627"/>
                  </a:cubicBezTo>
                  <a:cubicBezTo>
                    <a:pt x="814" y="4622"/>
                    <a:pt x="1443" y="7616"/>
                    <a:pt x="1628" y="10648"/>
                  </a:cubicBezTo>
                  <a:lnTo>
                    <a:pt x="1628" y="11276"/>
                  </a:lnTo>
                  <a:cubicBezTo>
                    <a:pt x="1628" y="11498"/>
                    <a:pt x="1886" y="11979"/>
                    <a:pt x="1517" y="12090"/>
                  </a:cubicBezTo>
                  <a:cubicBezTo>
                    <a:pt x="1184" y="11905"/>
                    <a:pt x="1258" y="11535"/>
                    <a:pt x="1221" y="11276"/>
                  </a:cubicBezTo>
                  <a:cubicBezTo>
                    <a:pt x="1147" y="10463"/>
                    <a:pt x="1184" y="9576"/>
                    <a:pt x="1073" y="8725"/>
                  </a:cubicBezTo>
                  <a:cubicBezTo>
                    <a:pt x="777" y="6470"/>
                    <a:pt x="334" y="3882"/>
                    <a:pt x="112" y="1590"/>
                  </a:cubicBezTo>
                  <a:cubicBezTo>
                    <a:pt x="1" y="1109"/>
                    <a:pt x="1" y="592"/>
                    <a:pt x="112" y="74"/>
                  </a:cubicBezTo>
                  <a:cubicBezTo>
                    <a:pt x="112" y="37"/>
                    <a:pt x="186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3310875" y="2123625"/>
              <a:ext cx="56425" cy="49925"/>
            </a:xfrm>
            <a:custGeom>
              <a:avLst/>
              <a:gdLst/>
              <a:ahLst/>
              <a:cxnLst/>
              <a:rect l="l" t="t" r="r" b="b"/>
              <a:pathLst>
                <a:path w="2257" h="1997" extrusionOk="0">
                  <a:moveTo>
                    <a:pt x="2219" y="111"/>
                  </a:moveTo>
                  <a:cubicBezTo>
                    <a:pt x="2256" y="407"/>
                    <a:pt x="1960" y="555"/>
                    <a:pt x="1812" y="703"/>
                  </a:cubicBezTo>
                  <a:cubicBezTo>
                    <a:pt x="1332" y="1220"/>
                    <a:pt x="740" y="1664"/>
                    <a:pt x="112" y="1997"/>
                  </a:cubicBezTo>
                  <a:cubicBezTo>
                    <a:pt x="112" y="1923"/>
                    <a:pt x="38" y="1886"/>
                    <a:pt x="1" y="1849"/>
                  </a:cubicBezTo>
                  <a:cubicBezTo>
                    <a:pt x="149" y="1405"/>
                    <a:pt x="666" y="1257"/>
                    <a:pt x="962" y="925"/>
                  </a:cubicBezTo>
                  <a:cubicBezTo>
                    <a:pt x="1295" y="629"/>
                    <a:pt x="1591" y="296"/>
                    <a:pt x="1886" y="0"/>
                  </a:cubicBezTo>
                  <a:cubicBezTo>
                    <a:pt x="1997" y="0"/>
                    <a:pt x="2145" y="37"/>
                    <a:pt x="221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2992925" y="2440650"/>
              <a:ext cx="14825" cy="16650"/>
            </a:xfrm>
            <a:custGeom>
              <a:avLst/>
              <a:gdLst/>
              <a:ahLst/>
              <a:cxnLst/>
              <a:rect l="l" t="t" r="r" b="b"/>
              <a:pathLst>
                <a:path w="593" h="666" extrusionOk="0">
                  <a:moveTo>
                    <a:pt x="555" y="333"/>
                  </a:moveTo>
                  <a:cubicBezTo>
                    <a:pt x="592" y="444"/>
                    <a:pt x="555" y="555"/>
                    <a:pt x="445" y="629"/>
                  </a:cubicBezTo>
                  <a:cubicBezTo>
                    <a:pt x="1" y="666"/>
                    <a:pt x="260" y="0"/>
                    <a:pt x="555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3232325" y="2452650"/>
              <a:ext cx="151600" cy="183050"/>
            </a:xfrm>
            <a:custGeom>
              <a:avLst/>
              <a:gdLst/>
              <a:ahLst/>
              <a:cxnLst/>
              <a:rect l="l" t="t" r="r" b="b"/>
              <a:pathLst>
                <a:path w="6064" h="7322" extrusionOk="0">
                  <a:moveTo>
                    <a:pt x="6064" y="112"/>
                  </a:moveTo>
                  <a:cubicBezTo>
                    <a:pt x="5916" y="481"/>
                    <a:pt x="5694" y="851"/>
                    <a:pt x="5435" y="1147"/>
                  </a:cubicBezTo>
                  <a:cubicBezTo>
                    <a:pt x="4104" y="3106"/>
                    <a:pt x="2625" y="4918"/>
                    <a:pt x="962" y="6619"/>
                  </a:cubicBezTo>
                  <a:cubicBezTo>
                    <a:pt x="740" y="6877"/>
                    <a:pt x="481" y="7321"/>
                    <a:pt x="37" y="7247"/>
                  </a:cubicBezTo>
                  <a:cubicBezTo>
                    <a:pt x="0" y="6840"/>
                    <a:pt x="444" y="6582"/>
                    <a:pt x="703" y="6360"/>
                  </a:cubicBezTo>
                  <a:cubicBezTo>
                    <a:pt x="1442" y="5546"/>
                    <a:pt x="2256" y="4733"/>
                    <a:pt x="2995" y="3809"/>
                  </a:cubicBezTo>
                  <a:cubicBezTo>
                    <a:pt x="3476" y="3217"/>
                    <a:pt x="3919" y="2589"/>
                    <a:pt x="4400" y="1960"/>
                  </a:cubicBezTo>
                  <a:cubicBezTo>
                    <a:pt x="4843" y="1332"/>
                    <a:pt x="5250" y="666"/>
                    <a:pt x="5731" y="75"/>
                  </a:cubicBezTo>
                  <a:cubicBezTo>
                    <a:pt x="5768" y="1"/>
                    <a:pt x="6027" y="1"/>
                    <a:pt x="6064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2993850" y="2504425"/>
              <a:ext cx="32375" cy="170075"/>
            </a:xfrm>
            <a:custGeom>
              <a:avLst/>
              <a:gdLst/>
              <a:ahLst/>
              <a:cxnLst/>
              <a:rect l="l" t="t" r="r" b="b"/>
              <a:pathLst>
                <a:path w="1295" h="6803" extrusionOk="0">
                  <a:moveTo>
                    <a:pt x="518" y="74"/>
                  </a:moveTo>
                  <a:cubicBezTo>
                    <a:pt x="814" y="407"/>
                    <a:pt x="666" y="961"/>
                    <a:pt x="666" y="1442"/>
                  </a:cubicBezTo>
                  <a:cubicBezTo>
                    <a:pt x="666" y="3032"/>
                    <a:pt x="408" y="4843"/>
                    <a:pt x="925" y="5989"/>
                  </a:cubicBezTo>
                  <a:cubicBezTo>
                    <a:pt x="999" y="6211"/>
                    <a:pt x="1295" y="6433"/>
                    <a:pt x="1184" y="6692"/>
                  </a:cubicBezTo>
                  <a:cubicBezTo>
                    <a:pt x="740" y="6803"/>
                    <a:pt x="555" y="6285"/>
                    <a:pt x="445" y="5952"/>
                  </a:cubicBezTo>
                  <a:cubicBezTo>
                    <a:pt x="1" y="4474"/>
                    <a:pt x="297" y="1923"/>
                    <a:pt x="334" y="74"/>
                  </a:cubicBezTo>
                  <a:cubicBezTo>
                    <a:pt x="481" y="74"/>
                    <a:pt x="445" y="0"/>
                    <a:pt x="518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3193500" y="2512725"/>
              <a:ext cx="62875" cy="68425"/>
            </a:xfrm>
            <a:custGeom>
              <a:avLst/>
              <a:gdLst/>
              <a:ahLst/>
              <a:cxnLst/>
              <a:rect l="l" t="t" r="r" b="b"/>
              <a:pathLst>
                <a:path w="2515" h="2737" extrusionOk="0">
                  <a:moveTo>
                    <a:pt x="2515" y="112"/>
                  </a:moveTo>
                  <a:cubicBezTo>
                    <a:pt x="2515" y="445"/>
                    <a:pt x="2182" y="629"/>
                    <a:pt x="1997" y="851"/>
                  </a:cubicBezTo>
                  <a:cubicBezTo>
                    <a:pt x="1590" y="1332"/>
                    <a:pt x="1295" y="1776"/>
                    <a:pt x="851" y="2219"/>
                  </a:cubicBezTo>
                  <a:cubicBezTo>
                    <a:pt x="666" y="2404"/>
                    <a:pt x="407" y="2737"/>
                    <a:pt x="74" y="2626"/>
                  </a:cubicBezTo>
                  <a:cubicBezTo>
                    <a:pt x="1" y="2367"/>
                    <a:pt x="296" y="2145"/>
                    <a:pt x="481" y="1960"/>
                  </a:cubicBezTo>
                  <a:cubicBezTo>
                    <a:pt x="1036" y="1406"/>
                    <a:pt x="1701" y="408"/>
                    <a:pt x="2256" y="38"/>
                  </a:cubicBezTo>
                  <a:cubicBezTo>
                    <a:pt x="2367" y="1"/>
                    <a:pt x="2441" y="38"/>
                    <a:pt x="251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3193500" y="2511800"/>
              <a:ext cx="99850" cy="110950"/>
            </a:xfrm>
            <a:custGeom>
              <a:avLst/>
              <a:gdLst/>
              <a:ahLst/>
              <a:cxnLst/>
              <a:rect l="l" t="t" r="r" b="b"/>
              <a:pathLst>
                <a:path w="3994" h="4438" extrusionOk="0">
                  <a:moveTo>
                    <a:pt x="3993" y="149"/>
                  </a:moveTo>
                  <a:cubicBezTo>
                    <a:pt x="3919" y="666"/>
                    <a:pt x="3439" y="962"/>
                    <a:pt x="3143" y="1295"/>
                  </a:cubicBezTo>
                  <a:cubicBezTo>
                    <a:pt x="2330" y="2182"/>
                    <a:pt x="1590" y="3143"/>
                    <a:pt x="777" y="3994"/>
                  </a:cubicBezTo>
                  <a:cubicBezTo>
                    <a:pt x="592" y="4179"/>
                    <a:pt x="444" y="4437"/>
                    <a:pt x="148" y="4437"/>
                  </a:cubicBezTo>
                  <a:cubicBezTo>
                    <a:pt x="1" y="3920"/>
                    <a:pt x="592" y="3624"/>
                    <a:pt x="888" y="3291"/>
                  </a:cubicBezTo>
                  <a:cubicBezTo>
                    <a:pt x="1738" y="2330"/>
                    <a:pt x="2810" y="1110"/>
                    <a:pt x="3661" y="186"/>
                  </a:cubicBezTo>
                  <a:cubicBezTo>
                    <a:pt x="3735" y="112"/>
                    <a:pt x="3845" y="1"/>
                    <a:pt x="3993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3264675" y="2519200"/>
              <a:ext cx="95225" cy="120175"/>
            </a:xfrm>
            <a:custGeom>
              <a:avLst/>
              <a:gdLst/>
              <a:ahLst/>
              <a:cxnLst/>
              <a:rect l="l" t="t" r="r" b="b"/>
              <a:pathLst>
                <a:path w="3809" h="4807" extrusionOk="0">
                  <a:moveTo>
                    <a:pt x="3808" y="149"/>
                  </a:moveTo>
                  <a:cubicBezTo>
                    <a:pt x="3623" y="629"/>
                    <a:pt x="3365" y="1073"/>
                    <a:pt x="3032" y="1443"/>
                  </a:cubicBezTo>
                  <a:cubicBezTo>
                    <a:pt x="2699" y="1812"/>
                    <a:pt x="2440" y="2256"/>
                    <a:pt x="2108" y="2626"/>
                  </a:cubicBezTo>
                  <a:cubicBezTo>
                    <a:pt x="1664" y="3180"/>
                    <a:pt x="1109" y="3661"/>
                    <a:pt x="629" y="4289"/>
                  </a:cubicBezTo>
                  <a:cubicBezTo>
                    <a:pt x="481" y="4437"/>
                    <a:pt x="370" y="4807"/>
                    <a:pt x="37" y="4696"/>
                  </a:cubicBezTo>
                  <a:cubicBezTo>
                    <a:pt x="0" y="4215"/>
                    <a:pt x="444" y="3809"/>
                    <a:pt x="740" y="3476"/>
                  </a:cubicBezTo>
                  <a:cubicBezTo>
                    <a:pt x="998" y="3143"/>
                    <a:pt x="1368" y="2774"/>
                    <a:pt x="1701" y="2441"/>
                  </a:cubicBezTo>
                  <a:cubicBezTo>
                    <a:pt x="2403" y="1701"/>
                    <a:pt x="2921" y="777"/>
                    <a:pt x="3586" y="38"/>
                  </a:cubicBezTo>
                  <a:cubicBezTo>
                    <a:pt x="3697" y="1"/>
                    <a:pt x="3771" y="75"/>
                    <a:pt x="380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3299800" y="2557100"/>
              <a:ext cx="61950" cy="87825"/>
            </a:xfrm>
            <a:custGeom>
              <a:avLst/>
              <a:gdLst/>
              <a:ahLst/>
              <a:cxnLst/>
              <a:rect l="l" t="t" r="r" b="b"/>
              <a:pathLst>
                <a:path w="2478" h="3513" extrusionOk="0">
                  <a:moveTo>
                    <a:pt x="2477" y="148"/>
                  </a:moveTo>
                  <a:cubicBezTo>
                    <a:pt x="2181" y="1405"/>
                    <a:pt x="1146" y="1997"/>
                    <a:pt x="518" y="2921"/>
                  </a:cubicBezTo>
                  <a:cubicBezTo>
                    <a:pt x="555" y="3254"/>
                    <a:pt x="333" y="3513"/>
                    <a:pt x="0" y="3402"/>
                  </a:cubicBezTo>
                  <a:cubicBezTo>
                    <a:pt x="37" y="2699"/>
                    <a:pt x="592" y="2145"/>
                    <a:pt x="998" y="1701"/>
                  </a:cubicBezTo>
                  <a:cubicBezTo>
                    <a:pt x="1220" y="1479"/>
                    <a:pt x="1442" y="1221"/>
                    <a:pt x="1664" y="962"/>
                  </a:cubicBezTo>
                  <a:cubicBezTo>
                    <a:pt x="1849" y="666"/>
                    <a:pt x="1960" y="370"/>
                    <a:pt x="2181" y="74"/>
                  </a:cubicBezTo>
                  <a:cubicBezTo>
                    <a:pt x="2181" y="37"/>
                    <a:pt x="2255" y="74"/>
                    <a:pt x="2255" y="1"/>
                  </a:cubicBezTo>
                  <a:cubicBezTo>
                    <a:pt x="2366" y="37"/>
                    <a:pt x="2403" y="111"/>
                    <a:pt x="2477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3338600" y="2582975"/>
              <a:ext cx="33300" cy="52725"/>
            </a:xfrm>
            <a:custGeom>
              <a:avLst/>
              <a:gdLst/>
              <a:ahLst/>
              <a:cxnLst/>
              <a:rect l="l" t="t" r="r" b="b"/>
              <a:pathLst>
                <a:path w="1332" h="2109" extrusionOk="0">
                  <a:moveTo>
                    <a:pt x="1332" y="186"/>
                  </a:moveTo>
                  <a:cubicBezTo>
                    <a:pt x="1184" y="555"/>
                    <a:pt x="1036" y="925"/>
                    <a:pt x="814" y="1221"/>
                  </a:cubicBezTo>
                  <a:cubicBezTo>
                    <a:pt x="666" y="1553"/>
                    <a:pt x="408" y="2108"/>
                    <a:pt x="38" y="1738"/>
                  </a:cubicBezTo>
                  <a:cubicBezTo>
                    <a:pt x="1" y="1553"/>
                    <a:pt x="112" y="1480"/>
                    <a:pt x="260" y="1480"/>
                  </a:cubicBezTo>
                  <a:cubicBezTo>
                    <a:pt x="482" y="962"/>
                    <a:pt x="777" y="555"/>
                    <a:pt x="999" y="38"/>
                  </a:cubicBezTo>
                  <a:cubicBezTo>
                    <a:pt x="1147" y="1"/>
                    <a:pt x="1258" y="75"/>
                    <a:pt x="1332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3399625" y="2644900"/>
              <a:ext cx="71175" cy="72125"/>
            </a:xfrm>
            <a:custGeom>
              <a:avLst/>
              <a:gdLst/>
              <a:ahLst/>
              <a:cxnLst/>
              <a:rect l="l" t="t" r="r" b="b"/>
              <a:pathLst>
                <a:path w="2847" h="2885" extrusionOk="0">
                  <a:moveTo>
                    <a:pt x="2847" y="186"/>
                  </a:moveTo>
                  <a:cubicBezTo>
                    <a:pt x="2847" y="407"/>
                    <a:pt x="2625" y="407"/>
                    <a:pt x="2477" y="481"/>
                  </a:cubicBezTo>
                  <a:cubicBezTo>
                    <a:pt x="2144" y="888"/>
                    <a:pt x="1701" y="1184"/>
                    <a:pt x="1368" y="1627"/>
                  </a:cubicBezTo>
                  <a:cubicBezTo>
                    <a:pt x="1072" y="2071"/>
                    <a:pt x="739" y="2478"/>
                    <a:pt x="407" y="2884"/>
                  </a:cubicBezTo>
                  <a:cubicBezTo>
                    <a:pt x="0" y="2737"/>
                    <a:pt x="333" y="2330"/>
                    <a:pt x="518" y="2108"/>
                  </a:cubicBezTo>
                  <a:cubicBezTo>
                    <a:pt x="1035" y="1369"/>
                    <a:pt x="1664" y="666"/>
                    <a:pt x="2366" y="112"/>
                  </a:cubicBezTo>
                  <a:cubicBezTo>
                    <a:pt x="2514" y="1"/>
                    <a:pt x="2736" y="38"/>
                    <a:pt x="2847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3444900" y="2664325"/>
              <a:ext cx="28675" cy="32375"/>
            </a:xfrm>
            <a:custGeom>
              <a:avLst/>
              <a:gdLst/>
              <a:ahLst/>
              <a:cxnLst/>
              <a:rect l="l" t="t" r="r" b="b"/>
              <a:pathLst>
                <a:path w="1147" h="1295" extrusionOk="0">
                  <a:moveTo>
                    <a:pt x="1110" y="111"/>
                  </a:moveTo>
                  <a:cubicBezTo>
                    <a:pt x="1110" y="148"/>
                    <a:pt x="1110" y="185"/>
                    <a:pt x="1147" y="185"/>
                  </a:cubicBezTo>
                  <a:cubicBezTo>
                    <a:pt x="925" y="666"/>
                    <a:pt x="592" y="1035"/>
                    <a:pt x="148" y="1294"/>
                  </a:cubicBezTo>
                  <a:cubicBezTo>
                    <a:pt x="111" y="1257"/>
                    <a:pt x="75" y="1183"/>
                    <a:pt x="1" y="1183"/>
                  </a:cubicBezTo>
                  <a:cubicBezTo>
                    <a:pt x="148" y="850"/>
                    <a:pt x="629" y="0"/>
                    <a:pt x="111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3034525" y="2685575"/>
              <a:ext cx="12050" cy="12050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407" y="74"/>
                  </a:moveTo>
                  <a:cubicBezTo>
                    <a:pt x="407" y="111"/>
                    <a:pt x="407" y="148"/>
                    <a:pt x="444" y="148"/>
                  </a:cubicBezTo>
                  <a:cubicBezTo>
                    <a:pt x="481" y="370"/>
                    <a:pt x="222" y="481"/>
                    <a:pt x="75" y="333"/>
                  </a:cubicBezTo>
                  <a:cubicBezTo>
                    <a:pt x="1" y="74"/>
                    <a:pt x="222" y="0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4" name="Google Shape;2154;p27"/>
          <p:cNvSpPr/>
          <p:nvPr/>
        </p:nvSpPr>
        <p:spPr>
          <a:xfrm rot="-315008">
            <a:off x="8735574" y="17722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27"/>
          <p:cNvSpPr/>
          <p:nvPr/>
        </p:nvSpPr>
        <p:spPr>
          <a:xfrm>
            <a:off x="4493472" y="4140064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27"/>
          <p:cNvSpPr/>
          <p:nvPr/>
        </p:nvSpPr>
        <p:spPr>
          <a:xfrm rot="-315008">
            <a:off x="361449" y="333740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27"/>
          <p:cNvSpPr/>
          <p:nvPr/>
        </p:nvSpPr>
        <p:spPr>
          <a:xfrm rot="-315008">
            <a:off x="3018174" y="504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680400" y="1295400"/>
            <a:ext cx="7783200" cy="32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4"/>
          <p:cNvGrpSpPr/>
          <p:nvPr/>
        </p:nvGrpSpPr>
        <p:grpSpPr>
          <a:xfrm>
            <a:off x="6251428" y="3661571"/>
            <a:ext cx="954142" cy="1273008"/>
            <a:chOff x="2882950" y="4162550"/>
            <a:chExt cx="738500" cy="985300"/>
          </a:xfrm>
        </p:grpSpPr>
        <p:sp>
          <p:nvSpPr>
            <p:cNvPr id="124" name="Google Shape;124;p4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4"/>
          <p:cNvSpPr/>
          <p:nvPr/>
        </p:nvSpPr>
        <p:spPr>
          <a:xfrm rot="-315008">
            <a:off x="6234324" y="6630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 rot="-315008">
            <a:off x="8580812" y="30830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 rot="-315008">
            <a:off x="912224" y="47240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8245002" y="191297"/>
            <a:ext cx="668674" cy="696398"/>
            <a:chOff x="5279575" y="813000"/>
            <a:chExt cx="647000" cy="673825"/>
          </a:xfrm>
        </p:grpSpPr>
        <p:sp>
          <p:nvSpPr>
            <p:cNvPr id="134" name="Google Shape;134;p4"/>
            <p:cNvSpPr/>
            <p:nvPr/>
          </p:nvSpPr>
          <p:spPr>
            <a:xfrm>
              <a:off x="5415450" y="848125"/>
              <a:ext cx="257875" cy="163625"/>
            </a:xfrm>
            <a:custGeom>
              <a:avLst/>
              <a:gdLst/>
              <a:ahLst/>
              <a:cxnLst/>
              <a:rect l="l" t="t" r="r" b="b"/>
              <a:pathLst>
                <a:path w="10315" h="6545" extrusionOk="0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690875" y="862000"/>
              <a:ext cx="15725" cy="11100"/>
            </a:xfrm>
            <a:custGeom>
              <a:avLst/>
              <a:gdLst/>
              <a:ahLst/>
              <a:cxnLst/>
              <a:rect l="l" t="t" r="r" b="b"/>
              <a:pathLst>
                <a:path w="629" h="444" extrusionOk="0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5727850" y="862925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532825" y="891575"/>
              <a:ext cx="35150" cy="87825"/>
            </a:xfrm>
            <a:custGeom>
              <a:avLst/>
              <a:gdLst/>
              <a:ahLst/>
              <a:cxnLst/>
              <a:rect l="l" t="t" r="r" b="b"/>
              <a:pathLst>
                <a:path w="1406" h="3513" extrusionOk="0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615075" y="910050"/>
              <a:ext cx="45325" cy="106325"/>
            </a:xfrm>
            <a:custGeom>
              <a:avLst/>
              <a:gdLst/>
              <a:ahLst/>
              <a:cxnLst/>
              <a:rect l="l" t="t" r="r" b="b"/>
              <a:pathLst>
                <a:path w="1813" h="4253" extrusionOk="0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686250" y="935000"/>
              <a:ext cx="25900" cy="42550"/>
            </a:xfrm>
            <a:custGeom>
              <a:avLst/>
              <a:gdLst/>
              <a:ahLst/>
              <a:cxnLst/>
              <a:rect l="l" t="t" r="r" b="b"/>
              <a:pathLst>
                <a:path w="1036" h="1702" extrusionOk="0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724150" y="935000"/>
              <a:ext cx="112775" cy="72125"/>
            </a:xfrm>
            <a:custGeom>
              <a:avLst/>
              <a:gdLst/>
              <a:ahLst/>
              <a:cxnLst/>
              <a:rect l="l" t="t" r="r" b="b"/>
              <a:pathLst>
                <a:path w="4511" h="2885" extrusionOk="0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380325" y="938700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5399725" y="965500"/>
              <a:ext cx="38850" cy="108175"/>
            </a:xfrm>
            <a:custGeom>
              <a:avLst/>
              <a:gdLst/>
              <a:ahLst/>
              <a:cxnLst/>
              <a:rect l="l" t="t" r="r" b="b"/>
              <a:pathLst>
                <a:path w="1554" h="4327" extrusionOk="0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327625" y="965500"/>
              <a:ext cx="51800" cy="189500"/>
            </a:xfrm>
            <a:custGeom>
              <a:avLst/>
              <a:gdLst/>
              <a:ahLst/>
              <a:cxnLst/>
              <a:rect l="l" t="t" r="r" b="b"/>
              <a:pathLst>
                <a:path w="2072" h="7580" extrusionOk="0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423750" y="997850"/>
              <a:ext cx="24075" cy="49025"/>
            </a:xfrm>
            <a:custGeom>
              <a:avLst/>
              <a:gdLst/>
              <a:ahLst/>
              <a:cxnLst/>
              <a:rect l="l" t="t" r="r" b="b"/>
              <a:pathLst>
                <a:path w="963" h="1961" extrusionOk="0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96425" y="995100"/>
              <a:ext cx="30525" cy="19425"/>
            </a:xfrm>
            <a:custGeom>
              <a:avLst/>
              <a:gdLst/>
              <a:ahLst/>
              <a:cxnLst/>
              <a:rect l="l" t="t" r="r" b="b"/>
              <a:pathLst>
                <a:path w="1221" h="777" extrusionOk="0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769425" y="1027425"/>
              <a:ext cx="86000" cy="212625"/>
            </a:xfrm>
            <a:custGeom>
              <a:avLst/>
              <a:gdLst/>
              <a:ahLst/>
              <a:cxnLst/>
              <a:rect l="l" t="t" r="r" b="b"/>
              <a:pathLst>
                <a:path w="3440" h="8505" extrusionOk="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646500" y="1079200"/>
              <a:ext cx="101700" cy="191350"/>
            </a:xfrm>
            <a:custGeom>
              <a:avLst/>
              <a:gdLst/>
              <a:ahLst/>
              <a:cxnLst/>
              <a:rect l="l" t="t" r="r" b="b"/>
              <a:pathLst>
                <a:path w="4068" h="7654" extrusionOk="0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811025" y="1096750"/>
              <a:ext cx="37925" cy="83225"/>
            </a:xfrm>
            <a:custGeom>
              <a:avLst/>
              <a:gdLst/>
              <a:ahLst/>
              <a:cxnLst/>
              <a:rect l="l" t="t" r="r" b="b"/>
              <a:pathLst>
                <a:path w="1517" h="3329" extrusionOk="0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5693650" y="1124475"/>
              <a:ext cx="62875" cy="127575"/>
            </a:xfrm>
            <a:custGeom>
              <a:avLst/>
              <a:gdLst/>
              <a:ahLst/>
              <a:cxnLst/>
              <a:rect l="l" t="t" r="r" b="b"/>
              <a:pathLst>
                <a:path w="2515" h="5103" extrusionOk="0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5459800" y="1125400"/>
              <a:ext cx="15750" cy="15750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364600" y="1139275"/>
              <a:ext cx="104475" cy="64725"/>
            </a:xfrm>
            <a:custGeom>
              <a:avLst/>
              <a:gdLst/>
              <a:ahLst/>
              <a:cxnLst/>
              <a:rect l="l" t="t" r="r" b="b"/>
              <a:pathLst>
                <a:path w="4179" h="2589" extrusionOk="0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5738000" y="1145750"/>
              <a:ext cx="42550" cy="83200"/>
            </a:xfrm>
            <a:custGeom>
              <a:avLst/>
              <a:gdLst/>
              <a:ahLst/>
              <a:cxnLst/>
              <a:rect l="l" t="t" r="r" b="b"/>
              <a:pathLst>
                <a:path w="1702" h="3328" extrusionOk="0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5469050" y="1191025"/>
              <a:ext cx="36075" cy="72125"/>
            </a:xfrm>
            <a:custGeom>
              <a:avLst/>
              <a:gdLst/>
              <a:ahLst/>
              <a:cxnLst/>
              <a:rect l="l" t="t" r="r" b="b"/>
              <a:pathLst>
                <a:path w="1443" h="2885" extrusionOk="0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555925" y="1193800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5579950" y="12141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5738000" y="1230775"/>
              <a:ext cx="142375" cy="105400"/>
            </a:xfrm>
            <a:custGeom>
              <a:avLst/>
              <a:gdLst/>
              <a:ahLst/>
              <a:cxnLst/>
              <a:rect l="l" t="t" r="r" b="b"/>
              <a:pathLst>
                <a:path w="5695" h="4216" extrusionOk="0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5718600" y="1271450"/>
              <a:ext cx="157150" cy="102625"/>
            </a:xfrm>
            <a:custGeom>
              <a:avLst/>
              <a:gdLst/>
              <a:ahLst/>
              <a:cxnLst/>
              <a:rect l="l" t="t" r="r" b="b"/>
              <a:pathLst>
                <a:path w="6286" h="4105" extrusionOk="0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725075" y="1309350"/>
              <a:ext cx="157150" cy="97050"/>
            </a:xfrm>
            <a:custGeom>
              <a:avLst/>
              <a:gdLst/>
              <a:ahLst/>
              <a:cxnLst/>
              <a:rect l="l" t="t" r="r" b="b"/>
              <a:pathLst>
                <a:path w="6286" h="3882" extrusionOk="0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279575" y="813000"/>
              <a:ext cx="647000" cy="673825"/>
            </a:xfrm>
            <a:custGeom>
              <a:avLst/>
              <a:gdLst/>
              <a:ahLst/>
              <a:cxnLst/>
              <a:rect l="l" t="t" r="r" b="b"/>
              <a:pathLst>
                <a:path w="25880" h="26953" extrusionOk="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4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2862689" y="4059525"/>
            <a:ext cx="55812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title" idx="2"/>
          </p:nvPr>
        </p:nvSpPr>
        <p:spPr>
          <a:xfrm>
            <a:off x="700111" y="2496110"/>
            <a:ext cx="55800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ubTitle" idx="1"/>
          </p:nvPr>
        </p:nvSpPr>
        <p:spPr>
          <a:xfrm>
            <a:off x="700094" y="1485410"/>
            <a:ext cx="55800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subTitle" idx="3"/>
          </p:nvPr>
        </p:nvSpPr>
        <p:spPr>
          <a:xfrm>
            <a:off x="2862706" y="3048825"/>
            <a:ext cx="5581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title" idx="4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5"/>
          <p:cNvGrpSpPr/>
          <p:nvPr/>
        </p:nvGrpSpPr>
        <p:grpSpPr>
          <a:xfrm rot="-666750">
            <a:off x="2102231" y="4236004"/>
            <a:ext cx="1079498" cy="740336"/>
            <a:chOff x="1640725" y="1971125"/>
            <a:chExt cx="835575" cy="573050"/>
          </a:xfrm>
        </p:grpSpPr>
        <p:sp>
          <p:nvSpPr>
            <p:cNvPr id="168" name="Google Shape;168;p5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5"/>
          <p:cNvSpPr/>
          <p:nvPr/>
        </p:nvSpPr>
        <p:spPr>
          <a:xfrm>
            <a:off x="8132022" y="72239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"/>
          <p:cNvSpPr/>
          <p:nvPr/>
        </p:nvSpPr>
        <p:spPr>
          <a:xfrm rot="-315008">
            <a:off x="8692487" y="46167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"/>
          <p:cNvSpPr/>
          <p:nvPr/>
        </p:nvSpPr>
        <p:spPr>
          <a:xfrm rot="1488647">
            <a:off x="268789" y="5996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151047" y="2495651"/>
            <a:ext cx="965228" cy="1314295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6"/>
          <p:cNvGrpSpPr/>
          <p:nvPr/>
        </p:nvGrpSpPr>
        <p:grpSpPr>
          <a:xfrm rot="1111476">
            <a:off x="-138303" y="4113444"/>
            <a:ext cx="1130580" cy="1137871"/>
            <a:chOff x="1658300" y="3091325"/>
            <a:chExt cx="717250" cy="721875"/>
          </a:xfrm>
        </p:grpSpPr>
        <p:sp>
          <p:nvSpPr>
            <p:cNvPr id="192" name="Google Shape;192;p6"/>
            <p:cNvSpPr/>
            <p:nvPr/>
          </p:nvSpPr>
          <p:spPr>
            <a:xfrm>
              <a:off x="1658300" y="3091325"/>
              <a:ext cx="717250" cy="721875"/>
            </a:xfrm>
            <a:custGeom>
              <a:avLst/>
              <a:gdLst/>
              <a:ahLst/>
              <a:cxnLst/>
              <a:rect l="l" t="t" r="r" b="b"/>
              <a:pathLst>
                <a:path w="28690" h="28875" extrusionOk="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979925" y="3122750"/>
              <a:ext cx="136825" cy="48100"/>
            </a:xfrm>
            <a:custGeom>
              <a:avLst/>
              <a:gdLst/>
              <a:ahLst/>
              <a:cxnLst/>
              <a:rect l="l" t="t" r="r" b="b"/>
              <a:pathLst>
                <a:path w="5473" h="1924" extrusionOk="0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937425" y="3129225"/>
              <a:ext cx="19425" cy="14800"/>
            </a:xfrm>
            <a:custGeom>
              <a:avLst/>
              <a:gdLst/>
              <a:ahLst/>
              <a:cxnLst/>
              <a:rect l="l" t="t" r="r" b="b"/>
              <a:pathLst>
                <a:path w="777" h="592" extrusionOk="0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925" y="3134775"/>
              <a:ext cx="73050" cy="67500"/>
            </a:xfrm>
            <a:custGeom>
              <a:avLst/>
              <a:gdLst/>
              <a:ahLst/>
              <a:cxnLst/>
              <a:rect l="l" t="t" r="r" b="b"/>
              <a:pathLst>
                <a:path w="2922" h="2700" extrusionOk="0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876425" y="3146775"/>
              <a:ext cx="208900" cy="92450"/>
            </a:xfrm>
            <a:custGeom>
              <a:avLst/>
              <a:gdLst/>
              <a:ahLst/>
              <a:cxnLst/>
              <a:rect l="l" t="t" r="r" b="b"/>
              <a:pathLst>
                <a:path w="8356" h="3698" extrusionOk="0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107475" y="3180050"/>
              <a:ext cx="13900" cy="17600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62200" y="3270625"/>
              <a:ext cx="212600" cy="24075"/>
            </a:xfrm>
            <a:custGeom>
              <a:avLst/>
              <a:gdLst/>
              <a:ahLst/>
              <a:cxnLst/>
              <a:rect l="l" t="t" r="r" b="b"/>
              <a:pathLst>
                <a:path w="8504" h="963" extrusionOk="0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03975" y="327987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826500" y="3281725"/>
              <a:ext cx="166400" cy="29600"/>
            </a:xfrm>
            <a:custGeom>
              <a:avLst/>
              <a:gdLst/>
              <a:ahLst/>
              <a:cxnLst/>
              <a:rect l="l" t="t" r="r" b="b"/>
              <a:pathLst>
                <a:path w="6656" h="1184" extrusionOk="0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784000" y="3297450"/>
              <a:ext cx="13875" cy="12950"/>
            </a:xfrm>
            <a:custGeom>
              <a:avLst/>
              <a:gdLst/>
              <a:ahLst/>
              <a:cxnLst/>
              <a:rect l="l" t="t" r="r" b="b"/>
              <a:pathLst>
                <a:path w="555" h="518" extrusionOk="0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708200" y="3303900"/>
              <a:ext cx="64725" cy="79525"/>
            </a:xfrm>
            <a:custGeom>
              <a:avLst/>
              <a:gdLst/>
              <a:ahLst/>
              <a:cxnLst/>
              <a:rect l="l" t="t" r="r" b="b"/>
              <a:pathLst>
                <a:path w="2589" h="3181" extrusionOk="0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242425" y="3334400"/>
              <a:ext cx="31450" cy="37925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822800" y="3343650"/>
              <a:ext cx="366975" cy="343850"/>
            </a:xfrm>
            <a:custGeom>
              <a:avLst/>
              <a:gdLst/>
              <a:ahLst/>
              <a:cxnLst/>
              <a:rect l="l" t="t" r="r" b="b"/>
              <a:pathLst>
                <a:path w="14679" h="13754" extrusionOk="0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221175" y="3348275"/>
              <a:ext cx="76725" cy="80425"/>
            </a:xfrm>
            <a:custGeom>
              <a:avLst/>
              <a:gdLst/>
              <a:ahLst/>
              <a:cxnLst/>
              <a:rect l="l" t="t" r="r" b="b"/>
              <a:pathLst>
                <a:path w="3069" h="3217" extrusionOk="0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06375" y="33603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802475" y="3378775"/>
              <a:ext cx="40700" cy="160850"/>
            </a:xfrm>
            <a:custGeom>
              <a:avLst/>
              <a:gdLst/>
              <a:ahLst/>
              <a:cxnLst/>
              <a:rect l="l" t="t" r="r" b="b"/>
              <a:pathLst>
                <a:path w="1628" h="6434" extrusionOk="0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851475" y="3389875"/>
              <a:ext cx="64725" cy="138650"/>
            </a:xfrm>
            <a:custGeom>
              <a:avLst/>
              <a:gdLst/>
              <a:ahLst/>
              <a:cxnLst/>
              <a:rect l="l" t="t" r="r" b="b"/>
              <a:pathLst>
                <a:path w="2589" h="5546" extrusionOk="0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897675" y="3394475"/>
              <a:ext cx="211675" cy="226475"/>
            </a:xfrm>
            <a:custGeom>
              <a:avLst/>
              <a:gdLst/>
              <a:ahLst/>
              <a:cxnLst/>
              <a:rect l="l" t="t" r="r" b="b"/>
              <a:pathLst>
                <a:path w="8467" h="9059" extrusionOk="0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076975" y="3401875"/>
              <a:ext cx="82300" cy="138675"/>
            </a:xfrm>
            <a:custGeom>
              <a:avLst/>
              <a:gdLst/>
              <a:ahLst/>
              <a:cxnLst/>
              <a:rect l="l" t="t" r="r" b="b"/>
              <a:pathLst>
                <a:path w="3292" h="5547" extrusionOk="0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223950" y="3403725"/>
              <a:ext cx="102625" cy="91525"/>
            </a:xfrm>
            <a:custGeom>
              <a:avLst/>
              <a:gdLst/>
              <a:ahLst/>
              <a:cxnLst/>
              <a:rect l="l" t="t" r="r" b="b"/>
              <a:pathLst>
                <a:path w="4105" h="3661" extrusionOk="0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712825" y="3404650"/>
              <a:ext cx="17575" cy="15750"/>
            </a:xfrm>
            <a:custGeom>
              <a:avLst/>
              <a:gdLst/>
              <a:ahLst/>
              <a:cxnLst/>
              <a:rect l="l" t="t" r="r" b="b"/>
              <a:pathLst>
                <a:path w="703" h="630" extrusionOk="0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784000" y="3413900"/>
              <a:ext cx="19425" cy="52700"/>
            </a:xfrm>
            <a:custGeom>
              <a:avLst/>
              <a:gdLst/>
              <a:ahLst/>
              <a:cxnLst/>
              <a:rect l="l" t="t" r="r" b="b"/>
              <a:pathLst>
                <a:path w="777" h="2108" extrusionOk="0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30425" y="3449950"/>
              <a:ext cx="85975" cy="79500"/>
            </a:xfrm>
            <a:custGeom>
              <a:avLst/>
              <a:gdLst/>
              <a:ahLst/>
              <a:cxnLst/>
              <a:rect l="l" t="t" r="r" b="b"/>
              <a:pathLst>
                <a:path w="3439" h="3180" extrusionOk="0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723925" y="3457350"/>
              <a:ext cx="40675" cy="243100"/>
            </a:xfrm>
            <a:custGeom>
              <a:avLst/>
              <a:gdLst/>
              <a:ahLst/>
              <a:cxnLst/>
              <a:rect l="l" t="t" r="r" b="b"/>
              <a:pathLst>
                <a:path w="1627" h="9724" extrusionOk="0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223950" y="3491525"/>
              <a:ext cx="100775" cy="79525"/>
            </a:xfrm>
            <a:custGeom>
              <a:avLst/>
              <a:gdLst/>
              <a:ahLst/>
              <a:cxnLst/>
              <a:rect l="l" t="t" r="r" b="b"/>
              <a:pathLst>
                <a:path w="4031" h="3181" extrusionOk="0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1948500" y="3496150"/>
              <a:ext cx="17600" cy="49950"/>
            </a:xfrm>
            <a:custGeom>
              <a:avLst/>
              <a:gdLst/>
              <a:ahLst/>
              <a:cxnLst/>
              <a:rect l="l" t="t" r="r" b="b"/>
              <a:pathLst>
                <a:path w="704" h="1998" extrusionOk="0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2216550" y="3530350"/>
              <a:ext cx="110925" cy="81375"/>
            </a:xfrm>
            <a:custGeom>
              <a:avLst/>
              <a:gdLst/>
              <a:ahLst/>
              <a:cxnLst/>
              <a:rect l="l" t="t" r="r" b="b"/>
              <a:pathLst>
                <a:path w="4437" h="3255" extrusionOk="0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61625" y="3550700"/>
              <a:ext cx="12975" cy="12950"/>
            </a:xfrm>
            <a:custGeom>
              <a:avLst/>
              <a:gdLst/>
              <a:ahLst/>
              <a:cxnLst/>
              <a:rect l="l" t="t" r="r" b="b"/>
              <a:pathLst>
                <a:path w="519" h="518" extrusionOk="0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131525" y="3554375"/>
              <a:ext cx="12025" cy="23150"/>
            </a:xfrm>
            <a:custGeom>
              <a:avLst/>
              <a:gdLst/>
              <a:ahLst/>
              <a:cxnLst/>
              <a:rect l="l" t="t" r="r" b="b"/>
              <a:pathLst>
                <a:path w="481" h="926" extrusionOk="0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185125" y="3574725"/>
              <a:ext cx="128500" cy="85050"/>
            </a:xfrm>
            <a:custGeom>
              <a:avLst/>
              <a:gdLst/>
              <a:ahLst/>
              <a:cxnLst/>
              <a:rect l="l" t="t" r="r" b="b"/>
              <a:pathLst>
                <a:path w="5140" h="3402" extrusionOk="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2003050" y="3594125"/>
              <a:ext cx="124800" cy="62875"/>
            </a:xfrm>
            <a:custGeom>
              <a:avLst/>
              <a:gdLst/>
              <a:ahLst/>
              <a:cxnLst/>
              <a:rect l="l" t="t" r="r" b="b"/>
              <a:pathLst>
                <a:path w="4992" h="2515" extrusionOk="0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16550" y="3618150"/>
              <a:ext cx="87825" cy="56425"/>
            </a:xfrm>
            <a:custGeom>
              <a:avLst/>
              <a:gdLst/>
              <a:ahLst/>
              <a:cxnLst/>
              <a:rect l="l" t="t" r="r" b="b"/>
              <a:pathLst>
                <a:path w="3513" h="2257" extrusionOk="0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235025" y="3669000"/>
              <a:ext cx="61025" cy="85975"/>
            </a:xfrm>
            <a:custGeom>
              <a:avLst/>
              <a:gdLst/>
              <a:ahLst/>
              <a:cxnLst/>
              <a:rect l="l" t="t" r="r" b="b"/>
              <a:pathLst>
                <a:path w="2441" h="3439" extrusionOk="0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2211000" y="3669925"/>
              <a:ext cx="56400" cy="65650"/>
            </a:xfrm>
            <a:custGeom>
              <a:avLst/>
              <a:gdLst/>
              <a:ahLst/>
              <a:cxnLst/>
              <a:rect l="l" t="t" r="r" b="b"/>
              <a:pathLst>
                <a:path w="2256" h="2626" extrusionOk="0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2107475" y="3677325"/>
              <a:ext cx="73975" cy="81350"/>
            </a:xfrm>
            <a:custGeom>
              <a:avLst/>
              <a:gdLst/>
              <a:ahLst/>
              <a:cxnLst/>
              <a:rect l="l" t="t" r="r" b="b"/>
              <a:pathLst>
                <a:path w="2959" h="3254" extrusionOk="0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2157400" y="3679150"/>
              <a:ext cx="56400" cy="64725"/>
            </a:xfrm>
            <a:custGeom>
              <a:avLst/>
              <a:gdLst/>
              <a:ahLst/>
              <a:cxnLst/>
              <a:rect l="l" t="t" r="r" b="b"/>
              <a:pathLst>
                <a:path w="2256" h="2589" extrusionOk="0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2069600" y="3680075"/>
              <a:ext cx="70250" cy="78600"/>
            </a:xfrm>
            <a:custGeom>
              <a:avLst/>
              <a:gdLst/>
              <a:ahLst/>
              <a:cxnLst/>
              <a:rect l="l" t="t" r="r" b="b"/>
              <a:pathLst>
                <a:path w="2810" h="3144" extrusionOk="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2022450" y="369487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266450" y="3694875"/>
              <a:ext cx="39775" cy="49925"/>
            </a:xfrm>
            <a:custGeom>
              <a:avLst/>
              <a:gdLst/>
              <a:ahLst/>
              <a:cxnLst/>
              <a:rect l="l" t="t" r="r" b="b"/>
              <a:pathLst>
                <a:path w="1591" h="1997" extrusionOk="0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1827425" y="3698575"/>
              <a:ext cx="53650" cy="53625"/>
            </a:xfrm>
            <a:custGeom>
              <a:avLst/>
              <a:gdLst/>
              <a:ahLst/>
              <a:cxnLst/>
              <a:rect l="l" t="t" r="r" b="b"/>
              <a:pathLst>
                <a:path w="2146" h="2145" extrusionOk="0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1966075" y="3699500"/>
              <a:ext cx="76725" cy="65650"/>
            </a:xfrm>
            <a:custGeom>
              <a:avLst/>
              <a:gdLst/>
              <a:ahLst/>
              <a:cxnLst/>
              <a:rect l="l" t="t" r="r" b="b"/>
              <a:pathLst>
                <a:path w="3069" h="2626" extrusionOk="0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1871800" y="3705050"/>
              <a:ext cx="78575" cy="68400"/>
            </a:xfrm>
            <a:custGeom>
              <a:avLst/>
              <a:gdLst/>
              <a:ahLst/>
              <a:cxnLst/>
              <a:rect l="l" t="t" r="r" b="b"/>
              <a:pathLst>
                <a:path w="3143" h="2736" extrusionOk="0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1839450" y="3706900"/>
              <a:ext cx="67500" cy="66550"/>
            </a:xfrm>
            <a:custGeom>
              <a:avLst/>
              <a:gdLst/>
              <a:ahLst/>
              <a:cxnLst/>
              <a:rect l="l" t="t" r="r" b="b"/>
              <a:pathLst>
                <a:path w="2700" h="2662" extrusionOk="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910625" y="3706900"/>
              <a:ext cx="73025" cy="66550"/>
            </a:xfrm>
            <a:custGeom>
              <a:avLst/>
              <a:gdLst/>
              <a:ahLst/>
              <a:cxnLst/>
              <a:rect l="l" t="t" r="r" b="b"/>
              <a:pathLst>
                <a:path w="2921" h="2662" extrusionOk="0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763650" y="3725375"/>
              <a:ext cx="12050" cy="10200"/>
            </a:xfrm>
            <a:custGeom>
              <a:avLst/>
              <a:gdLst/>
              <a:ahLst/>
              <a:cxnLst/>
              <a:rect l="l" t="t" r="r" b="b"/>
              <a:pathLst>
                <a:path w="482" h="408" extrusionOk="0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6"/>
          <p:cNvGrpSpPr/>
          <p:nvPr/>
        </p:nvGrpSpPr>
        <p:grpSpPr>
          <a:xfrm>
            <a:off x="8323378" y="2156271"/>
            <a:ext cx="954142" cy="1273008"/>
            <a:chOff x="2882950" y="4162550"/>
            <a:chExt cx="738500" cy="985300"/>
          </a:xfrm>
        </p:grpSpPr>
        <p:sp>
          <p:nvSpPr>
            <p:cNvPr id="238" name="Google Shape;238;p6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/>
          <p:nvPr/>
        </p:nvSpPr>
        <p:spPr>
          <a:xfrm rot="-315008">
            <a:off x="4393299" y="48735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-315008">
            <a:off x="8762112" y="11036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/>
          <p:nvPr/>
        </p:nvSpPr>
        <p:spPr>
          <a:xfrm rot="-315008">
            <a:off x="966162" y="10390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6"/>
          <p:cNvGrpSpPr/>
          <p:nvPr/>
        </p:nvGrpSpPr>
        <p:grpSpPr>
          <a:xfrm rot="-1265444">
            <a:off x="8142194" y="3875107"/>
            <a:ext cx="1002541" cy="1614541"/>
            <a:chOff x="5285125" y="4093225"/>
            <a:chExt cx="635925" cy="1024125"/>
          </a:xfrm>
        </p:grpSpPr>
        <p:sp>
          <p:nvSpPr>
            <p:cNvPr id="248" name="Google Shape;248;p6"/>
            <p:cNvSpPr/>
            <p:nvPr/>
          </p:nvSpPr>
          <p:spPr>
            <a:xfrm>
              <a:off x="5285125" y="4093225"/>
              <a:ext cx="635925" cy="1024125"/>
            </a:xfrm>
            <a:custGeom>
              <a:avLst/>
              <a:gdLst/>
              <a:ahLst/>
              <a:cxnLst/>
              <a:rect l="l" t="t" r="r" b="b"/>
              <a:pathLst>
                <a:path w="25437" h="40965" extrusionOk="0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435775" y="4128350"/>
              <a:ext cx="274525" cy="119250"/>
            </a:xfrm>
            <a:custGeom>
              <a:avLst/>
              <a:gdLst/>
              <a:ahLst/>
              <a:cxnLst/>
              <a:rect l="l" t="t" r="r" b="b"/>
              <a:pathLst>
                <a:path w="10981" h="4770" extrusionOk="0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569800" y="4157000"/>
              <a:ext cx="15725" cy="16675"/>
            </a:xfrm>
            <a:custGeom>
              <a:avLst/>
              <a:gdLst/>
              <a:ahLst/>
              <a:cxnLst/>
              <a:rect l="l" t="t" r="r" b="b"/>
              <a:pathLst>
                <a:path w="629" h="667" extrusionOk="0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465350" y="4163475"/>
              <a:ext cx="93375" cy="33300"/>
            </a:xfrm>
            <a:custGeom>
              <a:avLst/>
              <a:gdLst/>
              <a:ahLst/>
              <a:cxnLst/>
              <a:rect l="l" t="t" r="r" b="b"/>
              <a:pathLst>
                <a:path w="3735" h="1332" extrusionOk="0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627100" y="4172725"/>
              <a:ext cx="103550" cy="88750"/>
            </a:xfrm>
            <a:custGeom>
              <a:avLst/>
              <a:gdLst/>
              <a:ahLst/>
              <a:cxnLst/>
              <a:rect l="l" t="t" r="r" b="b"/>
              <a:pathLst>
                <a:path w="4142" h="3550" extrusionOk="0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586425" y="4247575"/>
              <a:ext cx="17600" cy="28700"/>
            </a:xfrm>
            <a:custGeom>
              <a:avLst/>
              <a:gdLst/>
              <a:ahLst/>
              <a:cxnLst/>
              <a:rect l="l" t="t" r="r" b="b"/>
              <a:pathLst>
                <a:path w="704" h="1148" extrusionOk="0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634500" y="4308600"/>
              <a:ext cx="21275" cy="149750"/>
            </a:xfrm>
            <a:custGeom>
              <a:avLst/>
              <a:gdLst/>
              <a:ahLst/>
              <a:cxnLst/>
              <a:rect l="l" t="t" r="r" b="b"/>
              <a:pathLst>
                <a:path w="851" h="5990" extrusionOk="0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519875" y="4338175"/>
              <a:ext cx="23150" cy="26825"/>
            </a:xfrm>
            <a:custGeom>
              <a:avLst/>
              <a:gdLst/>
              <a:ahLst/>
              <a:cxnLst/>
              <a:rect l="l" t="t" r="r" b="b"/>
              <a:pathLst>
                <a:path w="926" h="1073" extrusionOk="0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565175" y="433817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500475" y="4380675"/>
              <a:ext cx="25900" cy="27750"/>
            </a:xfrm>
            <a:custGeom>
              <a:avLst/>
              <a:gdLst/>
              <a:ahLst/>
              <a:cxnLst/>
              <a:rect l="l" t="t" r="r" b="b"/>
              <a:pathLst>
                <a:path w="1036" h="1110" extrusionOk="0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555925" y="4387150"/>
              <a:ext cx="49950" cy="43475"/>
            </a:xfrm>
            <a:custGeom>
              <a:avLst/>
              <a:gdLst/>
              <a:ahLst/>
              <a:cxnLst/>
              <a:rect l="l" t="t" r="r" b="b"/>
              <a:pathLst>
                <a:path w="1998" h="1739" extrusionOk="0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5508800" y="4436125"/>
              <a:ext cx="64725" cy="54575"/>
            </a:xfrm>
            <a:custGeom>
              <a:avLst/>
              <a:gdLst/>
              <a:ahLst/>
              <a:cxnLst/>
              <a:rect l="l" t="t" r="r" b="b"/>
              <a:pathLst>
                <a:path w="2589" h="2183" extrusionOk="0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564250" y="4447225"/>
              <a:ext cx="32375" cy="38850"/>
            </a:xfrm>
            <a:custGeom>
              <a:avLst/>
              <a:gdLst/>
              <a:ahLst/>
              <a:cxnLst/>
              <a:rect l="l" t="t" r="r" b="b"/>
              <a:pathLst>
                <a:path w="1295" h="1554" extrusionOk="0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5640950" y="446847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592900" y="4487900"/>
              <a:ext cx="24975" cy="25900"/>
            </a:xfrm>
            <a:custGeom>
              <a:avLst/>
              <a:gdLst/>
              <a:ahLst/>
              <a:cxnLst/>
              <a:rect l="l" t="t" r="r" b="b"/>
              <a:pathLst>
                <a:path w="999" h="1036" extrusionOk="0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560550" y="4512850"/>
              <a:ext cx="33300" cy="28675"/>
            </a:xfrm>
            <a:custGeom>
              <a:avLst/>
              <a:gdLst/>
              <a:ahLst/>
              <a:cxnLst/>
              <a:rect l="l" t="t" r="r" b="b"/>
              <a:pathLst>
                <a:path w="1332" h="1147" extrusionOk="0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543000" y="4535025"/>
              <a:ext cx="36050" cy="28675"/>
            </a:xfrm>
            <a:custGeom>
              <a:avLst/>
              <a:gdLst/>
              <a:ahLst/>
              <a:cxnLst/>
              <a:rect l="l" t="t" r="r" b="b"/>
              <a:pathLst>
                <a:path w="1442" h="1147" extrusionOk="0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351675" y="4536875"/>
              <a:ext cx="501900" cy="521325"/>
            </a:xfrm>
            <a:custGeom>
              <a:avLst/>
              <a:gdLst/>
              <a:ahLst/>
              <a:cxnLst/>
              <a:rect l="l" t="t" r="r" b="b"/>
              <a:pathLst>
                <a:path w="20076" h="20853" extrusionOk="0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5564250" y="4557225"/>
              <a:ext cx="28675" cy="25900"/>
            </a:xfrm>
            <a:custGeom>
              <a:avLst/>
              <a:gdLst/>
              <a:ahLst/>
              <a:cxnLst/>
              <a:rect l="l" t="t" r="r" b="b"/>
              <a:pathLst>
                <a:path w="1147" h="1036" extrusionOk="0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577200" y="4668125"/>
              <a:ext cx="31425" cy="30525"/>
            </a:xfrm>
            <a:custGeom>
              <a:avLst/>
              <a:gdLst/>
              <a:ahLst/>
              <a:cxnLst/>
              <a:rect l="l" t="t" r="r" b="b"/>
              <a:pathLst>
                <a:path w="1257" h="1221" extrusionOk="0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477375" y="4671825"/>
              <a:ext cx="55475" cy="63800"/>
            </a:xfrm>
            <a:custGeom>
              <a:avLst/>
              <a:gdLst/>
              <a:ahLst/>
              <a:cxnLst/>
              <a:rect l="l" t="t" r="r" b="b"/>
              <a:pathLst>
                <a:path w="2219" h="2552" extrusionOk="0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579025" y="4684775"/>
              <a:ext cx="38850" cy="32375"/>
            </a:xfrm>
            <a:custGeom>
              <a:avLst/>
              <a:gdLst/>
              <a:ahLst/>
              <a:cxnLst/>
              <a:rect l="l" t="t" r="r" b="b"/>
              <a:pathLst>
                <a:path w="1554" h="1295" extrusionOk="0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645575" y="4706950"/>
              <a:ext cx="25000" cy="27750"/>
            </a:xfrm>
            <a:custGeom>
              <a:avLst/>
              <a:gdLst/>
              <a:ahLst/>
              <a:cxnLst/>
              <a:rect l="l" t="t" r="r" b="b"/>
              <a:pathLst>
                <a:path w="1000" h="1110" extrusionOk="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743550" y="4727275"/>
              <a:ext cx="14825" cy="15750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612300" y="4738375"/>
              <a:ext cx="33300" cy="37925"/>
            </a:xfrm>
            <a:custGeom>
              <a:avLst/>
              <a:gdLst/>
              <a:ahLst/>
              <a:cxnLst/>
              <a:rect l="l" t="t" r="r" b="b"/>
              <a:pathLst>
                <a:path w="1332" h="1517" extrusionOk="0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545775" y="4747625"/>
              <a:ext cx="85975" cy="98900"/>
            </a:xfrm>
            <a:custGeom>
              <a:avLst/>
              <a:gdLst/>
              <a:ahLst/>
              <a:cxnLst/>
              <a:rect l="l" t="t" r="r" b="b"/>
              <a:pathLst>
                <a:path w="3439" h="3956" extrusionOk="0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687175" y="4751300"/>
              <a:ext cx="22200" cy="30550"/>
            </a:xfrm>
            <a:custGeom>
              <a:avLst/>
              <a:gdLst/>
              <a:ahLst/>
              <a:cxnLst/>
              <a:rect l="l" t="t" r="r" b="b"/>
              <a:pathLst>
                <a:path w="888" h="1222" extrusionOk="0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690875" y="4779050"/>
              <a:ext cx="31450" cy="42525"/>
            </a:xfrm>
            <a:custGeom>
              <a:avLst/>
              <a:gdLst/>
              <a:ahLst/>
              <a:cxnLst/>
              <a:rect l="l" t="t" r="r" b="b"/>
              <a:pathLst>
                <a:path w="1258" h="1701" extrusionOk="0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657600" y="4779975"/>
              <a:ext cx="25900" cy="24050"/>
            </a:xfrm>
            <a:custGeom>
              <a:avLst/>
              <a:gdLst/>
              <a:ahLst/>
              <a:cxnLst/>
              <a:rect l="l" t="t" r="r" b="b"/>
              <a:pathLst>
                <a:path w="1036" h="962" extrusionOk="0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688100" y="4788275"/>
              <a:ext cx="48075" cy="64725"/>
            </a:xfrm>
            <a:custGeom>
              <a:avLst/>
              <a:gdLst/>
              <a:ahLst/>
              <a:cxnLst/>
              <a:rect l="l" t="t" r="r" b="b"/>
              <a:pathLst>
                <a:path w="1923" h="2589" extrusionOk="0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688100" y="4808625"/>
              <a:ext cx="61025" cy="71175"/>
            </a:xfrm>
            <a:custGeom>
              <a:avLst/>
              <a:gdLst/>
              <a:ahLst/>
              <a:cxnLst/>
              <a:rect l="l" t="t" r="r" b="b"/>
              <a:pathLst>
                <a:path w="2441" h="2847" extrusionOk="0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660375" y="4809550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689025" y="4829875"/>
              <a:ext cx="72125" cy="84125"/>
            </a:xfrm>
            <a:custGeom>
              <a:avLst/>
              <a:gdLst/>
              <a:ahLst/>
              <a:cxnLst/>
              <a:rect l="l" t="t" r="r" b="b"/>
              <a:pathLst>
                <a:path w="2885" h="3365" extrusionOk="0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542075" y="4839125"/>
              <a:ext cx="26825" cy="24050"/>
            </a:xfrm>
            <a:custGeom>
              <a:avLst/>
              <a:gdLst/>
              <a:ahLst/>
              <a:cxnLst/>
              <a:rect l="l" t="t" r="r" b="b"/>
              <a:pathLst>
                <a:path w="1073" h="962" extrusionOk="0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588275" y="48409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5692725" y="4853900"/>
              <a:ext cx="93375" cy="89675"/>
            </a:xfrm>
            <a:custGeom>
              <a:avLst/>
              <a:gdLst/>
              <a:ahLst/>
              <a:cxnLst/>
              <a:rect l="l" t="t" r="r" b="b"/>
              <a:pathLst>
                <a:path w="3735" h="3587" extrusionOk="0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5563325" y="4854825"/>
              <a:ext cx="46225" cy="58250"/>
            </a:xfrm>
            <a:custGeom>
              <a:avLst/>
              <a:gdLst/>
              <a:ahLst/>
              <a:cxnLst/>
              <a:rect l="l" t="t" r="r" b="b"/>
              <a:pathLst>
                <a:path w="1849" h="2330" extrusionOk="0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652975" y="4877025"/>
              <a:ext cx="25900" cy="24975"/>
            </a:xfrm>
            <a:custGeom>
              <a:avLst/>
              <a:gdLst/>
              <a:ahLst/>
              <a:cxnLst/>
              <a:rect l="l" t="t" r="r" b="b"/>
              <a:pathLst>
                <a:path w="1036" h="999" extrusionOk="0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704725" y="4880700"/>
              <a:ext cx="89700" cy="90625"/>
            </a:xfrm>
            <a:custGeom>
              <a:avLst/>
              <a:gdLst/>
              <a:ahLst/>
              <a:cxnLst/>
              <a:rect l="l" t="t" r="r" b="b"/>
              <a:pathLst>
                <a:path w="3588" h="3625" extrusionOk="0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5504175" y="4879775"/>
              <a:ext cx="28675" cy="25925"/>
            </a:xfrm>
            <a:custGeom>
              <a:avLst/>
              <a:gdLst/>
              <a:ahLst/>
              <a:cxnLst/>
              <a:rect l="l" t="t" r="r" b="b"/>
              <a:pathLst>
                <a:path w="1147" h="1037" extrusionOk="0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5596600" y="4880700"/>
              <a:ext cx="25900" cy="250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5531900" y="4901050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5707500" y="4906600"/>
              <a:ext cx="96150" cy="90600"/>
            </a:xfrm>
            <a:custGeom>
              <a:avLst/>
              <a:gdLst/>
              <a:ahLst/>
              <a:cxnLst/>
              <a:rect l="l" t="t" r="r" b="b"/>
              <a:pathLst>
                <a:path w="3846" h="3624" extrusionOk="0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5574425" y="4909350"/>
              <a:ext cx="24050" cy="25925"/>
            </a:xfrm>
            <a:custGeom>
              <a:avLst/>
              <a:gdLst/>
              <a:ahLst/>
              <a:cxnLst/>
              <a:rect l="l" t="t" r="r" b="b"/>
              <a:pathLst>
                <a:path w="962" h="1037" extrusionOk="0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5641875" y="4922300"/>
              <a:ext cx="55500" cy="61950"/>
            </a:xfrm>
            <a:custGeom>
              <a:avLst/>
              <a:gdLst/>
              <a:ahLst/>
              <a:cxnLst/>
              <a:rect l="l" t="t" r="r" b="b"/>
              <a:pathLst>
                <a:path w="2220" h="2478" extrusionOk="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5721375" y="4930625"/>
              <a:ext cx="90600" cy="80425"/>
            </a:xfrm>
            <a:custGeom>
              <a:avLst/>
              <a:gdLst/>
              <a:ahLst/>
              <a:cxnLst/>
              <a:rect l="l" t="t" r="r" b="b"/>
              <a:pathLst>
                <a:path w="3624" h="3217" extrusionOk="0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5534675" y="493802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842450" y="4947250"/>
              <a:ext cx="35150" cy="71200"/>
            </a:xfrm>
            <a:custGeom>
              <a:avLst/>
              <a:gdLst/>
              <a:ahLst/>
              <a:cxnLst/>
              <a:rect l="l" t="t" r="r" b="b"/>
              <a:pathLst>
                <a:path w="1406" h="2848" extrusionOk="0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582725" y="4938025"/>
              <a:ext cx="57350" cy="63800"/>
            </a:xfrm>
            <a:custGeom>
              <a:avLst/>
              <a:gdLst/>
              <a:ahLst/>
              <a:cxnLst/>
              <a:rect l="l" t="t" r="r" b="b"/>
              <a:pathLst>
                <a:path w="2294" h="2552" extrusionOk="0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5758350" y="4961125"/>
              <a:ext cx="57325" cy="45300"/>
            </a:xfrm>
            <a:custGeom>
              <a:avLst/>
              <a:gdLst/>
              <a:ahLst/>
              <a:cxnLst/>
              <a:rect l="l" t="t" r="r" b="b"/>
              <a:pathLst>
                <a:path w="2293" h="1812" extrusionOk="0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5464425" y="4976825"/>
              <a:ext cx="23125" cy="26825"/>
            </a:xfrm>
            <a:custGeom>
              <a:avLst/>
              <a:gdLst/>
              <a:ahLst/>
              <a:cxnLst/>
              <a:rect l="l" t="t" r="r" b="b"/>
              <a:pathLst>
                <a:path w="925" h="1073" extrusionOk="0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5813800" y="5025825"/>
              <a:ext cx="12975" cy="13875"/>
            </a:xfrm>
            <a:custGeom>
              <a:avLst/>
              <a:gdLst/>
              <a:ahLst/>
              <a:cxnLst/>
              <a:rect l="l" t="t" r="r" b="b"/>
              <a:pathLst>
                <a:path w="519" h="555" extrusionOk="0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5386800" y="5027675"/>
              <a:ext cx="154375" cy="46225"/>
            </a:xfrm>
            <a:custGeom>
              <a:avLst/>
              <a:gdLst/>
              <a:ahLst/>
              <a:cxnLst/>
              <a:rect l="l" t="t" r="r" b="b"/>
              <a:pathLst>
                <a:path w="6175" h="1849" extrusionOk="0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5623400" y="5040600"/>
              <a:ext cx="178400" cy="43475"/>
            </a:xfrm>
            <a:custGeom>
              <a:avLst/>
              <a:gdLst/>
              <a:ahLst/>
              <a:cxnLst/>
              <a:rect l="l" t="t" r="r" b="b"/>
              <a:pathLst>
                <a:path w="7136" h="1739" extrusionOk="0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5571650" y="5059100"/>
              <a:ext cx="12025" cy="22200"/>
            </a:xfrm>
            <a:custGeom>
              <a:avLst/>
              <a:gdLst/>
              <a:ahLst/>
              <a:cxnLst/>
              <a:rect l="l" t="t" r="r" b="b"/>
              <a:pathLst>
                <a:path w="481" h="888" extrusionOk="0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440400" y="4883475"/>
              <a:ext cx="49925" cy="48100"/>
            </a:xfrm>
            <a:custGeom>
              <a:avLst/>
              <a:gdLst/>
              <a:ahLst/>
              <a:cxnLst/>
              <a:rect l="l" t="t" r="r" b="b"/>
              <a:pathLst>
                <a:path w="1997" h="1924" extrusionOk="0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"/>
          <p:cNvSpPr txBox="1">
            <a:spLocks noGrp="1"/>
          </p:cNvSpPr>
          <p:nvPr>
            <p:ph type="body" idx="1"/>
          </p:nvPr>
        </p:nvSpPr>
        <p:spPr>
          <a:xfrm>
            <a:off x="3637275" y="1370550"/>
            <a:ext cx="4821000" cy="3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6" name="Google Shape;306;p7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7"/>
          <p:cNvGrpSpPr/>
          <p:nvPr/>
        </p:nvGrpSpPr>
        <p:grpSpPr>
          <a:xfrm rot="1032972">
            <a:off x="560102" y="1264576"/>
            <a:ext cx="1245509" cy="1108170"/>
            <a:chOff x="1566800" y="4210625"/>
            <a:chExt cx="964025" cy="857725"/>
          </a:xfrm>
        </p:grpSpPr>
        <p:sp>
          <p:nvSpPr>
            <p:cNvPr id="308" name="Google Shape;308;p7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7"/>
          <p:cNvGrpSpPr/>
          <p:nvPr/>
        </p:nvGrpSpPr>
        <p:grpSpPr>
          <a:xfrm>
            <a:off x="174478" y="3658434"/>
            <a:ext cx="954142" cy="1273008"/>
            <a:chOff x="2882950" y="4162550"/>
            <a:chExt cx="738500" cy="985300"/>
          </a:xfrm>
        </p:grpSpPr>
        <p:sp>
          <p:nvSpPr>
            <p:cNvPr id="355" name="Google Shape;355;p7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7"/>
          <p:cNvSpPr/>
          <p:nvPr/>
        </p:nvSpPr>
        <p:spPr>
          <a:xfrm>
            <a:off x="7950859" y="3637789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7"/>
          <p:cNvGrpSpPr/>
          <p:nvPr/>
        </p:nvGrpSpPr>
        <p:grpSpPr>
          <a:xfrm rot="1313390">
            <a:off x="8139064" y="-118192"/>
            <a:ext cx="1130638" cy="1137928"/>
            <a:chOff x="1658300" y="3091325"/>
            <a:chExt cx="717250" cy="721875"/>
          </a:xfrm>
        </p:grpSpPr>
        <p:sp>
          <p:nvSpPr>
            <p:cNvPr id="363" name="Google Shape;363;p7"/>
            <p:cNvSpPr/>
            <p:nvPr/>
          </p:nvSpPr>
          <p:spPr>
            <a:xfrm>
              <a:off x="1658300" y="3091325"/>
              <a:ext cx="717250" cy="721875"/>
            </a:xfrm>
            <a:custGeom>
              <a:avLst/>
              <a:gdLst/>
              <a:ahLst/>
              <a:cxnLst/>
              <a:rect l="l" t="t" r="r" b="b"/>
              <a:pathLst>
                <a:path w="28690" h="28875" extrusionOk="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1979925" y="3122750"/>
              <a:ext cx="136825" cy="48100"/>
            </a:xfrm>
            <a:custGeom>
              <a:avLst/>
              <a:gdLst/>
              <a:ahLst/>
              <a:cxnLst/>
              <a:rect l="l" t="t" r="r" b="b"/>
              <a:pathLst>
                <a:path w="5473" h="1924" extrusionOk="0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1937425" y="3129225"/>
              <a:ext cx="19425" cy="14800"/>
            </a:xfrm>
            <a:custGeom>
              <a:avLst/>
              <a:gdLst/>
              <a:ahLst/>
              <a:cxnLst/>
              <a:rect l="l" t="t" r="r" b="b"/>
              <a:pathLst>
                <a:path w="777" h="592" extrusionOk="0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1857925" y="3134775"/>
              <a:ext cx="73050" cy="67500"/>
            </a:xfrm>
            <a:custGeom>
              <a:avLst/>
              <a:gdLst/>
              <a:ahLst/>
              <a:cxnLst/>
              <a:rect l="l" t="t" r="r" b="b"/>
              <a:pathLst>
                <a:path w="2922" h="2700" extrusionOk="0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1876425" y="3146775"/>
              <a:ext cx="208900" cy="92450"/>
            </a:xfrm>
            <a:custGeom>
              <a:avLst/>
              <a:gdLst/>
              <a:ahLst/>
              <a:cxnLst/>
              <a:rect l="l" t="t" r="r" b="b"/>
              <a:pathLst>
                <a:path w="8356" h="3698" extrusionOk="0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2107475" y="3180050"/>
              <a:ext cx="13900" cy="17600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2062200" y="3270625"/>
              <a:ext cx="212600" cy="24075"/>
            </a:xfrm>
            <a:custGeom>
              <a:avLst/>
              <a:gdLst/>
              <a:ahLst/>
              <a:cxnLst/>
              <a:rect l="l" t="t" r="r" b="b"/>
              <a:pathLst>
                <a:path w="8504" h="963" extrusionOk="0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2003975" y="327987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1826500" y="3281725"/>
              <a:ext cx="166400" cy="29600"/>
            </a:xfrm>
            <a:custGeom>
              <a:avLst/>
              <a:gdLst/>
              <a:ahLst/>
              <a:cxnLst/>
              <a:rect l="l" t="t" r="r" b="b"/>
              <a:pathLst>
                <a:path w="6656" h="1184" extrusionOk="0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1784000" y="3297450"/>
              <a:ext cx="13875" cy="12950"/>
            </a:xfrm>
            <a:custGeom>
              <a:avLst/>
              <a:gdLst/>
              <a:ahLst/>
              <a:cxnLst/>
              <a:rect l="l" t="t" r="r" b="b"/>
              <a:pathLst>
                <a:path w="555" h="518" extrusionOk="0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1708200" y="3303900"/>
              <a:ext cx="64725" cy="79525"/>
            </a:xfrm>
            <a:custGeom>
              <a:avLst/>
              <a:gdLst/>
              <a:ahLst/>
              <a:cxnLst/>
              <a:rect l="l" t="t" r="r" b="b"/>
              <a:pathLst>
                <a:path w="2589" h="3181" extrusionOk="0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2242425" y="3334400"/>
              <a:ext cx="31450" cy="37925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1822800" y="3343650"/>
              <a:ext cx="366975" cy="343850"/>
            </a:xfrm>
            <a:custGeom>
              <a:avLst/>
              <a:gdLst/>
              <a:ahLst/>
              <a:cxnLst/>
              <a:rect l="l" t="t" r="r" b="b"/>
              <a:pathLst>
                <a:path w="14679" h="13754" extrusionOk="0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2221175" y="3348275"/>
              <a:ext cx="76725" cy="80425"/>
            </a:xfrm>
            <a:custGeom>
              <a:avLst/>
              <a:gdLst/>
              <a:ahLst/>
              <a:cxnLst/>
              <a:rect l="l" t="t" r="r" b="b"/>
              <a:pathLst>
                <a:path w="3069" h="3217" extrusionOk="0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206375" y="33603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1802475" y="3378775"/>
              <a:ext cx="40700" cy="160850"/>
            </a:xfrm>
            <a:custGeom>
              <a:avLst/>
              <a:gdLst/>
              <a:ahLst/>
              <a:cxnLst/>
              <a:rect l="l" t="t" r="r" b="b"/>
              <a:pathLst>
                <a:path w="1628" h="6434" extrusionOk="0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851475" y="3389875"/>
              <a:ext cx="64725" cy="138650"/>
            </a:xfrm>
            <a:custGeom>
              <a:avLst/>
              <a:gdLst/>
              <a:ahLst/>
              <a:cxnLst/>
              <a:rect l="l" t="t" r="r" b="b"/>
              <a:pathLst>
                <a:path w="2589" h="5546" extrusionOk="0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897675" y="3394475"/>
              <a:ext cx="211675" cy="226475"/>
            </a:xfrm>
            <a:custGeom>
              <a:avLst/>
              <a:gdLst/>
              <a:ahLst/>
              <a:cxnLst/>
              <a:rect l="l" t="t" r="r" b="b"/>
              <a:pathLst>
                <a:path w="8467" h="9059" extrusionOk="0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2076975" y="3401875"/>
              <a:ext cx="82300" cy="138675"/>
            </a:xfrm>
            <a:custGeom>
              <a:avLst/>
              <a:gdLst/>
              <a:ahLst/>
              <a:cxnLst/>
              <a:rect l="l" t="t" r="r" b="b"/>
              <a:pathLst>
                <a:path w="3292" h="5547" extrusionOk="0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223950" y="3403725"/>
              <a:ext cx="102625" cy="91525"/>
            </a:xfrm>
            <a:custGeom>
              <a:avLst/>
              <a:gdLst/>
              <a:ahLst/>
              <a:cxnLst/>
              <a:rect l="l" t="t" r="r" b="b"/>
              <a:pathLst>
                <a:path w="4105" h="3661" extrusionOk="0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712825" y="3404650"/>
              <a:ext cx="17575" cy="15750"/>
            </a:xfrm>
            <a:custGeom>
              <a:avLst/>
              <a:gdLst/>
              <a:ahLst/>
              <a:cxnLst/>
              <a:rect l="l" t="t" r="r" b="b"/>
              <a:pathLst>
                <a:path w="703" h="630" extrusionOk="0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784000" y="3413900"/>
              <a:ext cx="19425" cy="52700"/>
            </a:xfrm>
            <a:custGeom>
              <a:avLst/>
              <a:gdLst/>
              <a:ahLst/>
              <a:cxnLst/>
              <a:rect l="l" t="t" r="r" b="b"/>
              <a:pathLst>
                <a:path w="777" h="2108" extrusionOk="0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2230425" y="3449950"/>
              <a:ext cx="85975" cy="79500"/>
            </a:xfrm>
            <a:custGeom>
              <a:avLst/>
              <a:gdLst/>
              <a:ahLst/>
              <a:cxnLst/>
              <a:rect l="l" t="t" r="r" b="b"/>
              <a:pathLst>
                <a:path w="3439" h="3180" extrusionOk="0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723925" y="3457350"/>
              <a:ext cx="40675" cy="243100"/>
            </a:xfrm>
            <a:custGeom>
              <a:avLst/>
              <a:gdLst/>
              <a:ahLst/>
              <a:cxnLst/>
              <a:rect l="l" t="t" r="r" b="b"/>
              <a:pathLst>
                <a:path w="1627" h="9724" extrusionOk="0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2223950" y="3491525"/>
              <a:ext cx="100775" cy="79525"/>
            </a:xfrm>
            <a:custGeom>
              <a:avLst/>
              <a:gdLst/>
              <a:ahLst/>
              <a:cxnLst/>
              <a:rect l="l" t="t" r="r" b="b"/>
              <a:pathLst>
                <a:path w="4031" h="3181" extrusionOk="0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948500" y="3496150"/>
              <a:ext cx="17600" cy="49950"/>
            </a:xfrm>
            <a:custGeom>
              <a:avLst/>
              <a:gdLst/>
              <a:ahLst/>
              <a:cxnLst/>
              <a:rect l="l" t="t" r="r" b="b"/>
              <a:pathLst>
                <a:path w="704" h="1998" extrusionOk="0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16550" y="3530350"/>
              <a:ext cx="110925" cy="81375"/>
            </a:xfrm>
            <a:custGeom>
              <a:avLst/>
              <a:gdLst/>
              <a:ahLst/>
              <a:cxnLst/>
              <a:rect l="l" t="t" r="r" b="b"/>
              <a:pathLst>
                <a:path w="4437" h="3255" extrusionOk="0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1861625" y="3550700"/>
              <a:ext cx="12975" cy="12950"/>
            </a:xfrm>
            <a:custGeom>
              <a:avLst/>
              <a:gdLst/>
              <a:ahLst/>
              <a:cxnLst/>
              <a:rect l="l" t="t" r="r" b="b"/>
              <a:pathLst>
                <a:path w="519" h="518" extrusionOk="0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131525" y="3554375"/>
              <a:ext cx="12025" cy="23150"/>
            </a:xfrm>
            <a:custGeom>
              <a:avLst/>
              <a:gdLst/>
              <a:ahLst/>
              <a:cxnLst/>
              <a:rect l="l" t="t" r="r" b="b"/>
              <a:pathLst>
                <a:path w="481" h="926" extrusionOk="0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185125" y="3574725"/>
              <a:ext cx="128500" cy="85050"/>
            </a:xfrm>
            <a:custGeom>
              <a:avLst/>
              <a:gdLst/>
              <a:ahLst/>
              <a:cxnLst/>
              <a:rect l="l" t="t" r="r" b="b"/>
              <a:pathLst>
                <a:path w="5140" h="3402" extrusionOk="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003050" y="3594125"/>
              <a:ext cx="124800" cy="62875"/>
            </a:xfrm>
            <a:custGeom>
              <a:avLst/>
              <a:gdLst/>
              <a:ahLst/>
              <a:cxnLst/>
              <a:rect l="l" t="t" r="r" b="b"/>
              <a:pathLst>
                <a:path w="4992" h="2515" extrusionOk="0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2216550" y="3618150"/>
              <a:ext cx="87825" cy="56425"/>
            </a:xfrm>
            <a:custGeom>
              <a:avLst/>
              <a:gdLst/>
              <a:ahLst/>
              <a:cxnLst/>
              <a:rect l="l" t="t" r="r" b="b"/>
              <a:pathLst>
                <a:path w="3513" h="2257" extrusionOk="0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235025" y="3669000"/>
              <a:ext cx="61025" cy="85975"/>
            </a:xfrm>
            <a:custGeom>
              <a:avLst/>
              <a:gdLst/>
              <a:ahLst/>
              <a:cxnLst/>
              <a:rect l="l" t="t" r="r" b="b"/>
              <a:pathLst>
                <a:path w="2441" h="3439" extrusionOk="0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2211000" y="3669925"/>
              <a:ext cx="56400" cy="65650"/>
            </a:xfrm>
            <a:custGeom>
              <a:avLst/>
              <a:gdLst/>
              <a:ahLst/>
              <a:cxnLst/>
              <a:rect l="l" t="t" r="r" b="b"/>
              <a:pathLst>
                <a:path w="2256" h="2626" extrusionOk="0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107475" y="3677325"/>
              <a:ext cx="73975" cy="81350"/>
            </a:xfrm>
            <a:custGeom>
              <a:avLst/>
              <a:gdLst/>
              <a:ahLst/>
              <a:cxnLst/>
              <a:rect l="l" t="t" r="r" b="b"/>
              <a:pathLst>
                <a:path w="2959" h="3254" extrusionOk="0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2157400" y="3679150"/>
              <a:ext cx="56400" cy="64725"/>
            </a:xfrm>
            <a:custGeom>
              <a:avLst/>
              <a:gdLst/>
              <a:ahLst/>
              <a:cxnLst/>
              <a:rect l="l" t="t" r="r" b="b"/>
              <a:pathLst>
                <a:path w="2256" h="2589" extrusionOk="0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2069600" y="3680075"/>
              <a:ext cx="70250" cy="78600"/>
            </a:xfrm>
            <a:custGeom>
              <a:avLst/>
              <a:gdLst/>
              <a:ahLst/>
              <a:cxnLst/>
              <a:rect l="l" t="t" r="r" b="b"/>
              <a:pathLst>
                <a:path w="2810" h="3144" extrusionOk="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022450" y="369487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266450" y="3694875"/>
              <a:ext cx="39775" cy="49925"/>
            </a:xfrm>
            <a:custGeom>
              <a:avLst/>
              <a:gdLst/>
              <a:ahLst/>
              <a:cxnLst/>
              <a:rect l="l" t="t" r="r" b="b"/>
              <a:pathLst>
                <a:path w="1591" h="1997" extrusionOk="0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827425" y="3698575"/>
              <a:ext cx="53650" cy="53625"/>
            </a:xfrm>
            <a:custGeom>
              <a:avLst/>
              <a:gdLst/>
              <a:ahLst/>
              <a:cxnLst/>
              <a:rect l="l" t="t" r="r" b="b"/>
              <a:pathLst>
                <a:path w="2146" h="2145" extrusionOk="0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1966075" y="3699500"/>
              <a:ext cx="76725" cy="65650"/>
            </a:xfrm>
            <a:custGeom>
              <a:avLst/>
              <a:gdLst/>
              <a:ahLst/>
              <a:cxnLst/>
              <a:rect l="l" t="t" r="r" b="b"/>
              <a:pathLst>
                <a:path w="3069" h="2626" extrusionOk="0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871800" y="3705050"/>
              <a:ext cx="78575" cy="68400"/>
            </a:xfrm>
            <a:custGeom>
              <a:avLst/>
              <a:gdLst/>
              <a:ahLst/>
              <a:cxnLst/>
              <a:rect l="l" t="t" r="r" b="b"/>
              <a:pathLst>
                <a:path w="3143" h="2736" extrusionOk="0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839450" y="3706900"/>
              <a:ext cx="67500" cy="66550"/>
            </a:xfrm>
            <a:custGeom>
              <a:avLst/>
              <a:gdLst/>
              <a:ahLst/>
              <a:cxnLst/>
              <a:rect l="l" t="t" r="r" b="b"/>
              <a:pathLst>
                <a:path w="2700" h="2662" extrusionOk="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1910625" y="3706900"/>
              <a:ext cx="73025" cy="66550"/>
            </a:xfrm>
            <a:custGeom>
              <a:avLst/>
              <a:gdLst/>
              <a:ahLst/>
              <a:cxnLst/>
              <a:rect l="l" t="t" r="r" b="b"/>
              <a:pathLst>
                <a:path w="2921" h="2662" extrusionOk="0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1763650" y="3725375"/>
              <a:ext cx="12050" cy="10200"/>
            </a:xfrm>
            <a:custGeom>
              <a:avLst/>
              <a:gdLst/>
              <a:ahLst/>
              <a:cxnLst/>
              <a:rect l="l" t="t" r="r" b="b"/>
              <a:pathLst>
                <a:path w="482" h="408" extrusionOk="0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7"/>
          <p:cNvSpPr/>
          <p:nvPr/>
        </p:nvSpPr>
        <p:spPr>
          <a:xfrm rot="-315008">
            <a:off x="6892612" y="1179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"/>
          <p:cNvSpPr/>
          <p:nvPr/>
        </p:nvSpPr>
        <p:spPr>
          <a:xfrm rot="-315008">
            <a:off x="8769037" y="324781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8"/>
          <p:cNvGrpSpPr/>
          <p:nvPr/>
        </p:nvGrpSpPr>
        <p:grpSpPr>
          <a:xfrm>
            <a:off x="536620" y="1846808"/>
            <a:ext cx="1050305" cy="934491"/>
            <a:chOff x="1566800" y="4210625"/>
            <a:chExt cx="964025" cy="857725"/>
          </a:xfrm>
        </p:grpSpPr>
        <p:sp>
          <p:nvSpPr>
            <p:cNvPr id="412" name="Google Shape;412;p8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6508603" y="119021"/>
            <a:ext cx="954142" cy="1273008"/>
            <a:chOff x="2882950" y="4162550"/>
            <a:chExt cx="738500" cy="985300"/>
          </a:xfrm>
        </p:grpSpPr>
        <p:sp>
          <p:nvSpPr>
            <p:cNvPr id="459" name="Google Shape;459;p8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8"/>
          <p:cNvSpPr/>
          <p:nvPr/>
        </p:nvSpPr>
        <p:spPr>
          <a:xfrm>
            <a:off x="7728372" y="3596601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8"/>
          <p:cNvSpPr/>
          <p:nvPr/>
        </p:nvSpPr>
        <p:spPr>
          <a:xfrm rot="-315008">
            <a:off x="1940924" y="468867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8"/>
          <p:cNvSpPr/>
          <p:nvPr/>
        </p:nvSpPr>
        <p:spPr>
          <a:xfrm rot="-315008">
            <a:off x="8609712" y="36071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8"/>
          <p:cNvSpPr/>
          <p:nvPr/>
        </p:nvSpPr>
        <p:spPr>
          <a:xfrm rot="-315008">
            <a:off x="7739737" y="2695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8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8"/>
          <p:cNvGrpSpPr/>
          <p:nvPr/>
        </p:nvGrpSpPr>
        <p:grpSpPr>
          <a:xfrm>
            <a:off x="1796577" y="407322"/>
            <a:ext cx="668674" cy="696398"/>
            <a:chOff x="5279575" y="813000"/>
            <a:chExt cx="647000" cy="673825"/>
          </a:xfrm>
        </p:grpSpPr>
        <p:sp>
          <p:nvSpPr>
            <p:cNvPr id="471" name="Google Shape;471;p8"/>
            <p:cNvSpPr/>
            <p:nvPr/>
          </p:nvSpPr>
          <p:spPr>
            <a:xfrm>
              <a:off x="5415450" y="848125"/>
              <a:ext cx="257875" cy="163625"/>
            </a:xfrm>
            <a:custGeom>
              <a:avLst/>
              <a:gdLst/>
              <a:ahLst/>
              <a:cxnLst/>
              <a:rect l="l" t="t" r="r" b="b"/>
              <a:pathLst>
                <a:path w="10315" h="6545" extrusionOk="0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5690875" y="862000"/>
              <a:ext cx="15725" cy="11100"/>
            </a:xfrm>
            <a:custGeom>
              <a:avLst/>
              <a:gdLst/>
              <a:ahLst/>
              <a:cxnLst/>
              <a:rect l="l" t="t" r="r" b="b"/>
              <a:pathLst>
                <a:path w="629" h="444" extrusionOk="0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5727850" y="862925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532825" y="891575"/>
              <a:ext cx="35150" cy="87825"/>
            </a:xfrm>
            <a:custGeom>
              <a:avLst/>
              <a:gdLst/>
              <a:ahLst/>
              <a:cxnLst/>
              <a:rect l="l" t="t" r="r" b="b"/>
              <a:pathLst>
                <a:path w="1406" h="3513" extrusionOk="0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5615075" y="910050"/>
              <a:ext cx="45325" cy="106325"/>
            </a:xfrm>
            <a:custGeom>
              <a:avLst/>
              <a:gdLst/>
              <a:ahLst/>
              <a:cxnLst/>
              <a:rect l="l" t="t" r="r" b="b"/>
              <a:pathLst>
                <a:path w="1813" h="4253" extrusionOk="0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5686250" y="935000"/>
              <a:ext cx="25900" cy="42550"/>
            </a:xfrm>
            <a:custGeom>
              <a:avLst/>
              <a:gdLst/>
              <a:ahLst/>
              <a:cxnLst/>
              <a:rect l="l" t="t" r="r" b="b"/>
              <a:pathLst>
                <a:path w="1036" h="1702" extrusionOk="0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724150" y="935000"/>
              <a:ext cx="112775" cy="72125"/>
            </a:xfrm>
            <a:custGeom>
              <a:avLst/>
              <a:gdLst/>
              <a:ahLst/>
              <a:cxnLst/>
              <a:rect l="l" t="t" r="r" b="b"/>
              <a:pathLst>
                <a:path w="4511" h="2885" extrusionOk="0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5380325" y="938700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399725" y="965500"/>
              <a:ext cx="38850" cy="108175"/>
            </a:xfrm>
            <a:custGeom>
              <a:avLst/>
              <a:gdLst/>
              <a:ahLst/>
              <a:cxnLst/>
              <a:rect l="l" t="t" r="r" b="b"/>
              <a:pathLst>
                <a:path w="1554" h="4327" extrusionOk="0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5327625" y="965500"/>
              <a:ext cx="51800" cy="189500"/>
            </a:xfrm>
            <a:custGeom>
              <a:avLst/>
              <a:gdLst/>
              <a:ahLst/>
              <a:cxnLst/>
              <a:rect l="l" t="t" r="r" b="b"/>
              <a:pathLst>
                <a:path w="2072" h="7580" extrusionOk="0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5423750" y="997850"/>
              <a:ext cx="24075" cy="49025"/>
            </a:xfrm>
            <a:custGeom>
              <a:avLst/>
              <a:gdLst/>
              <a:ahLst/>
              <a:cxnLst/>
              <a:rect l="l" t="t" r="r" b="b"/>
              <a:pathLst>
                <a:path w="963" h="1961" extrusionOk="0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5696425" y="995100"/>
              <a:ext cx="30525" cy="19425"/>
            </a:xfrm>
            <a:custGeom>
              <a:avLst/>
              <a:gdLst/>
              <a:ahLst/>
              <a:cxnLst/>
              <a:rect l="l" t="t" r="r" b="b"/>
              <a:pathLst>
                <a:path w="1221" h="777" extrusionOk="0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5769425" y="1027425"/>
              <a:ext cx="86000" cy="212625"/>
            </a:xfrm>
            <a:custGeom>
              <a:avLst/>
              <a:gdLst/>
              <a:ahLst/>
              <a:cxnLst/>
              <a:rect l="l" t="t" r="r" b="b"/>
              <a:pathLst>
                <a:path w="3440" h="8505" extrusionOk="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5646500" y="1079200"/>
              <a:ext cx="101700" cy="191350"/>
            </a:xfrm>
            <a:custGeom>
              <a:avLst/>
              <a:gdLst/>
              <a:ahLst/>
              <a:cxnLst/>
              <a:rect l="l" t="t" r="r" b="b"/>
              <a:pathLst>
                <a:path w="4068" h="7654" extrusionOk="0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811025" y="1096750"/>
              <a:ext cx="37925" cy="83225"/>
            </a:xfrm>
            <a:custGeom>
              <a:avLst/>
              <a:gdLst/>
              <a:ahLst/>
              <a:cxnLst/>
              <a:rect l="l" t="t" r="r" b="b"/>
              <a:pathLst>
                <a:path w="1517" h="3329" extrusionOk="0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693650" y="1124475"/>
              <a:ext cx="62875" cy="127575"/>
            </a:xfrm>
            <a:custGeom>
              <a:avLst/>
              <a:gdLst/>
              <a:ahLst/>
              <a:cxnLst/>
              <a:rect l="l" t="t" r="r" b="b"/>
              <a:pathLst>
                <a:path w="2515" h="5103" extrusionOk="0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5459800" y="1125400"/>
              <a:ext cx="15750" cy="15750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5364600" y="1139275"/>
              <a:ext cx="104475" cy="64725"/>
            </a:xfrm>
            <a:custGeom>
              <a:avLst/>
              <a:gdLst/>
              <a:ahLst/>
              <a:cxnLst/>
              <a:rect l="l" t="t" r="r" b="b"/>
              <a:pathLst>
                <a:path w="4179" h="2589" extrusionOk="0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738000" y="1145750"/>
              <a:ext cx="42550" cy="83200"/>
            </a:xfrm>
            <a:custGeom>
              <a:avLst/>
              <a:gdLst/>
              <a:ahLst/>
              <a:cxnLst/>
              <a:rect l="l" t="t" r="r" b="b"/>
              <a:pathLst>
                <a:path w="1702" h="3328" extrusionOk="0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5469050" y="1191025"/>
              <a:ext cx="36075" cy="72125"/>
            </a:xfrm>
            <a:custGeom>
              <a:avLst/>
              <a:gdLst/>
              <a:ahLst/>
              <a:cxnLst/>
              <a:rect l="l" t="t" r="r" b="b"/>
              <a:pathLst>
                <a:path w="1443" h="2885" extrusionOk="0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5925" y="1193800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5579950" y="12141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5738000" y="1230775"/>
              <a:ext cx="142375" cy="105400"/>
            </a:xfrm>
            <a:custGeom>
              <a:avLst/>
              <a:gdLst/>
              <a:ahLst/>
              <a:cxnLst/>
              <a:rect l="l" t="t" r="r" b="b"/>
              <a:pathLst>
                <a:path w="5695" h="4216" extrusionOk="0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5718600" y="1271450"/>
              <a:ext cx="157150" cy="102625"/>
            </a:xfrm>
            <a:custGeom>
              <a:avLst/>
              <a:gdLst/>
              <a:ahLst/>
              <a:cxnLst/>
              <a:rect l="l" t="t" r="r" b="b"/>
              <a:pathLst>
                <a:path w="6286" h="4105" extrusionOk="0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5725075" y="1309350"/>
              <a:ext cx="157150" cy="97050"/>
            </a:xfrm>
            <a:custGeom>
              <a:avLst/>
              <a:gdLst/>
              <a:ahLst/>
              <a:cxnLst/>
              <a:rect l="l" t="t" r="r" b="b"/>
              <a:pathLst>
                <a:path w="6286" h="3882" extrusionOk="0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5279575" y="813000"/>
              <a:ext cx="647000" cy="673825"/>
            </a:xfrm>
            <a:custGeom>
              <a:avLst/>
              <a:gdLst/>
              <a:ahLst/>
              <a:cxnLst/>
              <a:rect l="l" t="t" r="r" b="b"/>
              <a:pathLst>
                <a:path w="25880" h="26953" extrusionOk="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499550" y="1115700"/>
            <a:ext cx="6144900" cy="29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9"/>
          <p:cNvGrpSpPr/>
          <p:nvPr/>
        </p:nvGrpSpPr>
        <p:grpSpPr>
          <a:xfrm rot="-666750">
            <a:off x="1510356" y="4140229"/>
            <a:ext cx="1079498" cy="740336"/>
            <a:chOff x="1640725" y="1971125"/>
            <a:chExt cx="835575" cy="573050"/>
          </a:xfrm>
        </p:grpSpPr>
        <p:sp>
          <p:nvSpPr>
            <p:cNvPr id="500" name="Google Shape;500;p9"/>
            <p:cNvSpPr/>
            <p:nvPr/>
          </p:nvSpPr>
          <p:spPr>
            <a:xfrm>
              <a:off x="1640725" y="1971125"/>
              <a:ext cx="835575" cy="573050"/>
            </a:xfrm>
            <a:custGeom>
              <a:avLst/>
              <a:gdLst/>
              <a:ahLst/>
              <a:cxnLst/>
              <a:rect l="l" t="t" r="r" b="b"/>
              <a:pathLst>
                <a:path w="33423" h="22922" extrusionOk="0">
                  <a:moveTo>
                    <a:pt x="28062" y="13938"/>
                  </a:moveTo>
                  <a:cubicBezTo>
                    <a:pt x="29355" y="13827"/>
                    <a:pt x="30760" y="13753"/>
                    <a:pt x="32239" y="13642"/>
                  </a:cubicBezTo>
                  <a:cubicBezTo>
                    <a:pt x="32646" y="13605"/>
                    <a:pt x="33422" y="13494"/>
                    <a:pt x="33200" y="14160"/>
                  </a:cubicBezTo>
                  <a:cubicBezTo>
                    <a:pt x="33090" y="14456"/>
                    <a:pt x="32202" y="14345"/>
                    <a:pt x="31648" y="14382"/>
                  </a:cubicBezTo>
                  <a:cubicBezTo>
                    <a:pt x="30871" y="14419"/>
                    <a:pt x="29799" y="14640"/>
                    <a:pt x="28875" y="14677"/>
                  </a:cubicBezTo>
                  <a:cubicBezTo>
                    <a:pt x="28468" y="14640"/>
                    <a:pt x="28062" y="14640"/>
                    <a:pt x="27655" y="14677"/>
                  </a:cubicBezTo>
                  <a:cubicBezTo>
                    <a:pt x="27433" y="14751"/>
                    <a:pt x="27285" y="15047"/>
                    <a:pt x="27026" y="15269"/>
                  </a:cubicBezTo>
                  <a:cubicBezTo>
                    <a:pt x="26731" y="15528"/>
                    <a:pt x="26509" y="15639"/>
                    <a:pt x="26324" y="15824"/>
                  </a:cubicBezTo>
                  <a:cubicBezTo>
                    <a:pt x="25954" y="16230"/>
                    <a:pt x="25548" y="16637"/>
                    <a:pt x="25104" y="17007"/>
                  </a:cubicBezTo>
                  <a:cubicBezTo>
                    <a:pt x="24254" y="17672"/>
                    <a:pt x="23218" y="18485"/>
                    <a:pt x="22405" y="19151"/>
                  </a:cubicBezTo>
                  <a:cubicBezTo>
                    <a:pt x="21666" y="19742"/>
                    <a:pt x="21000" y="20482"/>
                    <a:pt x="20150" y="21147"/>
                  </a:cubicBezTo>
                  <a:cubicBezTo>
                    <a:pt x="19780" y="21406"/>
                    <a:pt x="19410" y="21702"/>
                    <a:pt x="18930" y="22072"/>
                  </a:cubicBezTo>
                  <a:cubicBezTo>
                    <a:pt x="18634" y="22330"/>
                    <a:pt x="17969" y="22922"/>
                    <a:pt x="17710" y="22922"/>
                  </a:cubicBezTo>
                  <a:cubicBezTo>
                    <a:pt x="17340" y="22922"/>
                    <a:pt x="17155" y="22515"/>
                    <a:pt x="16859" y="22219"/>
                  </a:cubicBezTo>
                  <a:cubicBezTo>
                    <a:pt x="15011" y="21073"/>
                    <a:pt x="12940" y="20112"/>
                    <a:pt x="10944" y="19077"/>
                  </a:cubicBezTo>
                  <a:cubicBezTo>
                    <a:pt x="10242" y="18670"/>
                    <a:pt x="9576" y="18448"/>
                    <a:pt x="8911" y="18079"/>
                  </a:cubicBezTo>
                  <a:cubicBezTo>
                    <a:pt x="8541" y="17894"/>
                    <a:pt x="8245" y="17746"/>
                    <a:pt x="7912" y="17524"/>
                  </a:cubicBezTo>
                  <a:cubicBezTo>
                    <a:pt x="6360" y="16600"/>
                    <a:pt x="4918" y="15528"/>
                    <a:pt x="3587" y="14271"/>
                  </a:cubicBezTo>
                  <a:cubicBezTo>
                    <a:pt x="2847" y="14382"/>
                    <a:pt x="2034" y="14493"/>
                    <a:pt x="1295" y="14677"/>
                  </a:cubicBezTo>
                  <a:cubicBezTo>
                    <a:pt x="962" y="14751"/>
                    <a:pt x="112" y="15121"/>
                    <a:pt x="38" y="14567"/>
                  </a:cubicBezTo>
                  <a:cubicBezTo>
                    <a:pt x="1" y="14123"/>
                    <a:pt x="629" y="14049"/>
                    <a:pt x="962" y="13975"/>
                  </a:cubicBezTo>
                  <a:cubicBezTo>
                    <a:pt x="1738" y="13753"/>
                    <a:pt x="2293" y="13753"/>
                    <a:pt x="2995" y="13568"/>
                  </a:cubicBezTo>
                  <a:cubicBezTo>
                    <a:pt x="2293" y="12348"/>
                    <a:pt x="1221" y="10722"/>
                    <a:pt x="1036" y="8873"/>
                  </a:cubicBezTo>
                  <a:cubicBezTo>
                    <a:pt x="1036" y="8577"/>
                    <a:pt x="1036" y="8282"/>
                    <a:pt x="1036" y="7986"/>
                  </a:cubicBezTo>
                  <a:cubicBezTo>
                    <a:pt x="1110" y="6988"/>
                    <a:pt x="1221" y="5878"/>
                    <a:pt x="1627" y="5102"/>
                  </a:cubicBezTo>
                  <a:cubicBezTo>
                    <a:pt x="1960" y="4621"/>
                    <a:pt x="2330" y="4141"/>
                    <a:pt x="2811" y="3771"/>
                  </a:cubicBezTo>
                  <a:cubicBezTo>
                    <a:pt x="4031" y="2625"/>
                    <a:pt x="5583" y="1886"/>
                    <a:pt x="7247" y="1738"/>
                  </a:cubicBezTo>
                  <a:cubicBezTo>
                    <a:pt x="8467" y="1590"/>
                    <a:pt x="9724" y="1664"/>
                    <a:pt x="10944" y="1960"/>
                  </a:cubicBezTo>
                  <a:cubicBezTo>
                    <a:pt x="11203" y="2033"/>
                    <a:pt x="11425" y="2218"/>
                    <a:pt x="11720" y="2292"/>
                  </a:cubicBezTo>
                  <a:cubicBezTo>
                    <a:pt x="12016" y="2403"/>
                    <a:pt x="12349" y="2403"/>
                    <a:pt x="12571" y="2514"/>
                  </a:cubicBezTo>
                  <a:cubicBezTo>
                    <a:pt x="13162" y="2773"/>
                    <a:pt x="13643" y="3327"/>
                    <a:pt x="14197" y="3697"/>
                  </a:cubicBezTo>
                  <a:cubicBezTo>
                    <a:pt x="14752" y="4030"/>
                    <a:pt x="15307" y="4400"/>
                    <a:pt x="15787" y="4843"/>
                  </a:cubicBezTo>
                  <a:cubicBezTo>
                    <a:pt x="16453" y="3771"/>
                    <a:pt x="17303" y="2810"/>
                    <a:pt x="18227" y="1997"/>
                  </a:cubicBezTo>
                  <a:cubicBezTo>
                    <a:pt x="19262" y="1035"/>
                    <a:pt x="20519" y="370"/>
                    <a:pt x="21887" y="74"/>
                  </a:cubicBezTo>
                  <a:cubicBezTo>
                    <a:pt x="22331" y="37"/>
                    <a:pt x="22812" y="74"/>
                    <a:pt x="23255" y="0"/>
                  </a:cubicBezTo>
                  <a:cubicBezTo>
                    <a:pt x="23514" y="0"/>
                    <a:pt x="23736" y="0"/>
                    <a:pt x="23995" y="0"/>
                  </a:cubicBezTo>
                  <a:cubicBezTo>
                    <a:pt x="25658" y="148"/>
                    <a:pt x="27248" y="850"/>
                    <a:pt x="28505" y="1960"/>
                  </a:cubicBezTo>
                  <a:cubicBezTo>
                    <a:pt x="29429" y="2588"/>
                    <a:pt x="30132" y="3512"/>
                    <a:pt x="30502" y="4547"/>
                  </a:cubicBezTo>
                  <a:cubicBezTo>
                    <a:pt x="30686" y="5324"/>
                    <a:pt x="30797" y="6100"/>
                    <a:pt x="30797" y="6877"/>
                  </a:cubicBezTo>
                  <a:cubicBezTo>
                    <a:pt x="30908" y="7875"/>
                    <a:pt x="30797" y="8910"/>
                    <a:pt x="30465" y="9871"/>
                  </a:cubicBezTo>
                  <a:cubicBezTo>
                    <a:pt x="30206" y="10389"/>
                    <a:pt x="29947" y="10906"/>
                    <a:pt x="29614" y="11387"/>
                  </a:cubicBezTo>
                  <a:cubicBezTo>
                    <a:pt x="29060" y="12274"/>
                    <a:pt x="28616" y="13125"/>
                    <a:pt x="28062" y="13938"/>
                  </a:cubicBezTo>
                  <a:close/>
                  <a:moveTo>
                    <a:pt x="28542" y="11794"/>
                  </a:moveTo>
                  <a:cubicBezTo>
                    <a:pt x="29245" y="10648"/>
                    <a:pt x="30095" y="9428"/>
                    <a:pt x="30132" y="7727"/>
                  </a:cubicBezTo>
                  <a:cubicBezTo>
                    <a:pt x="30169" y="6285"/>
                    <a:pt x="29910" y="4658"/>
                    <a:pt x="29208" y="3660"/>
                  </a:cubicBezTo>
                  <a:cubicBezTo>
                    <a:pt x="28875" y="3254"/>
                    <a:pt x="28542" y="2884"/>
                    <a:pt x="28135" y="2551"/>
                  </a:cubicBezTo>
                  <a:cubicBezTo>
                    <a:pt x="26952" y="1516"/>
                    <a:pt x="25474" y="887"/>
                    <a:pt x="23884" y="776"/>
                  </a:cubicBezTo>
                  <a:cubicBezTo>
                    <a:pt x="23736" y="740"/>
                    <a:pt x="23551" y="740"/>
                    <a:pt x="23403" y="776"/>
                  </a:cubicBezTo>
                  <a:cubicBezTo>
                    <a:pt x="22923" y="813"/>
                    <a:pt x="22479" y="776"/>
                    <a:pt x="22035" y="850"/>
                  </a:cubicBezTo>
                  <a:cubicBezTo>
                    <a:pt x="21296" y="961"/>
                    <a:pt x="20593" y="1257"/>
                    <a:pt x="19965" y="1664"/>
                  </a:cubicBezTo>
                  <a:cubicBezTo>
                    <a:pt x="18708" y="2477"/>
                    <a:pt x="17599" y="3549"/>
                    <a:pt x="16748" y="4769"/>
                  </a:cubicBezTo>
                  <a:cubicBezTo>
                    <a:pt x="16490" y="5139"/>
                    <a:pt x="16120" y="5952"/>
                    <a:pt x="15861" y="5989"/>
                  </a:cubicBezTo>
                  <a:cubicBezTo>
                    <a:pt x="15454" y="5989"/>
                    <a:pt x="15381" y="5509"/>
                    <a:pt x="15122" y="5213"/>
                  </a:cubicBezTo>
                  <a:cubicBezTo>
                    <a:pt x="14678" y="4843"/>
                    <a:pt x="14197" y="4511"/>
                    <a:pt x="13680" y="4215"/>
                  </a:cubicBezTo>
                  <a:cubicBezTo>
                    <a:pt x="13236" y="3845"/>
                    <a:pt x="12719" y="3512"/>
                    <a:pt x="12238" y="3217"/>
                  </a:cubicBezTo>
                  <a:cubicBezTo>
                    <a:pt x="11979" y="3106"/>
                    <a:pt x="11720" y="3106"/>
                    <a:pt x="11425" y="3032"/>
                  </a:cubicBezTo>
                  <a:cubicBezTo>
                    <a:pt x="11166" y="2921"/>
                    <a:pt x="11018" y="2773"/>
                    <a:pt x="10796" y="2736"/>
                  </a:cubicBezTo>
                  <a:cubicBezTo>
                    <a:pt x="9059" y="2292"/>
                    <a:pt x="7247" y="2366"/>
                    <a:pt x="5546" y="2921"/>
                  </a:cubicBezTo>
                  <a:cubicBezTo>
                    <a:pt x="5398" y="2958"/>
                    <a:pt x="5288" y="3106"/>
                    <a:pt x="5140" y="3180"/>
                  </a:cubicBezTo>
                  <a:cubicBezTo>
                    <a:pt x="4992" y="3217"/>
                    <a:pt x="4733" y="3254"/>
                    <a:pt x="4622" y="3327"/>
                  </a:cubicBezTo>
                  <a:cubicBezTo>
                    <a:pt x="4141" y="3586"/>
                    <a:pt x="3735" y="3919"/>
                    <a:pt x="3365" y="4289"/>
                  </a:cubicBezTo>
                  <a:cubicBezTo>
                    <a:pt x="2552" y="4954"/>
                    <a:pt x="2034" y="5878"/>
                    <a:pt x="1923" y="6951"/>
                  </a:cubicBezTo>
                  <a:cubicBezTo>
                    <a:pt x="1812" y="7505"/>
                    <a:pt x="1775" y="8097"/>
                    <a:pt x="1812" y="8651"/>
                  </a:cubicBezTo>
                  <a:cubicBezTo>
                    <a:pt x="1960" y="9576"/>
                    <a:pt x="2219" y="10500"/>
                    <a:pt x="2626" y="11350"/>
                  </a:cubicBezTo>
                  <a:cubicBezTo>
                    <a:pt x="2921" y="12163"/>
                    <a:pt x="3402" y="12903"/>
                    <a:pt x="4031" y="13494"/>
                  </a:cubicBezTo>
                  <a:cubicBezTo>
                    <a:pt x="5842" y="13531"/>
                    <a:pt x="7654" y="13457"/>
                    <a:pt x="9502" y="13273"/>
                  </a:cubicBezTo>
                  <a:cubicBezTo>
                    <a:pt x="9613" y="12053"/>
                    <a:pt x="9946" y="10500"/>
                    <a:pt x="10094" y="9317"/>
                  </a:cubicBezTo>
                  <a:cubicBezTo>
                    <a:pt x="10168" y="8836"/>
                    <a:pt x="10057" y="8355"/>
                    <a:pt x="10500" y="8355"/>
                  </a:cubicBezTo>
                  <a:cubicBezTo>
                    <a:pt x="11092" y="8355"/>
                    <a:pt x="11314" y="9723"/>
                    <a:pt x="11425" y="10241"/>
                  </a:cubicBezTo>
                  <a:cubicBezTo>
                    <a:pt x="12053" y="12496"/>
                    <a:pt x="12719" y="14788"/>
                    <a:pt x="13199" y="16933"/>
                  </a:cubicBezTo>
                  <a:cubicBezTo>
                    <a:pt x="13347" y="15971"/>
                    <a:pt x="13680" y="15084"/>
                    <a:pt x="13754" y="14012"/>
                  </a:cubicBezTo>
                  <a:cubicBezTo>
                    <a:pt x="13828" y="13125"/>
                    <a:pt x="13754" y="12200"/>
                    <a:pt x="13828" y="11350"/>
                  </a:cubicBezTo>
                  <a:cubicBezTo>
                    <a:pt x="13828" y="11128"/>
                    <a:pt x="13939" y="10869"/>
                    <a:pt x="13976" y="10648"/>
                  </a:cubicBezTo>
                  <a:cubicBezTo>
                    <a:pt x="14013" y="10093"/>
                    <a:pt x="13939" y="9539"/>
                    <a:pt x="14419" y="9576"/>
                  </a:cubicBezTo>
                  <a:cubicBezTo>
                    <a:pt x="14752" y="9612"/>
                    <a:pt x="15011" y="10352"/>
                    <a:pt x="15122" y="10685"/>
                  </a:cubicBezTo>
                  <a:cubicBezTo>
                    <a:pt x="15491" y="11794"/>
                    <a:pt x="15528" y="12792"/>
                    <a:pt x="16194" y="13457"/>
                  </a:cubicBezTo>
                  <a:cubicBezTo>
                    <a:pt x="17340" y="13420"/>
                    <a:pt x="18412" y="13642"/>
                    <a:pt x="19373" y="13716"/>
                  </a:cubicBezTo>
                  <a:cubicBezTo>
                    <a:pt x="19706" y="12016"/>
                    <a:pt x="19891" y="10278"/>
                    <a:pt x="19928" y="8577"/>
                  </a:cubicBezTo>
                  <a:cubicBezTo>
                    <a:pt x="19965" y="8023"/>
                    <a:pt x="19928" y="7135"/>
                    <a:pt x="20409" y="7135"/>
                  </a:cubicBezTo>
                  <a:cubicBezTo>
                    <a:pt x="20926" y="7135"/>
                    <a:pt x="21000" y="8060"/>
                    <a:pt x="21148" y="8503"/>
                  </a:cubicBezTo>
                  <a:cubicBezTo>
                    <a:pt x="21666" y="10093"/>
                    <a:pt x="21703" y="12200"/>
                    <a:pt x="21998" y="13938"/>
                  </a:cubicBezTo>
                  <a:cubicBezTo>
                    <a:pt x="23699" y="13827"/>
                    <a:pt x="25400" y="13827"/>
                    <a:pt x="27100" y="13938"/>
                  </a:cubicBezTo>
                  <a:cubicBezTo>
                    <a:pt x="27618" y="13273"/>
                    <a:pt x="28062" y="12533"/>
                    <a:pt x="28505" y="11794"/>
                  </a:cubicBezTo>
                  <a:close/>
                  <a:moveTo>
                    <a:pt x="20150" y="13790"/>
                  </a:moveTo>
                  <a:cubicBezTo>
                    <a:pt x="20150" y="14012"/>
                    <a:pt x="20224" y="14234"/>
                    <a:pt x="20150" y="14382"/>
                  </a:cubicBezTo>
                  <a:cubicBezTo>
                    <a:pt x="20002" y="14714"/>
                    <a:pt x="19521" y="14493"/>
                    <a:pt x="19152" y="14456"/>
                  </a:cubicBezTo>
                  <a:cubicBezTo>
                    <a:pt x="18634" y="14382"/>
                    <a:pt x="18153" y="14345"/>
                    <a:pt x="17488" y="14308"/>
                  </a:cubicBezTo>
                  <a:cubicBezTo>
                    <a:pt x="16933" y="14345"/>
                    <a:pt x="16342" y="14345"/>
                    <a:pt x="15787" y="14271"/>
                  </a:cubicBezTo>
                  <a:cubicBezTo>
                    <a:pt x="15602" y="14197"/>
                    <a:pt x="15381" y="13679"/>
                    <a:pt x="15233" y="13420"/>
                  </a:cubicBezTo>
                  <a:cubicBezTo>
                    <a:pt x="14974" y="12903"/>
                    <a:pt x="14789" y="12348"/>
                    <a:pt x="14604" y="11794"/>
                  </a:cubicBezTo>
                  <a:cubicBezTo>
                    <a:pt x="14604" y="13273"/>
                    <a:pt x="14456" y="14751"/>
                    <a:pt x="14161" y="16230"/>
                  </a:cubicBezTo>
                  <a:cubicBezTo>
                    <a:pt x="14013" y="16933"/>
                    <a:pt x="13754" y="17561"/>
                    <a:pt x="13680" y="18153"/>
                  </a:cubicBezTo>
                  <a:cubicBezTo>
                    <a:pt x="13606" y="18596"/>
                    <a:pt x="13680" y="18929"/>
                    <a:pt x="13273" y="18929"/>
                  </a:cubicBezTo>
                  <a:cubicBezTo>
                    <a:pt x="12793" y="18929"/>
                    <a:pt x="12571" y="17524"/>
                    <a:pt x="12460" y="16970"/>
                  </a:cubicBezTo>
                  <a:cubicBezTo>
                    <a:pt x="11905" y="14677"/>
                    <a:pt x="11351" y="12459"/>
                    <a:pt x="10685" y="10352"/>
                  </a:cubicBezTo>
                  <a:cubicBezTo>
                    <a:pt x="10611" y="11239"/>
                    <a:pt x="10390" y="12311"/>
                    <a:pt x="10316" y="13199"/>
                  </a:cubicBezTo>
                  <a:cubicBezTo>
                    <a:pt x="10279" y="13494"/>
                    <a:pt x="10390" y="13901"/>
                    <a:pt x="10057" y="14049"/>
                  </a:cubicBezTo>
                  <a:cubicBezTo>
                    <a:pt x="8356" y="14086"/>
                    <a:pt x="6508" y="14271"/>
                    <a:pt x="4770" y="14271"/>
                  </a:cubicBezTo>
                  <a:cubicBezTo>
                    <a:pt x="5251" y="14788"/>
                    <a:pt x="5842" y="15232"/>
                    <a:pt x="6434" y="15639"/>
                  </a:cubicBezTo>
                  <a:cubicBezTo>
                    <a:pt x="7691" y="16489"/>
                    <a:pt x="9022" y="17302"/>
                    <a:pt x="10390" y="17968"/>
                  </a:cubicBezTo>
                  <a:cubicBezTo>
                    <a:pt x="11536" y="18522"/>
                    <a:pt x="12645" y="19077"/>
                    <a:pt x="13717" y="19632"/>
                  </a:cubicBezTo>
                  <a:cubicBezTo>
                    <a:pt x="15122" y="20334"/>
                    <a:pt x="16638" y="21073"/>
                    <a:pt x="17784" y="21998"/>
                  </a:cubicBezTo>
                  <a:cubicBezTo>
                    <a:pt x="18449" y="21406"/>
                    <a:pt x="19299" y="20926"/>
                    <a:pt x="20002" y="20297"/>
                  </a:cubicBezTo>
                  <a:cubicBezTo>
                    <a:pt x="20704" y="19669"/>
                    <a:pt x="21333" y="19040"/>
                    <a:pt x="22035" y="18448"/>
                  </a:cubicBezTo>
                  <a:cubicBezTo>
                    <a:pt x="23255" y="17598"/>
                    <a:pt x="24401" y="16637"/>
                    <a:pt x="25511" y="15639"/>
                  </a:cubicBezTo>
                  <a:cubicBezTo>
                    <a:pt x="25769" y="15380"/>
                    <a:pt x="26028" y="15084"/>
                    <a:pt x="26287" y="14862"/>
                  </a:cubicBezTo>
                  <a:cubicBezTo>
                    <a:pt x="26361" y="14788"/>
                    <a:pt x="26509" y="14788"/>
                    <a:pt x="26472" y="14677"/>
                  </a:cubicBezTo>
                  <a:cubicBezTo>
                    <a:pt x="25400" y="14677"/>
                    <a:pt x="23810" y="14567"/>
                    <a:pt x="22701" y="14640"/>
                  </a:cubicBezTo>
                  <a:cubicBezTo>
                    <a:pt x="22368" y="14714"/>
                    <a:pt x="22035" y="14751"/>
                    <a:pt x="21703" y="14751"/>
                  </a:cubicBezTo>
                  <a:cubicBezTo>
                    <a:pt x="21259" y="14640"/>
                    <a:pt x="21259" y="13938"/>
                    <a:pt x="21148" y="13347"/>
                  </a:cubicBezTo>
                  <a:cubicBezTo>
                    <a:pt x="20963" y="12126"/>
                    <a:pt x="21000" y="10537"/>
                    <a:pt x="20667" y="9649"/>
                  </a:cubicBezTo>
                  <a:cubicBezTo>
                    <a:pt x="20778" y="11165"/>
                    <a:pt x="20224" y="12644"/>
                    <a:pt x="20150" y="137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227650" y="2033050"/>
              <a:ext cx="50850" cy="55475"/>
            </a:xfrm>
            <a:custGeom>
              <a:avLst/>
              <a:gdLst/>
              <a:ahLst/>
              <a:cxnLst/>
              <a:rect l="l" t="t" r="r" b="b"/>
              <a:pathLst>
                <a:path w="2034" h="2219" extrusionOk="0">
                  <a:moveTo>
                    <a:pt x="37" y="2144"/>
                  </a:moveTo>
                  <a:cubicBezTo>
                    <a:pt x="0" y="1775"/>
                    <a:pt x="407" y="1590"/>
                    <a:pt x="592" y="1368"/>
                  </a:cubicBezTo>
                  <a:cubicBezTo>
                    <a:pt x="924" y="924"/>
                    <a:pt x="1183" y="481"/>
                    <a:pt x="1405" y="0"/>
                  </a:cubicBezTo>
                  <a:cubicBezTo>
                    <a:pt x="2034" y="37"/>
                    <a:pt x="1294" y="998"/>
                    <a:pt x="1146" y="1294"/>
                  </a:cubicBezTo>
                  <a:cubicBezTo>
                    <a:pt x="813" y="1775"/>
                    <a:pt x="481" y="2218"/>
                    <a:pt x="37" y="2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226725" y="2044125"/>
              <a:ext cx="66575" cy="77675"/>
            </a:xfrm>
            <a:custGeom>
              <a:avLst/>
              <a:gdLst/>
              <a:ahLst/>
              <a:cxnLst/>
              <a:rect l="l" t="t" r="r" b="b"/>
              <a:pathLst>
                <a:path w="2663" h="3107" extrusionOk="0">
                  <a:moveTo>
                    <a:pt x="2662" y="223"/>
                  </a:moveTo>
                  <a:cubicBezTo>
                    <a:pt x="2218" y="1110"/>
                    <a:pt x="1627" y="1923"/>
                    <a:pt x="850" y="2589"/>
                  </a:cubicBezTo>
                  <a:cubicBezTo>
                    <a:pt x="666" y="2774"/>
                    <a:pt x="370" y="3106"/>
                    <a:pt x="0" y="2958"/>
                  </a:cubicBezTo>
                  <a:cubicBezTo>
                    <a:pt x="0" y="2552"/>
                    <a:pt x="407" y="2478"/>
                    <a:pt x="629" y="2256"/>
                  </a:cubicBezTo>
                  <a:cubicBezTo>
                    <a:pt x="850" y="2071"/>
                    <a:pt x="1072" y="1849"/>
                    <a:pt x="1257" y="1591"/>
                  </a:cubicBezTo>
                  <a:cubicBezTo>
                    <a:pt x="1627" y="1147"/>
                    <a:pt x="1960" y="518"/>
                    <a:pt x="2329" y="149"/>
                  </a:cubicBezTo>
                  <a:cubicBezTo>
                    <a:pt x="2366" y="112"/>
                    <a:pt x="2440" y="112"/>
                    <a:pt x="2440" y="75"/>
                  </a:cubicBezTo>
                  <a:cubicBezTo>
                    <a:pt x="2440" y="1"/>
                    <a:pt x="2477" y="75"/>
                    <a:pt x="2477" y="112"/>
                  </a:cubicBezTo>
                  <a:cubicBezTo>
                    <a:pt x="2625" y="75"/>
                    <a:pt x="2588" y="186"/>
                    <a:pt x="2662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690650" y="2054300"/>
              <a:ext cx="136800" cy="102625"/>
            </a:xfrm>
            <a:custGeom>
              <a:avLst/>
              <a:gdLst/>
              <a:ahLst/>
              <a:cxnLst/>
              <a:rect l="l" t="t" r="r" b="b"/>
              <a:pathLst>
                <a:path w="5472" h="4105" extrusionOk="0">
                  <a:moveTo>
                    <a:pt x="4954" y="74"/>
                  </a:moveTo>
                  <a:cubicBezTo>
                    <a:pt x="5176" y="74"/>
                    <a:pt x="5472" y="0"/>
                    <a:pt x="5435" y="296"/>
                  </a:cubicBezTo>
                  <a:cubicBezTo>
                    <a:pt x="5361" y="518"/>
                    <a:pt x="4806" y="444"/>
                    <a:pt x="4511" y="518"/>
                  </a:cubicBezTo>
                  <a:cubicBezTo>
                    <a:pt x="3512" y="851"/>
                    <a:pt x="2588" y="1331"/>
                    <a:pt x="1775" y="1960"/>
                  </a:cubicBezTo>
                  <a:cubicBezTo>
                    <a:pt x="1294" y="2256"/>
                    <a:pt x="961" y="2699"/>
                    <a:pt x="814" y="3254"/>
                  </a:cubicBezTo>
                  <a:cubicBezTo>
                    <a:pt x="740" y="3550"/>
                    <a:pt x="777" y="4104"/>
                    <a:pt x="444" y="4067"/>
                  </a:cubicBezTo>
                  <a:cubicBezTo>
                    <a:pt x="0" y="4030"/>
                    <a:pt x="703" y="2404"/>
                    <a:pt x="850" y="2219"/>
                  </a:cubicBezTo>
                  <a:cubicBezTo>
                    <a:pt x="1183" y="1775"/>
                    <a:pt x="1812" y="1516"/>
                    <a:pt x="2514" y="1036"/>
                  </a:cubicBezTo>
                  <a:cubicBezTo>
                    <a:pt x="3254" y="555"/>
                    <a:pt x="3993" y="111"/>
                    <a:pt x="4954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857000" y="2055225"/>
              <a:ext cx="14825" cy="20350"/>
            </a:xfrm>
            <a:custGeom>
              <a:avLst/>
              <a:gdLst/>
              <a:ahLst/>
              <a:cxnLst/>
              <a:rect l="l" t="t" r="r" b="b"/>
              <a:pathLst>
                <a:path w="593" h="814" extrusionOk="0">
                  <a:moveTo>
                    <a:pt x="1" y="518"/>
                  </a:moveTo>
                  <a:cubicBezTo>
                    <a:pt x="1" y="185"/>
                    <a:pt x="482" y="0"/>
                    <a:pt x="555" y="296"/>
                  </a:cubicBezTo>
                  <a:cubicBezTo>
                    <a:pt x="592" y="555"/>
                    <a:pt x="186" y="814"/>
                    <a:pt x="1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207300" y="2064475"/>
              <a:ext cx="112800" cy="108150"/>
            </a:xfrm>
            <a:custGeom>
              <a:avLst/>
              <a:gdLst/>
              <a:ahLst/>
              <a:cxnLst/>
              <a:rect l="l" t="t" r="r" b="b"/>
              <a:pathLst>
                <a:path w="4512" h="4326" extrusionOk="0">
                  <a:moveTo>
                    <a:pt x="4511" y="148"/>
                  </a:moveTo>
                  <a:cubicBezTo>
                    <a:pt x="4511" y="666"/>
                    <a:pt x="3920" y="998"/>
                    <a:pt x="3587" y="1331"/>
                  </a:cubicBezTo>
                  <a:cubicBezTo>
                    <a:pt x="2663" y="2218"/>
                    <a:pt x="1849" y="3254"/>
                    <a:pt x="740" y="3956"/>
                  </a:cubicBezTo>
                  <a:cubicBezTo>
                    <a:pt x="555" y="4104"/>
                    <a:pt x="260" y="4326"/>
                    <a:pt x="1" y="4141"/>
                  </a:cubicBezTo>
                  <a:cubicBezTo>
                    <a:pt x="1" y="3845"/>
                    <a:pt x="297" y="3734"/>
                    <a:pt x="481" y="3623"/>
                  </a:cubicBezTo>
                  <a:cubicBezTo>
                    <a:pt x="999" y="3291"/>
                    <a:pt x="1480" y="2847"/>
                    <a:pt x="1923" y="2403"/>
                  </a:cubicBezTo>
                  <a:cubicBezTo>
                    <a:pt x="2552" y="1775"/>
                    <a:pt x="3254" y="1220"/>
                    <a:pt x="3809" y="629"/>
                  </a:cubicBezTo>
                  <a:cubicBezTo>
                    <a:pt x="3957" y="444"/>
                    <a:pt x="4068" y="0"/>
                    <a:pt x="451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216550" y="2093125"/>
              <a:ext cx="118325" cy="106300"/>
            </a:xfrm>
            <a:custGeom>
              <a:avLst/>
              <a:gdLst/>
              <a:ahLst/>
              <a:cxnLst/>
              <a:rect l="l" t="t" r="r" b="b"/>
              <a:pathLst>
                <a:path w="4733" h="4252" extrusionOk="0">
                  <a:moveTo>
                    <a:pt x="4733" y="111"/>
                  </a:moveTo>
                  <a:cubicBezTo>
                    <a:pt x="4585" y="481"/>
                    <a:pt x="4326" y="777"/>
                    <a:pt x="4030" y="1035"/>
                  </a:cubicBezTo>
                  <a:cubicBezTo>
                    <a:pt x="3143" y="2071"/>
                    <a:pt x="2145" y="2995"/>
                    <a:pt x="1036" y="3771"/>
                  </a:cubicBezTo>
                  <a:cubicBezTo>
                    <a:pt x="777" y="3919"/>
                    <a:pt x="481" y="4252"/>
                    <a:pt x="111" y="4104"/>
                  </a:cubicBezTo>
                  <a:cubicBezTo>
                    <a:pt x="0" y="3734"/>
                    <a:pt x="444" y="3697"/>
                    <a:pt x="592" y="3475"/>
                  </a:cubicBezTo>
                  <a:cubicBezTo>
                    <a:pt x="2330" y="2736"/>
                    <a:pt x="3217" y="1146"/>
                    <a:pt x="4548" y="0"/>
                  </a:cubicBezTo>
                  <a:cubicBezTo>
                    <a:pt x="4622" y="37"/>
                    <a:pt x="4659" y="74"/>
                    <a:pt x="473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215625" y="2109750"/>
              <a:ext cx="134975" cy="121100"/>
            </a:xfrm>
            <a:custGeom>
              <a:avLst/>
              <a:gdLst/>
              <a:ahLst/>
              <a:cxnLst/>
              <a:rect l="l" t="t" r="r" b="b"/>
              <a:pathLst>
                <a:path w="5399" h="4844" extrusionOk="0">
                  <a:moveTo>
                    <a:pt x="5361" y="223"/>
                  </a:moveTo>
                  <a:cubicBezTo>
                    <a:pt x="5398" y="518"/>
                    <a:pt x="5102" y="740"/>
                    <a:pt x="4918" y="962"/>
                  </a:cubicBezTo>
                  <a:cubicBezTo>
                    <a:pt x="3956" y="2108"/>
                    <a:pt x="2884" y="3143"/>
                    <a:pt x="1627" y="3994"/>
                  </a:cubicBezTo>
                  <a:cubicBezTo>
                    <a:pt x="1184" y="4326"/>
                    <a:pt x="666" y="4844"/>
                    <a:pt x="37" y="4733"/>
                  </a:cubicBezTo>
                  <a:cubicBezTo>
                    <a:pt x="1" y="4363"/>
                    <a:pt x="444" y="4289"/>
                    <a:pt x="666" y="4178"/>
                  </a:cubicBezTo>
                  <a:cubicBezTo>
                    <a:pt x="1405" y="3735"/>
                    <a:pt x="2071" y="3217"/>
                    <a:pt x="2699" y="2663"/>
                  </a:cubicBezTo>
                  <a:cubicBezTo>
                    <a:pt x="3106" y="2293"/>
                    <a:pt x="3550" y="1923"/>
                    <a:pt x="3919" y="1516"/>
                  </a:cubicBezTo>
                  <a:cubicBezTo>
                    <a:pt x="4326" y="1073"/>
                    <a:pt x="4622" y="629"/>
                    <a:pt x="5029" y="259"/>
                  </a:cubicBezTo>
                  <a:cubicBezTo>
                    <a:pt x="5102" y="186"/>
                    <a:pt x="5250" y="1"/>
                    <a:pt x="536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227650" y="2147650"/>
              <a:ext cx="132175" cy="118325"/>
            </a:xfrm>
            <a:custGeom>
              <a:avLst/>
              <a:gdLst/>
              <a:ahLst/>
              <a:cxnLst/>
              <a:rect l="l" t="t" r="r" b="b"/>
              <a:pathLst>
                <a:path w="5287" h="4733" extrusionOk="0">
                  <a:moveTo>
                    <a:pt x="5287" y="185"/>
                  </a:moveTo>
                  <a:cubicBezTo>
                    <a:pt x="5176" y="481"/>
                    <a:pt x="4991" y="703"/>
                    <a:pt x="4769" y="888"/>
                  </a:cubicBezTo>
                  <a:cubicBezTo>
                    <a:pt x="4215" y="1553"/>
                    <a:pt x="3586" y="2182"/>
                    <a:pt x="2958" y="2736"/>
                  </a:cubicBezTo>
                  <a:cubicBezTo>
                    <a:pt x="2292" y="3291"/>
                    <a:pt x="1516" y="3772"/>
                    <a:pt x="850" y="4289"/>
                  </a:cubicBezTo>
                  <a:cubicBezTo>
                    <a:pt x="629" y="4437"/>
                    <a:pt x="333" y="4733"/>
                    <a:pt x="37" y="4548"/>
                  </a:cubicBezTo>
                  <a:cubicBezTo>
                    <a:pt x="0" y="4215"/>
                    <a:pt x="407" y="4104"/>
                    <a:pt x="592" y="3956"/>
                  </a:cubicBezTo>
                  <a:cubicBezTo>
                    <a:pt x="1257" y="3476"/>
                    <a:pt x="1960" y="3032"/>
                    <a:pt x="2625" y="2478"/>
                  </a:cubicBezTo>
                  <a:cubicBezTo>
                    <a:pt x="3549" y="1775"/>
                    <a:pt x="4141" y="777"/>
                    <a:pt x="4954" y="185"/>
                  </a:cubicBezTo>
                  <a:cubicBezTo>
                    <a:pt x="4991" y="111"/>
                    <a:pt x="5213" y="0"/>
                    <a:pt x="528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702650" y="2166125"/>
              <a:ext cx="10200" cy="12975"/>
            </a:xfrm>
            <a:custGeom>
              <a:avLst/>
              <a:gdLst/>
              <a:ahLst/>
              <a:cxnLst/>
              <a:rect l="l" t="t" r="r" b="b"/>
              <a:pathLst>
                <a:path w="408" h="519" extrusionOk="0">
                  <a:moveTo>
                    <a:pt x="407" y="223"/>
                  </a:moveTo>
                  <a:cubicBezTo>
                    <a:pt x="407" y="408"/>
                    <a:pt x="334" y="519"/>
                    <a:pt x="112" y="482"/>
                  </a:cubicBezTo>
                  <a:cubicBezTo>
                    <a:pt x="75" y="445"/>
                    <a:pt x="75" y="371"/>
                    <a:pt x="38" y="371"/>
                  </a:cubicBezTo>
                  <a:cubicBezTo>
                    <a:pt x="1" y="112"/>
                    <a:pt x="297" y="1"/>
                    <a:pt x="407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2234100" y="2201250"/>
              <a:ext cx="117425" cy="94300"/>
            </a:xfrm>
            <a:custGeom>
              <a:avLst/>
              <a:gdLst/>
              <a:ahLst/>
              <a:cxnLst/>
              <a:rect l="l" t="t" r="r" b="b"/>
              <a:pathLst>
                <a:path w="4697" h="3772" extrusionOk="0">
                  <a:moveTo>
                    <a:pt x="4622" y="1"/>
                  </a:moveTo>
                  <a:cubicBezTo>
                    <a:pt x="4696" y="481"/>
                    <a:pt x="4179" y="666"/>
                    <a:pt x="3883" y="925"/>
                  </a:cubicBezTo>
                  <a:cubicBezTo>
                    <a:pt x="2959" y="1775"/>
                    <a:pt x="2034" y="2552"/>
                    <a:pt x="1036" y="3291"/>
                  </a:cubicBezTo>
                  <a:cubicBezTo>
                    <a:pt x="814" y="3439"/>
                    <a:pt x="297" y="3772"/>
                    <a:pt x="1" y="3513"/>
                  </a:cubicBezTo>
                  <a:cubicBezTo>
                    <a:pt x="149" y="3143"/>
                    <a:pt x="482" y="3106"/>
                    <a:pt x="777" y="2958"/>
                  </a:cubicBezTo>
                  <a:cubicBezTo>
                    <a:pt x="1776" y="2256"/>
                    <a:pt x="2737" y="1480"/>
                    <a:pt x="3624" y="629"/>
                  </a:cubicBezTo>
                  <a:cubicBezTo>
                    <a:pt x="3883" y="407"/>
                    <a:pt x="4216" y="1"/>
                    <a:pt x="4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712825" y="2215125"/>
              <a:ext cx="34225" cy="61025"/>
            </a:xfrm>
            <a:custGeom>
              <a:avLst/>
              <a:gdLst/>
              <a:ahLst/>
              <a:cxnLst/>
              <a:rect l="l" t="t" r="r" b="b"/>
              <a:pathLst>
                <a:path w="1369" h="2441" extrusionOk="0">
                  <a:moveTo>
                    <a:pt x="296" y="37"/>
                  </a:moveTo>
                  <a:cubicBezTo>
                    <a:pt x="444" y="592"/>
                    <a:pt x="629" y="1109"/>
                    <a:pt x="888" y="1627"/>
                  </a:cubicBezTo>
                  <a:cubicBezTo>
                    <a:pt x="1036" y="1886"/>
                    <a:pt x="1331" y="1997"/>
                    <a:pt x="1368" y="2293"/>
                  </a:cubicBezTo>
                  <a:cubicBezTo>
                    <a:pt x="1331" y="2366"/>
                    <a:pt x="1220" y="2366"/>
                    <a:pt x="1184" y="2440"/>
                  </a:cubicBezTo>
                  <a:cubicBezTo>
                    <a:pt x="481" y="1997"/>
                    <a:pt x="148" y="1183"/>
                    <a:pt x="0" y="148"/>
                  </a:cubicBezTo>
                  <a:cubicBezTo>
                    <a:pt x="111" y="111"/>
                    <a:pt x="148" y="0"/>
                    <a:pt x="296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2275700" y="2247475"/>
              <a:ext cx="52700" cy="49925"/>
            </a:xfrm>
            <a:custGeom>
              <a:avLst/>
              <a:gdLst/>
              <a:ahLst/>
              <a:cxnLst/>
              <a:rect l="l" t="t" r="r" b="b"/>
              <a:pathLst>
                <a:path w="2108" h="1997" extrusionOk="0">
                  <a:moveTo>
                    <a:pt x="2108" y="259"/>
                  </a:moveTo>
                  <a:cubicBezTo>
                    <a:pt x="1960" y="703"/>
                    <a:pt x="1553" y="851"/>
                    <a:pt x="1184" y="1146"/>
                  </a:cubicBezTo>
                  <a:cubicBezTo>
                    <a:pt x="1110" y="1220"/>
                    <a:pt x="149" y="1997"/>
                    <a:pt x="38" y="1516"/>
                  </a:cubicBezTo>
                  <a:cubicBezTo>
                    <a:pt x="1" y="1257"/>
                    <a:pt x="666" y="1072"/>
                    <a:pt x="962" y="851"/>
                  </a:cubicBezTo>
                  <a:cubicBezTo>
                    <a:pt x="1369" y="555"/>
                    <a:pt x="1701" y="0"/>
                    <a:pt x="2108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2112100" y="2348225"/>
              <a:ext cx="117425" cy="48075"/>
            </a:xfrm>
            <a:custGeom>
              <a:avLst/>
              <a:gdLst/>
              <a:ahLst/>
              <a:cxnLst/>
              <a:rect l="l" t="t" r="r" b="b"/>
              <a:pathLst>
                <a:path w="4697" h="1923" extrusionOk="0">
                  <a:moveTo>
                    <a:pt x="4696" y="185"/>
                  </a:moveTo>
                  <a:cubicBezTo>
                    <a:pt x="4622" y="592"/>
                    <a:pt x="4068" y="703"/>
                    <a:pt x="3735" y="850"/>
                  </a:cubicBezTo>
                  <a:cubicBezTo>
                    <a:pt x="2921" y="1183"/>
                    <a:pt x="2108" y="1442"/>
                    <a:pt x="1258" y="1664"/>
                  </a:cubicBezTo>
                  <a:cubicBezTo>
                    <a:pt x="888" y="1812"/>
                    <a:pt x="481" y="1923"/>
                    <a:pt x="38" y="1923"/>
                  </a:cubicBezTo>
                  <a:cubicBezTo>
                    <a:pt x="1" y="1405"/>
                    <a:pt x="666" y="1442"/>
                    <a:pt x="1073" y="1331"/>
                  </a:cubicBezTo>
                  <a:cubicBezTo>
                    <a:pt x="1923" y="1109"/>
                    <a:pt x="2774" y="813"/>
                    <a:pt x="3587" y="481"/>
                  </a:cubicBezTo>
                  <a:cubicBezTo>
                    <a:pt x="3957" y="296"/>
                    <a:pt x="4363" y="0"/>
                    <a:pt x="469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2088075" y="2378725"/>
              <a:ext cx="139600" cy="59175"/>
            </a:xfrm>
            <a:custGeom>
              <a:avLst/>
              <a:gdLst/>
              <a:ahLst/>
              <a:cxnLst/>
              <a:rect l="l" t="t" r="r" b="b"/>
              <a:pathLst>
                <a:path w="5584" h="2367" extrusionOk="0">
                  <a:moveTo>
                    <a:pt x="1" y="2071"/>
                  </a:moveTo>
                  <a:cubicBezTo>
                    <a:pt x="38" y="1664"/>
                    <a:pt x="407" y="1775"/>
                    <a:pt x="629" y="1701"/>
                  </a:cubicBezTo>
                  <a:cubicBezTo>
                    <a:pt x="1627" y="1479"/>
                    <a:pt x="2625" y="1109"/>
                    <a:pt x="3550" y="703"/>
                  </a:cubicBezTo>
                  <a:cubicBezTo>
                    <a:pt x="3956" y="518"/>
                    <a:pt x="4622" y="0"/>
                    <a:pt x="4918" y="74"/>
                  </a:cubicBezTo>
                  <a:cubicBezTo>
                    <a:pt x="5583" y="259"/>
                    <a:pt x="4252" y="814"/>
                    <a:pt x="3993" y="924"/>
                  </a:cubicBezTo>
                  <a:cubicBezTo>
                    <a:pt x="3143" y="1331"/>
                    <a:pt x="2256" y="1664"/>
                    <a:pt x="1368" y="1923"/>
                  </a:cubicBezTo>
                  <a:cubicBezTo>
                    <a:pt x="925" y="2034"/>
                    <a:pt x="370" y="2366"/>
                    <a:pt x="1" y="2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2066825" y="2418450"/>
              <a:ext cx="110925" cy="50875"/>
            </a:xfrm>
            <a:custGeom>
              <a:avLst/>
              <a:gdLst/>
              <a:ahLst/>
              <a:cxnLst/>
              <a:rect l="l" t="t" r="r" b="b"/>
              <a:pathLst>
                <a:path w="4437" h="2035" extrusionOk="0">
                  <a:moveTo>
                    <a:pt x="0" y="1776"/>
                  </a:moveTo>
                  <a:cubicBezTo>
                    <a:pt x="74" y="1369"/>
                    <a:pt x="629" y="1406"/>
                    <a:pt x="961" y="1295"/>
                  </a:cubicBezTo>
                  <a:cubicBezTo>
                    <a:pt x="1923" y="999"/>
                    <a:pt x="3254" y="371"/>
                    <a:pt x="4067" y="112"/>
                  </a:cubicBezTo>
                  <a:cubicBezTo>
                    <a:pt x="4141" y="112"/>
                    <a:pt x="4400" y="1"/>
                    <a:pt x="4400" y="297"/>
                  </a:cubicBezTo>
                  <a:cubicBezTo>
                    <a:pt x="4437" y="555"/>
                    <a:pt x="3697" y="740"/>
                    <a:pt x="3439" y="851"/>
                  </a:cubicBezTo>
                  <a:cubicBezTo>
                    <a:pt x="2662" y="1147"/>
                    <a:pt x="1960" y="1369"/>
                    <a:pt x="1146" y="1628"/>
                  </a:cubicBezTo>
                  <a:cubicBezTo>
                    <a:pt x="814" y="1739"/>
                    <a:pt x="333" y="2034"/>
                    <a:pt x="0" y="1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2085300" y="2463750"/>
              <a:ext cx="39775" cy="23125"/>
            </a:xfrm>
            <a:custGeom>
              <a:avLst/>
              <a:gdLst/>
              <a:ahLst/>
              <a:cxnLst/>
              <a:rect l="l" t="t" r="r" b="b"/>
              <a:pathLst>
                <a:path w="1591" h="925" extrusionOk="0">
                  <a:moveTo>
                    <a:pt x="1516" y="185"/>
                  </a:moveTo>
                  <a:cubicBezTo>
                    <a:pt x="1516" y="222"/>
                    <a:pt x="1516" y="259"/>
                    <a:pt x="1553" y="259"/>
                  </a:cubicBezTo>
                  <a:cubicBezTo>
                    <a:pt x="1590" y="518"/>
                    <a:pt x="149" y="925"/>
                    <a:pt x="75" y="629"/>
                  </a:cubicBezTo>
                  <a:cubicBezTo>
                    <a:pt x="1" y="333"/>
                    <a:pt x="1295" y="0"/>
                    <a:pt x="1516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9"/>
          <p:cNvGrpSpPr/>
          <p:nvPr/>
        </p:nvGrpSpPr>
        <p:grpSpPr>
          <a:xfrm>
            <a:off x="7405220" y="1637258"/>
            <a:ext cx="1050305" cy="934491"/>
            <a:chOff x="1566800" y="4210625"/>
            <a:chExt cx="964025" cy="857725"/>
          </a:xfrm>
        </p:grpSpPr>
        <p:sp>
          <p:nvSpPr>
            <p:cNvPr id="518" name="Google Shape;518;p9"/>
            <p:cNvSpPr/>
            <p:nvPr/>
          </p:nvSpPr>
          <p:spPr>
            <a:xfrm>
              <a:off x="1566800" y="4210625"/>
              <a:ext cx="964025" cy="857725"/>
            </a:xfrm>
            <a:custGeom>
              <a:avLst/>
              <a:gdLst/>
              <a:ahLst/>
              <a:cxnLst/>
              <a:rect l="l" t="t" r="r" b="b"/>
              <a:pathLst>
                <a:path w="38561" h="34309" extrusionOk="0">
                  <a:moveTo>
                    <a:pt x="25732" y="9982"/>
                  </a:moveTo>
                  <a:cubicBezTo>
                    <a:pt x="27728" y="9391"/>
                    <a:pt x="30353" y="9317"/>
                    <a:pt x="32941" y="9095"/>
                  </a:cubicBezTo>
                  <a:cubicBezTo>
                    <a:pt x="33754" y="9021"/>
                    <a:pt x="34900" y="8873"/>
                    <a:pt x="35566" y="9095"/>
                  </a:cubicBezTo>
                  <a:cubicBezTo>
                    <a:pt x="36047" y="9280"/>
                    <a:pt x="36379" y="9834"/>
                    <a:pt x="36712" y="10241"/>
                  </a:cubicBezTo>
                  <a:cubicBezTo>
                    <a:pt x="37082" y="10648"/>
                    <a:pt x="37414" y="11091"/>
                    <a:pt x="37747" y="11572"/>
                  </a:cubicBezTo>
                  <a:cubicBezTo>
                    <a:pt x="38154" y="12533"/>
                    <a:pt x="38376" y="13568"/>
                    <a:pt x="38487" y="14641"/>
                  </a:cubicBezTo>
                  <a:cubicBezTo>
                    <a:pt x="38524" y="14973"/>
                    <a:pt x="38487" y="15380"/>
                    <a:pt x="38487" y="15750"/>
                  </a:cubicBezTo>
                  <a:cubicBezTo>
                    <a:pt x="38524" y="16156"/>
                    <a:pt x="38561" y="16600"/>
                    <a:pt x="38561" y="17007"/>
                  </a:cubicBezTo>
                  <a:cubicBezTo>
                    <a:pt x="38524" y="17746"/>
                    <a:pt x="38265" y="18375"/>
                    <a:pt x="38228" y="19003"/>
                  </a:cubicBezTo>
                  <a:cubicBezTo>
                    <a:pt x="38265" y="19447"/>
                    <a:pt x="38228" y="19927"/>
                    <a:pt x="38154" y="20371"/>
                  </a:cubicBezTo>
                  <a:cubicBezTo>
                    <a:pt x="37895" y="21036"/>
                    <a:pt x="37377" y="21258"/>
                    <a:pt x="36601" y="21554"/>
                  </a:cubicBezTo>
                  <a:cubicBezTo>
                    <a:pt x="35640" y="21850"/>
                    <a:pt x="34679" y="22146"/>
                    <a:pt x="33717" y="22367"/>
                  </a:cubicBezTo>
                  <a:cubicBezTo>
                    <a:pt x="33089" y="22515"/>
                    <a:pt x="32423" y="22478"/>
                    <a:pt x="31758" y="22589"/>
                  </a:cubicBezTo>
                  <a:cubicBezTo>
                    <a:pt x="30908" y="22737"/>
                    <a:pt x="30020" y="22996"/>
                    <a:pt x="29096" y="23107"/>
                  </a:cubicBezTo>
                  <a:cubicBezTo>
                    <a:pt x="28209" y="23181"/>
                    <a:pt x="27358" y="23366"/>
                    <a:pt x="26508" y="23661"/>
                  </a:cubicBezTo>
                  <a:cubicBezTo>
                    <a:pt x="26397" y="25695"/>
                    <a:pt x="26434" y="27950"/>
                    <a:pt x="26434" y="30205"/>
                  </a:cubicBezTo>
                  <a:cubicBezTo>
                    <a:pt x="26434" y="30797"/>
                    <a:pt x="26582" y="31869"/>
                    <a:pt x="26360" y="32313"/>
                  </a:cubicBezTo>
                  <a:cubicBezTo>
                    <a:pt x="26249" y="32534"/>
                    <a:pt x="25843" y="32608"/>
                    <a:pt x="25584" y="32756"/>
                  </a:cubicBezTo>
                  <a:cubicBezTo>
                    <a:pt x="25325" y="32941"/>
                    <a:pt x="25066" y="33126"/>
                    <a:pt x="24844" y="33274"/>
                  </a:cubicBezTo>
                  <a:cubicBezTo>
                    <a:pt x="24290" y="33570"/>
                    <a:pt x="23735" y="33791"/>
                    <a:pt x="23144" y="34013"/>
                  </a:cubicBezTo>
                  <a:cubicBezTo>
                    <a:pt x="21998" y="34272"/>
                    <a:pt x="20815" y="34309"/>
                    <a:pt x="19669" y="34124"/>
                  </a:cubicBezTo>
                  <a:cubicBezTo>
                    <a:pt x="17228" y="33828"/>
                    <a:pt x="15713" y="33163"/>
                    <a:pt x="14308" y="31906"/>
                  </a:cubicBezTo>
                  <a:cubicBezTo>
                    <a:pt x="13605" y="31351"/>
                    <a:pt x="12977" y="30649"/>
                    <a:pt x="12496" y="29909"/>
                  </a:cubicBezTo>
                  <a:cubicBezTo>
                    <a:pt x="11794" y="28615"/>
                    <a:pt x="12090" y="26619"/>
                    <a:pt x="11905" y="24844"/>
                  </a:cubicBezTo>
                  <a:cubicBezTo>
                    <a:pt x="10204" y="25066"/>
                    <a:pt x="8282" y="25325"/>
                    <a:pt x="6433" y="25473"/>
                  </a:cubicBezTo>
                  <a:cubicBezTo>
                    <a:pt x="4769" y="25584"/>
                    <a:pt x="2810" y="25362"/>
                    <a:pt x="1960" y="24623"/>
                  </a:cubicBezTo>
                  <a:cubicBezTo>
                    <a:pt x="1627" y="24216"/>
                    <a:pt x="1331" y="23772"/>
                    <a:pt x="1146" y="23292"/>
                  </a:cubicBezTo>
                  <a:cubicBezTo>
                    <a:pt x="629" y="22330"/>
                    <a:pt x="259" y="21295"/>
                    <a:pt x="74" y="20186"/>
                  </a:cubicBezTo>
                  <a:cubicBezTo>
                    <a:pt x="37" y="19632"/>
                    <a:pt x="0" y="19040"/>
                    <a:pt x="37" y="18485"/>
                  </a:cubicBezTo>
                  <a:cubicBezTo>
                    <a:pt x="0" y="17968"/>
                    <a:pt x="0" y="17413"/>
                    <a:pt x="37" y="16896"/>
                  </a:cubicBezTo>
                  <a:cubicBezTo>
                    <a:pt x="111" y="16230"/>
                    <a:pt x="296" y="15491"/>
                    <a:pt x="444" y="14862"/>
                  </a:cubicBezTo>
                  <a:cubicBezTo>
                    <a:pt x="703" y="13901"/>
                    <a:pt x="1146" y="13014"/>
                    <a:pt x="1849" y="12237"/>
                  </a:cubicBezTo>
                  <a:cubicBezTo>
                    <a:pt x="2292" y="11794"/>
                    <a:pt x="2477" y="11387"/>
                    <a:pt x="3180" y="11202"/>
                  </a:cubicBezTo>
                  <a:cubicBezTo>
                    <a:pt x="4067" y="10980"/>
                    <a:pt x="5139" y="11054"/>
                    <a:pt x="6174" y="10943"/>
                  </a:cubicBezTo>
                  <a:cubicBezTo>
                    <a:pt x="6951" y="10759"/>
                    <a:pt x="7727" y="10611"/>
                    <a:pt x="8503" y="10574"/>
                  </a:cubicBezTo>
                  <a:cubicBezTo>
                    <a:pt x="9317" y="10574"/>
                    <a:pt x="10130" y="10500"/>
                    <a:pt x="10943" y="10352"/>
                  </a:cubicBezTo>
                  <a:cubicBezTo>
                    <a:pt x="11017" y="8023"/>
                    <a:pt x="10463" y="5657"/>
                    <a:pt x="10685" y="3623"/>
                  </a:cubicBezTo>
                  <a:cubicBezTo>
                    <a:pt x="10759" y="2884"/>
                    <a:pt x="11202" y="2218"/>
                    <a:pt x="11868" y="1849"/>
                  </a:cubicBezTo>
                  <a:cubicBezTo>
                    <a:pt x="13383" y="998"/>
                    <a:pt x="15010" y="407"/>
                    <a:pt x="16674" y="74"/>
                  </a:cubicBezTo>
                  <a:cubicBezTo>
                    <a:pt x="16748" y="74"/>
                    <a:pt x="16748" y="37"/>
                    <a:pt x="16785" y="37"/>
                  </a:cubicBezTo>
                  <a:cubicBezTo>
                    <a:pt x="17154" y="0"/>
                    <a:pt x="17413" y="222"/>
                    <a:pt x="17709" y="222"/>
                  </a:cubicBezTo>
                  <a:cubicBezTo>
                    <a:pt x="18042" y="259"/>
                    <a:pt x="18448" y="111"/>
                    <a:pt x="18966" y="148"/>
                  </a:cubicBezTo>
                  <a:cubicBezTo>
                    <a:pt x="20075" y="259"/>
                    <a:pt x="21184" y="555"/>
                    <a:pt x="22183" y="1072"/>
                  </a:cubicBezTo>
                  <a:cubicBezTo>
                    <a:pt x="22959" y="1442"/>
                    <a:pt x="24401" y="1923"/>
                    <a:pt x="24770" y="2662"/>
                  </a:cubicBezTo>
                  <a:cubicBezTo>
                    <a:pt x="24992" y="3217"/>
                    <a:pt x="25103" y="3771"/>
                    <a:pt x="25140" y="4363"/>
                  </a:cubicBezTo>
                  <a:cubicBezTo>
                    <a:pt x="25362" y="6285"/>
                    <a:pt x="25547" y="8060"/>
                    <a:pt x="25732" y="9982"/>
                  </a:cubicBezTo>
                  <a:close/>
                  <a:moveTo>
                    <a:pt x="25732" y="23994"/>
                  </a:moveTo>
                  <a:cubicBezTo>
                    <a:pt x="25806" y="21813"/>
                    <a:pt x="25732" y="19669"/>
                    <a:pt x="25547" y="17524"/>
                  </a:cubicBezTo>
                  <a:cubicBezTo>
                    <a:pt x="25436" y="16267"/>
                    <a:pt x="25436" y="15010"/>
                    <a:pt x="25362" y="13753"/>
                  </a:cubicBezTo>
                  <a:cubicBezTo>
                    <a:pt x="25251" y="12533"/>
                    <a:pt x="25103" y="11350"/>
                    <a:pt x="24992" y="10167"/>
                  </a:cubicBezTo>
                  <a:cubicBezTo>
                    <a:pt x="24844" y="8984"/>
                    <a:pt x="24770" y="7764"/>
                    <a:pt x="24623" y="6544"/>
                  </a:cubicBezTo>
                  <a:cubicBezTo>
                    <a:pt x="24438" y="5435"/>
                    <a:pt x="24512" y="4030"/>
                    <a:pt x="24105" y="3069"/>
                  </a:cubicBezTo>
                  <a:cubicBezTo>
                    <a:pt x="23957" y="2662"/>
                    <a:pt x="22848" y="2255"/>
                    <a:pt x="22256" y="2034"/>
                  </a:cubicBezTo>
                  <a:cubicBezTo>
                    <a:pt x="21665" y="1701"/>
                    <a:pt x="20999" y="1405"/>
                    <a:pt x="20334" y="1183"/>
                  </a:cubicBezTo>
                  <a:cubicBezTo>
                    <a:pt x="19262" y="961"/>
                    <a:pt x="18190" y="924"/>
                    <a:pt x="17081" y="998"/>
                  </a:cubicBezTo>
                  <a:cubicBezTo>
                    <a:pt x="16970" y="887"/>
                    <a:pt x="16785" y="850"/>
                    <a:pt x="16637" y="887"/>
                  </a:cubicBezTo>
                  <a:cubicBezTo>
                    <a:pt x="15750" y="1146"/>
                    <a:pt x="14788" y="1442"/>
                    <a:pt x="13827" y="1812"/>
                  </a:cubicBezTo>
                  <a:cubicBezTo>
                    <a:pt x="13162" y="2034"/>
                    <a:pt x="11794" y="2625"/>
                    <a:pt x="11498" y="3217"/>
                  </a:cubicBezTo>
                  <a:cubicBezTo>
                    <a:pt x="11239" y="3808"/>
                    <a:pt x="11350" y="5176"/>
                    <a:pt x="11424" y="6137"/>
                  </a:cubicBezTo>
                  <a:cubicBezTo>
                    <a:pt x="11498" y="7099"/>
                    <a:pt x="11609" y="8134"/>
                    <a:pt x="11646" y="8984"/>
                  </a:cubicBezTo>
                  <a:cubicBezTo>
                    <a:pt x="11720" y="11165"/>
                    <a:pt x="11720" y="13125"/>
                    <a:pt x="11831" y="14936"/>
                  </a:cubicBezTo>
                  <a:cubicBezTo>
                    <a:pt x="11979" y="16711"/>
                    <a:pt x="12237" y="18670"/>
                    <a:pt x="12385" y="20556"/>
                  </a:cubicBezTo>
                  <a:cubicBezTo>
                    <a:pt x="12570" y="22404"/>
                    <a:pt x="12644" y="24438"/>
                    <a:pt x="12755" y="26323"/>
                  </a:cubicBezTo>
                  <a:cubicBezTo>
                    <a:pt x="12755" y="26804"/>
                    <a:pt x="12718" y="27432"/>
                    <a:pt x="12755" y="27839"/>
                  </a:cubicBezTo>
                  <a:cubicBezTo>
                    <a:pt x="12755" y="28911"/>
                    <a:pt x="13236" y="29909"/>
                    <a:pt x="14086" y="30612"/>
                  </a:cubicBezTo>
                  <a:cubicBezTo>
                    <a:pt x="15084" y="31647"/>
                    <a:pt x="16267" y="32682"/>
                    <a:pt x="17894" y="33015"/>
                  </a:cubicBezTo>
                  <a:cubicBezTo>
                    <a:pt x="20260" y="33496"/>
                    <a:pt x="22737" y="33791"/>
                    <a:pt x="24770" y="32460"/>
                  </a:cubicBezTo>
                  <a:cubicBezTo>
                    <a:pt x="24918" y="32350"/>
                    <a:pt x="24992" y="32202"/>
                    <a:pt x="25140" y="32091"/>
                  </a:cubicBezTo>
                  <a:cubicBezTo>
                    <a:pt x="25288" y="31980"/>
                    <a:pt x="25510" y="32017"/>
                    <a:pt x="25695" y="31869"/>
                  </a:cubicBezTo>
                  <a:cubicBezTo>
                    <a:pt x="25769" y="29318"/>
                    <a:pt x="25584" y="26545"/>
                    <a:pt x="25732" y="23994"/>
                  </a:cubicBezTo>
                  <a:close/>
                  <a:moveTo>
                    <a:pt x="37784" y="17118"/>
                  </a:moveTo>
                  <a:cubicBezTo>
                    <a:pt x="37858" y="15824"/>
                    <a:pt x="37747" y="14530"/>
                    <a:pt x="37488" y="13273"/>
                  </a:cubicBezTo>
                  <a:cubicBezTo>
                    <a:pt x="37230" y="12348"/>
                    <a:pt x="36823" y="11535"/>
                    <a:pt x="36231" y="10833"/>
                  </a:cubicBezTo>
                  <a:cubicBezTo>
                    <a:pt x="36010" y="10426"/>
                    <a:pt x="35714" y="10093"/>
                    <a:pt x="35381" y="9834"/>
                  </a:cubicBezTo>
                  <a:cubicBezTo>
                    <a:pt x="34753" y="9723"/>
                    <a:pt x="34124" y="9686"/>
                    <a:pt x="33496" y="9797"/>
                  </a:cubicBezTo>
                  <a:cubicBezTo>
                    <a:pt x="30982" y="9982"/>
                    <a:pt x="27987" y="10167"/>
                    <a:pt x="25880" y="10759"/>
                  </a:cubicBezTo>
                  <a:cubicBezTo>
                    <a:pt x="25880" y="11165"/>
                    <a:pt x="25917" y="11609"/>
                    <a:pt x="26027" y="12016"/>
                  </a:cubicBezTo>
                  <a:cubicBezTo>
                    <a:pt x="26249" y="11868"/>
                    <a:pt x="26323" y="11091"/>
                    <a:pt x="26656" y="11128"/>
                  </a:cubicBezTo>
                  <a:cubicBezTo>
                    <a:pt x="26730" y="11128"/>
                    <a:pt x="26804" y="11202"/>
                    <a:pt x="26841" y="11276"/>
                  </a:cubicBezTo>
                  <a:cubicBezTo>
                    <a:pt x="26952" y="11683"/>
                    <a:pt x="26175" y="12200"/>
                    <a:pt x="26101" y="12866"/>
                  </a:cubicBezTo>
                  <a:cubicBezTo>
                    <a:pt x="26101" y="13088"/>
                    <a:pt x="26101" y="13347"/>
                    <a:pt x="26175" y="13605"/>
                  </a:cubicBezTo>
                  <a:cubicBezTo>
                    <a:pt x="26508" y="13162"/>
                    <a:pt x="26619" y="12459"/>
                    <a:pt x="27174" y="12237"/>
                  </a:cubicBezTo>
                  <a:cubicBezTo>
                    <a:pt x="27211" y="12274"/>
                    <a:pt x="27321" y="12274"/>
                    <a:pt x="27321" y="12385"/>
                  </a:cubicBezTo>
                  <a:cubicBezTo>
                    <a:pt x="27026" y="13310"/>
                    <a:pt x="25990" y="13901"/>
                    <a:pt x="26286" y="15158"/>
                  </a:cubicBezTo>
                  <a:cubicBezTo>
                    <a:pt x="26545" y="14751"/>
                    <a:pt x="26619" y="13901"/>
                    <a:pt x="27137" y="13901"/>
                  </a:cubicBezTo>
                  <a:cubicBezTo>
                    <a:pt x="27247" y="14308"/>
                    <a:pt x="26952" y="14641"/>
                    <a:pt x="26804" y="14973"/>
                  </a:cubicBezTo>
                  <a:cubicBezTo>
                    <a:pt x="26508" y="15528"/>
                    <a:pt x="26138" y="15935"/>
                    <a:pt x="26286" y="16822"/>
                  </a:cubicBezTo>
                  <a:cubicBezTo>
                    <a:pt x="26508" y="16563"/>
                    <a:pt x="26730" y="16267"/>
                    <a:pt x="26878" y="15898"/>
                  </a:cubicBezTo>
                  <a:cubicBezTo>
                    <a:pt x="27063" y="15602"/>
                    <a:pt x="27174" y="15121"/>
                    <a:pt x="27543" y="15010"/>
                  </a:cubicBezTo>
                  <a:cubicBezTo>
                    <a:pt x="27876" y="15195"/>
                    <a:pt x="27543" y="15491"/>
                    <a:pt x="27432" y="15639"/>
                  </a:cubicBezTo>
                  <a:cubicBezTo>
                    <a:pt x="27321" y="15824"/>
                    <a:pt x="27211" y="16156"/>
                    <a:pt x="27100" y="16378"/>
                  </a:cubicBezTo>
                  <a:cubicBezTo>
                    <a:pt x="26767" y="16970"/>
                    <a:pt x="26175" y="17524"/>
                    <a:pt x="26434" y="18301"/>
                  </a:cubicBezTo>
                  <a:cubicBezTo>
                    <a:pt x="26767" y="17783"/>
                    <a:pt x="27026" y="16896"/>
                    <a:pt x="27617" y="16822"/>
                  </a:cubicBezTo>
                  <a:cubicBezTo>
                    <a:pt x="27728" y="17228"/>
                    <a:pt x="27284" y="17561"/>
                    <a:pt x="27063" y="17931"/>
                  </a:cubicBezTo>
                  <a:cubicBezTo>
                    <a:pt x="26693" y="18596"/>
                    <a:pt x="26249" y="19225"/>
                    <a:pt x="26545" y="20223"/>
                  </a:cubicBezTo>
                  <a:cubicBezTo>
                    <a:pt x="26693" y="19927"/>
                    <a:pt x="26878" y="19595"/>
                    <a:pt x="27100" y="19336"/>
                  </a:cubicBezTo>
                  <a:cubicBezTo>
                    <a:pt x="27284" y="19077"/>
                    <a:pt x="27432" y="18633"/>
                    <a:pt x="27839" y="18559"/>
                  </a:cubicBezTo>
                  <a:cubicBezTo>
                    <a:pt x="28061" y="18855"/>
                    <a:pt x="27765" y="19114"/>
                    <a:pt x="27617" y="19299"/>
                  </a:cubicBezTo>
                  <a:cubicBezTo>
                    <a:pt x="27174" y="19927"/>
                    <a:pt x="26582" y="20593"/>
                    <a:pt x="26582" y="21480"/>
                  </a:cubicBezTo>
                  <a:cubicBezTo>
                    <a:pt x="26767" y="21147"/>
                    <a:pt x="26989" y="20852"/>
                    <a:pt x="27211" y="20556"/>
                  </a:cubicBezTo>
                  <a:cubicBezTo>
                    <a:pt x="27432" y="20297"/>
                    <a:pt x="27580" y="19853"/>
                    <a:pt x="27987" y="19890"/>
                  </a:cubicBezTo>
                  <a:cubicBezTo>
                    <a:pt x="28172" y="20149"/>
                    <a:pt x="27876" y="20334"/>
                    <a:pt x="27728" y="20482"/>
                  </a:cubicBezTo>
                  <a:cubicBezTo>
                    <a:pt x="27580" y="20667"/>
                    <a:pt x="27469" y="20889"/>
                    <a:pt x="27321" y="21073"/>
                  </a:cubicBezTo>
                  <a:cubicBezTo>
                    <a:pt x="26989" y="21628"/>
                    <a:pt x="26471" y="21998"/>
                    <a:pt x="26545" y="22848"/>
                  </a:cubicBezTo>
                  <a:cubicBezTo>
                    <a:pt x="26804" y="22700"/>
                    <a:pt x="26989" y="22257"/>
                    <a:pt x="27247" y="21924"/>
                  </a:cubicBezTo>
                  <a:cubicBezTo>
                    <a:pt x="27506" y="21591"/>
                    <a:pt x="27728" y="21073"/>
                    <a:pt x="28172" y="21258"/>
                  </a:cubicBezTo>
                  <a:cubicBezTo>
                    <a:pt x="28098" y="21776"/>
                    <a:pt x="27469" y="22109"/>
                    <a:pt x="27247" y="22663"/>
                  </a:cubicBezTo>
                  <a:cubicBezTo>
                    <a:pt x="28948" y="22515"/>
                    <a:pt x="30612" y="22035"/>
                    <a:pt x="32349" y="21850"/>
                  </a:cubicBezTo>
                  <a:cubicBezTo>
                    <a:pt x="32941" y="21776"/>
                    <a:pt x="33533" y="21665"/>
                    <a:pt x="34087" y="21517"/>
                  </a:cubicBezTo>
                  <a:cubicBezTo>
                    <a:pt x="35159" y="21332"/>
                    <a:pt x="36157" y="20999"/>
                    <a:pt x="37119" y="20593"/>
                  </a:cubicBezTo>
                  <a:cubicBezTo>
                    <a:pt x="37045" y="20149"/>
                    <a:pt x="37341" y="20112"/>
                    <a:pt x="37525" y="19964"/>
                  </a:cubicBezTo>
                  <a:cubicBezTo>
                    <a:pt x="37377" y="18707"/>
                    <a:pt x="37710" y="18116"/>
                    <a:pt x="37784" y="17118"/>
                  </a:cubicBezTo>
                  <a:close/>
                  <a:moveTo>
                    <a:pt x="10833" y="11128"/>
                  </a:moveTo>
                  <a:cubicBezTo>
                    <a:pt x="9945" y="11387"/>
                    <a:pt x="8984" y="11239"/>
                    <a:pt x="8060" y="11313"/>
                  </a:cubicBezTo>
                  <a:cubicBezTo>
                    <a:pt x="7431" y="11350"/>
                    <a:pt x="6877" y="11609"/>
                    <a:pt x="6322" y="11683"/>
                  </a:cubicBezTo>
                  <a:cubicBezTo>
                    <a:pt x="5398" y="11794"/>
                    <a:pt x="4621" y="11757"/>
                    <a:pt x="3771" y="11868"/>
                  </a:cubicBezTo>
                  <a:cubicBezTo>
                    <a:pt x="3254" y="11942"/>
                    <a:pt x="2773" y="12200"/>
                    <a:pt x="2440" y="12644"/>
                  </a:cubicBezTo>
                  <a:cubicBezTo>
                    <a:pt x="1849" y="13310"/>
                    <a:pt x="1405" y="14086"/>
                    <a:pt x="1183" y="14936"/>
                  </a:cubicBezTo>
                  <a:cubicBezTo>
                    <a:pt x="1183" y="14936"/>
                    <a:pt x="1146" y="15010"/>
                    <a:pt x="1146" y="15010"/>
                  </a:cubicBezTo>
                  <a:cubicBezTo>
                    <a:pt x="1072" y="15713"/>
                    <a:pt x="850" y="16415"/>
                    <a:pt x="776" y="17007"/>
                  </a:cubicBezTo>
                  <a:cubicBezTo>
                    <a:pt x="444" y="19447"/>
                    <a:pt x="1035" y="21961"/>
                    <a:pt x="2440" y="24031"/>
                  </a:cubicBezTo>
                  <a:cubicBezTo>
                    <a:pt x="4584" y="25325"/>
                    <a:pt x="8245" y="24364"/>
                    <a:pt x="10980" y="24253"/>
                  </a:cubicBezTo>
                  <a:cubicBezTo>
                    <a:pt x="11350" y="23809"/>
                    <a:pt x="11979" y="23366"/>
                    <a:pt x="11683" y="22552"/>
                  </a:cubicBezTo>
                  <a:cubicBezTo>
                    <a:pt x="11572" y="22848"/>
                    <a:pt x="11350" y="23144"/>
                    <a:pt x="11128" y="23366"/>
                  </a:cubicBezTo>
                  <a:cubicBezTo>
                    <a:pt x="10943" y="23624"/>
                    <a:pt x="10833" y="24031"/>
                    <a:pt x="10463" y="24142"/>
                  </a:cubicBezTo>
                  <a:cubicBezTo>
                    <a:pt x="10389" y="24105"/>
                    <a:pt x="10352" y="24031"/>
                    <a:pt x="10315" y="23957"/>
                  </a:cubicBezTo>
                  <a:cubicBezTo>
                    <a:pt x="10759" y="23218"/>
                    <a:pt x="11276" y="22552"/>
                    <a:pt x="11720" y="21850"/>
                  </a:cubicBezTo>
                  <a:cubicBezTo>
                    <a:pt x="11683" y="21739"/>
                    <a:pt x="11720" y="21554"/>
                    <a:pt x="11683" y="21369"/>
                  </a:cubicBezTo>
                  <a:cubicBezTo>
                    <a:pt x="11387" y="21665"/>
                    <a:pt x="11128" y="21961"/>
                    <a:pt x="10869" y="22293"/>
                  </a:cubicBezTo>
                  <a:cubicBezTo>
                    <a:pt x="10611" y="22626"/>
                    <a:pt x="10500" y="23070"/>
                    <a:pt x="10130" y="23329"/>
                  </a:cubicBezTo>
                  <a:cubicBezTo>
                    <a:pt x="9797" y="23107"/>
                    <a:pt x="10093" y="22737"/>
                    <a:pt x="10204" y="22552"/>
                  </a:cubicBezTo>
                  <a:cubicBezTo>
                    <a:pt x="10648" y="21850"/>
                    <a:pt x="11313" y="21295"/>
                    <a:pt x="11609" y="20556"/>
                  </a:cubicBezTo>
                  <a:cubicBezTo>
                    <a:pt x="11609" y="20297"/>
                    <a:pt x="11683" y="20001"/>
                    <a:pt x="11572" y="19816"/>
                  </a:cubicBezTo>
                  <a:cubicBezTo>
                    <a:pt x="11350" y="20186"/>
                    <a:pt x="11165" y="20556"/>
                    <a:pt x="10943" y="20963"/>
                  </a:cubicBezTo>
                  <a:cubicBezTo>
                    <a:pt x="10759" y="21332"/>
                    <a:pt x="10574" y="21776"/>
                    <a:pt x="10167" y="21924"/>
                  </a:cubicBezTo>
                  <a:cubicBezTo>
                    <a:pt x="9834" y="21702"/>
                    <a:pt x="10204" y="21443"/>
                    <a:pt x="10352" y="21258"/>
                  </a:cubicBezTo>
                  <a:cubicBezTo>
                    <a:pt x="10685" y="20778"/>
                    <a:pt x="10796" y="20334"/>
                    <a:pt x="11091" y="19816"/>
                  </a:cubicBezTo>
                  <a:cubicBezTo>
                    <a:pt x="11313" y="19521"/>
                    <a:pt x="11720" y="19262"/>
                    <a:pt x="11461" y="18892"/>
                  </a:cubicBezTo>
                  <a:cubicBezTo>
                    <a:pt x="11276" y="19299"/>
                    <a:pt x="11054" y="19632"/>
                    <a:pt x="10759" y="19964"/>
                  </a:cubicBezTo>
                  <a:cubicBezTo>
                    <a:pt x="10648" y="20112"/>
                    <a:pt x="10648" y="20408"/>
                    <a:pt x="10352" y="20408"/>
                  </a:cubicBezTo>
                  <a:cubicBezTo>
                    <a:pt x="10019" y="20001"/>
                    <a:pt x="10537" y="19669"/>
                    <a:pt x="10759" y="19410"/>
                  </a:cubicBezTo>
                  <a:cubicBezTo>
                    <a:pt x="11202" y="18929"/>
                    <a:pt x="11424" y="18264"/>
                    <a:pt x="11313" y="17598"/>
                  </a:cubicBezTo>
                  <a:cubicBezTo>
                    <a:pt x="11017" y="18005"/>
                    <a:pt x="10796" y="18818"/>
                    <a:pt x="10241" y="18818"/>
                  </a:cubicBezTo>
                  <a:cubicBezTo>
                    <a:pt x="10093" y="18449"/>
                    <a:pt x="10537" y="18190"/>
                    <a:pt x="10685" y="17894"/>
                  </a:cubicBezTo>
                  <a:cubicBezTo>
                    <a:pt x="11054" y="17339"/>
                    <a:pt x="11387" y="16785"/>
                    <a:pt x="11128" y="16008"/>
                  </a:cubicBezTo>
                  <a:cubicBezTo>
                    <a:pt x="10943" y="16267"/>
                    <a:pt x="10759" y="16563"/>
                    <a:pt x="10537" y="16822"/>
                  </a:cubicBezTo>
                  <a:cubicBezTo>
                    <a:pt x="10352" y="17081"/>
                    <a:pt x="10167" y="17450"/>
                    <a:pt x="9834" y="17450"/>
                  </a:cubicBezTo>
                  <a:cubicBezTo>
                    <a:pt x="9723" y="17007"/>
                    <a:pt x="10093" y="16711"/>
                    <a:pt x="10352" y="16378"/>
                  </a:cubicBezTo>
                  <a:cubicBezTo>
                    <a:pt x="10722" y="15898"/>
                    <a:pt x="11239" y="15454"/>
                    <a:pt x="11017" y="14714"/>
                  </a:cubicBezTo>
                  <a:cubicBezTo>
                    <a:pt x="10869" y="15010"/>
                    <a:pt x="10685" y="15306"/>
                    <a:pt x="10537" y="15602"/>
                  </a:cubicBezTo>
                  <a:cubicBezTo>
                    <a:pt x="10389" y="15861"/>
                    <a:pt x="10204" y="16230"/>
                    <a:pt x="9871" y="16304"/>
                  </a:cubicBezTo>
                  <a:cubicBezTo>
                    <a:pt x="9871" y="16267"/>
                    <a:pt x="9834" y="16267"/>
                    <a:pt x="9797" y="16267"/>
                  </a:cubicBezTo>
                  <a:cubicBezTo>
                    <a:pt x="9797" y="15787"/>
                    <a:pt x="10130" y="15454"/>
                    <a:pt x="10389" y="15047"/>
                  </a:cubicBezTo>
                  <a:cubicBezTo>
                    <a:pt x="10722" y="14567"/>
                    <a:pt x="11202" y="13975"/>
                    <a:pt x="10980" y="13273"/>
                  </a:cubicBezTo>
                  <a:cubicBezTo>
                    <a:pt x="10796" y="13568"/>
                    <a:pt x="10574" y="13901"/>
                    <a:pt x="10352" y="14197"/>
                  </a:cubicBezTo>
                  <a:cubicBezTo>
                    <a:pt x="10167" y="14456"/>
                    <a:pt x="10019" y="15047"/>
                    <a:pt x="9612" y="14788"/>
                  </a:cubicBezTo>
                  <a:cubicBezTo>
                    <a:pt x="9723" y="14382"/>
                    <a:pt x="9945" y="13975"/>
                    <a:pt x="10241" y="13642"/>
                  </a:cubicBezTo>
                  <a:cubicBezTo>
                    <a:pt x="10574" y="13125"/>
                    <a:pt x="11165" y="12718"/>
                    <a:pt x="10906" y="11942"/>
                  </a:cubicBezTo>
                  <a:cubicBezTo>
                    <a:pt x="10463" y="12422"/>
                    <a:pt x="10278" y="13199"/>
                    <a:pt x="9723" y="13531"/>
                  </a:cubicBezTo>
                  <a:cubicBezTo>
                    <a:pt x="9354" y="13273"/>
                    <a:pt x="9834" y="12903"/>
                    <a:pt x="10019" y="12607"/>
                  </a:cubicBezTo>
                  <a:cubicBezTo>
                    <a:pt x="10204" y="12274"/>
                    <a:pt x="10389" y="11942"/>
                    <a:pt x="10611" y="11646"/>
                  </a:cubicBezTo>
                  <a:cubicBezTo>
                    <a:pt x="10722" y="11535"/>
                    <a:pt x="11128" y="11387"/>
                    <a:pt x="10869" y="11165"/>
                  </a:cubicBezTo>
                  <a:close/>
                  <a:moveTo>
                    <a:pt x="11757" y="24105"/>
                  </a:moveTo>
                  <a:cubicBezTo>
                    <a:pt x="11757" y="24068"/>
                    <a:pt x="11831" y="24068"/>
                    <a:pt x="11868" y="24068"/>
                  </a:cubicBezTo>
                  <a:lnTo>
                    <a:pt x="11868" y="23920"/>
                  </a:lnTo>
                  <a:cubicBezTo>
                    <a:pt x="11757" y="23883"/>
                    <a:pt x="11646" y="24068"/>
                    <a:pt x="11757" y="24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2004900" y="4278075"/>
              <a:ext cx="32375" cy="45325"/>
            </a:xfrm>
            <a:custGeom>
              <a:avLst/>
              <a:gdLst/>
              <a:ahLst/>
              <a:cxnLst/>
              <a:rect l="l" t="t" r="r" b="b"/>
              <a:pathLst>
                <a:path w="1295" h="1813" extrusionOk="0">
                  <a:moveTo>
                    <a:pt x="74" y="1332"/>
                  </a:moveTo>
                  <a:cubicBezTo>
                    <a:pt x="111" y="1073"/>
                    <a:pt x="0" y="962"/>
                    <a:pt x="0" y="740"/>
                  </a:cubicBezTo>
                  <a:cubicBezTo>
                    <a:pt x="296" y="1"/>
                    <a:pt x="1294" y="519"/>
                    <a:pt x="1109" y="1369"/>
                  </a:cubicBezTo>
                  <a:cubicBezTo>
                    <a:pt x="924" y="1813"/>
                    <a:pt x="296" y="1628"/>
                    <a:pt x="74" y="1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2119500" y="4285475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518" y="297"/>
                  </a:moveTo>
                  <a:cubicBezTo>
                    <a:pt x="1442" y="1"/>
                    <a:pt x="1110" y="1295"/>
                    <a:pt x="629" y="1332"/>
                  </a:cubicBezTo>
                  <a:cubicBezTo>
                    <a:pt x="111" y="1369"/>
                    <a:pt x="1" y="444"/>
                    <a:pt x="518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888425" y="4303975"/>
              <a:ext cx="37000" cy="37900"/>
            </a:xfrm>
            <a:custGeom>
              <a:avLst/>
              <a:gdLst/>
              <a:ahLst/>
              <a:cxnLst/>
              <a:rect l="l" t="t" r="r" b="b"/>
              <a:pathLst>
                <a:path w="1480" h="1516" extrusionOk="0">
                  <a:moveTo>
                    <a:pt x="925" y="148"/>
                  </a:moveTo>
                  <a:cubicBezTo>
                    <a:pt x="1480" y="481"/>
                    <a:pt x="1221" y="1516"/>
                    <a:pt x="592" y="1442"/>
                  </a:cubicBezTo>
                  <a:cubicBezTo>
                    <a:pt x="1" y="1405"/>
                    <a:pt x="75" y="0"/>
                    <a:pt x="925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071450" y="4316900"/>
              <a:ext cx="37900" cy="56400"/>
            </a:xfrm>
            <a:custGeom>
              <a:avLst/>
              <a:gdLst/>
              <a:ahLst/>
              <a:cxnLst/>
              <a:rect l="l" t="t" r="r" b="b"/>
              <a:pathLst>
                <a:path w="1516" h="2256" extrusionOk="0">
                  <a:moveTo>
                    <a:pt x="1405" y="925"/>
                  </a:moveTo>
                  <a:cubicBezTo>
                    <a:pt x="1516" y="1332"/>
                    <a:pt x="1405" y="1775"/>
                    <a:pt x="1146" y="1849"/>
                  </a:cubicBezTo>
                  <a:cubicBezTo>
                    <a:pt x="0" y="2256"/>
                    <a:pt x="481" y="1"/>
                    <a:pt x="1405" y="9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953125" y="43391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592" y="222"/>
                  </a:moveTo>
                  <a:cubicBezTo>
                    <a:pt x="1295" y="0"/>
                    <a:pt x="1591" y="1035"/>
                    <a:pt x="962" y="1146"/>
                  </a:cubicBezTo>
                  <a:cubicBezTo>
                    <a:pt x="371" y="1294"/>
                    <a:pt x="1" y="444"/>
                    <a:pt x="592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2016900" y="4380675"/>
              <a:ext cx="35150" cy="33300"/>
            </a:xfrm>
            <a:custGeom>
              <a:avLst/>
              <a:gdLst/>
              <a:ahLst/>
              <a:cxnLst/>
              <a:rect l="l" t="t" r="r" b="b"/>
              <a:pathLst>
                <a:path w="1406" h="1332" extrusionOk="0">
                  <a:moveTo>
                    <a:pt x="592" y="38"/>
                  </a:moveTo>
                  <a:cubicBezTo>
                    <a:pt x="851" y="1"/>
                    <a:pt x="1110" y="112"/>
                    <a:pt x="1184" y="333"/>
                  </a:cubicBezTo>
                  <a:cubicBezTo>
                    <a:pt x="1406" y="1147"/>
                    <a:pt x="1" y="1332"/>
                    <a:pt x="149" y="407"/>
                  </a:cubicBezTo>
                  <a:cubicBezTo>
                    <a:pt x="186" y="186"/>
                    <a:pt x="371" y="38"/>
                    <a:pt x="592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1897675" y="4386225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999" y="222"/>
                  </a:moveTo>
                  <a:cubicBezTo>
                    <a:pt x="1147" y="518"/>
                    <a:pt x="1110" y="888"/>
                    <a:pt x="888" y="1147"/>
                  </a:cubicBezTo>
                  <a:cubicBezTo>
                    <a:pt x="555" y="1258"/>
                    <a:pt x="185" y="1147"/>
                    <a:pt x="1" y="851"/>
                  </a:cubicBezTo>
                  <a:cubicBezTo>
                    <a:pt x="1" y="666"/>
                    <a:pt x="1" y="481"/>
                    <a:pt x="38" y="333"/>
                  </a:cubicBezTo>
                  <a:cubicBezTo>
                    <a:pt x="296" y="75"/>
                    <a:pt x="703" y="1"/>
                    <a:pt x="999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121350" y="4389925"/>
              <a:ext cx="30525" cy="36075"/>
            </a:xfrm>
            <a:custGeom>
              <a:avLst/>
              <a:gdLst/>
              <a:ahLst/>
              <a:cxnLst/>
              <a:rect l="l" t="t" r="r" b="b"/>
              <a:pathLst>
                <a:path w="1221" h="1443" extrusionOk="0">
                  <a:moveTo>
                    <a:pt x="999" y="1294"/>
                  </a:moveTo>
                  <a:cubicBezTo>
                    <a:pt x="814" y="1368"/>
                    <a:pt x="629" y="1442"/>
                    <a:pt x="444" y="1405"/>
                  </a:cubicBezTo>
                  <a:cubicBezTo>
                    <a:pt x="185" y="1294"/>
                    <a:pt x="1" y="740"/>
                    <a:pt x="37" y="481"/>
                  </a:cubicBezTo>
                  <a:cubicBezTo>
                    <a:pt x="222" y="111"/>
                    <a:pt x="666" y="0"/>
                    <a:pt x="999" y="259"/>
                  </a:cubicBezTo>
                  <a:cubicBezTo>
                    <a:pt x="1221" y="555"/>
                    <a:pt x="1147" y="925"/>
                    <a:pt x="999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1869025" y="4457400"/>
              <a:ext cx="34225" cy="171925"/>
            </a:xfrm>
            <a:custGeom>
              <a:avLst/>
              <a:gdLst/>
              <a:ahLst/>
              <a:cxnLst/>
              <a:rect l="l" t="t" r="r" b="b"/>
              <a:pathLst>
                <a:path w="1369" h="6877" extrusionOk="0">
                  <a:moveTo>
                    <a:pt x="185" y="0"/>
                  </a:moveTo>
                  <a:lnTo>
                    <a:pt x="222" y="0"/>
                  </a:lnTo>
                  <a:cubicBezTo>
                    <a:pt x="518" y="37"/>
                    <a:pt x="592" y="1183"/>
                    <a:pt x="666" y="1590"/>
                  </a:cubicBezTo>
                  <a:cubicBezTo>
                    <a:pt x="888" y="3143"/>
                    <a:pt x="740" y="4733"/>
                    <a:pt x="1073" y="6211"/>
                  </a:cubicBezTo>
                  <a:cubicBezTo>
                    <a:pt x="1147" y="6433"/>
                    <a:pt x="1368" y="6655"/>
                    <a:pt x="1147" y="6877"/>
                  </a:cubicBezTo>
                  <a:cubicBezTo>
                    <a:pt x="592" y="6729"/>
                    <a:pt x="629" y="5990"/>
                    <a:pt x="592" y="5472"/>
                  </a:cubicBezTo>
                  <a:cubicBezTo>
                    <a:pt x="481" y="4326"/>
                    <a:pt x="444" y="3106"/>
                    <a:pt x="296" y="1812"/>
                  </a:cubicBezTo>
                  <a:cubicBezTo>
                    <a:pt x="222" y="1220"/>
                    <a:pt x="1" y="481"/>
                    <a:pt x="74" y="111"/>
                  </a:cubicBezTo>
                  <a:cubicBezTo>
                    <a:pt x="74" y="74"/>
                    <a:pt x="111" y="37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919850" y="4477725"/>
              <a:ext cx="249575" cy="294875"/>
            </a:xfrm>
            <a:custGeom>
              <a:avLst/>
              <a:gdLst/>
              <a:ahLst/>
              <a:cxnLst/>
              <a:rect l="l" t="t" r="r" b="b"/>
              <a:pathLst>
                <a:path w="9983" h="11795" extrusionOk="0">
                  <a:moveTo>
                    <a:pt x="3217" y="112"/>
                  </a:moveTo>
                  <a:cubicBezTo>
                    <a:pt x="4142" y="1"/>
                    <a:pt x="5103" y="1"/>
                    <a:pt x="6064" y="75"/>
                  </a:cubicBezTo>
                  <a:cubicBezTo>
                    <a:pt x="6730" y="75"/>
                    <a:pt x="7358" y="259"/>
                    <a:pt x="7950" y="296"/>
                  </a:cubicBezTo>
                  <a:cubicBezTo>
                    <a:pt x="8245" y="296"/>
                    <a:pt x="8467" y="186"/>
                    <a:pt x="8689" y="296"/>
                  </a:cubicBezTo>
                  <a:cubicBezTo>
                    <a:pt x="9059" y="407"/>
                    <a:pt x="9244" y="1406"/>
                    <a:pt x="9318" y="1812"/>
                  </a:cubicBezTo>
                  <a:cubicBezTo>
                    <a:pt x="9539" y="3143"/>
                    <a:pt x="9502" y="4955"/>
                    <a:pt x="9613" y="6508"/>
                  </a:cubicBezTo>
                  <a:cubicBezTo>
                    <a:pt x="9687" y="7321"/>
                    <a:pt x="9872" y="8282"/>
                    <a:pt x="9909" y="8985"/>
                  </a:cubicBezTo>
                  <a:cubicBezTo>
                    <a:pt x="9983" y="10020"/>
                    <a:pt x="9613" y="11018"/>
                    <a:pt x="8800" y="11314"/>
                  </a:cubicBezTo>
                  <a:cubicBezTo>
                    <a:pt x="7691" y="11646"/>
                    <a:pt x="5547" y="11609"/>
                    <a:pt x="4216" y="11720"/>
                  </a:cubicBezTo>
                  <a:cubicBezTo>
                    <a:pt x="2885" y="11794"/>
                    <a:pt x="1812" y="11757"/>
                    <a:pt x="1369" y="10981"/>
                  </a:cubicBezTo>
                  <a:cubicBezTo>
                    <a:pt x="1147" y="10426"/>
                    <a:pt x="962" y="9835"/>
                    <a:pt x="851" y="9243"/>
                  </a:cubicBezTo>
                  <a:cubicBezTo>
                    <a:pt x="518" y="7986"/>
                    <a:pt x="555" y="6692"/>
                    <a:pt x="334" y="5251"/>
                  </a:cubicBezTo>
                  <a:cubicBezTo>
                    <a:pt x="186" y="4622"/>
                    <a:pt x="75" y="3957"/>
                    <a:pt x="1" y="3291"/>
                  </a:cubicBezTo>
                  <a:cubicBezTo>
                    <a:pt x="1" y="2108"/>
                    <a:pt x="408" y="962"/>
                    <a:pt x="1184" y="518"/>
                  </a:cubicBezTo>
                  <a:cubicBezTo>
                    <a:pt x="1812" y="259"/>
                    <a:pt x="2515" y="112"/>
                    <a:pt x="3217" y="112"/>
                  </a:cubicBezTo>
                  <a:close/>
                  <a:moveTo>
                    <a:pt x="3365" y="814"/>
                  </a:moveTo>
                  <a:cubicBezTo>
                    <a:pt x="2737" y="814"/>
                    <a:pt x="2145" y="962"/>
                    <a:pt x="1591" y="1147"/>
                  </a:cubicBezTo>
                  <a:cubicBezTo>
                    <a:pt x="1221" y="1406"/>
                    <a:pt x="999" y="1775"/>
                    <a:pt x="888" y="2182"/>
                  </a:cubicBezTo>
                  <a:cubicBezTo>
                    <a:pt x="740" y="2847"/>
                    <a:pt x="777" y="3513"/>
                    <a:pt x="962" y="4178"/>
                  </a:cubicBezTo>
                  <a:cubicBezTo>
                    <a:pt x="1221" y="5879"/>
                    <a:pt x="1221" y="7580"/>
                    <a:pt x="1628" y="9169"/>
                  </a:cubicBezTo>
                  <a:cubicBezTo>
                    <a:pt x="1775" y="9798"/>
                    <a:pt x="1923" y="10648"/>
                    <a:pt x="2256" y="10833"/>
                  </a:cubicBezTo>
                  <a:cubicBezTo>
                    <a:pt x="2589" y="11018"/>
                    <a:pt x="3328" y="10944"/>
                    <a:pt x="3846" y="10944"/>
                  </a:cubicBezTo>
                  <a:cubicBezTo>
                    <a:pt x="5066" y="10907"/>
                    <a:pt x="5879" y="10833"/>
                    <a:pt x="7099" y="10759"/>
                  </a:cubicBezTo>
                  <a:cubicBezTo>
                    <a:pt x="8467" y="10648"/>
                    <a:pt x="9207" y="10500"/>
                    <a:pt x="9170" y="9095"/>
                  </a:cubicBezTo>
                  <a:cubicBezTo>
                    <a:pt x="9170" y="8356"/>
                    <a:pt x="8911" y="7506"/>
                    <a:pt x="8874" y="6655"/>
                  </a:cubicBezTo>
                  <a:cubicBezTo>
                    <a:pt x="8763" y="4733"/>
                    <a:pt x="8689" y="2589"/>
                    <a:pt x="8356" y="1073"/>
                  </a:cubicBezTo>
                  <a:cubicBezTo>
                    <a:pt x="6656" y="962"/>
                    <a:pt x="5140" y="629"/>
                    <a:pt x="336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000275" y="4504525"/>
              <a:ext cx="87825" cy="154375"/>
            </a:xfrm>
            <a:custGeom>
              <a:avLst/>
              <a:gdLst/>
              <a:ahLst/>
              <a:cxnLst/>
              <a:rect l="l" t="t" r="r" b="b"/>
              <a:pathLst>
                <a:path w="3513" h="6175" extrusionOk="0">
                  <a:moveTo>
                    <a:pt x="3513" y="112"/>
                  </a:moveTo>
                  <a:cubicBezTo>
                    <a:pt x="3513" y="518"/>
                    <a:pt x="3402" y="925"/>
                    <a:pt x="3217" y="1258"/>
                  </a:cubicBezTo>
                  <a:cubicBezTo>
                    <a:pt x="2588" y="2552"/>
                    <a:pt x="1886" y="3809"/>
                    <a:pt x="1146" y="5029"/>
                  </a:cubicBezTo>
                  <a:cubicBezTo>
                    <a:pt x="999" y="5251"/>
                    <a:pt x="555" y="6175"/>
                    <a:pt x="370" y="6175"/>
                  </a:cubicBezTo>
                  <a:cubicBezTo>
                    <a:pt x="0" y="6138"/>
                    <a:pt x="407" y="5399"/>
                    <a:pt x="407" y="5399"/>
                  </a:cubicBezTo>
                  <a:cubicBezTo>
                    <a:pt x="814" y="4622"/>
                    <a:pt x="1294" y="3957"/>
                    <a:pt x="1738" y="3217"/>
                  </a:cubicBezTo>
                  <a:cubicBezTo>
                    <a:pt x="2366" y="2145"/>
                    <a:pt x="2736" y="1110"/>
                    <a:pt x="3291" y="112"/>
                  </a:cubicBezTo>
                  <a:cubicBezTo>
                    <a:pt x="3365" y="149"/>
                    <a:pt x="3402" y="1"/>
                    <a:pt x="3439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385700" y="4504525"/>
              <a:ext cx="42525" cy="49025"/>
            </a:xfrm>
            <a:custGeom>
              <a:avLst/>
              <a:gdLst/>
              <a:ahLst/>
              <a:cxnLst/>
              <a:rect l="l" t="t" r="r" b="b"/>
              <a:pathLst>
                <a:path w="1701" h="1961" extrusionOk="0">
                  <a:moveTo>
                    <a:pt x="296" y="555"/>
                  </a:moveTo>
                  <a:cubicBezTo>
                    <a:pt x="813" y="1"/>
                    <a:pt x="1701" y="555"/>
                    <a:pt x="1405" y="1258"/>
                  </a:cubicBezTo>
                  <a:cubicBezTo>
                    <a:pt x="1257" y="1923"/>
                    <a:pt x="0" y="1960"/>
                    <a:pt x="37" y="1221"/>
                  </a:cubicBezTo>
                  <a:cubicBezTo>
                    <a:pt x="37" y="925"/>
                    <a:pt x="296" y="925"/>
                    <a:pt x="296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2021525" y="4535950"/>
              <a:ext cx="83225" cy="139600"/>
            </a:xfrm>
            <a:custGeom>
              <a:avLst/>
              <a:gdLst/>
              <a:ahLst/>
              <a:cxnLst/>
              <a:rect l="l" t="t" r="r" b="b"/>
              <a:pathLst>
                <a:path w="3329" h="5584" extrusionOk="0">
                  <a:moveTo>
                    <a:pt x="3291" y="75"/>
                  </a:moveTo>
                  <a:cubicBezTo>
                    <a:pt x="3328" y="371"/>
                    <a:pt x="3069" y="518"/>
                    <a:pt x="2958" y="740"/>
                  </a:cubicBezTo>
                  <a:cubicBezTo>
                    <a:pt x="2552" y="1554"/>
                    <a:pt x="2256" y="2515"/>
                    <a:pt x="1812" y="3365"/>
                  </a:cubicBezTo>
                  <a:cubicBezTo>
                    <a:pt x="1480" y="3994"/>
                    <a:pt x="1110" y="4511"/>
                    <a:pt x="740" y="5103"/>
                  </a:cubicBezTo>
                  <a:cubicBezTo>
                    <a:pt x="629" y="5251"/>
                    <a:pt x="555" y="5583"/>
                    <a:pt x="296" y="5583"/>
                  </a:cubicBezTo>
                  <a:cubicBezTo>
                    <a:pt x="1" y="5399"/>
                    <a:pt x="296" y="5029"/>
                    <a:pt x="370" y="4918"/>
                  </a:cubicBezTo>
                  <a:cubicBezTo>
                    <a:pt x="814" y="4289"/>
                    <a:pt x="1184" y="3624"/>
                    <a:pt x="1553" y="2958"/>
                  </a:cubicBezTo>
                  <a:cubicBezTo>
                    <a:pt x="2034" y="1960"/>
                    <a:pt x="2441" y="814"/>
                    <a:pt x="2995" y="38"/>
                  </a:cubicBezTo>
                  <a:cubicBezTo>
                    <a:pt x="3106" y="1"/>
                    <a:pt x="3217" y="38"/>
                    <a:pt x="3291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2160175" y="4535950"/>
              <a:ext cx="26825" cy="170100"/>
            </a:xfrm>
            <a:custGeom>
              <a:avLst/>
              <a:gdLst/>
              <a:ahLst/>
              <a:cxnLst/>
              <a:rect l="l" t="t" r="r" b="b"/>
              <a:pathLst>
                <a:path w="1073" h="6804" extrusionOk="0">
                  <a:moveTo>
                    <a:pt x="0" y="112"/>
                  </a:moveTo>
                  <a:cubicBezTo>
                    <a:pt x="37" y="75"/>
                    <a:pt x="74" y="38"/>
                    <a:pt x="111" y="1"/>
                  </a:cubicBezTo>
                  <a:cubicBezTo>
                    <a:pt x="666" y="75"/>
                    <a:pt x="703" y="962"/>
                    <a:pt x="740" y="1665"/>
                  </a:cubicBezTo>
                  <a:cubicBezTo>
                    <a:pt x="888" y="3217"/>
                    <a:pt x="998" y="4437"/>
                    <a:pt x="998" y="6064"/>
                  </a:cubicBezTo>
                  <a:cubicBezTo>
                    <a:pt x="998" y="6212"/>
                    <a:pt x="1072" y="6803"/>
                    <a:pt x="703" y="6729"/>
                  </a:cubicBezTo>
                  <a:cubicBezTo>
                    <a:pt x="481" y="6693"/>
                    <a:pt x="629" y="5805"/>
                    <a:pt x="592" y="5436"/>
                  </a:cubicBezTo>
                  <a:cubicBezTo>
                    <a:pt x="555" y="4252"/>
                    <a:pt x="444" y="2182"/>
                    <a:pt x="259" y="814"/>
                  </a:cubicBezTo>
                  <a:cubicBezTo>
                    <a:pt x="222" y="555"/>
                    <a:pt x="37" y="408"/>
                    <a:pt x="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2260000" y="4532250"/>
              <a:ext cx="42525" cy="45325"/>
            </a:xfrm>
            <a:custGeom>
              <a:avLst/>
              <a:gdLst/>
              <a:ahLst/>
              <a:cxnLst/>
              <a:rect l="l" t="t" r="r" b="b"/>
              <a:pathLst>
                <a:path w="1701" h="1813" extrusionOk="0">
                  <a:moveTo>
                    <a:pt x="111" y="1036"/>
                  </a:moveTo>
                  <a:cubicBezTo>
                    <a:pt x="0" y="371"/>
                    <a:pt x="518" y="1"/>
                    <a:pt x="1035" y="260"/>
                  </a:cubicBezTo>
                  <a:cubicBezTo>
                    <a:pt x="1701" y="925"/>
                    <a:pt x="518" y="1813"/>
                    <a:pt x="111" y="1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1951275" y="4537800"/>
              <a:ext cx="60100" cy="88750"/>
            </a:xfrm>
            <a:custGeom>
              <a:avLst/>
              <a:gdLst/>
              <a:ahLst/>
              <a:cxnLst/>
              <a:rect l="l" t="t" r="r" b="b"/>
              <a:pathLst>
                <a:path w="2404" h="3550" extrusionOk="0">
                  <a:moveTo>
                    <a:pt x="2404" y="112"/>
                  </a:moveTo>
                  <a:cubicBezTo>
                    <a:pt x="2293" y="444"/>
                    <a:pt x="2145" y="777"/>
                    <a:pt x="1923" y="1036"/>
                  </a:cubicBezTo>
                  <a:cubicBezTo>
                    <a:pt x="1591" y="1554"/>
                    <a:pt x="1295" y="2108"/>
                    <a:pt x="962" y="2774"/>
                  </a:cubicBezTo>
                  <a:cubicBezTo>
                    <a:pt x="851" y="2921"/>
                    <a:pt x="555" y="3550"/>
                    <a:pt x="371" y="3513"/>
                  </a:cubicBezTo>
                  <a:cubicBezTo>
                    <a:pt x="1" y="3439"/>
                    <a:pt x="445" y="2774"/>
                    <a:pt x="555" y="2589"/>
                  </a:cubicBezTo>
                  <a:cubicBezTo>
                    <a:pt x="999" y="1775"/>
                    <a:pt x="1517" y="888"/>
                    <a:pt x="2034" y="112"/>
                  </a:cubicBezTo>
                  <a:cubicBezTo>
                    <a:pt x="2108" y="1"/>
                    <a:pt x="2330" y="38"/>
                    <a:pt x="2404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1979925" y="4561850"/>
              <a:ext cx="38850" cy="64700"/>
            </a:xfrm>
            <a:custGeom>
              <a:avLst/>
              <a:gdLst/>
              <a:ahLst/>
              <a:cxnLst/>
              <a:rect l="l" t="t" r="r" b="b"/>
              <a:pathLst>
                <a:path w="1554" h="2588" extrusionOk="0">
                  <a:moveTo>
                    <a:pt x="1554" y="111"/>
                  </a:moveTo>
                  <a:cubicBezTo>
                    <a:pt x="1295" y="776"/>
                    <a:pt x="962" y="1442"/>
                    <a:pt x="593" y="2070"/>
                  </a:cubicBezTo>
                  <a:cubicBezTo>
                    <a:pt x="482" y="2218"/>
                    <a:pt x="371" y="2588"/>
                    <a:pt x="112" y="2514"/>
                  </a:cubicBezTo>
                  <a:cubicBezTo>
                    <a:pt x="1" y="2070"/>
                    <a:pt x="408" y="1627"/>
                    <a:pt x="593" y="1257"/>
                  </a:cubicBezTo>
                  <a:cubicBezTo>
                    <a:pt x="777" y="850"/>
                    <a:pt x="1036" y="407"/>
                    <a:pt x="1258" y="37"/>
                  </a:cubicBezTo>
                  <a:cubicBezTo>
                    <a:pt x="1295" y="37"/>
                    <a:pt x="1369" y="37"/>
                    <a:pt x="1369" y="0"/>
                  </a:cubicBezTo>
                  <a:cubicBezTo>
                    <a:pt x="1443" y="0"/>
                    <a:pt x="1480" y="74"/>
                    <a:pt x="1554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332075" y="4560000"/>
              <a:ext cx="34225" cy="36050"/>
            </a:xfrm>
            <a:custGeom>
              <a:avLst/>
              <a:gdLst/>
              <a:ahLst/>
              <a:cxnLst/>
              <a:rect l="l" t="t" r="r" b="b"/>
              <a:pathLst>
                <a:path w="1369" h="1442" extrusionOk="0">
                  <a:moveTo>
                    <a:pt x="444" y="333"/>
                  </a:moveTo>
                  <a:cubicBezTo>
                    <a:pt x="1221" y="0"/>
                    <a:pt x="1369" y="1442"/>
                    <a:pt x="629" y="1405"/>
                  </a:cubicBezTo>
                  <a:cubicBezTo>
                    <a:pt x="149" y="1405"/>
                    <a:pt x="1" y="518"/>
                    <a:pt x="444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1634250" y="4575700"/>
              <a:ext cx="35150" cy="42550"/>
            </a:xfrm>
            <a:custGeom>
              <a:avLst/>
              <a:gdLst/>
              <a:ahLst/>
              <a:cxnLst/>
              <a:rect l="l" t="t" r="r" b="b"/>
              <a:pathLst>
                <a:path w="1406" h="1702" extrusionOk="0">
                  <a:moveTo>
                    <a:pt x="1406" y="481"/>
                  </a:moveTo>
                  <a:cubicBezTo>
                    <a:pt x="1406" y="888"/>
                    <a:pt x="1406" y="1184"/>
                    <a:pt x="1147" y="1332"/>
                  </a:cubicBezTo>
                  <a:cubicBezTo>
                    <a:pt x="519" y="1701"/>
                    <a:pt x="1" y="777"/>
                    <a:pt x="408" y="296"/>
                  </a:cubicBezTo>
                  <a:cubicBezTo>
                    <a:pt x="703" y="1"/>
                    <a:pt x="1221" y="111"/>
                    <a:pt x="140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1712825" y="4574775"/>
              <a:ext cx="33300" cy="37000"/>
            </a:xfrm>
            <a:custGeom>
              <a:avLst/>
              <a:gdLst/>
              <a:ahLst/>
              <a:cxnLst/>
              <a:rect l="l" t="t" r="r" b="b"/>
              <a:pathLst>
                <a:path w="1332" h="1480" extrusionOk="0">
                  <a:moveTo>
                    <a:pt x="1110" y="1295"/>
                  </a:moveTo>
                  <a:cubicBezTo>
                    <a:pt x="481" y="1479"/>
                    <a:pt x="0" y="1184"/>
                    <a:pt x="185" y="629"/>
                  </a:cubicBezTo>
                  <a:cubicBezTo>
                    <a:pt x="333" y="112"/>
                    <a:pt x="962" y="1"/>
                    <a:pt x="1184" y="444"/>
                  </a:cubicBezTo>
                  <a:cubicBezTo>
                    <a:pt x="1257" y="592"/>
                    <a:pt x="1331" y="1147"/>
                    <a:pt x="1110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2414350" y="4568300"/>
              <a:ext cx="39750" cy="56400"/>
            </a:xfrm>
            <a:custGeom>
              <a:avLst/>
              <a:gdLst/>
              <a:ahLst/>
              <a:cxnLst/>
              <a:rect l="l" t="t" r="r" b="b"/>
              <a:pathLst>
                <a:path w="1590" h="2256" extrusionOk="0">
                  <a:moveTo>
                    <a:pt x="74" y="1923"/>
                  </a:moveTo>
                  <a:cubicBezTo>
                    <a:pt x="0" y="1406"/>
                    <a:pt x="259" y="1258"/>
                    <a:pt x="296" y="888"/>
                  </a:cubicBezTo>
                  <a:cubicBezTo>
                    <a:pt x="1368" y="1"/>
                    <a:pt x="1590" y="2108"/>
                    <a:pt x="666" y="2219"/>
                  </a:cubicBezTo>
                  <a:cubicBezTo>
                    <a:pt x="333" y="2256"/>
                    <a:pt x="259" y="2108"/>
                    <a:pt x="74" y="1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023375" y="4610825"/>
              <a:ext cx="73975" cy="137750"/>
            </a:xfrm>
            <a:custGeom>
              <a:avLst/>
              <a:gdLst/>
              <a:ahLst/>
              <a:cxnLst/>
              <a:rect l="l" t="t" r="r" b="b"/>
              <a:pathLst>
                <a:path w="2959" h="5510" extrusionOk="0">
                  <a:moveTo>
                    <a:pt x="2958" y="74"/>
                  </a:moveTo>
                  <a:cubicBezTo>
                    <a:pt x="2884" y="555"/>
                    <a:pt x="2699" y="1036"/>
                    <a:pt x="2441" y="1479"/>
                  </a:cubicBezTo>
                  <a:cubicBezTo>
                    <a:pt x="2034" y="2404"/>
                    <a:pt x="1664" y="3328"/>
                    <a:pt x="1147" y="4215"/>
                  </a:cubicBezTo>
                  <a:cubicBezTo>
                    <a:pt x="962" y="4659"/>
                    <a:pt x="740" y="5102"/>
                    <a:pt x="444" y="5509"/>
                  </a:cubicBezTo>
                  <a:cubicBezTo>
                    <a:pt x="1" y="5176"/>
                    <a:pt x="555" y="4511"/>
                    <a:pt x="740" y="4178"/>
                  </a:cubicBezTo>
                  <a:cubicBezTo>
                    <a:pt x="962" y="3771"/>
                    <a:pt x="1221" y="3291"/>
                    <a:pt x="1442" y="2884"/>
                  </a:cubicBezTo>
                  <a:cubicBezTo>
                    <a:pt x="1886" y="1960"/>
                    <a:pt x="2219" y="888"/>
                    <a:pt x="2663" y="111"/>
                  </a:cubicBezTo>
                  <a:cubicBezTo>
                    <a:pt x="2699" y="0"/>
                    <a:pt x="2884" y="0"/>
                    <a:pt x="2958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1771975" y="4608050"/>
              <a:ext cx="36075" cy="35150"/>
            </a:xfrm>
            <a:custGeom>
              <a:avLst/>
              <a:gdLst/>
              <a:ahLst/>
              <a:cxnLst/>
              <a:rect l="l" t="t" r="r" b="b"/>
              <a:pathLst>
                <a:path w="1443" h="1406" extrusionOk="0">
                  <a:moveTo>
                    <a:pt x="444" y="370"/>
                  </a:moveTo>
                  <a:cubicBezTo>
                    <a:pt x="1332" y="1"/>
                    <a:pt x="1442" y="1295"/>
                    <a:pt x="777" y="1368"/>
                  </a:cubicBezTo>
                  <a:cubicBezTo>
                    <a:pt x="222" y="1405"/>
                    <a:pt x="1" y="666"/>
                    <a:pt x="44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2274775" y="4607125"/>
              <a:ext cx="37000" cy="43475"/>
            </a:xfrm>
            <a:custGeom>
              <a:avLst/>
              <a:gdLst/>
              <a:ahLst/>
              <a:cxnLst/>
              <a:rect l="l" t="t" r="r" b="b"/>
              <a:pathLst>
                <a:path w="1480" h="1739" extrusionOk="0">
                  <a:moveTo>
                    <a:pt x="1221" y="1221"/>
                  </a:moveTo>
                  <a:cubicBezTo>
                    <a:pt x="962" y="1738"/>
                    <a:pt x="186" y="1664"/>
                    <a:pt x="75" y="1073"/>
                  </a:cubicBezTo>
                  <a:cubicBezTo>
                    <a:pt x="1" y="222"/>
                    <a:pt x="1479" y="1"/>
                    <a:pt x="1221" y="1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2338550" y="4629300"/>
              <a:ext cx="40700" cy="34225"/>
            </a:xfrm>
            <a:custGeom>
              <a:avLst/>
              <a:gdLst/>
              <a:ahLst/>
              <a:cxnLst/>
              <a:rect l="l" t="t" r="r" b="b"/>
              <a:pathLst>
                <a:path w="1628" h="1369" extrusionOk="0">
                  <a:moveTo>
                    <a:pt x="481" y="297"/>
                  </a:moveTo>
                  <a:cubicBezTo>
                    <a:pt x="814" y="1"/>
                    <a:pt x="1406" y="1"/>
                    <a:pt x="1479" y="445"/>
                  </a:cubicBezTo>
                  <a:cubicBezTo>
                    <a:pt x="1627" y="1369"/>
                    <a:pt x="1" y="1369"/>
                    <a:pt x="481" y="2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2055725" y="4652425"/>
              <a:ext cx="49950" cy="88750"/>
            </a:xfrm>
            <a:custGeom>
              <a:avLst/>
              <a:gdLst/>
              <a:ahLst/>
              <a:cxnLst/>
              <a:rect l="l" t="t" r="r" b="b"/>
              <a:pathLst>
                <a:path w="1998" h="3550" extrusionOk="0">
                  <a:moveTo>
                    <a:pt x="1997" y="74"/>
                  </a:moveTo>
                  <a:cubicBezTo>
                    <a:pt x="1849" y="1109"/>
                    <a:pt x="925" y="2107"/>
                    <a:pt x="629" y="2995"/>
                  </a:cubicBezTo>
                  <a:cubicBezTo>
                    <a:pt x="555" y="3217"/>
                    <a:pt x="629" y="3549"/>
                    <a:pt x="333" y="3512"/>
                  </a:cubicBezTo>
                  <a:cubicBezTo>
                    <a:pt x="1" y="3438"/>
                    <a:pt x="222" y="2995"/>
                    <a:pt x="296" y="2847"/>
                  </a:cubicBezTo>
                  <a:cubicBezTo>
                    <a:pt x="555" y="2255"/>
                    <a:pt x="851" y="1701"/>
                    <a:pt x="1221" y="1183"/>
                  </a:cubicBezTo>
                  <a:cubicBezTo>
                    <a:pt x="1369" y="777"/>
                    <a:pt x="1553" y="370"/>
                    <a:pt x="1775" y="0"/>
                  </a:cubicBezTo>
                  <a:cubicBezTo>
                    <a:pt x="1849" y="0"/>
                    <a:pt x="1960" y="37"/>
                    <a:pt x="199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1703575" y="4650575"/>
              <a:ext cx="41625" cy="36075"/>
            </a:xfrm>
            <a:custGeom>
              <a:avLst/>
              <a:gdLst/>
              <a:ahLst/>
              <a:cxnLst/>
              <a:rect l="l" t="t" r="r" b="b"/>
              <a:pathLst>
                <a:path w="1665" h="1443" extrusionOk="0">
                  <a:moveTo>
                    <a:pt x="629" y="296"/>
                  </a:moveTo>
                  <a:cubicBezTo>
                    <a:pt x="1664" y="0"/>
                    <a:pt x="1554" y="1368"/>
                    <a:pt x="851" y="1442"/>
                  </a:cubicBezTo>
                  <a:cubicBezTo>
                    <a:pt x="186" y="1442"/>
                    <a:pt x="1" y="518"/>
                    <a:pt x="629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628725" y="4648725"/>
              <a:ext cx="38825" cy="45300"/>
            </a:xfrm>
            <a:custGeom>
              <a:avLst/>
              <a:gdLst/>
              <a:ahLst/>
              <a:cxnLst/>
              <a:rect l="l" t="t" r="r" b="b"/>
              <a:pathLst>
                <a:path w="1553" h="1812" extrusionOk="0">
                  <a:moveTo>
                    <a:pt x="1331" y="1294"/>
                  </a:moveTo>
                  <a:cubicBezTo>
                    <a:pt x="1146" y="1812"/>
                    <a:pt x="185" y="1738"/>
                    <a:pt x="111" y="1220"/>
                  </a:cubicBezTo>
                  <a:cubicBezTo>
                    <a:pt x="0" y="370"/>
                    <a:pt x="1553" y="0"/>
                    <a:pt x="1331" y="1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1776600" y="4665350"/>
              <a:ext cx="30525" cy="35150"/>
            </a:xfrm>
            <a:custGeom>
              <a:avLst/>
              <a:gdLst/>
              <a:ahLst/>
              <a:cxnLst/>
              <a:rect l="l" t="t" r="r" b="b"/>
              <a:pathLst>
                <a:path w="1221" h="1406" extrusionOk="0">
                  <a:moveTo>
                    <a:pt x="407" y="333"/>
                  </a:moveTo>
                  <a:cubicBezTo>
                    <a:pt x="1220" y="1"/>
                    <a:pt x="1183" y="1406"/>
                    <a:pt x="555" y="1369"/>
                  </a:cubicBezTo>
                  <a:cubicBezTo>
                    <a:pt x="148" y="1332"/>
                    <a:pt x="0" y="481"/>
                    <a:pt x="407" y="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2419900" y="4672750"/>
              <a:ext cx="36975" cy="38850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1146" y="259"/>
                  </a:moveTo>
                  <a:cubicBezTo>
                    <a:pt x="1479" y="518"/>
                    <a:pt x="1479" y="1036"/>
                    <a:pt x="1109" y="1294"/>
                  </a:cubicBezTo>
                  <a:cubicBezTo>
                    <a:pt x="296" y="1553"/>
                    <a:pt x="0" y="0"/>
                    <a:pt x="1146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890275" y="4680150"/>
              <a:ext cx="16675" cy="14800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297" y="111"/>
                  </a:moveTo>
                  <a:cubicBezTo>
                    <a:pt x="592" y="0"/>
                    <a:pt x="666" y="518"/>
                    <a:pt x="371" y="555"/>
                  </a:cubicBezTo>
                  <a:cubicBezTo>
                    <a:pt x="75" y="592"/>
                    <a:pt x="1" y="148"/>
                    <a:pt x="29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2280325" y="4681075"/>
              <a:ext cx="49000" cy="43450"/>
            </a:xfrm>
            <a:custGeom>
              <a:avLst/>
              <a:gdLst/>
              <a:ahLst/>
              <a:cxnLst/>
              <a:rect l="l" t="t" r="r" b="b"/>
              <a:pathLst>
                <a:path w="1960" h="1738" extrusionOk="0">
                  <a:moveTo>
                    <a:pt x="962" y="148"/>
                  </a:moveTo>
                  <a:cubicBezTo>
                    <a:pt x="1627" y="0"/>
                    <a:pt x="1960" y="814"/>
                    <a:pt x="1479" y="1220"/>
                  </a:cubicBezTo>
                  <a:cubicBezTo>
                    <a:pt x="592" y="1738"/>
                    <a:pt x="0" y="370"/>
                    <a:pt x="962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2080675" y="4687550"/>
              <a:ext cx="26825" cy="30525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1073" y="111"/>
                  </a:moveTo>
                  <a:cubicBezTo>
                    <a:pt x="999" y="555"/>
                    <a:pt x="777" y="924"/>
                    <a:pt x="444" y="1220"/>
                  </a:cubicBezTo>
                  <a:cubicBezTo>
                    <a:pt x="1" y="924"/>
                    <a:pt x="703" y="407"/>
                    <a:pt x="777" y="37"/>
                  </a:cubicBezTo>
                  <a:cubicBezTo>
                    <a:pt x="888" y="0"/>
                    <a:pt x="999" y="37"/>
                    <a:pt x="1073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725775" y="4701400"/>
              <a:ext cx="37900" cy="43475"/>
            </a:xfrm>
            <a:custGeom>
              <a:avLst/>
              <a:gdLst/>
              <a:ahLst/>
              <a:cxnLst/>
              <a:rect l="l" t="t" r="r" b="b"/>
              <a:pathLst>
                <a:path w="1516" h="1739" extrusionOk="0">
                  <a:moveTo>
                    <a:pt x="1183" y="1295"/>
                  </a:moveTo>
                  <a:cubicBezTo>
                    <a:pt x="702" y="1738"/>
                    <a:pt x="0" y="1442"/>
                    <a:pt x="259" y="592"/>
                  </a:cubicBezTo>
                  <a:cubicBezTo>
                    <a:pt x="592" y="1"/>
                    <a:pt x="1516" y="592"/>
                    <a:pt x="1183" y="12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654600" y="4726350"/>
              <a:ext cx="26825" cy="40700"/>
            </a:xfrm>
            <a:custGeom>
              <a:avLst/>
              <a:gdLst/>
              <a:ahLst/>
              <a:cxnLst/>
              <a:rect l="l" t="t" r="r" b="b"/>
              <a:pathLst>
                <a:path w="1073" h="1628" extrusionOk="0">
                  <a:moveTo>
                    <a:pt x="851" y="260"/>
                  </a:moveTo>
                  <a:cubicBezTo>
                    <a:pt x="999" y="555"/>
                    <a:pt x="1072" y="888"/>
                    <a:pt x="1072" y="1184"/>
                  </a:cubicBezTo>
                  <a:cubicBezTo>
                    <a:pt x="814" y="1628"/>
                    <a:pt x="148" y="1517"/>
                    <a:pt x="74" y="999"/>
                  </a:cubicBezTo>
                  <a:cubicBezTo>
                    <a:pt x="0" y="629"/>
                    <a:pt x="296" y="1"/>
                    <a:pt x="851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175875" y="4737450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407" y="111"/>
                  </a:moveTo>
                  <a:cubicBezTo>
                    <a:pt x="444" y="222"/>
                    <a:pt x="407" y="370"/>
                    <a:pt x="297" y="444"/>
                  </a:cubicBezTo>
                  <a:cubicBezTo>
                    <a:pt x="149" y="444"/>
                    <a:pt x="149" y="370"/>
                    <a:pt x="38" y="370"/>
                  </a:cubicBezTo>
                  <a:cubicBezTo>
                    <a:pt x="1" y="74"/>
                    <a:pt x="186" y="0"/>
                    <a:pt x="40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990100" y="4766100"/>
              <a:ext cx="170100" cy="43475"/>
            </a:xfrm>
            <a:custGeom>
              <a:avLst/>
              <a:gdLst/>
              <a:ahLst/>
              <a:cxnLst/>
              <a:rect l="l" t="t" r="r" b="b"/>
              <a:pathLst>
                <a:path w="6804" h="1739" extrusionOk="0">
                  <a:moveTo>
                    <a:pt x="6803" y="148"/>
                  </a:moveTo>
                  <a:cubicBezTo>
                    <a:pt x="6655" y="518"/>
                    <a:pt x="6175" y="703"/>
                    <a:pt x="5768" y="851"/>
                  </a:cubicBezTo>
                  <a:cubicBezTo>
                    <a:pt x="5214" y="999"/>
                    <a:pt x="4622" y="1110"/>
                    <a:pt x="4067" y="1110"/>
                  </a:cubicBezTo>
                  <a:cubicBezTo>
                    <a:pt x="3587" y="1184"/>
                    <a:pt x="3069" y="1368"/>
                    <a:pt x="2589" y="1442"/>
                  </a:cubicBezTo>
                  <a:cubicBezTo>
                    <a:pt x="1923" y="1479"/>
                    <a:pt x="1406" y="1442"/>
                    <a:pt x="777" y="1516"/>
                  </a:cubicBezTo>
                  <a:cubicBezTo>
                    <a:pt x="629" y="1516"/>
                    <a:pt x="1" y="1738"/>
                    <a:pt x="1" y="1405"/>
                  </a:cubicBezTo>
                  <a:cubicBezTo>
                    <a:pt x="1" y="1147"/>
                    <a:pt x="592" y="1110"/>
                    <a:pt x="740" y="1073"/>
                  </a:cubicBezTo>
                  <a:cubicBezTo>
                    <a:pt x="1332" y="1036"/>
                    <a:pt x="1923" y="1073"/>
                    <a:pt x="2330" y="1036"/>
                  </a:cubicBezTo>
                  <a:cubicBezTo>
                    <a:pt x="2995" y="999"/>
                    <a:pt x="3772" y="814"/>
                    <a:pt x="4548" y="703"/>
                  </a:cubicBezTo>
                  <a:cubicBezTo>
                    <a:pt x="5287" y="592"/>
                    <a:pt x="5953" y="370"/>
                    <a:pt x="6581" y="1"/>
                  </a:cubicBezTo>
                  <a:cubicBezTo>
                    <a:pt x="6692" y="1"/>
                    <a:pt x="6766" y="74"/>
                    <a:pt x="6803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901375" y="4815075"/>
              <a:ext cx="39775" cy="46250"/>
            </a:xfrm>
            <a:custGeom>
              <a:avLst/>
              <a:gdLst/>
              <a:ahLst/>
              <a:cxnLst/>
              <a:rect l="l" t="t" r="r" b="b"/>
              <a:pathLst>
                <a:path w="1591" h="1850" extrusionOk="0">
                  <a:moveTo>
                    <a:pt x="1294" y="445"/>
                  </a:moveTo>
                  <a:cubicBezTo>
                    <a:pt x="1590" y="740"/>
                    <a:pt x="1479" y="1517"/>
                    <a:pt x="1147" y="1628"/>
                  </a:cubicBezTo>
                  <a:cubicBezTo>
                    <a:pt x="0" y="1850"/>
                    <a:pt x="259" y="1"/>
                    <a:pt x="1294" y="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2110250" y="4826175"/>
              <a:ext cx="37925" cy="3700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740" y="112"/>
                  </a:moveTo>
                  <a:cubicBezTo>
                    <a:pt x="1258" y="1"/>
                    <a:pt x="1517" y="222"/>
                    <a:pt x="1517" y="592"/>
                  </a:cubicBezTo>
                  <a:cubicBezTo>
                    <a:pt x="1517" y="1479"/>
                    <a:pt x="1" y="1332"/>
                    <a:pt x="297" y="407"/>
                  </a:cubicBezTo>
                  <a:cubicBezTo>
                    <a:pt x="334" y="259"/>
                    <a:pt x="518" y="149"/>
                    <a:pt x="740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995650" y="4816000"/>
              <a:ext cx="42550" cy="50875"/>
            </a:xfrm>
            <a:custGeom>
              <a:avLst/>
              <a:gdLst/>
              <a:ahLst/>
              <a:cxnLst/>
              <a:rect l="l" t="t" r="r" b="b"/>
              <a:pathLst>
                <a:path w="1702" h="2035" extrusionOk="0">
                  <a:moveTo>
                    <a:pt x="1479" y="888"/>
                  </a:moveTo>
                  <a:cubicBezTo>
                    <a:pt x="1701" y="1591"/>
                    <a:pt x="925" y="2034"/>
                    <a:pt x="555" y="1591"/>
                  </a:cubicBezTo>
                  <a:cubicBezTo>
                    <a:pt x="0" y="962"/>
                    <a:pt x="1110" y="1"/>
                    <a:pt x="1479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948500" y="4855750"/>
              <a:ext cx="34225" cy="45325"/>
            </a:xfrm>
            <a:custGeom>
              <a:avLst/>
              <a:gdLst/>
              <a:ahLst/>
              <a:cxnLst/>
              <a:rect l="l" t="t" r="r" b="b"/>
              <a:pathLst>
                <a:path w="1369" h="1813" extrusionOk="0">
                  <a:moveTo>
                    <a:pt x="1295" y="814"/>
                  </a:moveTo>
                  <a:cubicBezTo>
                    <a:pt x="1369" y="1221"/>
                    <a:pt x="1258" y="1812"/>
                    <a:pt x="740" y="1701"/>
                  </a:cubicBezTo>
                  <a:cubicBezTo>
                    <a:pt x="1" y="1553"/>
                    <a:pt x="482" y="1"/>
                    <a:pt x="1295" y="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2057575" y="4871475"/>
              <a:ext cx="46250" cy="36075"/>
            </a:xfrm>
            <a:custGeom>
              <a:avLst/>
              <a:gdLst/>
              <a:ahLst/>
              <a:cxnLst/>
              <a:rect l="l" t="t" r="r" b="b"/>
              <a:pathLst>
                <a:path w="1850" h="1443" extrusionOk="0">
                  <a:moveTo>
                    <a:pt x="740" y="222"/>
                  </a:moveTo>
                  <a:cubicBezTo>
                    <a:pt x="1442" y="0"/>
                    <a:pt x="1849" y="1220"/>
                    <a:pt x="1184" y="1331"/>
                  </a:cubicBezTo>
                  <a:cubicBezTo>
                    <a:pt x="629" y="1442"/>
                    <a:pt x="1" y="444"/>
                    <a:pt x="740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908775" y="4897350"/>
              <a:ext cx="31450" cy="34225"/>
            </a:xfrm>
            <a:custGeom>
              <a:avLst/>
              <a:gdLst/>
              <a:ahLst/>
              <a:cxnLst/>
              <a:rect l="l" t="t" r="r" b="b"/>
              <a:pathLst>
                <a:path w="1258" h="1369" extrusionOk="0">
                  <a:moveTo>
                    <a:pt x="518" y="222"/>
                  </a:moveTo>
                  <a:cubicBezTo>
                    <a:pt x="1257" y="0"/>
                    <a:pt x="1220" y="1257"/>
                    <a:pt x="777" y="1331"/>
                  </a:cubicBezTo>
                  <a:cubicBezTo>
                    <a:pt x="185" y="1368"/>
                    <a:pt x="0" y="407"/>
                    <a:pt x="518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2000275" y="4917675"/>
              <a:ext cx="39775" cy="40700"/>
            </a:xfrm>
            <a:custGeom>
              <a:avLst/>
              <a:gdLst/>
              <a:ahLst/>
              <a:cxnLst/>
              <a:rect l="l" t="t" r="r" b="b"/>
              <a:pathLst>
                <a:path w="1591" h="1628" extrusionOk="0">
                  <a:moveTo>
                    <a:pt x="444" y="260"/>
                  </a:moveTo>
                  <a:cubicBezTo>
                    <a:pt x="1368" y="1"/>
                    <a:pt x="1590" y="1627"/>
                    <a:pt x="666" y="1480"/>
                  </a:cubicBezTo>
                  <a:cubicBezTo>
                    <a:pt x="111" y="1295"/>
                    <a:pt x="0" y="629"/>
                    <a:pt x="444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136150" y="4925075"/>
              <a:ext cx="30525" cy="55475"/>
            </a:xfrm>
            <a:custGeom>
              <a:avLst/>
              <a:gdLst/>
              <a:ahLst/>
              <a:cxnLst/>
              <a:rect l="l" t="t" r="r" b="b"/>
              <a:pathLst>
                <a:path w="1221" h="2219" extrusionOk="0">
                  <a:moveTo>
                    <a:pt x="74" y="1479"/>
                  </a:moveTo>
                  <a:cubicBezTo>
                    <a:pt x="0" y="1147"/>
                    <a:pt x="0" y="814"/>
                    <a:pt x="148" y="518"/>
                  </a:cubicBezTo>
                  <a:cubicBezTo>
                    <a:pt x="1220" y="0"/>
                    <a:pt x="998" y="2219"/>
                    <a:pt x="74" y="1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6508603" y="119021"/>
            <a:ext cx="954142" cy="1273008"/>
            <a:chOff x="2882950" y="4162550"/>
            <a:chExt cx="738500" cy="985300"/>
          </a:xfrm>
        </p:grpSpPr>
        <p:sp>
          <p:nvSpPr>
            <p:cNvPr id="565" name="Google Shape;565;p9"/>
            <p:cNvSpPr/>
            <p:nvPr/>
          </p:nvSpPr>
          <p:spPr>
            <a:xfrm>
              <a:off x="2882950" y="4162550"/>
              <a:ext cx="738500" cy="985300"/>
            </a:xfrm>
            <a:custGeom>
              <a:avLst/>
              <a:gdLst/>
              <a:ahLst/>
              <a:cxnLst/>
              <a:rect l="l" t="t" r="r" b="b"/>
              <a:pathLst>
                <a:path w="29540" h="39412" extrusionOk="0">
                  <a:moveTo>
                    <a:pt x="14900" y="27507"/>
                  </a:moveTo>
                  <a:cubicBezTo>
                    <a:pt x="16194" y="27137"/>
                    <a:pt x="18227" y="27063"/>
                    <a:pt x="19484" y="27618"/>
                  </a:cubicBezTo>
                  <a:cubicBezTo>
                    <a:pt x="19965" y="27840"/>
                    <a:pt x="20223" y="28283"/>
                    <a:pt x="20593" y="28505"/>
                  </a:cubicBezTo>
                  <a:cubicBezTo>
                    <a:pt x="21443" y="29688"/>
                    <a:pt x="21185" y="32239"/>
                    <a:pt x="20630" y="33755"/>
                  </a:cubicBezTo>
                  <a:cubicBezTo>
                    <a:pt x="20297" y="34457"/>
                    <a:pt x="19891" y="35123"/>
                    <a:pt x="19410" y="35751"/>
                  </a:cubicBezTo>
                  <a:cubicBezTo>
                    <a:pt x="19003" y="36343"/>
                    <a:pt x="18523" y="36971"/>
                    <a:pt x="18042" y="37526"/>
                  </a:cubicBezTo>
                  <a:cubicBezTo>
                    <a:pt x="17118" y="38524"/>
                    <a:pt x="15898" y="39153"/>
                    <a:pt x="14567" y="39337"/>
                  </a:cubicBezTo>
                  <a:cubicBezTo>
                    <a:pt x="13384" y="39411"/>
                    <a:pt x="12201" y="38894"/>
                    <a:pt x="11424" y="37970"/>
                  </a:cubicBezTo>
                  <a:cubicBezTo>
                    <a:pt x="11092" y="37193"/>
                    <a:pt x="10944" y="36343"/>
                    <a:pt x="11055" y="35493"/>
                  </a:cubicBezTo>
                  <a:cubicBezTo>
                    <a:pt x="11239" y="33163"/>
                    <a:pt x="12423" y="30686"/>
                    <a:pt x="13347" y="28838"/>
                  </a:cubicBezTo>
                  <a:cubicBezTo>
                    <a:pt x="13606" y="28357"/>
                    <a:pt x="13643" y="27877"/>
                    <a:pt x="14086" y="27618"/>
                  </a:cubicBezTo>
                  <a:cubicBezTo>
                    <a:pt x="15343" y="24475"/>
                    <a:pt x="16970" y="21665"/>
                    <a:pt x="18264" y="18523"/>
                  </a:cubicBezTo>
                  <a:cubicBezTo>
                    <a:pt x="17968" y="18264"/>
                    <a:pt x="17525" y="18153"/>
                    <a:pt x="17229" y="17931"/>
                  </a:cubicBezTo>
                  <a:cubicBezTo>
                    <a:pt x="15898" y="19299"/>
                    <a:pt x="15232" y="21185"/>
                    <a:pt x="13975" y="22701"/>
                  </a:cubicBezTo>
                  <a:cubicBezTo>
                    <a:pt x="13088" y="23810"/>
                    <a:pt x="12349" y="25030"/>
                    <a:pt x="11535" y="26250"/>
                  </a:cubicBezTo>
                  <a:cubicBezTo>
                    <a:pt x="11387" y="26435"/>
                    <a:pt x="11276" y="26657"/>
                    <a:pt x="11092" y="26841"/>
                  </a:cubicBezTo>
                  <a:cubicBezTo>
                    <a:pt x="10944" y="27026"/>
                    <a:pt x="10759" y="27137"/>
                    <a:pt x="10611" y="27322"/>
                  </a:cubicBezTo>
                  <a:cubicBezTo>
                    <a:pt x="10500" y="27507"/>
                    <a:pt x="10463" y="27692"/>
                    <a:pt x="10352" y="27840"/>
                  </a:cubicBezTo>
                  <a:cubicBezTo>
                    <a:pt x="10056" y="28246"/>
                    <a:pt x="9724" y="28727"/>
                    <a:pt x="9391" y="29134"/>
                  </a:cubicBezTo>
                  <a:cubicBezTo>
                    <a:pt x="8947" y="29688"/>
                    <a:pt x="8430" y="30206"/>
                    <a:pt x="7912" y="30723"/>
                  </a:cubicBezTo>
                  <a:cubicBezTo>
                    <a:pt x="7395" y="31204"/>
                    <a:pt x="6840" y="31648"/>
                    <a:pt x="6211" y="32054"/>
                  </a:cubicBezTo>
                  <a:cubicBezTo>
                    <a:pt x="5583" y="32498"/>
                    <a:pt x="4917" y="32794"/>
                    <a:pt x="4178" y="32979"/>
                  </a:cubicBezTo>
                  <a:cubicBezTo>
                    <a:pt x="1405" y="33385"/>
                    <a:pt x="0" y="32017"/>
                    <a:pt x="185" y="29503"/>
                  </a:cubicBezTo>
                  <a:cubicBezTo>
                    <a:pt x="259" y="28542"/>
                    <a:pt x="481" y="27618"/>
                    <a:pt x="888" y="26767"/>
                  </a:cubicBezTo>
                  <a:cubicBezTo>
                    <a:pt x="1036" y="26472"/>
                    <a:pt x="1073" y="26176"/>
                    <a:pt x="1183" y="25917"/>
                  </a:cubicBezTo>
                  <a:cubicBezTo>
                    <a:pt x="1553" y="25141"/>
                    <a:pt x="2293" y="24475"/>
                    <a:pt x="2810" y="23810"/>
                  </a:cubicBezTo>
                  <a:cubicBezTo>
                    <a:pt x="3402" y="22959"/>
                    <a:pt x="4215" y="22220"/>
                    <a:pt x="5176" y="21776"/>
                  </a:cubicBezTo>
                  <a:cubicBezTo>
                    <a:pt x="5694" y="21555"/>
                    <a:pt x="6248" y="21370"/>
                    <a:pt x="6803" y="21296"/>
                  </a:cubicBezTo>
                  <a:cubicBezTo>
                    <a:pt x="8319" y="21148"/>
                    <a:pt x="9946" y="21592"/>
                    <a:pt x="10648" y="22368"/>
                  </a:cubicBezTo>
                  <a:cubicBezTo>
                    <a:pt x="11276" y="23033"/>
                    <a:pt x="11572" y="23921"/>
                    <a:pt x="11424" y="24808"/>
                  </a:cubicBezTo>
                  <a:cubicBezTo>
                    <a:pt x="12127" y="23847"/>
                    <a:pt x="12903" y="22886"/>
                    <a:pt x="13643" y="21850"/>
                  </a:cubicBezTo>
                  <a:cubicBezTo>
                    <a:pt x="14419" y="20815"/>
                    <a:pt x="15010" y="19706"/>
                    <a:pt x="15676" y="18634"/>
                  </a:cubicBezTo>
                  <a:cubicBezTo>
                    <a:pt x="16009" y="18116"/>
                    <a:pt x="16452" y="17636"/>
                    <a:pt x="16785" y="17081"/>
                  </a:cubicBezTo>
                  <a:cubicBezTo>
                    <a:pt x="17081" y="16564"/>
                    <a:pt x="17377" y="15972"/>
                    <a:pt x="17746" y="15454"/>
                  </a:cubicBezTo>
                  <a:cubicBezTo>
                    <a:pt x="18116" y="14900"/>
                    <a:pt x="18560" y="14493"/>
                    <a:pt x="18892" y="13976"/>
                  </a:cubicBezTo>
                  <a:cubicBezTo>
                    <a:pt x="19262" y="13458"/>
                    <a:pt x="19558" y="12903"/>
                    <a:pt x="19928" y="12386"/>
                  </a:cubicBezTo>
                  <a:cubicBezTo>
                    <a:pt x="20593" y="11388"/>
                    <a:pt x="21332" y="10315"/>
                    <a:pt x="22035" y="9243"/>
                  </a:cubicBezTo>
                  <a:cubicBezTo>
                    <a:pt x="22368" y="8689"/>
                    <a:pt x="22626" y="8097"/>
                    <a:pt x="22959" y="7543"/>
                  </a:cubicBezTo>
                  <a:cubicBezTo>
                    <a:pt x="23588" y="6544"/>
                    <a:pt x="24438" y="5583"/>
                    <a:pt x="25177" y="4585"/>
                  </a:cubicBezTo>
                  <a:cubicBezTo>
                    <a:pt x="25399" y="4363"/>
                    <a:pt x="25547" y="4104"/>
                    <a:pt x="25769" y="3846"/>
                  </a:cubicBezTo>
                  <a:cubicBezTo>
                    <a:pt x="26324" y="3106"/>
                    <a:pt x="26730" y="2367"/>
                    <a:pt x="27396" y="1553"/>
                  </a:cubicBezTo>
                  <a:cubicBezTo>
                    <a:pt x="27802" y="1110"/>
                    <a:pt x="28246" y="333"/>
                    <a:pt x="28616" y="149"/>
                  </a:cubicBezTo>
                  <a:cubicBezTo>
                    <a:pt x="28875" y="1"/>
                    <a:pt x="29133" y="149"/>
                    <a:pt x="29281" y="407"/>
                  </a:cubicBezTo>
                  <a:cubicBezTo>
                    <a:pt x="29540" y="1960"/>
                    <a:pt x="28283" y="3143"/>
                    <a:pt x="27654" y="4178"/>
                  </a:cubicBezTo>
                  <a:cubicBezTo>
                    <a:pt x="27137" y="5066"/>
                    <a:pt x="26693" y="6064"/>
                    <a:pt x="26139" y="6988"/>
                  </a:cubicBezTo>
                  <a:cubicBezTo>
                    <a:pt x="25880" y="7469"/>
                    <a:pt x="25510" y="7838"/>
                    <a:pt x="25251" y="8319"/>
                  </a:cubicBezTo>
                  <a:cubicBezTo>
                    <a:pt x="24512" y="9687"/>
                    <a:pt x="23736" y="11018"/>
                    <a:pt x="22959" y="12460"/>
                  </a:cubicBezTo>
                  <a:cubicBezTo>
                    <a:pt x="22700" y="12940"/>
                    <a:pt x="22479" y="13458"/>
                    <a:pt x="22220" y="13902"/>
                  </a:cubicBezTo>
                  <a:cubicBezTo>
                    <a:pt x="21924" y="14345"/>
                    <a:pt x="21591" y="14715"/>
                    <a:pt x="21332" y="15159"/>
                  </a:cubicBezTo>
                  <a:cubicBezTo>
                    <a:pt x="20482" y="16748"/>
                    <a:pt x="19854" y="18412"/>
                    <a:pt x="18818" y="19854"/>
                  </a:cubicBezTo>
                  <a:cubicBezTo>
                    <a:pt x="18634" y="20113"/>
                    <a:pt x="18486" y="20335"/>
                    <a:pt x="18338" y="20556"/>
                  </a:cubicBezTo>
                  <a:cubicBezTo>
                    <a:pt x="18190" y="20815"/>
                    <a:pt x="18116" y="21148"/>
                    <a:pt x="17968" y="21407"/>
                  </a:cubicBezTo>
                  <a:cubicBezTo>
                    <a:pt x="17820" y="21555"/>
                    <a:pt x="17709" y="21702"/>
                    <a:pt x="17561" y="21850"/>
                  </a:cubicBezTo>
                  <a:cubicBezTo>
                    <a:pt x="17155" y="22479"/>
                    <a:pt x="16896" y="23329"/>
                    <a:pt x="16489" y="24032"/>
                  </a:cubicBezTo>
                  <a:cubicBezTo>
                    <a:pt x="15898" y="25141"/>
                    <a:pt x="15380" y="26324"/>
                    <a:pt x="14900" y="27507"/>
                  </a:cubicBezTo>
                  <a:close/>
                  <a:moveTo>
                    <a:pt x="18560" y="17340"/>
                  </a:moveTo>
                  <a:cubicBezTo>
                    <a:pt x="19928" y="17673"/>
                    <a:pt x="19632" y="15380"/>
                    <a:pt x="18486" y="15750"/>
                  </a:cubicBezTo>
                  <a:cubicBezTo>
                    <a:pt x="17857" y="15935"/>
                    <a:pt x="17968" y="17229"/>
                    <a:pt x="18560" y="17340"/>
                  </a:cubicBezTo>
                  <a:close/>
                  <a:moveTo>
                    <a:pt x="10463" y="25658"/>
                  </a:moveTo>
                  <a:cubicBezTo>
                    <a:pt x="10648" y="25104"/>
                    <a:pt x="10722" y="24549"/>
                    <a:pt x="10685" y="23995"/>
                  </a:cubicBezTo>
                  <a:cubicBezTo>
                    <a:pt x="10537" y="23551"/>
                    <a:pt x="10278" y="23107"/>
                    <a:pt x="9946" y="22812"/>
                  </a:cubicBezTo>
                  <a:cubicBezTo>
                    <a:pt x="9465" y="22479"/>
                    <a:pt x="8947" y="22294"/>
                    <a:pt x="8393" y="22146"/>
                  </a:cubicBezTo>
                  <a:cubicBezTo>
                    <a:pt x="7912" y="22072"/>
                    <a:pt x="7395" y="22035"/>
                    <a:pt x="6914" y="22072"/>
                  </a:cubicBezTo>
                  <a:cubicBezTo>
                    <a:pt x="6285" y="22183"/>
                    <a:pt x="5694" y="22368"/>
                    <a:pt x="5139" y="22664"/>
                  </a:cubicBezTo>
                  <a:cubicBezTo>
                    <a:pt x="4363" y="23070"/>
                    <a:pt x="3771" y="24032"/>
                    <a:pt x="2921" y="24845"/>
                  </a:cubicBezTo>
                  <a:cubicBezTo>
                    <a:pt x="2182" y="25658"/>
                    <a:pt x="1627" y="26620"/>
                    <a:pt x="1331" y="27655"/>
                  </a:cubicBezTo>
                  <a:cubicBezTo>
                    <a:pt x="999" y="28616"/>
                    <a:pt x="888" y="29651"/>
                    <a:pt x="999" y="30649"/>
                  </a:cubicBezTo>
                  <a:cubicBezTo>
                    <a:pt x="1183" y="32239"/>
                    <a:pt x="3254" y="32646"/>
                    <a:pt x="4807" y="31980"/>
                  </a:cubicBezTo>
                  <a:cubicBezTo>
                    <a:pt x="5250" y="31795"/>
                    <a:pt x="5694" y="31537"/>
                    <a:pt x="6138" y="31278"/>
                  </a:cubicBezTo>
                  <a:cubicBezTo>
                    <a:pt x="6470" y="31019"/>
                    <a:pt x="6803" y="30686"/>
                    <a:pt x="7136" y="30391"/>
                  </a:cubicBezTo>
                  <a:cubicBezTo>
                    <a:pt x="8134" y="29429"/>
                    <a:pt x="9021" y="28394"/>
                    <a:pt x="9835" y="27285"/>
                  </a:cubicBezTo>
                  <a:cubicBezTo>
                    <a:pt x="9982" y="26730"/>
                    <a:pt x="10204" y="26176"/>
                    <a:pt x="10463" y="25658"/>
                  </a:cubicBezTo>
                  <a:close/>
                  <a:moveTo>
                    <a:pt x="12829" y="31832"/>
                  </a:moveTo>
                  <a:cubicBezTo>
                    <a:pt x="12275" y="33016"/>
                    <a:pt x="11942" y="34273"/>
                    <a:pt x="11794" y="35566"/>
                  </a:cubicBezTo>
                  <a:cubicBezTo>
                    <a:pt x="11646" y="37341"/>
                    <a:pt x="12349" y="38154"/>
                    <a:pt x="13569" y="38487"/>
                  </a:cubicBezTo>
                  <a:cubicBezTo>
                    <a:pt x="14567" y="38672"/>
                    <a:pt x="15602" y="38450"/>
                    <a:pt x="16452" y="37859"/>
                  </a:cubicBezTo>
                  <a:cubicBezTo>
                    <a:pt x="17377" y="37304"/>
                    <a:pt x="17820" y="36491"/>
                    <a:pt x="18523" y="35566"/>
                  </a:cubicBezTo>
                  <a:cubicBezTo>
                    <a:pt x="19410" y="34420"/>
                    <a:pt x="20075" y="33644"/>
                    <a:pt x="20297" y="31906"/>
                  </a:cubicBezTo>
                  <a:cubicBezTo>
                    <a:pt x="20371" y="31278"/>
                    <a:pt x="20408" y="30649"/>
                    <a:pt x="20408" y="30021"/>
                  </a:cubicBezTo>
                  <a:cubicBezTo>
                    <a:pt x="20186" y="28542"/>
                    <a:pt x="18671" y="27803"/>
                    <a:pt x="16748" y="27951"/>
                  </a:cubicBezTo>
                  <a:cubicBezTo>
                    <a:pt x="15935" y="28061"/>
                    <a:pt x="15121" y="28283"/>
                    <a:pt x="14345" y="28616"/>
                  </a:cubicBezTo>
                  <a:cubicBezTo>
                    <a:pt x="13717" y="29614"/>
                    <a:pt x="13236" y="30686"/>
                    <a:pt x="12829" y="31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910675" y="4733750"/>
              <a:ext cx="223700" cy="225550"/>
            </a:xfrm>
            <a:custGeom>
              <a:avLst/>
              <a:gdLst/>
              <a:ahLst/>
              <a:cxnLst/>
              <a:rect l="l" t="t" r="r" b="b"/>
              <a:pathLst>
                <a:path w="8948" h="9022" extrusionOk="0">
                  <a:moveTo>
                    <a:pt x="6286" y="74"/>
                  </a:moveTo>
                  <a:cubicBezTo>
                    <a:pt x="6840" y="1"/>
                    <a:pt x="7395" y="38"/>
                    <a:pt x="7912" y="259"/>
                  </a:cubicBezTo>
                  <a:cubicBezTo>
                    <a:pt x="8097" y="333"/>
                    <a:pt x="8245" y="481"/>
                    <a:pt x="8393" y="629"/>
                  </a:cubicBezTo>
                  <a:cubicBezTo>
                    <a:pt x="8947" y="1073"/>
                    <a:pt x="8910" y="1590"/>
                    <a:pt x="8689" y="2478"/>
                  </a:cubicBezTo>
                  <a:cubicBezTo>
                    <a:pt x="8504" y="3365"/>
                    <a:pt x="8097" y="4215"/>
                    <a:pt x="7543" y="4955"/>
                  </a:cubicBezTo>
                  <a:cubicBezTo>
                    <a:pt x="6655" y="6212"/>
                    <a:pt x="5509" y="7653"/>
                    <a:pt x="4067" y="8319"/>
                  </a:cubicBezTo>
                  <a:cubicBezTo>
                    <a:pt x="3587" y="8541"/>
                    <a:pt x="3106" y="8689"/>
                    <a:pt x="2588" y="8800"/>
                  </a:cubicBezTo>
                  <a:cubicBezTo>
                    <a:pt x="999" y="9021"/>
                    <a:pt x="1" y="8319"/>
                    <a:pt x="111" y="6729"/>
                  </a:cubicBezTo>
                  <a:cubicBezTo>
                    <a:pt x="222" y="5731"/>
                    <a:pt x="555" y="4733"/>
                    <a:pt x="1073" y="3846"/>
                  </a:cubicBezTo>
                  <a:cubicBezTo>
                    <a:pt x="1553" y="3143"/>
                    <a:pt x="2441" y="2404"/>
                    <a:pt x="3143" y="1738"/>
                  </a:cubicBezTo>
                  <a:cubicBezTo>
                    <a:pt x="4104" y="888"/>
                    <a:pt x="4955" y="185"/>
                    <a:pt x="6286" y="74"/>
                  </a:cubicBezTo>
                  <a:close/>
                  <a:moveTo>
                    <a:pt x="3587" y="2330"/>
                  </a:moveTo>
                  <a:cubicBezTo>
                    <a:pt x="2515" y="3254"/>
                    <a:pt x="1701" y="4067"/>
                    <a:pt x="1221" y="5324"/>
                  </a:cubicBezTo>
                  <a:cubicBezTo>
                    <a:pt x="1036" y="5879"/>
                    <a:pt x="703" y="6877"/>
                    <a:pt x="888" y="7432"/>
                  </a:cubicBezTo>
                  <a:cubicBezTo>
                    <a:pt x="1221" y="8467"/>
                    <a:pt x="3069" y="7912"/>
                    <a:pt x="3772" y="7580"/>
                  </a:cubicBezTo>
                  <a:cubicBezTo>
                    <a:pt x="5029" y="7025"/>
                    <a:pt x="6064" y="5694"/>
                    <a:pt x="6840" y="4548"/>
                  </a:cubicBezTo>
                  <a:cubicBezTo>
                    <a:pt x="7099" y="4215"/>
                    <a:pt x="7358" y="3809"/>
                    <a:pt x="7616" y="3439"/>
                  </a:cubicBezTo>
                  <a:cubicBezTo>
                    <a:pt x="7986" y="2699"/>
                    <a:pt x="8356" y="1479"/>
                    <a:pt x="7801" y="851"/>
                  </a:cubicBezTo>
                  <a:cubicBezTo>
                    <a:pt x="5768" y="518"/>
                    <a:pt x="4770" y="1332"/>
                    <a:pt x="3587" y="2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2986475" y="4818775"/>
              <a:ext cx="20350" cy="14825"/>
            </a:xfrm>
            <a:custGeom>
              <a:avLst/>
              <a:gdLst/>
              <a:ahLst/>
              <a:cxnLst/>
              <a:rect l="l" t="t" r="r" b="b"/>
              <a:pathLst>
                <a:path w="814" h="593" extrusionOk="0">
                  <a:moveTo>
                    <a:pt x="370" y="555"/>
                  </a:moveTo>
                  <a:cubicBezTo>
                    <a:pt x="0" y="260"/>
                    <a:pt x="813" y="1"/>
                    <a:pt x="666" y="481"/>
                  </a:cubicBezTo>
                  <a:cubicBezTo>
                    <a:pt x="555" y="518"/>
                    <a:pt x="518" y="592"/>
                    <a:pt x="370" y="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2942100" y="4826175"/>
              <a:ext cx="47175" cy="82300"/>
            </a:xfrm>
            <a:custGeom>
              <a:avLst/>
              <a:gdLst/>
              <a:ahLst/>
              <a:cxnLst/>
              <a:rect l="l" t="t" r="r" b="b"/>
              <a:pathLst>
                <a:path w="1887" h="3292" extrusionOk="0">
                  <a:moveTo>
                    <a:pt x="1886" y="481"/>
                  </a:moveTo>
                  <a:cubicBezTo>
                    <a:pt x="1479" y="1184"/>
                    <a:pt x="592" y="1590"/>
                    <a:pt x="444" y="2626"/>
                  </a:cubicBezTo>
                  <a:cubicBezTo>
                    <a:pt x="370" y="3069"/>
                    <a:pt x="481" y="3254"/>
                    <a:pt x="259" y="3254"/>
                  </a:cubicBezTo>
                  <a:cubicBezTo>
                    <a:pt x="1" y="3291"/>
                    <a:pt x="1" y="2995"/>
                    <a:pt x="1" y="2663"/>
                  </a:cubicBezTo>
                  <a:cubicBezTo>
                    <a:pt x="111" y="2182"/>
                    <a:pt x="296" y="1738"/>
                    <a:pt x="629" y="1369"/>
                  </a:cubicBezTo>
                  <a:cubicBezTo>
                    <a:pt x="925" y="999"/>
                    <a:pt x="1516" y="1"/>
                    <a:pt x="1886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209225" y="4884400"/>
              <a:ext cx="166375" cy="232950"/>
            </a:xfrm>
            <a:custGeom>
              <a:avLst/>
              <a:gdLst/>
              <a:ahLst/>
              <a:cxnLst/>
              <a:rect l="l" t="t" r="r" b="b"/>
              <a:pathLst>
                <a:path w="6655" h="9318" extrusionOk="0">
                  <a:moveTo>
                    <a:pt x="4474" y="112"/>
                  </a:moveTo>
                  <a:cubicBezTo>
                    <a:pt x="5213" y="1"/>
                    <a:pt x="5694" y="112"/>
                    <a:pt x="6026" y="629"/>
                  </a:cubicBezTo>
                  <a:cubicBezTo>
                    <a:pt x="6211" y="814"/>
                    <a:pt x="6322" y="1036"/>
                    <a:pt x="6433" y="1258"/>
                  </a:cubicBezTo>
                  <a:cubicBezTo>
                    <a:pt x="6655" y="2293"/>
                    <a:pt x="6322" y="3217"/>
                    <a:pt x="6063" y="3957"/>
                  </a:cubicBezTo>
                  <a:cubicBezTo>
                    <a:pt x="5620" y="5435"/>
                    <a:pt x="4991" y="7099"/>
                    <a:pt x="3882" y="7949"/>
                  </a:cubicBezTo>
                  <a:cubicBezTo>
                    <a:pt x="3180" y="8467"/>
                    <a:pt x="1775" y="9317"/>
                    <a:pt x="776" y="8541"/>
                  </a:cubicBezTo>
                  <a:cubicBezTo>
                    <a:pt x="407" y="8208"/>
                    <a:pt x="148" y="7802"/>
                    <a:pt x="37" y="7321"/>
                  </a:cubicBezTo>
                  <a:cubicBezTo>
                    <a:pt x="0" y="6988"/>
                    <a:pt x="0" y="6692"/>
                    <a:pt x="37" y="6397"/>
                  </a:cubicBezTo>
                  <a:cubicBezTo>
                    <a:pt x="148" y="4622"/>
                    <a:pt x="813" y="2700"/>
                    <a:pt x="1664" y="1664"/>
                  </a:cubicBezTo>
                  <a:cubicBezTo>
                    <a:pt x="2403" y="814"/>
                    <a:pt x="3401" y="297"/>
                    <a:pt x="4474" y="112"/>
                  </a:cubicBezTo>
                  <a:close/>
                  <a:moveTo>
                    <a:pt x="3106" y="1406"/>
                  </a:moveTo>
                  <a:cubicBezTo>
                    <a:pt x="1959" y="2145"/>
                    <a:pt x="1146" y="3994"/>
                    <a:pt x="887" y="5620"/>
                  </a:cubicBezTo>
                  <a:cubicBezTo>
                    <a:pt x="702" y="6692"/>
                    <a:pt x="739" y="7949"/>
                    <a:pt x="1590" y="8097"/>
                  </a:cubicBezTo>
                  <a:cubicBezTo>
                    <a:pt x="2255" y="8208"/>
                    <a:pt x="3253" y="7469"/>
                    <a:pt x="3586" y="7210"/>
                  </a:cubicBezTo>
                  <a:cubicBezTo>
                    <a:pt x="4474" y="6434"/>
                    <a:pt x="4991" y="4955"/>
                    <a:pt x="5361" y="3735"/>
                  </a:cubicBezTo>
                  <a:cubicBezTo>
                    <a:pt x="5620" y="3032"/>
                    <a:pt x="5767" y="2256"/>
                    <a:pt x="5694" y="1480"/>
                  </a:cubicBezTo>
                  <a:cubicBezTo>
                    <a:pt x="5509" y="1295"/>
                    <a:pt x="5472" y="962"/>
                    <a:pt x="5213" y="814"/>
                  </a:cubicBezTo>
                  <a:cubicBezTo>
                    <a:pt x="4474" y="814"/>
                    <a:pt x="3734" y="1036"/>
                    <a:pt x="3106" y="1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3296100" y="4913975"/>
              <a:ext cx="42525" cy="58250"/>
            </a:xfrm>
            <a:custGeom>
              <a:avLst/>
              <a:gdLst/>
              <a:ahLst/>
              <a:cxnLst/>
              <a:rect l="l" t="t" r="r" b="b"/>
              <a:pathLst>
                <a:path w="1701" h="2330" extrusionOk="0">
                  <a:moveTo>
                    <a:pt x="1331" y="223"/>
                  </a:moveTo>
                  <a:cubicBezTo>
                    <a:pt x="1590" y="629"/>
                    <a:pt x="1701" y="1923"/>
                    <a:pt x="1368" y="2330"/>
                  </a:cubicBezTo>
                  <a:cubicBezTo>
                    <a:pt x="888" y="2182"/>
                    <a:pt x="1368" y="999"/>
                    <a:pt x="1035" y="592"/>
                  </a:cubicBezTo>
                  <a:cubicBezTo>
                    <a:pt x="666" y="481"/>
                    <a:pt x="666" y="814"/>
                    <a:pt x="333" y="814"/>
                  </a:cubicBezTo>
                  <a:cubicBezTo>
                    <a:pt x="0" y="371"/>
                    <a:pt x="851" y="1"/>
                    <a:pt x="1331" y="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9"/>
          <p:cNvSpPr/>
          <p:nvPr/>
        </p:nvSpPr>
        <p:spPr>
          <a:xfrm>
            <a:off x="5341197" y="4284964"/>
            <a:ext cx="965228" cy="1314296"/>
          </a:xfrm>
          <a:custGeom>
            <a:avLst/>
            <a:gdLst/>
            <a:ahLst/>
            <a:cxnLst/>
            <a:rect l="l" t="t" r="r" b="b"/>
            <a:pathLst>
              <a:path w="24845" h="33830" extrusionOk="0">
                <a:moveTo>
                  <a:pt x="8023" y="1480"/>
                </a:moveTo>
                <a:cubicBezTo>
                  <a:pt x="7468" y="1258"/>
                  <a:pt x="6470" y="888"/>
                  <a:pt x="5842" y="1073"/>
                </a:cubicBezTo>
                <a:cubicBezTo>
                  <a:pt x="5398" y="1184"/>
                  <a:pt x="4696" y="1960"/>
                  <a:pt x="4400" y="2441"/>
                </a:cubicBezTo>
                <a:cubicBezTo>
                  <a:pt x="3956" y="3106"/>
                  <a:pt x="3697" y="3994"/>
                  <a:pt x="3291" y="4807"/>
                </a:cubicBezTo>
                <a:cubicBezTo>
                  <a:pt x="2921" y="5657"/>
                  <a:pt x="2625" y="6508"/>
                  <a:pt x="2403" y="7358"/>
                </a:cubicBezTo>
                <a:cubicBezTo>
                  <a:pt x="2145" y="8282"/>
                  <a:pt x="1923" y="9207"/>
                  <a:pt x="1738" y="10205"/>
                </a:cubicBezTo>
                <a:cubicBezTo>
                  <a:pt x="1442" y="11092"/>
                  <a:pt x="1183" y="12016"/>
                  <a:pt x="999" y="12941"/>
                </a:cubicBezTo>
                <a:cubicBezTo>
                  <a:pt x="814" y="14715"/>
                  <a:pt x="703" y="16564"/>
                  <a:pt x="1701" y="17562"/>
                </a:cubicBezTo>
                <a:cubicBezTo>
                  <a:pt x="2145" y="17303"/>
                  <a:pt x="2256" y="16638"/>
                  <a:pt x="2810" y="16601"/>
                </a:cubicBezTo>
                <a:cubicBezTo>
                  <a:pt x="3143" y="16601"/>
                  <a:pt x="3550" y="16970"/>
                  <a:pt x="3882" y="17303"/>
                </a:cubicBezTo>
                <a:cubicBezTo>
                  <a:pt x="4659" y="18006"/>
                  <a:pt x="5694" y="18523"/>
                  <a:pt x="5620" y="20002"/>
                </a:cubicBezTo>
                <a:cubicBezTo>
                  <a:pt x="6433" y="20705"/>
                  <a:pt x="8319" y="20520"/>
                  <a:pt x="9243" y="20002"/>
                </a:cubicBezTo>
                <a:cubicBezTo>
                  <a:pt x="9724" y="19706"/>
                  <a:pt x="10130" y="19337"/>
                  <a:pt x="10537" y="18930"/>
                </a:cubicBezTo>
                <a:cubicBezTo>
                  <a:pt x="11165" y="18375"/>
                  <a:pt x="11757" y="17784"/>
                  <a:pt x="12312" y="17192"/>
                </a:cubicBezTo>
                <a:cubicBezTo>
                  <a:pt x="12903" y="16601"/>
                  <a:pt x="13421" y="15972"/>
                  <a:pt x="13938" y="15307"/>
                </a:cubicBezTo>
                <a:cubicBezTo>
                  <a:pt x="14567" y="14419"/>
                  <a:pt x="15306" y="13569"/>
                  <a:pt x="16083" y="12756"/>
                </a:cubicBezTo>
                <a:cubicBezTo>
                  <a:pt x="16452" y="12386"/>
                  <a:pt x="16859" y="11979"/>
                  <a:pt x="17192" y="11573"/>
                </a:cubicBezTo>
                <a:cubicBezTo>
                  <a:pt x="17561" y="11129"/>
                  <a:pt x="17857" y="10612"/>
                  <a:pt x="18005" y="10057"/>
                </a:cubicBezTo>
                <a:cubicBezTo>
                  <a:pt x="18042" y="9650"/>
                  <a:pt x="17968" y="9207"/>
                  <a:pt x="17820" y="8837"/>
                </a:cubicBezTo>
                <a:cubicBezTo>
                  <a:pt x="17672" y="8356"/>
                  <a:pt x="17155" y="8134"/>
                  <a:pt x="16822" y="7839"/>
                </a:cubicBezTo>
                <a:cubicBezTo>
                  <a:pt x="16452" y="8985"/>
                  <a:pt x="14345" y="8134"/>
                  <a:pt x="13938" y="7469"/>
                </a:cubicBezTo>
                <a:cubicBezTo>
                  <a:pt x="13532" y="6841"/>
                  <a:pt x="13753" y="5990"/>
                  <a:pt x="14419" y="5620"/>
                </a:cubicBezTo>
                <a:cubicBezTo>
                  <a:pt x="14678" y="5473"/>
                  <a:pt x="14936" y="5362"/>
                  <a:pt x="15232" y="5325"/>
                </a:cubicBezTo>
                <a:cubicBezTo>
                  <a:pt x="15898" y="5325"/>
                  <a:pt x="16859" y="5990"/>
                  <a:pt x="16822" y="6804"/>
                </a:cubicBezTo>
                <a:cubicBezTo>
                  <a:pt x="17266" y="7321"/>
                  <a:pt x="18079" y="7617"/>
                  <a:pt x="18449" y="8282"/>
                </a:cubicBezTo>
                <a:cubicBezTo>
                  <a:pt x="18708" y="8874"/>
                  <a:pt x="18855" y="9502"/>
                  <a:pt x="18781" y="10168"/>
                </a:cubicBezTo>
                <a:cubicBezTo>
                  <a:pt x="18597" y="10796"/>
                  <a:pt x="18264" y="11425"/>
                  <a:pt x="17857" y="11942"/>
                </a:cubicBezTo>
                <a:cubicBezTo>
                  <a:pt x="17487" y="12497"/>
                  <a:pt x="16933" y="12867"/>
                  <a:pt x="16563" y="13310"/>
                </a:cubicBezTo>
                <a:cubicBezTo>
                  <a:pt x="16083" y="13791"/>
                  <a:pt x="15713" y="14272"/>
                  <a:pt x="15306" y="14715"/>
                </a:cubicBezTo>
                <a:cubicBezTo>
                  <a:pt x="14900" y="15196"/>
                  <a:pt x="14604" y="15750"/>
                  <a:pt x="14197" y="16268"/>
                </a:cubicBezTo>
                <a:cubicBezTo>
                  <a:pt x="13938" y="16601"/>
                  <a:pt x="13495" y="16970"/>
                  <a:pt x="13125" y="17414"/>
                </a:cubicBezTo>
                <a:cubicBezTo>
                  <a:pt x="12718" y="17821"/>
                  <a:pt x="12459" y="18227"/>
                  <a:pt x="12090" y="18560"/>
                </a:cubicBezTo>
                <a:cubicBezTo>
                  <a:pt x="11757" y="18893"/>
                  <a:pt x="11276" y="19226"/>
                  <a:pt x="10907" y="19558"/>
                </a:cubicBezTo>
                <a:cubicBezTo>
                  <a:pt x="10093" y="20335"/>
                  <a:pt x="9317" y="21074"/>
                  <a:pt x="7912" y="21222"/>
                </a:cubicBezTo>
                <a:cubicBezTo>
                  <a:pt x="7025" y="21296"/>
                  <a:pt x="6137" y="21148"/>
                  <a:pt x="5361" y="20741"/>
                </a:cubicBezTo>
                <a:cubicBezTo>
                  <a:pt x="4843" y="21000"/>
                  <a:pt x="3771" y="21555"/>
                  <a:pt x="2884" y="21185"/>
                </a:cubicBezTo>
                <a:cubicBezTo>
                  <a:pt x="2293" y="22146"/>
                  <a:pt x="1923" y="23219"/>
                  <a:pt x="1775" y="24365"/>
                </a:cubicBezTo>
                <a:cubicBezTo>
                  <a:pt x="1664" y="25141"/>
                  <a:pt x="1553" y="26213"/>
                  <a:pt x="1775" y="26879"/>
                </a:cubicBezTo>
                <a:cubicBezTo>
                  <a:pt x="2145" y="27803"/>
                  <a:pt x="2847" y="28542"/>
                  <a:pt x="3734" y="28986"/>
                </a:cubicBezTo>
                <a:cubicBezTo>
                  <a:pt x="4696" y="29430"/>
                  <a:pt x="5768" y="29614"/>
                  <a:pt x="6803" y="29467"/>
                </a:cubicBezTo>
                <a:cubicBezTo>
                  <a:pt x="8393" y="29319"/>
                  <a:pt x="9280" y="28136"/>
                  <a:pt x="9982" y="27027"/>
                </a:cubicBezTo>
                <a:cubicBezTo>
                  <a:pt x="10278" y="26620"/>
                  <a:pt x="10574" y="26176"/>
                  <a:pt x="10833" y="25696"/>
                </a:cubicBezTo>
                <a:cubicBezTo>
                  <a:pt x="11387" y="24623"/>
                  <a:pt x="11646" y="23588"/>
                  <a:pt x="12349" y="22960"/>
                </a:cubicBezTo>
                <a:cubicBezTo>
                  <a:pt x="12903" y="22479"/>
                  <a:pt x="13643" y="22257"/>
                  <a:pt x="14345" y="22368"/>
                </a:cubicBezTo>
                <a:cubicBezTo>
                  <a:pt x="15121" y="22553"/>
                  <a:pt x="15861" y="22923"/>
                  <a:pt x="16452" y="23477"/>
                </a:cubicBezTo>
                <a:cubicBezTo>
                  <a:pt x="16859" y="23884"/>
                  <a:pt x="17192" y="24328"/>
                  <a:pt x="17524" y="24808"/>
                </a:cubicBezTo>
                <a:cubicBezTo>
                  <a:pt x="17931" y="25289"/>
                  <a:pt x="18227" y="25806"/>
                  <a:pt x="18560" y="26250"/>
                </a:cubicBezTo>
                <a:cubicBezTo>
                  <a:pt x="19003" y="26102"/>
                  <a:pt x="19447" y="25474"/>
                  <a:pt x="19928" y="25363"/>
                </a:cubicBezTo>
                <a:cubicBezTo>
                  <a:pt x="20186" y="25363"/>
                  <a:pt x="20408" y="25400"/>
                  <a:pt x="20667" y="25474"/>
                </a:cubicBezTo>
                <a:cubicBezTo>
                  <a:pt x="20815" y="25585"/>
                  <a:pt x="20889" y="25880"/>
                  <a:pt x="21000" y="26250"/>
                </a:cubicBezTo>
                <a:cubicBezTo>
                  <a:pt x="21074" y="26509"/>
                  <a:pt x="21258" y="26768"/>
                  <a:pt x="21332" y="26990"/>
                </a:cubicBezTo>
                <a:cubicBezTo>
                  <a:pt x="21406" y="27174"/>
                  <a:pt x="21443" y="27544"/>
                  <a:pt x="21517" y="27729"/>
                </a:cubicBezTo>
                <a:cubicBezTo>
                  <a:pt x="21702" y="28136"/>
                  <a:pt x="22146" y="28357"/>
                  <a:pt x="22035" y="28838"/>
                </a:cubicBezTo>
                <a:cubicBezTo>
                  <a:pt x="22848" y="29245"/>
                  <a:pt x="23329" y="29836"/>
                  <a:pt x="24031" y="30391"/>
                </a:cubicBezTo>
                <a:cubicBezTo>
                  <a:pt x="24179" y="30539"/>
                  <a:pt x="24845" y="30908"/>
                  <a:pt x="24845" y="31167"/>
                </a:cubicBezTo>
                <a:cubicBezTo>
                  <a:pt x="24845" y="31389"/>
                  <a:pt x="24216" y="31796"/>
                  <a:pt x="23920" y="32018"/>
                </a:cubicBezTo>
                <a:cubicBezTo>
                  <a:pt x="23218" y="32535"/>
                  <a:pt x="22442" y="32979"/>
                  <a:pt x="21628" y="33312"/>
                </a:cubicBezTo>
                <a:cubicBezTo>
                  <a:pt x="21332" y="33459"/>
                  <a:pt x="20667" y="33829"/>
                  <a:pt x="20297" y="33755"/>
                </a:cubicBezTo>
                <a:cubicBezTo>
                  <a:pt x="19891" y="33644"/>
                  <a:pt x="19706" y="32720"/>
                  <a:pt x="19595" y="32276"/>
                </a:cubicBezTo>
                <a:cubicBezTo>
                  <a:pt x="19447" y="31685"/>
                  <a:pt x="19373" y="31093"/>
                  <a:pt x="19299" y="30465"/>
                </a:cubicBezTo>
                <a:cubicBezTo>
                  <a:pt x="19299" y="30280"/>
                  <a:pt x="19299" y="30169"/>
                  <a:pt x="19410" y="30058"/>
                </a:cubicBezTo>
                <a:cubicBezTo>
                  <a:pt x="19188" y="29836"/>
                  <a:pt x="19225" y="29577"/>
                  <a:pt x="19003" y="29356"/>
                </a:cubicBezTo>
                <a:cubicBezTo>
                  <a:pt x="18634" y="29023"/>
                  <a:pt x="18190" y="28764"/>
                  <a:pt x="17783" y="28542"/>
                </a:cubicBezTo>
                <a:cubicBezTo>
                  <a:pt x="17598" y="28468"/>
                  <a:pt x="17414" y="28247"/>
                  <a:pt x="17192" y="28099"/>
                </a:cubicBezTo>
                <a:cubicBezTo>
                  <a:pt x="16970" y="27951"/>
                  <a:pt x="16674" y="27951"/>
                  <a:pt x="16637" y="27692"/>
                </a:cubicBezTo>
                <a:cubicBezTo>
                  <a:pt x="16563" y="27100"/>
                  <a:pt x="17635" y="27063"/>
                  <a:pt x="17857" y="26620"/>
                </a:cubicBezTo>
                <a:cubicBezTo>
                  <a:pt x="17635" y="26139"/>
                  <a:pt x="17303" y="25696"/>
                  <a:pt x="16933" y="25326"/>
                </a:cubicBezTo>
                <a:cubicBezTo>
                  <a:pt x="16674" y="24882"/>
                  <a:pt x="16378" y="24439"/>
                  <a:pt x="16009" y="24032"/>
                </a:cubicBezTo>
                <a:cubicBezTo>
                  <a:pt x="15528" y="23625"/>
                  <a:pt x="14936" y="23292"/>
                  <a:pt x="14308" y="23108"/>
                </a:cubicBezTo>
                <a:cubicBezTo>
                  <a:pt x="12422" y="22849"/>
                  <a:pt x="12016" y="25141"/>
                  <a:pt x="11461" y="26213"/>
                </a:cubicBezTo>
                <a:cubicBezTo>
                  <a:pt x="11239" y="26657"/>
                  <a:pt x="10907" y="27027"/>
                  <a:pt x="10648" y="27433"/>
                </a:cubicBezTo>
                <a:cubicBezTo>
                  <a:pt x="10426" y="27840"/>
                  <a:pt x="10167" y="28210"/>
                  <a:pt x="9872" y="28579"/>
                </a:cubicBezTo>
                <a:cubicBezTo>
                  <a:pt x="9132" y="29467"/>
                  <a:pt x="8097" y="30021"/>
                  <a:pt x="6951" y="30206"/>
                </a:cubicBezTo>
                <a:cubicBezTo>
                  <a:pt x="5287" y="30354"/>
                  <a:pt x="3623" y="29947"/>
                  <a:pt x="2588" y="29171"/>
                </a:cubicBezTo>
                <a:cubicBezTo>
                  <a:pt x="1923" y="28616"/>
                  <a:pt x="1072" y="27544"/>
                  <a:pt x="962" y="26583"/>
                </a:cubicBezTo>
                <a:cubicBezTo>
                  <a:pt x="703" y="24549"/>
                  <a:pt x="1516" y="21998"/>
                  <a:pt x="2219" y="20741"/>
                </a:cubicBezTo>
                <a:cubicBezTo>
                  <a:pt x="2034" y="20224"/>
                  <a:pt x="1553" y="19891"/>
                  <a:pt x="1442" y="19226"/>
                </a:cubicBezTo>
                <a:cubicBezTo>
                  <a:pt x="1405" y="19004"/>
                  <a:pt x="1516" y="18745"/>
                  <a:pt x="1479" y="18486"/>
                </a:cubicBezTo>
                <a:cubicBezTo>
                  <a:pt x="1405" y="18191"/>
                  <a:pt x="851" y="17747"/>
                  <a:pt x="629" y="17414"/>
                </a:cubicBezTo>
                <a:cubicBezTo>
                  <a:pt x="0" y="16305"/>
                  <a:pt x="74" y="14530"/>
                  <a:pt x="259" y="12793"/>
                </a:cubicBezTo>
                <a:cubicBezTo>
                  <a:pt x="370" y="11795"/>
                  <a:pt x="814" y="10685"/>
                  <a:pt x="1109" y="9465"/>
                </a:cubicBezTo>
                <a:cubicBezTo>
                  <a:pt x="1331" y="8356"/>
                  <a:pt x="1627" y="7247"/>
                  <a:pt x="1997" y="6175"/>
                </a:cubicBezTo>
                <a:cubicBezTo>
                  <a:pt x="2182" y="5657"/>
                  <a:pt x="2293" y="5103"/>
                  <a:pt x="2514" y="4622"/>
                </a:cubicBezTo>
                <a:cubicBezTo>
                  <a:pt x="2736" y="4142"/>
                  <a:pt x="2995" y="3698"/>
                  <a:pt x="3180" y="3217"/>
                </a:cubicBezTo>
                <a:cubicBezTo>
                  <a:pt x="3550" y="2293"/>
                  <a:pt x="4104" y="1443"/>
                  <a:pt x="4843" y="777"/>
                </a:cubicBezTo>
                <a:cubicBezTo>
                  <a:pt x="5768" y="1"/>
                  <a:pt x="7468" y="223"/>
                  <a:pt x="8541" y="925"/>
                </a:cubicBezTo>
                <a:cubicBezTo>
                  <a:pt x="9021" y="962"/>
                  <a:pt x="9502" y="1073"/>
                  <a:pt x="9982" y="1258"/>
                </a:cubicBezTo>
                <a:cubicBezTo>
                  <a:pt x="10389" y="1369"/>
                  <a:pt x="10722" y="1628"/>
                  <a:pt x="11018" y="1960"/>
                </a:cubicBezTo>
                <a:cubicBezTo>
                  <a:pt x="11646" y="3033"/>
                  <a:pt x="10722" y="4363"/>
                  <a:pt x="9465" y="4105"/>
                </a:cubicBezTo>
                <a:cubicBezTo>
                  <a:pt x="9058" y="3994"/>
                  <a:pt x="8097" y="2774"/>
                  <a:pt x="8023" y="2256"/>
                </a:cubicBezTo>
                <a:cubicBezTo>
                  <a:pt x="7986" y="1997"/>
                  <a:pt x="7986" y="1739"/>
                  <a:pt x="8023" y="1480"/>
                </a:cubicBezTo>
                <a:close/>
                <a:moveTo>
                  <a:pt x="9243" y="1849"/>
                </a:moveTo>
                <a:cubicBezTo>
                  <a:pt x="9243" y="2108"/>
                  <a:pt x="9021" y="2182"/>
                  <a:pt x="8799" y="2256"/>
                </a:cubicBezTo>
                <a:cubicBezTo>
                  <a:pt x="9132" y="2737"/>
                  <a:pt x="9539" y="3735"/>
                  <a:pt x="10278" y="3143"/>
                </a:cubicBezTo>
                <a:cubicBezTo>
                  <a:pt x="10389" y="2885"/>
                  <a:pt x="10389" y="2589"/>
                  <a:pt x="10278" y="2330"/>
                </a:cubicBezTo>
                <a:cubicBezTo>
                  <a:pt x="9982" y="2108"/>
                  <a:pt x="9613" y="1960"/>
                  <a:pt x="9243" y="1849"/>
                </a:cubicBezTo>
                <a:close/>
                <a:moveTo>
                  <a:pt x="16083" y="6730"/>
                </a:moveTo>
                <a:cubicBezTo>
                  <a:pt x="15935" y="5990"/>
                  <a:pt x="14493" y="6027"/>
                  <a:pt x="14493" y="6767"/>
                </a:cubicBezTo>
                <a:cubicBezTo>
                  <a:pt x="14493" y="7395"/>
                  <a:pt x="15454" y="7543"/>
                  <a:pt x="16009" y="7691"/>
                </a:cubicBezTo>
                <a:cubicBezTo>
                  <a:pt x="15972" y="7247"/>
                  <a:pt x="16157" y="7025"/>
                  <a:pt x="16083" y="6730"/>
                </a:cubicBezTo>
                <a:close/>
                <a:moveTo>
                  <a:pt x="2293" y="18191"/>
                </a:moveTo>
                <a:cubicBezTo>
                  <a:pt x="2403" y="18043"/>
                  <a:pt x="2625" y="17821"/>
                  <a:pt x="2588" y="17673"/>
                </a:cubicBezTo>
                <a:cubicBezTo>
                  <a:pt x="2514" y="17858"/>
                  <a:pt x="2366" y="17932"/>
                  <a:pt x="2329" y="18191"/>
                </a:cubicBezTo>
                <a:close/>
                <a:moveTo>
                  <a:pt x="17783" y="27655"/>
                </a:moveTo>
                <a:cubicBezTo>
                  <a:pt x="18301" y="27951"/>
                  <a:pt x="18781" y="28284"/>
                  <a:pt x="19299" y="28579"/>
                </a:cubicBezTo>
                <a:cubicBezTo>
                  <a:pt x="19743" y="28284"/>
                  <a:pt x="20223" y="28062"/>
                  <a:pt x="20704" y="27877"/>
                </a:cubicBezTo>
                <a:cubicBezTo>
                  <a:pt x="20704" y="27618"/>
                  <a:pt x="20630" y="27359"/>
                  <a:pt x="20519" y="27100"/>
                </a:cubicBezTo>
                <a:cubicBezTo>
                  <a:pt x="20186" y="27211"/>
                  <a:pt x="19484" y="28357"/>
                  <a:pt x="19262" y="27655"/>
                </a:cubicBezTo>
                <a:cubicBezTo>
                  <a:pt x="19521" y="27285"/>
                  <a:pt x="20186" y="27063"/>
                  <a:pt x="20260" y="26620"/>
                </a:cubicBezTo>
                <a:cubicBezTo>
                  <a:pt x="19965" y="26916"/>
                  <a:pt x="19780" y="27285"/>
                  <a:pt x="19262" y="27359"/>
                </a:cubicBezTo>
                <a:cubicBezTo>
                  <a:pt x="19003" y="26805"/>
                  <a:pt x="20038" y="26731"/>
                  <a:pt x="19965" y="26213"/>
                </a:cubicBezTo>
                <a:cubicBezTo>
                  <a:pt x="19336" y="26768"/>
                  <a:pt x="18486" y="27137"/>
                  <a:pt x="17820" y="27655"/>
                </a:cubicBezTo>
                <a:close/>
                <a:moveTo>
                  <a:pt x="21185" y="28542"/>
                </a:moveTo>
                <a:cubicBezTo>
                  <a:pt x="20704" y="28690"/>
                  <a:pt x="20223" y="28912"/>
                  <a:pt x="19780" y="29171"/>
                </a:cubicBezTo>
                <a:cubicBezTo>
                  <a:pt x="19780" y="29282"/>
                  <a:pt x="19854" y="29356"/>
                  <a:pt x="19891" y="29430"/>
                </a:cubicBezTo>
                <a:cubicBezTo>
                  <a:pt x="20371" y="29208"/>
                  <a:pt x="20778" y="28986"/>
                  <a:pt x="21258" y="28801"/>
                </a:cubicBezTo>
                <a:cubicBezTo>
                  <a:pt x="21295" y="28616"/>
                  <a:pt x="21185" y="28653"/>
                  <a:pt x="21185" y="28542"/>
                </a:cubicBezTo>
                <a:close/>
                <a:moveTo>
                  <a:pt x="20149" y="30169"/>
                </a:moveTo>
                <a:cubicBezTo>
                  <a:pt x="20112" y="31093"/>
                  <a:pt x="20260" y="32055"/>
                  <a:pt x="20556" y="32905"/>
                </a:cubicBezTo>
                <a:cubicBezTo>
                  <a:pt x="21739" y="32535"/>
                  <a:pt x="22811" y="31944"/>
                  <a:pt x="23736" y="31167"/>
                </a:cubicBezTo>
                <a:cubicBezTo>
                  <a:pt x="23514" y="31130"/>
                  <a:pt x="23514" y="30908"/>
                  <a:pt x="23292" y="30908"/>
                </a:cubicBezTo>
                <a:cubicBezTo>
                  <a:pt x="22885" y="31204"/>
                  <a:pt x="22626" y="31648"/>
                  <a:pt x="21998" y="31722"/>
                </a:cubicBezTo>
                <a:cubicBezTo>
                  <a:pt x="21961" y="31648"/>
                  <a:pt x="21887" y="31611"/>
                  <a:pt x="21887" y="31500"/>
                </a:cubicBezTo>
                <a:cubicBezTo>
                  <a:pt x="22072" y="31167"/>
                  <a:pt x="23588" y="30650"/>
                  <a:pt x="22737" y="30280"/>
                </a:cubicBezTo>
                <a:cubicBezTo>
                  <a:pt x="22405" y="30576"/>
                  <a:pt x="22220" y="31019"/>
                  <a:pt x="21665" y="31130"/>
                </a:cubicBezTo>
                <a:cubicBezTo>
                  <a:pt x="21332" y="30613"/>
                  <a:pt x="22331" y="30465"/>
                  <a:pt x="22405" y="29984"/>
                </a:cubicBezTo>
                <a:cubicBezTo>
                  <a:pt x="22257" y="29910"/>
                  <a:pt x="22146" y="29799"/>
                  <a:pt x="21961" y="29725"/>
                </a:cubicBezTo>
                <a:cubicBezTo>
                  <a:pt x="21776" y="30169"/>
                  <a:pt x="21443" y="30502"/>
                  <a:pt x="21037" y="30650"/>
                </a:cubicBezTo>
                <a:cubicBezTo>
                  <a:pt x="21037" y="30576"/>
                  <a:pt x="20889" y="30613"/>
                  <a:pt x="20889" y="30539"/>
                </a:cubicBezTo>
                <a:cubicBezTo>
                  <a:pt x="20963" y="30021"/>
                  <a:pt x="21591" y="29910"/>
                  <a:pt x="21702" y="29577"/>
                </a:cubicBezTo>
                <a:cubicBezTo>
                  <a:pt x="21148" y="29541"/>
                  <a:pt x="20630" y="29947"/>
                  <a:pt x="20186" y="30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9"/>
          <p:cNvSpPr/>
          <p:nvPr/>
        </p:nvSpPr>
        <p:spPr>
          <a:xfrm rot="-315008">
            <a:off x="1135099" y="47077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9"/>
          <p:cNvSpPr/>
          <p:nvPr/>
        </p:nvSpPr>
        <p:spPr>
          <a:xfrm rot="-315008">
            <a:off x="8704962" y="284903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9"/>
          <p:cNvSpPr/>
          <p:nvPr/>
        </p:nvSpPr>
        <p:spPr>
          <a:xfrm rot="-315008">
            <a:off x="6754637" y="129564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9"/>
          <p:cNvSpPr/>
          <p:nvPr/>
        </p:nvSpPr>
        <p:spPr>
          <a:xfrm rot="1488647">
            <a:off x="263814" y="989788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9"/>
          <p:cNvGrpSpPr/>
          <p:nvPr/>
        </p:nvGrpSpPr>
        <p:grpSpPr>
          <a:xfrm rot="10800000">
            <a:off x="814120" y="2630526"/>
            <a:ext cx="884395" cy="696395"/>
            <a:chOff x="4036425" y="797300"/>
            <a:chExt cx="808775" cy="636850"/>
          </a:xfrm>
        </p:grpSpPr>
        <p:sp>
          <p:nvSpPr>
            <p:cNvPr id="577" name="Google Shape;577;p9"/>
            <p:cNvSpPr/>
            <p:nvPr/>
          </p:nvSpPr>
          <p:spPr>
            <a:xfrm>
              <a:off x="4406150" y="842575"/>
              <a:ext cx="260650" cy="151625"/>
            </a:xfrm>
            <a:custGeom>
              <a:avLst/>
              <a:gdLst/>
              <a:ahLst/>
              <a:cxnLst/>
              <a:rect l="l" t="t" r="r" b="b"/>
              <a:pathLst>
                <a:path w="10426" h="6065" extrusionOk="0">
                  <a:moveTo>
                    <a:pt x="9576" y="1"/>
                  </a:moveTo>
                  <a:cubicBezTo>
                    <a:pt x="10426" y="112"/>
                    <a:pt x="9428" y="555"/>
                    <a:pt x="9169" y="703"/>
                  </a:cubicBezTo>
                  <a:cubicBezTo>
                    <a:pt x="8429" y="1110"/>
                    <a:pt x="7838" y="1517"/>
                    <a:pt x="7062" y="1849"/>
                  </a:cubicBezTo>
                  <a:cubicBezTo>
                    <a:pt x="5657" y="2441"/>
                    <a:pt x="4437" y="3402"/>
                    <a:pt x="3106" y="4105"/>
                  </a:cubicBezTo>
                  <a:cubicBezTo>
                    <a:pt x="2292" y="4585"/>
                    <a:pt x="1553" y="5066"/>
                    <a:pt x="813" y="5620"/>
                  </a:cubicBezTo>
                  <a:cubicBezTo>
                    <a:pt x="592" y="5731"/>
                    <a:pt x="296" y="6064"/>
                    <a:pt x="0" y="5842"/>
                  </a:cubicBezTo>
                  <a:cubicBezTo>
                    <a:pt x="74" y="5399"/>
                    <a:pt x="592" y="5288"/>
                    <a:pt x="887" y="5103"/>
                  </a:cubicBezTo>
                  <a:cubicBezTo>
                    <a:pt x="1516" y="4622"/>
                    <a:pt x="2181" y="4179"/>
                    <a:pt x="2884" y="3772"/>
                  </a:cubicBezTo>
                  <a:cubicBezTo>
                    <a:pt x="3956" y="3254"/>
                    <a:pt x="4917" y="2515"/>
                    <a:pt x="6026" y="1886"/>
                  </a:cubicBezTo>
                  <a:cubicBezTo>
                    <a:pt x="6359" y="1702"/>
                    <a:pt x="6766" y="1554"/>
                    <a:pt x="7135" y="1369"/>
                  </a:cubicBezTo>
                  <a:cubicBezTo>
                    <a:pt x="7505" y="1184"/>
                    <a:pt x="7801" y="925"/>
                    <a:pt x="8134" y="740"/>
                  </a:cubicBezTo>
                  <a:cubicBezTo>
                    <a:pt x="8651" y="555"/>
                    <a:pt x="9132" y="297"/>
                    <a:pt x="9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4713000" y="836125"/>
              <a:ext cx="52700" cy="81350"/>
            </a:xfrm>
            <a:custGeom>
              <a:avLst/>
              <a:gdLst/>
              <a:ahLst/>
              <a:cxnLst/>
              <a:rect l="l" t="t" r="r" b="b"/>
              <a:pathLst>
                <a:path w="2108" h="3254" extrusionOk="0">
                  <a:moveTo>
                    <a:pt x="1553" y="2884"/>
                  </a:moveTo>
                  <a:cubicBezTo>
                    <a:pt x="1183" y="2218"/>
                    <a:pt x="777" y="1590"/>
                    <a:pt x="333" y="998"/>
                  </a:cubicBezTo>
                  <a:cubicBezTo>
                    <a:pt x="222" y="813"/>
                    <a:pt x="0" y="629"/>
                    <a:pt x="37" y="370"/>
                  </a:cubicBezTo>
                  <a:cubicBezTo>
                    <a:pt x="296" y="0"/>
                    <a:pt x="592" y="666"/>
                    <a:pt x="740" y="924"/>
                  </a:cubicBezTo>
                  <a:cubicBezTo>
                    <a:pt x="1110" y="1405"/>
                    <a:pt x="1442" y="1886"/>
                    <a:pt x="1775" y="2403"/>
                  </a:cubicBezTo>
                  <a:cubicBezTo>
                    <a:pt x="1886" y="2662"/>
                    <a:pt x="2108" y="3253"/>
                    <a:pt x="1775" y="3253"/>
                  </a:cubicBezTo>
                  <a:cubicBezTo>
                    <a:pt x="1553" y="3253"/>
                    <a:pt x="1553" y="3032"/>
                    <a:pt x="1553" y="28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4686200" y="841650"/>
              <a:ext cx="55475" cy="88775"/>
            </a:xfrm>
            <a:custGeom>
              <a:avLst/>
              <a:gdLst/>
              <a:ahLst/>
              <a:cxnLst/>
              <a:rect l="l" t="t" r="r" b="b"/>
              <a:pathLst>
                <a:path w="2219" h="3551" extrusionOk="0">
                  <a:moveTo>
                    <a:pt x="0" y="408"/>
                  </a:moveTo>
                  <a:cubicBezTo>
                    <a:pt x="296" y="1"/>
                    <a:pt x="555" y="814"/>
                    <a:pt x="740" y="1073"/>
                  </a:cubicBezTo>
                  <a:cubicBezTo>
                    <a:pt x="1109" y="1554"/>
                    <a:pt x="1479" y="2071"/>
                    <a:pt x="1812" y="2626"/>
                  </a:cubicBezTo>
                  <a:cubicBezTo>
                    <a:pt x="1960" y="2885"/>
                    <a:pt x="2218" y="3550"/>
                    <a:pt x="1775" y="3439"/>
                  </a:cubicBezTo>
                  <a:cubicBezTo>
                    <a:pt x="1664" y="3402"/>
                    <a:pt x="1627" y="3143"/>
                    <a:pt x="1553" y="3032"/>
                  </a:cubicBezTo>
                  <a:cubicBezTo>
                    <a:pt x="1183" y="2182"/>
                    <a:pt x="296" y="1443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4664925" y="862925"/>
              <a:ext cx="55500" cy="80425"/>
            </a:xfrm>
            <a:custGeom>
              <a:avLst/>
              <a:gdLst/>
              <a:ahLst/>
              <a:cxnLst/>
              <a:rect l="l" t="t" r="r" b="b"/>
              <a:pathLst>
                <a:path w="2220" h="3217" extrusionOk="0">
                  <a:moveTo>
                    <a:pt x="1923" y="3217"/>
                  </a:moveTo>
                  <a:cubicBezTo>
                    <a:pt x="1591" y="3106"/>
                    <a:pt x="1517" y="2699"/>
                    <a:pt x="1406" y="2440"/>
                  </a:cubicBezTo>
                  <a:cubicBezTo>
                    <a:pt x="1258" y="2181"/>
                    <a:pt x="1110" y="1923"/>
                    <a:pt x="925" y="1664"/>
                  </a:cubicBezTo>
                  <a:cubicBezTo>
                    <a:pt x="629" y="1183"/>
                    <a:pt x="149" y="740"/>
                    <a:pt x="1" y="111"/>
                  </a:cubicBezTo>
                  <a:cubicBezTo>
                    <a:pt x="112" y="74"/>
                    <a:pt x="149" y="0"/>
                    <a:pt x="260" y="0"/>
                  </a:cubicBezTo>
                  <a:cubicBezTo>
                    <a:pt x="814" y="740"/>
                    <a:pt x="1332" y="1516"/>
                    <a:pt x="1776" y="2329"/>
                  </a:cubicBezTo>
                  <a:cubicBezTo>
                    <a:pt x="1886" y="2551"/>
                    <a:pt x="2219" y="2921"/>
                    <a:pt x="1923" y="3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4627975" y="875850"/>
              <a:ext cx="71175" cy="79525"/>
            </a:xfrm>
            <a:custGeom>
              <a:avLst/>
              <a:gdLst/>
              <a:ahLst/>
              <a:cxnLst/>
              <a:rect l="l" t="t" r="r" b="b"/>
              <a:pathLst>
                <a:path w="2847" h="3181" extrusionOk="0">
                  <a:moveTo>
                    <a:pt x="2662" y="3143"/>
                  </a:moveTo>
                  <a:cubicBezTo>
                    <a:pt x="2292" y="3180"/>
                    <a:pt x="2218" y="2774"/>
                    <a:pt x="2070" y="2515"/>
                  </a:cubicBezTo>
                  <a:cubicBezTo>
                    <a:pt x="1812" y="1923"/>
                    <a:pt x="1405" y="1406"/>
                    <a:pt x="961" y="962"/>
                  </a:cubicBezTo>
                  <a:cubicBezTo>
                    <a:pt x="924" y="925"/>
                    <a:pt x="0" y="149"/>
                    <a:pt x="481" y="38"/>
                  </a:cubicBezTo>
                  <a:cubicBezTo>
                    <a:pt x="703" y="1"/>
                    <a:pt x="1109" y="481"/>
                    <a:pt x="1257" y="629"/>
                  </a:cubicBezTo>
                  <a:cubicBezTo>
                    <a:pt x="1701" y="1110"/>
                    <a:pt x="2107" y="1628"/>
                    <a:pt x="2403" y="2219"/>
                  </a:cubicBezTo>
                  <a:cubicBezTo>
                    <a:pt x="2588" y="2552"/>
                    <a:pt x="2847" y="2921"/>
                    <a:pt x="2662" y="31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4603000" y="894350"/>
              <a:ext cx="67500" cy="84125"/>
            </a:xfrm>
            <a:custGeom>
              <a:avLst/>
              <a:gdLst/>
              <a:ahLst/>
              <a:cxnLst/>
              <a:rect l="l" t="t" r="r" b="b"/>
              <a:pathLst>
                <a:path w="2700" h="3365" extrusionOk="0">
                  <a:moveTo>
                    <a:pt x="2404" y="3365"/>
                  </a:moveTo>
                  <a:cubicBezTo>
                    <a:pt x="2071" y="3291"/>
                    <a:pt x="2034" y="2847"/>
                    <a:pt x="1849" y="2588"/>
                  </a:cubicBezTo>
                  <a:cubicBezTo>
                    <a:pt x="1406" y="1886"/>
                    <a:pt x="925" y="1257"/>
                    <a:pt x="371" y="666"/>
                  </a:cubicBezTo>
                  <a:cubicBezTo>
                    <a:pt x="297" y="555"/>
                    <a:pt x="1" y="185"/>
                    <a:pt x="297" y="111"/>
                  </a:cubicBezTo>
                  <a:cubicBezTo>
                    <a:pt x="592" y="0"/>
                    <a:pt x="888" y="592"/>
                    <a:pt x="1073" y="777"/>
                  </a:cubicBezTo>
                  <a:cubicBezTo>
                    <a:pt x="1480" y="1294"/>
                    <a:pt x="1886" y="1812"/>
                    <a:pt x="2219" y="2403"/>
                  </a:cubicBezTo>
                  <a:cubicBezTo>
                    <a:pt x="2367" y="2625"/>
                    <a:pt x="2700" y="3032"/>
                    <a:pt x="2404" y="33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4577125" y="917450"/>
              <a:ext cx="69350" cy="77675"/>
            </a:xfrm>
            <a:custGeom>
              <a:avLst/>
              <a:gdLst/>
              <a:ahLst/>
              <a:cxnLst/>
              <a:rect l="l" t="t" r="r" b="b"/>
              <a:pathLst>
                <a:path w="2774" h="3107" extrusionOk="0">
                  <a:moveTo>
                    <a:pt x="2145" y="2699"/>
                  </a:moveTo>
                  <a:cubicBezTo>
                    <a:pt x="1738" y="2034"/>
                    <a:pt x="1295" y="1368"/>
                    <a:pt x="814" y="740"/>
                  </a:cubicBezTo>
                  <a:cubicBezTo>
                    <a:pt x="666" y="555"/>
                    <a:pt x="1" y="0"/>
                    <a:pt x="592" y="0"/>
                  </a:cubicBezTo>
                  <a:cubicBezTo>
                    <a:pt x="814" y="0"/>
                    <a:pt x="1073" y="481"/>
                    <a:pt x="1221" y="666"/>
                  </a:cubicBezTo>
                  <a:cubicBezTo>
                    <a:pt x="1627" y="1147"/>
                    <a:pt x="1997" y="1664"/>
                    <a:pt x="2330" y="2219"/>
                  </a:cubicBezTo>
                  <a:cubicBezTo>
                    <a:pt x="2441" y="2441"/>
                    <a:pt x="2774" y="3032"/>
                    <a:pt x="2404" y="3069"/>
                  </a:cubicBezTo>
                  <a:cubicBezTo>
                    <a:pt x="2182" y="3106"/>
                    <a:pt x="2182" y="2921"/>
                    <a:pt x="2145" y="2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4560500" y="939625"/>
              <a:ext cx="61950" cy="70275"/>
            </a:xfrm>
            <a:custGeom>
              <a:avLst/>
              <a:gdLst/>
              <a:ahLst/>
              <a:cxnLst/>
              <a:rect l="l" t="t" r="r" b="b"/>
              <a:pathLst>
                <a:path w="2478" h="2811" extrusionOk="0">
                  <a:moveTo>
                    <a:pt x="2218" y="2774"/>
                  </a:moveTo>
                  <a:cubicBezTo>
                    <a:pt x="1923" y="2811"/>
                    <a:pt x="1775" y="2441"/>
                    <a:pt x="1627" y="2219"/>
                  </a:cubicBezTo>
                  <a:cubicBezTo>
                    <a:pt x="1183" y="1554"/>
                    <a:pt x="407" y="962"/>
                    <a:pt x="0" y="149"/>
                  </a:cubicBezTo>
                  <a:cubicBezTo>
                    <a:pt x="74" y="112"/>
                    <a:pt x="111" y="1"/>
                    <a:pt x="296" y="1"/>
                  </a:cubicBezTo>
                  <a:cubicBezTo>
                    <a:pt x="814" y="666"/>
                    <a:pt x="1442" y="1258"/>
                    <a:pt x="1960" y="1997"/>
                  </a:cubicBezTo>
                  <a:cubicBezTo>
                    <a:pt x="2108" y="2182"/>
                    <a:pt x="2477" y="2478"/>
                    <a:pt x="2218" y="27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4538300" y="947025"/>
              <a:ext cx="62875" cy="74900"/>
            </a:xfrm>
            <a:custGeom>
              <a:avLst/>
              <a:gdLst/>
              <a:ahLst/>
              <a:cxnLst/>
              <a:rect l="l" t="t" r="r" b="b"/>
              <a:pathLst>
                <a:path w="2515" h="2996" extrusionOk="0">
                  <a:moveTo>
                    <a:pt x="2256" y="2995"/>
                  </a:moveTo>
                  <a:cubicBezTo>
                    <a:pt x="1886" y="2921"/>
                    <a:pt x="1886" y="2515"/>
                    <a:pt x="1739" y="2256"/>
                  </a:cubicBezTo>
                  <a:cubicBezTo>
                    <a:pt x="1406" y="1812"/>
                    <a:pt x="1036" y="1479"/>
                    <a:pt x="703" y="925"/>
                  </a:cubicBezTo>
                  <a:cubicBezTo>
                    <a:pt x="592" y="814"/>
                    <a:pt x="1" y="38"/>
                    <a:pt x="408" y="1"/>
                  </a:cubicBezTo>
                  <a:cubicBezTo>
                    <a:pt x="592" y="1"/>
                    <a:pt x="888" y="444"/>
                    <a:pt x="1036" y="666"/>
                  </a:cubicBezTo>
                  <a:cubicBezTo>
                    <a:pt x="1369" y="1184"/>
                    <a:pt x="1812" y="1627"/>
                    <a:pt x="2108" y="2145"/>
                  </a:cubicBezTo>
                  <a:cubicBezTo>
                    <a:pt x="2256" y="2367"/>
                    <a:pt x="2515" y="2736"/>
                    <a:pt x="2256" y="29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4521675" y="961825"/>
              <a:ext cx="49925" cy="66550"/>
            </a:xfrm>
            <a:custGeom>
              <a:avLst/>
              <a:gdLst/>
              <a:ahLst/>
              <a:cxnLst/>
              <a:rect l="l" t="t" r="r" b="b"/>
              <a:pathLst>
                <a:path w="1997" h="2662" extrusionOk="0">
                  <a:moveTo>
                    <a:pt x="1886" y="2625"/>
                  </a:moveTo>
                  <a:cubicBezTo>
                    <a:pt x="1516" y="2662"/>
                    <a:pt x="1405" y="2255"/>
                    <a:pt x="1257" y="2070"/>
                  </a:cubicBezTo>
                  <a:cubicBezTo>
                    <a:pt x="777" y="1479"/>
                    <a:pt x="333" y="850"/>
                    <a:pt x="0" y="185"/>
                  </a:cubicBezTo>
                  <a:cubicBezTo>
                    <a:pt x="37" y="74"/>
                    <a:pt x="111" y="74"/>
                    <a:pt x="185" y="0"/>
                  </a:cubicBezTo>
                  <a:cubicBezTo>
                    <a:pt x="222" y="37"/>
                    <a:pt x="259" y="37"/>
                    <a:pt x="296" y="37"/>
                  </a:cubicBezTo>
                  <a:cubicBezTo>
                    <a:pt x="555" y="481"/>
                    <a:pt x="888" y="850"/>
                    <a:pt x="1220" y="1294"/>
                  </a:cubicBezTo>
                  <a:cubicBezTo>
                    <a:pt x="1553" y="1738"/>
                    <a:pt x="1997" y="2070"/>
                    <a:pt x="1886" y="26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4494875" y="970125"/>
              <a:ext cx="57325" cy="70275"/>
            </a:xfrm>
            <a:custGeom>
              <a:avLst/>
              <a:gdLst/>
              <a:ahLst/>
              <a:cxnLst/>
              <a:rect l="l" t="t" r="r" b="b"/>
              <a:pathLst>
                <a:path w="2293" h="2811" extrusionOk="0">
                  <a:moveTo>
                    <a:pt x="0" y="186"/>
                  </a:moveTo>
                  <a:cubicBezTo>
                    <a:pt x="74" y="112"/>
                    <a:pt x="111" y="1"/>
                    <a:pt x="259" y="38"/>
                  </a:cubicBezTo>
                  <a:cubicBezTo>
                    <a:pt x="703" y="703"/>
                    <a:pt x="1368" y="1258"/>
                    <a:pt x="1849" y="2034"/>
                  </a:cubicBezTo>
                  <a:cubicBezTo>
                    <a:pt x="1923" y="2145"/>
                    <a:pt x="2292" y="2700"/>
                    <a:pt x="1960" y="2774"/>
                  </a:cubicBezTo>
                  <a:cubicBezTo>
                    <a:pt x="1738" y="2811"/>
                    <a:pt x="1516" y="2256"/>
                    <a:pt x="1442" y="2145"/>
                  </a:cubicBezTo>
                  <a:cubicBezTo>
                    <a:pt x="925" y="1480"/>
                    <a:pt x="296" y="962"/>
                    <a:pt x="0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455125" y="981225"/>
              <a:ext cx="67500" cy="85975"/>
            </a:xfrm>
            <a:custGeom>
              <a:avLst/>
              <a:gdLst/>
              <a:ahLst/>
              <a:cxnLst/>
              <a:rect l="l" t="t" r="r" b="b"/>
              <a:pathLst>
                <a:path w="2700" h="3439" extrusionOk="0">
                  <a:moveTo>
                    <a:pt x="2404" y="3439"/>
                  </a:moveTo>
                  <a:cubicBezTo>
                    <a:pt x="2071" y="3402"/>
                    <a:pt x="2145" y="3106"/>
                    <a:pt x="2071" y="2884"/>
                  </a:cubicBezTo>
                  <a:cubicBezTo>
                    <a:pt x="1701" y="2071"/>
                    <a:pt x="1147" y="1331"/>
                    <a:pt x="481" y="703"/>
                  </a:cubicBezTo>
                  <a:cubicBezTo>
                    <a:pt x="296" y="555"/>
                    <a:pt x="38" y="518"/>
                    <a:pt x="1" y="222"/>
                  </a:cubicBezTo>
                  <a:cubicBezTo>
                    <a:pt x="148" y="0"/>
                    <a:pt x="444" y="148"/>
                    <a:pt x="666" y="333"/>
                  </a:cubicBezTo>
                  <a:cubicBezTo>
                    <a:pt x="1332" y="962"/>
                    <a:pt x="1886" y="1738"/>
                    <a:pt x="2330" y="2551"/>
                  </a:cubicBezTo>
                  <a:cubicBezTo>
                    <a:pt x="2478" y="2847"/>
                    <a:pt x="2699" y="3217"/>
                    <a:pt x="2404" y="34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4427400" y="998775"/>
              <a:ext cx="68425" cy="85075"/>
            </a:xfrm>
            <a:custGeom>
              <a:avLst/>
              <a:gdLst/>
              <a:ahLst/>
              <a:cxnLst/>
              <a:rect l="l" t="t" r="r" b="b"/>
              <a:pathLst>
                <a:path w="2737" h="3403" extrusionOk="0">
                  <a:moveTo>
                    <a:pt x="2588" y="3402"/>
                  </a:moveTo>
                  <a:cubicBezTo>
                    <a:pt x="2182" y="3328"/>
                    <a:pt x="2108" y="2848"/>
                    <a:pt x="1923" y="2552"/>
                  </a:cubicBezTo>
                  <a:cubicBezTo>
                    <a:pt x="1627" y="1923"/>
                    <a:pt x="1184" y="1369"/>
                    <a:pt x="703" y="888"/>
                  </a:cubicBezTo>
                  <a:cubicBezTo>
                    <a:pt x="481" y="666"/>
                    <a:pt x="0" y="555"/>
                    <a:pt x="74" y="112"/>
                  </a:cubicBezTo>
                  <a:cubicBezTo>
                    <a:pt x="111" y="75"/>
                    <a:pt x="185" y="75"/>
                    <a:pt x="259" y="38"/>
                  </a:cubicBezTo>
                  <a:cubicBezTo>
                    <a:pt x="296" y="1"/>
                    <a:pt x="296" y="38"/>
                    <a:pt x="296" y="75"/>
                  </a:cubicBezTo>
                  <a:cubicBezTo>
                    <a:pt x="1147" y="666"/>
                    <a:pt x="1849" y="1480"/>
                    <a:pt x="2293" y="2404"/>
                  </a:cubicBezTo>
                  <a:cubicBezTo>
                    <a:pt x="2477" y="2663"/>
                    <a:pt x="2736" y="3032"/>
                    <a:pt x="2588" y="3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186175" y="1041300"/>
              <a:ext cx="153450" cy="98925"/>
            </a:xfrm>
            <a:custGeom>
              <a:avLst/>
              <a:gdLst/>
              <a:ahLst/>
              <a:cxnLst/>
              <a:rect l="l" t="t" r="r" b="b"/>
              <a:pathLst>
                <a:path w="6138" h="3957" extrusionOk="0">
                  <a:moveTo>
                    <a:pt x="4806" y="1147"/>
                  </a:moveTo>
                  <a:cubicBezTo>
                    <a:pt x="4695" y="1221"/>
                    <a:pt x="4584" y="1295"/>
                    <a:pt x="4547" y="1405"/>
                  </a:cubicBezTo>
                  <a:cubicBezTo>
                    <a:pt x="3475" y="2071"/>
                    <a:pt x="2329" y="2699"/>
                    <a:pt x="1257" y="3402"/>
                  </a:cubicBezTo>
                  <a:cubicBezTo>
                    <a:pt x="924" y="3624"/>
                    <a:pt x="592" y="3956"/>
                    <a:pt x="185" y="3956"/>
                  </a:cubicBezTo>
                  <a:cubicBezTo>
                    <a:pt x="0" y="3624"/>
                    <a:pt x="444" y="3476"/>
                    <a:pt x="629" y="3328"/>
                  </a:cubicBezTo>
                  <a:cubicBezTo>
                    <a:pt x="1294" y="2921"/>
                    <a:pt x="1997" y="2478"/>
                    <a:pt x="2662" y="2034"/>
                  </a:cubicBezTo>
                  <a:cubicBezTo>
                    <a:pt x="2958" y="1849"/>
                    <a:pt x="3327" y="1701"/>
                    <a:pt x="3586" y="1516"/>
                  </a:cubicBezTo>
                  <a:cubicBezTo>
                    <a:pt x="4252" y="1036"/>
                    <a:pt x="4954" y="592"/>
                    <a:pt x="5694" y="185"/>
                  </a:cubicBezTo>
                  <a:cubicBezTo>
                    <a:pt x="5804" y="111"/>
                    <a:pt x="6026" y="1"/>
                    <a:pt x="6063" y="259"/>
                  </a:cubicBezTo>
                  <a:cubicBezTo>
                    <a:pt x="6137" y="481"/>
                    <a:pt x="5620" y="629"/>
                    <a:pt x="5435" y="703"/>
                  </a:cubicBezTo>
                  <a:cubicBezTo>
                    <a:pt x="5250" y="888"/>
                    <a:pt x="5028" y="1036"/>
                    <a:pt x="4806" y="1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422775" y="1132800"/>
              <a:ext cx="34225" cy="122025"/>
            </a:xfrm>
            <a:custGeom>
              <a:avLst/>
              <a:gdLst/>
              <a:ahLst/>
              <a:cxnLst/>
              <a:rect l="l" t="t" r="r" b="b"/>
              <a:pathLst>
                <a:path w="1369" h="4881" extrusionOk="0">
                  <a:moveTo>
                    <a:pt x="703" y="4548"/>
                  </a:moveTo>
                  <a:cubicBezTo>
                    <a:pt x="592" y="4363"/>
                    <a:pt x="777" y="4326"/>
                    <a:pt x="814" y="4141"/>
                  </a:cubicBezTo>
                  <a:cubicBezTo>
                    <a:pt x="888" y="3402"/>
                    <a:pt x="444" y="2552"/>
                    <a:pt x="259" y="1775"/>
                  </a:cubicBezTo>
                  <a:cubicBezTo>
                    <a:pt x="112" y="1332"/>
                    <a:pt x="38" y="925"/>
                    <a:pt x="1" y="481"/>
                  </a:cubicBezTo>
                  <a:cubicBezTo>
                    <a:pt x="407" y="1"/>
                    <a:pt x="555" y="1295"/>
                    <a:pt x="703" y="1775"/>
                  </a:cubicBezTo>
                  <a:cubicBezTo>
                    <a:pt x="851" y="2330"/>
                    <a:pt x="1036" y="2884"/>
                    <a:pt x="1110" y="3291"/>
                  </a:cubicBezTo>
                  <a:cubicBezTo>
                    <a:pt x="1184" y="3772"/>
                    <a:pt x="1369" y="4881"/>
                    <a:pt x="703" y="45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4162125" y="1142050"/>
              <a:ext cx="12050" cy="13875"/>
            </a:xfrm>
            <a:custGeom>
              <a:avLst/>
              <a:gdLst/>
              <a:ahLst/>
              <a:cxnLst/>
              <a:rect l="l" t="t" r="r" b="b"/>
              <a:pathLst>
                <a:path w="482" h="555" extrusionOk="0">
                  <a:moveTo>
                    <a:pt x="481" y="148"/>
                  </a:moveTo>
                  <a:cubicBezTo>
                    <a:pt x="481" y="444"/>
                    <a:pt x="297" y="555"/>
                    <a:pt x="75" y="518"/>
                  </a:cubicBezTo>
                  <a:cubicBezTo>
                    <a:pt x="75" y="481"/>
                    <a:pt x="75" y="407"/>
                    <a:pt x="1" y="407"/>
                  </a:cubicBezTo>
                  <a:cubicBezTo>
                    <a:pt x="1" y="148"/>
                    <a:pt x="297" y="0"/>
                    <a:pt x="481" y="1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4390425" y="1153150"/>
              <a:ext cx="42550" cy="106300"/>
            </a:xfrm>
            <a:custGeom>
              <a:avLst/>
              <a:gdLst/>
              <a:ahLst/>
              <a:cxnLst/>
              <a:rect l="l" t="t" r="r" b="b"/>
              <a:pathLst>
                <a:path w="1702" h="4252" extrusionOk="0">
                  <a:moveTo>
                    <a:pt x="1406" y="4252"/>
                  </a:moveTo>
                  <a:cubicBezTo>
                    <a:pt x="1036" y="4252"/>
                    <a:pt x="1110" y="3956"/>
                    <a:pt x="1073" y="3660"/>
                  </a:cubicBezTo>
                  <a:cubicBezTo>
                    <a:pt x="925" y="2736"/>
                    <a:pt x="703" y="1775"/>
                    <a:pt x="370" y="887"/>
                  </a:cubicBezTo>
                  <a:cubicBezTo>
                    <a:pt x="259" y="629"/>
                    <a:pt x="38" y="407"/>
                    <a:pt x="1" y="111"/>
                  </a:cubicBezTo>
                  <a:cubicBezTo>
                    <a:pt x="112" y="111"/>
                    <a:pt x="112" y="0"/>
                    <a:pt x="259" y="37"/>
                  </a:cubicBezTo>
                  <a:cubicBezTo>
                    <a:pt x="925" y="665"/>
                    <a:pt x="1184" y="1996"/>
                    <a:pt x="1369" y="3179"/>
                  </a:cubicBezTo>
                  <a:cubicBezTo>
                    <a:pt x="1442" y="3549"/>
                    <a:pt x="1701" y="3993"/>
                    <a:pt x="1406" y="4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4071550" y="1162375"/>
              <a:ext cx="93375" cy="134050"/>
            </a:xfrm>
            <a:custGeom>
              <a:avLst/>
              <a:gdLst/>
              <a:ahLst/>
              <a:cxnLst/>
              <a:rect l="l" t="t" r="r" b="b"/>
              <a:pathLst>
                <a:path w="3735" h="5362" extrusionOk="0">
                  <a:moveTo>
                    <a:pt x="3328" y="38"/>
                  </a:moveTo>
                  <a:cubicBezTo>
                    <a:pt x="3587" y="1"/>
                    <a:pt x="3624" y="1"/>
                    <a:pt x="3661" y="149"/>
                  </a:cubicBezTo>
                  <a:cubicBezTo>
                    <a:pt x="3735" y="407"/>
                    <a:pt x="3328" y="444"/>
                    <a:pt x="3254" y="518"/>
                  </a:cubicBezTo>
                  <a:cubicBezTo>
                    <a:pt x="2478" y="1184"/>
                    <a:pt x="1812" y="1960"/>
                    <a:pt x="1221" y="2810"/>
                  </a:cubicBezTo>
                  <a:cubicBezTo>
                    <a:pt x="814" y="3402"/>
                    <a:pt x="555" y="4067"/>
                    <a:pt x="444" y="4770"/>
                  </a:cubicBezTo>
                  <a:cubicBezTo>
                    <a:pt x="407" y="5029"/>
                    <a:pt x="481" y="5361"/>
                    <a:pt x="260" y="5361"/>
                  </a:cubicBezTo>
                  <a:cubicBezTo>
                    <a:pt x="1" y="5361"/>
                    <a:pt x="38" y="4918"/>
                    <a:pt x="75" y="4622"/>
                  </a:cubicBezTo>
                  <a:cubicBezTo>
                    <a:pt x="112" y="4215"/>
                    <a:pt x="223" y="3846"/>
                    <a:pt x="370" y="3476"/>
                  </a:cubicBezTo>
                  <a:cubicBezTo>
                    <a:pt x="1036" y="2145"/>
                    <a:pt x="2034" y="962"/>
                    <a:pt x="3254" y="75"/>
                  </a:cubicBezTo>
                  <a:cubicBezTo>
                    <a:pt x="3254" y="38"/>
                    <a:pt x="3291" y="38"/>
                    <a:pt x="3328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4356225" y="1168850"/>
              <a:ext cx="49025" cy="107250"/>
            </a:xfrm>
            <a:custGeom>
              <a:avLst/>
              <a:gdLst/>
              <a:ahLst/>
              <a:cxnLst/>
              <a:rect l="l" t="t" r="r" b="b"/>
              <a:pathLst>
                <a:path w="1961" h="4290" extrusionOk="0">
                  <a:moveTo>
                    <a:pt x="1553" y="4289"/>
                  </a:moveTo>
                  <a:cubicBezTo>
                    <a:pt x="1258" y="4104"/>
                    <a:pt x="1369" y="3808"/>
                    <a:pt x="1332" y="3513"/>
                  </a:cubicBezTo>
                  <a:cubicBezTo>
                    <a:pt x="1221" y="2625"/>
                    <a:pt x="962" y="1775"/>
                    <a:pt x="629" y="925"/>
                  </a:cubicBezTo>
                  <a:cubicBezTo>
                    <a:pt x="518" y="740"/>
                    <a:pt x="1" y="148"/>
                    <a:pt x="370" y="74"/>
                  </a:cubicBezTo>
                  <a:cubicBezTo>
                    <a:pt x="629" y="1"/>
                    <a:pt x="925" y="666"/>
                    <a:pt x="1036" y="888"/>
                  </a:cubicBezTo>
                  <a:cubicBezTo>
                    <a:pt x="1332" y="1627"/>
                    <a:pt x="1553" y="2404"/>
                    <a:pt x="1664" y="3217"/>
                  </a:cubicBezTo>
                  <a:cubicBezTo>
                    <a:pt x="1738" y="3550"/>
                    <a:pt x="1960" y="4141"/>
                    <a:pt x="1553" y="42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4331275" y="1181800"/>
              <a:ext cx="37925" cy="110925"/>
            </a:xfrm>
            <a:custGeom>
              <a:avLst/>
              <a:gdLst/>
              <a:ahLst/>
              <a:cxnLst/>
              <a:rect l="l" t="t" r="r" b="b"/>
              <a:pathLst>
                <a:path w="1517" h="4437" extrusionOk="0">
                  <a:moveTo>
                    <a:pt x="222" y="259"/>
                  </a:moveTo>
                  <a:cubicBezTo>
                    <a:pt x="555" y="0"/>
                    <a:pt x="1073" y="1442"/>
                    <a:pt x="1147" y="1775"/>
                  </a:cubicBezTo>
                  <a:cubicBezTo>
                    <a:pt x="1331" y="2403"/>
                    <a:pt x="1442" y="3069"/>
                    <a:pt x="1516" y="3771"/>
                  </a:cubicBezTo>
                  <a:cubicBezTo>
                    <a:pt x="1516" y="4104"/>
                    <a:pt x="1516" y="4363"/>
                    <a:pt x="1331" y="4400"/>
                  </a:cubicBezTo>
                  <a:cubicBezTo>
                    <a:pt x="1036" y="4437"/>
                    <a:pt x="1147" y="4067"/>
                    <a:pt x="1110" y="3771"/>
                  </a:cubicBezTo>
                  <a:cubicBezTo>
                    <a:pt x="1036" y="2810"/>
                    <a:pt x="814" y="1886"/>
                    <a:pt x="444" y="1035"/>
                  </a:cubicBezTo>
                  <a:cubicBezTo>
                    <a:pt x="370" y="850"/>
                    <a:pt x="0" y="444"/>
                    <a:pt x="222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4308175" y="1208600"/>
              <a:ext cx="43450" cy="96150"/>
            </a:xfrm>
            <a:custGeom>
              <a:avLst/>
              <a:gdLst/>
              <a:ahLst/>
              <a:cxnLst/>
              <a:rect l="l" t="t" r="r" b="b"/>
              <a:pathLst>
                <a:path w="1738" h="3846" extrusionOk="0">
                  <a:moveTo>
                    <a:pt x="1294" y="3845"/>
                  </a:moveTo>
                  <a:cubicBezTo>
                    <a:pt x="1072" y="3734"/>
                    <a:pt x="1183" y="3475"/>
                    <a:pt x="1146" y="3291"/>
                  </a:cubicBezTo>
                  <a:cubicBezTo>
                    <a:pt x="1035" y="2403"/>
                    <a:pt x="814" y="1516"/>
                    <a:pt x="481" y="703"/>
                  </a:cubicBezTo>
                  <a:cubicBezTo>
                    <a:pt x="407" y="555"/>
                    <a:pt x="0" y="0"/>
                    <a:pt x="444" y="0"/>
                  </a:cubicBezTo>
                  <a:cubicBezTo>
                    <a:pt x="629" y="0"/>
                    <a:pt x="961" y="777"/>
                    <a:pt x="1035" y="961"/>
                  </a:cubicBezTo>
                  <a:cubicBezTo>
                    <a:pt x="1220" y="1516"/>
                    <a:pt x="1368" y="2108"/>
                    <a:pt x="1479" y="2699"/>
                  </a:cubicBezTo>
                  <a:cubicBezTo>
                    <a:pt x="1516" y="3106"/>
                    <a:pt x="1738" y="3697"/>
                    <a:pt x="1294" y="3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4278600" y="1224300"/>
              <a:ext cx="45300" cy="101700"/>
            </a:xfrm>
            <a:custGeom>
              <a:avLst/>
              <a:gdLst/>
              <a:ahLst/>
              <a:cxnLst/>
              <a:rect l="l" t="t" r="r" b="b"/>
              <a:pathLst>
                <a:path w="1812" h="4068" extrusionOk="0">
                  <a:moveTo>
                    <a:pt x="1479" y="4068"/>
                  </a:moveTo>
                  <a:cubicBezTo>
                    <a:pt x="1109" y="3994"/>
                    <a:pt x="1257" y="3698"/>
                    <a:pt x="1257" y="3439"/>
                  </a:cubicBezTo>
                  <a:cubicBezTo>
                    <a:pt x="1109" y="2589"/>
                    <a:pt x="887" y="1738"/>
                    <a:pt x="555" y="925"/>
                  </a:cubicBezTo>
                  <a:cubicBezTo>
                    <a:pt x="444" y="703"/>
                    <a:pt x="0" y="1"/>
                    <a:pt x="481" y="1"/>
                  </a:cubicBezTo>
                  <a:cubicBezTo>
                    <a:pt x="629" y="1"/>
                    <a:pt x="887" y="666"/>
                    <a:pt x="961" y="888"/>
                  </a:cubicBezTo>
                  <a:cubicBezTo>
                    <a:pt x="1257" y="1554"/>
                    <a:pt x="1442" y="2256"/>
                    <a:pt x="1590" y="2958"/>
                  </a:cubicBezTo>
                  <a:cubicBezTo>
                    <a:pt x="1627" y="3365"/>
                    <a:pt x="1812" y="3883"/>
                    <a:pt x="1479" y="40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4251800" y="1239100"/>
              <a:ext cx="41600" cy="109075"/>
            </a:xfrm>
            <a:custGeom>
              <a:avLst/>
              <a:gdLst/>
              <a:ahLst/>
              <a:cxnLst/>
              <a:rect l="l" t="t" r="r" b="b"/>
              <a:pathLst>
                <a:path w="1664" h="4363" extrusionOk="0">
                  <a:moveTo>
                    <a:pt x="1368" y="4363"/>
                  </a:moveTo>
                  <a:cubicBezTo>
                    <a:pt x="1035" y="4289"/>
                    <a:pt x="1109" y="3993"/>
                    <a:pt x="1072" y="3697"/>
                  </a:cubicBezTo>
                  <a:cubicBezTo>
                    <a:pt x="924" y="2588"/>
                    <a:pt x="555" y="1479"/>
                    <a:pt x="0" y="481"/>
                  </a:cubicBezTo>
                  <a:cubicBezTo>
                    <a:pt x="222" y="0"/>
                    <a:pt x="629" y="814"/>
                    <a:pt x="813" y="1109"/>
                  </a:cubicBezTo>
                  <a:cubicBezTo>
                    <a:pt x="961" y="1442"/>
                    <a:pt x="1109" y="1812"/>
                    <a:pt x="1146" y="2182"/>
                  </a:cubicBezTo>
                  <a:cubicBezTo>
                    <a:pt x="1220" y="2551"/>
                    <a:pt x="1368" y="2958"/>
                    <a:pt x="1405" y="3291"/>
                  </a:cubicBezTo>
                  <a:cubicBezTo>
                    <a:pt x="1479" y="3623"/>
                    <a:pt x="1664" y="4141"/>
                    <a:pt x="1368" y="4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224975" y="1266825"/>
              <a:ext cx="36075" cy="99850"/>
            </a:xfrm>
            <a:custGeom>
              <a:avLst/>
              <a:gdLst/>
              <a:ahLst/>
              <a:cxnLst/>
              <a:rect l="l" t="t" r="r" b="b"/>
              <a:pathLst>
                <a:path w="1443" h="3994" extrusionOk="0">
                  <a:moveTo>
                    <a:pt x="1147" y="3993"/>
                  </a:moveTo>
                  <a:cubicBezTo>
                    <a:pt x="814" y="3993"/>
                    <a:pt x="925" y="3734"/>
                    <a:pt x="925" y="3550"/>
                  </a:cubicBezTo>
                  <a:cubicBezTo>
                    <a:pt x="814" y="2662"/>
                    <a:pt x="629" y="1812"/>
                    <a:pt x="297" y="1036"/>
                  </a:cubicBezTo>
                  <a:cubicBezTo>
                    <a:pt x="223" y="814"/>
                    <a:pt x="1" y="703"/>
                    <a:pt x="1" y="444"/>
                  </a:cubicBezTo>
                  <a:cubicBezTo>
                    <a:pt x="260" y="0"/>
                    <a:pt x="740" y="888"/>
                    <a:pt x="851" y="1220"/>
                  </a:cubicBezTo>
                  <a:cubicBezTo>
                    <a:pt x="962" y="1553"/>
                    <a:pt x="1036" y="2145"/>
                    <a:pt x="1147" y="2625"/>
                  </a:cubicBezTo>
                  <a:cubicBezTo>
                    <a:pt x="1258" y="3143"/>
                    <a:pt x="1443" y="3771"/>
                    <a:pt x="1147" y="3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4201875" y="1289000"/>
              <a:ext cx="33300" cy="84150"/>
            </a:xfrm>
            <a:custGeom>
              <a:avLst/>
              <a:gdLst/>
              <a:ahLst/>
              <a:cxnLst/>
              <a:rect l="l" t="t" r="r" b="b"/>
              <a:pathLst>
                <a:path w="1332" h="3366" extrusionOk="0">
                  <a:moveTo>
                    <a:pt x="1110" y="3365"/>
                  </a:moveTo>
                  <a:cubicBezTo>
                    <a:pt x="703" y="3217"/>
                    <a:pt x="814" y="2700"/>
                    <a:pt x="703" y="2367"/>
                  </a:cubicBezTo>
                  <a:cubicBezTo>
                    <a:pt x="629" y="1997"/>
                    <a:pt x="481" y="1627"/>
                    <a:pt x="370" y="1295"/>
                  </a:cubicBezTo>
                  <a:cubicBezTo>
                    <a:pt x="259" y="962"/>
                    <a:pt x="1" y="703"/>
                    <a:pt x="38" y="370"/>
                  </a:cubicBezTo>
                  <a:cubicBezTo>
                    <a:pt x="333" y="1"/>
                    <a:pt x="592" y="814"/>
                    <a:pt x="740" y="1221"/>
                  </a:cubicBezTo>
                  <a:cubicBezTo>
                    <a:pt x="888" y="1590"/>
                    <a:pt x="1073" y="2034"/>
                    <a:pt x="1147" y="2293"/>
                  </a:cubicBezTo>
                  <a:cubicBezTo>
                    <a:pt x="1221" y="2663"/>
                    <a:pt x="1332" y="3180"/>
                    <a:pt x="1110" y="33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4178775" y="1310275"/>
              <a:ext cx="35150" cy="75800"/>
            </a:xfrm>
            <a:custGeom>
              <a:avLst/>
              <a:gdLst/>
              <a:ahLst/>
              <a:cxnLst/>
              <a:rect l="l" t="t" r="r" b="b"/>
              <a:pathLst>
                <a:path w="1406" h="3032" extrusionOk="0">
                  <a:moveTo>
                    <a:pt x="1146" y="3032"/>
                  </a:moveTo>
                  <a:cubicBezTo>
                    <a:pt x="777" y="2995"/>
                    <a:pt x="851" y="2551"/>
                    <a:pt x="777" y="2292"/>
                  </a:cubicBezTo>
                  <a:cubicBezTo>
                    <a:pt x="629" y="1812"/>
                    <a:pt x="481" y="1331"/>
                    <a:pt x="259" y="924"/>
                  </a:cubicBezTo>
                  <a:cubicBezTo>
                    <a:pt x="148" y="739"/>
                    <a:pt x="0" y="629"/>
                    <a:pt x="37" y="407"/>
                  </a:cubicBezTo>
                  <a:cubicBezTo>
                    <a:pt x="407" y="0"/>
                    <a:pt x="814" y="1072"/>
                    <a:pt x="962" y="1553"/>
                  </a:cubicBezTo>
                  <a:cubicBezTo>
                    <a:pt x="1036" y="1812"/>
                    <a:pt x="1109" y="2107"/>
                    <a:pt x="1183" y="2329"/>
                  </a:cubicBezTo>
                  <a:cubicBezTo>
                    <a:pt x="1257" y="2551"/>
                    <a:pt x="1405" y="2921"/>
                    <a:pt x="1146" y="3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4036425" y="797300"/>
              <a:ext cx="808775" cy="636850"/>
            </a:xfrm>
            <a:custGeom>
              <a:avLst/>
              <a:gdLst/>
              <a:ahLst/>
              <a:cxnLst/>
              <a:rect l="l" t="t" r="r" b="b"/>
              <a:pathLst>
                <a:path w="32351" h="25474" extrusionOk="0">
                  <a:moveTo>
                    <a:pt x="24660" y="148"/>
                  </a:moveTo>
                  <a:cubicBezTo>
                    <a:pt x="26028" y="0"/>
                    <a:pt x="27396" y="185"/>
                    <a:pt x="28690" y="666"/>
                  </a:cubicBezTo>
                  <a:cubicBezTo>
                    <a:pt x="29023" y="888"/>
                    <a:pt x="29356" y="1109"/>
                    <a:pt x="29688" y="1368"/>
                  </a:cubicBezTo>
                  <a:cubicBezTo>
                    <a:pt x="30206" y="1701"/>
                    <a:pt x="30687" y="2108"/>
                    <a:pt x="31130" y="2551"/>
                  </a:cubicBezTo>
                  <a:cubicBezTo>
                    <a:pt x="31574" y="3069"/>
                    <a:pt x="31907" y="3660"/>
                    <a:pt x="32091" y="4326"/>
                  </a:cubicBezTo>
                  <a:cubicBezTo>
                    <a:pt x="32350" y="5583"/>
                    <a:pt x="32165" y="6914"/>
                    <a:pt x="31574" y="8060"/>
                  </a:cubicBezTo>
                  <a:cubicBezTo>
                    <a:pt x="30982" y="9095"/>
                    <a:pt x="30169" y="9945"/>
                    <a:pt x="29208" y="10574"/>
                  </a:cubicBezTo>
                  <a:cubicBezTo>
                    <a:pt x="28209" y="11313"/>
                    <a:pt x="27396" y="12053"/>
                    <a:pt x="26435" y="12681"/>
                  </a:cubicBezTo>
                  <a:cubicBezTo>
                    <a:pt x="24919" y="13642"/>
                    <a:pt x="23773" y="14863"/>
                    <a:pt x="22294" y="15861"/>
                  </a:cubicBezTo>
                  <a:cubicBezTo>
                    <a:pt x="21851" y="16193"/>
                    <a:pt x="21333" y="16489"/>
                    <a:pt x="20852" y="16785"/>
                  </a:cubicBezTo>
                  <a:cubicBezTo>
                    <a:pt x="20335" y="17118"/>
                    <a:pt x="19780" y="17340"/>
                    <a:pt x="19300" y="17709"/>
                  </a:cubicBezTo>
                  <a:cubicBezTo>
                    <a:pt x="17007" y="19484"/>
                    <a:pt x="14530" y="21000"/>
                    <a:pt x="12053" y="22626"/>
                  </a:cubicBezTo>
                  <a:cubicBezTo>
                    <a:pt x="11610" y="22959"/>
                    <a:pt x="11129" y="23329"/>
                    <a:pt x="10648" y="23662"/>
                  </a:cubicBezTo>
                  <a:cubicBezTo>
                    <a:pt x="9724" y="24290"/>
                    <a:pt x="9207" y="24771"/>
                    <a:pt x="7950" y="25103"/>
                  </a:cubicBezTo>
                  <a:cubicBezTo>
                    <a:pt x="6766" y="25436"/>
                    <a:pt x="5546" y="25473"/>
                    <a:pt x="4363" y="25177"/>
                  </a:cubicBezTo>
                  <a:cubicBezTo>
                    <a:pt x="3957" y="25029"/>
                    <a:pt x="3550" y="24845"/>
                    <a:pt x="3180" y="24623"/>
                  </a:cubicBezTo>
                  <a:cubicBezTo>
                    <a:pt x="2367" y="24290"/>
                    <a:pt x="1665" y="23735"/>
                    <a:pt x="1147" y="22996"/>
                  </a:cubicBezTo>
                  <a:cubicBezTo>
                    <a:pt x="408" y="21924"/>
                    <a:pt x="1" y="20149"/>
                    <a:pt x="223" y="18042"/>
                  </a:cubicBezTo>
                  <a:cubicBezTo>
                    <a:pt x="408" y="16526"/>
                    <a:pt x="1036" y="15121"/>
                    <a:pt x="2108" y="14012"/>
                  </a:cubicBezTo>
                  <a:cubicBezTo>
                    <a:pt x="2330" y="13716"/>
                    <a:pt x="2626" y="13458"/>
                    <a:pt x="2922" y="13236"/>
                  </a:cubicBezTo>
                  <a:cubicBezTo>
                    <a:pt x="3143" y="13088"/>
                    <a:pt x="3402" y="13051"/>
                    <a:pt x="3661" y="12903"/>
                  </a:cubicBezTo>
                  <a:cubicBezTo>
                    <a:pt x="4215" y="12533"/>
                    <a:pt x="4770" y="12164"/>
                    <a:pt x="5251" y="11720"/>
                  </a:cubicBezTo>
                  <a:cubicBezTo>
                    <a:pt x="5805" y="11313"/>
                    <a:pt x="6434" y="10981"/>
                    <a:pt x="6988" y="10648"/>
                  </a:cubicBezTo>
                  <a:cubicBezTo>
                    <a:pt x="7839" y="10093"/>
                    <a:pt x="8652" y="9502"/>
                    <a:pt x="9539" y="8984"/>
                  </a:cubicBezTo>
                  <a:cubicBezTo>
                    <a:pt x="9835" y="8799"/>
                    <a:pt x="10168" y="8688"/>
                    <a:pt x="10464" y="8504"/>
                  </a:cubicBezTo>
                  <a:cubicBezTo>
                    <a:pt x="11055" y="8208"/>
                    <a:pt x="11573" y="7653"/>
                    <a:pt x="12164" y="7284"/>
                  </a:cubicBezTo>
                  <a:cubicBezTo>
                    <a:pt x="12756" y="6914"/>
                    <a:pt x="13236" y="6396"/>
                    <a:pt x="13791" y="6063"/>
                  </a:cubicBezTo>
                  <a:cubicBezTo>
                    <a:pt x="14272" y="5768"/>
                    <a:pt x="14715" y="5583"/>
                    <a:pt x="15159" y="5287"/>
                  </a:cubicBezTo>
                  <a:cubicBezTo>
                    <a:pt x="16305" y="4437"/>
                    <a:pt x="17488" y="3513"/>
                    <a:pt x="18782" y="2699"/>
                  </a:cubicBezTo>
                  <a:cubicBezTo>
                    <a:pt x="19263" y="2440"/>
                    <a:pt x="19669" y="2255"/>
                    <a:pt x="20150" y="1960"/>
                  </a:cubicBezTo>
                  <a:cubicBezTo>
                    <a:pt x="21518" y="1072"/>
                    <a:pt x="23071" y="481"/>
                    <a:pt x="24660" y="148"/>
                  </a:cubicBezTo>
                  <a:close/>
                  <a:moveTo>
                    <a:pt x="22294" y="11424"/>
                  </a:moveTo>
                  <a:cubicBezTo>
                    <a:pt x="22442" y="11868"/>
                    <a:pt x="22516" y="12349"/>
                    <a:pt x="22553" y="12829"/>
                  </a:cubicBezTo>
                  <a:cubicBezTo>
                    <a:pt x="23329" y="12644"/>
                    <a:pt x="23108" y="11905"/>
                    <a:pt x="22849" y="11055"/>
                  </a:cubicBezTo>
                  <a:cubicBezTo>
                    <a:pt x="22664" y="10389"/>
                    <a:pt x="22479" y="9945"/>
                    <a:pt x="22331" y="9465"/>
                  </a:cubicBezTo>
                  <a:cubicBezTo>
                    <a:pt x="22812" y="9169"/>
                    <a:pt x="22923" y="9871"/>
                    <a:pt x="22997" y="10204"/>
                  </a:cubicBezTo>
                  <a:cubicBezTo>
                    <a:pt x="23662" y="10204"/>
                    <a:pt x="23736" y="11165"/>
                    <a:pt x="23921" y="11757"/>
                  </a:cubicBezTo>
                  <a:cubicBezTo>
                    <a:pt x="24438" y="11091"/>
                    <a:pt x="23477" y="10278"/>
                    <a:pt x="23736" y="9687"/>
                  </a:cubicBezTo>
                  <a:cubicBezTo>
                    <a:pt x="23588" y="9354"/>
                    <a:pt x="23329" y="9169"/>
                    <a:pt x="23218" y="8836"/>
                  </a:cubicBezTo>
                  <a:cubicBezTo>
                    <a:pt x="23662" y="8504"/>
                    <a:pt x="23810" y="8984"/>
                    <a:pt x="24032" y="9354"/>
                  </a:cubicBezTo>
                  <a:cubicBezTo>
                    <a:pt x="24069" y="9465"/>
                    <a:pt x="24143" y="9761"/>
                    <a:pt x="24217" y="9798"/>
                  </a:cubicBezTo>
                  <a:cubicBezTo>
                    <a:pt x="24254" y="9871"/>
                    <a:pt x="24475" y="9724"/>
                    <a:pt x="24512" y="9908"/>
                  </a:cubicBezTo>
                  <a:cubicBezTo>
                    <a:pt x="24623" y="10278"/>
                    <a:pt x="24512" y="10833"/>
                    <a:pt x="24808" y="11055"/>
                  </a:cubicBezTo>
                  <a:cubicBezTo>
                    <a:pt x="25067" y="10500"/>
                    <a:pt x="24697" y="9982"/>
                    <a:pt x="24512" y="9613"/>
                  </a:cubicBezTo>
                  <a:cubicBezTo>
                    <a:pt x="24365" y="9391"/>
                    <a:pt x="24143" y="9021"/>
                    <a:pt x="24512" y="8873"/>
                  </a:cubicBezTo>
                  <a:cubicBezTo>
                    <a:pt x="24882" y="9317"/>
                    <a:pt x="25141" y="9834"/>
                    <a:pt x="25289" y="10389"/>
                  </a:cubicBezTo>
                  <a:cubicBezTo>
                    <a:pt x="25178" y="9280"/>
                    <a:pt x="24697" y="8577"/>
                    <a:pt x="24402" y="7690"/>
                  </a:cubicBezTo>
                  <a:cubicBezTo>
                    <a:pt x="24402" y="7690"/>
                    <a:pt x="24438" y="7653"/>
                    <a:pt x="24438" y="7579"/>
                  </a:cubicBezTo>
                  <a:cubicBezTo>
                    <a:pt x="24882" y="7394"/>
                    <a:pt x="24882" y="7912"/>
                    <a:pt x="24993" y="8171"/>
                  </a:cubicBezTo>
                  <a:cubicBezTo>
                    <a:pt x="25326" y="8836"/>
                    <a:pt x="25585" y="9576"/>
                    <a:pt x="25732" y="10315"/>
                  </a:cubicBezTo>
                  <a:cubicBezTo>
                    <a:pt x="26139" y="9908"/>
                    <a:pt x="25104" y="9132"/>
                    <a:pt x="25659" y="8799"/>
                  </a:cubicBezTo>
                  <a:cubicBezTo>
                    <a:pt x="26028" y="8984"/>
                    <a:pt x="25954" y="9650"/>
                    <a:pt x="26250" y="9908"/>
                  </a:cubicBezTo>
                  <a:cubicBezTo>
                    <a:pt x="26324" y="9465"/>
                    <a:pt x="25991" y="9058"/>
                    <a:pt x="25880" y="8614"/>
                  </a:cubicBezTo>
                  <a:cubicBezTo>
                    <a:pt x="25880" y="8541"/>
                    <a:pt x="25917" y="8430"/>
                    <a:pt x="25917" y="8356"/>
                  </a:cubicBezTo>
                  <a:cubicBezTo>
                    <a:pt x="25880" y="7986"/>
                    <a:pt x="25585" y="7690"/>
                    <a:pt x="25548" y="7320"/>
                  </a:cubicBezTo>
                  <a:cubicBezTo>
                    <a:pt x="25991" y="6877"/>
                    <a:pt x="26139" y="7875"/>
                    <a:pt x="26287" y="8282"/>
                  </a:cubicBezTo>
                  <a:cubicBezTo>
                    <a:pt x="26435" y="8725"/>
                    <a:pt x="26583" y="9132"/>
                    <a:pt x="26768" y="9539"/>
                  </a:cubicBezTo>
                  <a:cubicBezTo>
                    <a:pt x="27100" y="9354"/>
                    <a:pt x="26805" y="8910"/>
                    <a:pt x="26731" y="8504"/>
                  </a:cubicBezTo>
                  <a:cubicBezTo>
                    <a:pt x="26657" y="8245"/>
                    <a:pt x="26324" y="7579"/>
                    <a:pt x="26657" y="7542"/>
                  </a:cubicBezTo>
                  <a:cubicBezTo>
                    <a:pt x="27248" y="7468"/>
                    <a:pt x="26842" y="8836"/>
                    <a:pt x="27433" y="8910"/>
                  </a:cubicBezTo>
                  <a:cubicBezTo>
                    <a:pt x="27359" y="8430"/>
                    <a:pt x="27248" y="7949"/>
                    <a:pt x="27137" y="7505"/>
                  </a:cubicBezTo>
                  <a:cubicBezTo>
                    <a:pt x="27100" y="7431"/>
                    <a:pt x="26287" y="6248"/>
                    <a:pt x="26879" y="6322"/>
                  </a:cubicBezTo>
                  <a:cubicBezTo>
                    <a:pt x="27137" y="6322"/>
                    <a:pt x="27285" y="7173"/>
                    <a:pt x="27470" y="7284"/>
                  </a:cubicBezTo>
                  <a:cubicBezTo>
                    <a:pt x="27507" y="7025"/>
                    <a:pt x="27248" y="6766"/>
                    <a:pt x="27507" y="6655"/>
                  </a:cubicBezTo>
                  <a:cubicBezTo>
                    <a:pt x="27914" y="6618"/>
                    <a:pt x="27840" y="7062"/>
                    <a:pt x="27877" y="7284"/>
                  </a:cubicBezTo>
                  <a:cubicBezTo>
                    <a:pt x="28062" y="7764"/>
                    <a:pt x="28246" y="8245"/>
                    <a:pt x="28357" y="8762"/>
                  </a:cubicBezTo>
                  <a:cubicBezTo>
                    <a:pt x="28468" y="8762"/>
                    <a:pt x="28542" y="8688"/>
                    <a:pt x="28653" y="8688"/>
                  </a:cubicBezTo>
                  <a:cubicBezTo>
                    <a:pt x="28653" y="8060"/>
                    <a:pt x="28431" y="7431"/>
                    <a:pt x="28062" y="6988"/>
                  </a:cubicBezTo>
                  <a:cubicBezTo>
                    <a:pt x="28062" y="6877"/>
                    <a:pt x="28173" y="6840"/>
                    <a:pt x="28209" y="6729"/>
                  </a:cubicBezTo>
                  <a:cubicBezTo>
                    <a:pt x="28209" y="6359"/>
                    <a:pt x="27729" y="6359"/>
                    <a:pt x="27729" y="6063"/>
                  </a:cubicBezTo>
                  <a:cubicBezTo>
                    <a:pt x="27729" y="5953"/>
                    <a:pt x="27803" y="5879"/>
                    <a:pt x="27914" y="5842"/>
                  </a:cubicBezTo>
                  <a:cubicBezTo>
                    <a:pt x="28579" y="5731"/>
                    <a:pt x="28838" y="7690"/>
                    <a:pt x="29060" y="8097"/>
                  </a:cubicBezTo>
                  <a:cubicBezTo>
                    <a:pt x="29984" y="7653"/>
                    <a:pt x="28690" y="6470"/>
                    <a:pt x="29245" y="5879"/>
                  </a:cubicBezTo>
                  <a:cubicBezTo>
                    <a:pt x="29208" y="5620"/>
                    <a:pt x="28949" y="5509"/>
                    <a:pt x="28986" y="5139"/>
                  </a:cubicBezTo>
                  <a:cubicBezTo>
                    <a:pt x="29023" y="5102"/>
                    <a:pt x="29097" y="5065"/>
                    <a:pt x="29171" y="5028"/>
                  </a:cubicBezTo>
                  <a:cubicBezTo>
                    <a:pt x="29614" y="5398"/>
                    <a:pt x="29725" y="6063"/>
                    <a:pt x="29947" y="6655"/>
                  </a:cubicBezTo>
                  <a:cubicBezTo>
                    <a:pt x="29947" y="6322"/>
                    <a:pt x="30243" y="6248"/>
                    <a:pt x="30280" y="5916"/>
                  </a:cubicBezTo>
                  <a:cubicBezTo>
                    <a:pt x="30317" y="5620"/>
                    <a:pt x="29836" y="5176"/>
                    <a:pt x="30206" y="4917"/>
                  </a:cubicBezTo>
                  <a:cubicBezTo>
                    <a:pt x="30095" y="4585"/>
                    <a:pt x="29947" y="4289"/>
                    <a:pt x="29762" y="3993"/>
                  </a:cubicBezTo>
                  <a:cubicBezTo>
                    <a:pt x="29762" y="4141"/>
                    <a:pt x="29614" y="4252"/>
                    <a:pt x="29503" y="4215"/>
                  </a:cubicBezTo>
                  <a:cubicBezTo>
                    <a:pt x="29245" y="4030"/>
                    <a:pt x="29319" y="3771"/>
                    <a:pt x="29171" y="3513"/>
                  </a:cubicBezTo>
                  <a:cubicBezTo>
                    <a:pt x="28912" y="3032"/>
                    <a:pt x="28357" y="2736"/>
                    <a:pt x="28209" y="2182"/>
                  </a:cubicBezTo>
                  <a:cubicBezTo>
                    <a:pt x="28209" y="2145"/>
                    <a:pt x="28283" y="2108"/>
                    <a:pt x="28320" y="2071"/>
                  </a:cubicBezTo>
                  <a:cubicBezTo>
                    <a:pt x="28949" y="2255"/>
                    <a:pt x="29060" y="2921"/>
                    <a:pt x="29503" y="3291"/>
                  </a:cubicBezTo>
                  <a:cubicBezTo>
                    <a:pt x="30095" y="3513"/>
                    <a:pt x="30613" y="4511"/>
                    <a:pt x="30687" y="5176"/>
                  </a:cubicBezTo>
                  <a:cubicBezTo>
                    <a:pt x="30723" y="5324"/>
                    <a:pt x="30650" y="5509"/>
                    <a:pt x="30687" y="5694"/>
                  </a:cubicBezTo>
                  <a:cubicBezTo>
                    <a:pt x="30723" y="5842"/>
                    <a:pt x="30871" y="5953"/>
                    <a:pt x="30908" y="6137"/>
                  </a:cubicBezTo>
                  <a:cubicBezTo>
                    <a:pt x="30908" y="6729"/>
                    <a:pt x="30760" y="7284"/>
                    <a:pt x="30539" y="7838"/>
                  </a:cubicBezTo>
                  <a:cubicBezTo>
                    <a:pt x="30206" y="8688"/>
                    <a:pt x="29171" y="9132"/>
                    <a:pt x="28431" y="9724"/>
                  </a:cubicBezTo>
                  <a:cubicBezTo>
                    <a:pt x="28246" y="9834"/>
                    <a:pt x="28136" y="10056"/>
                    <a:pt x="27988" y="10167"/>
                  </a:cubicBezTo>
                  <a:cubicBezTo>
                    <a:pt x="27803" y="10315"/>
                    <a:pt x="27507" y="10500"/>
                    <a:pt x="27248" y="10648"/>
                  </a:cubicBezTo>
                  <a:cubicBezTo>
                    <a:pt x="26731" y="11018"/>
                    <a:pt x="26213" y="11387"/>
                    <a:pt x="25622" y="11757"/>
                  </a:cubicBezTo>
                  <a:cubicBezTo>
                    <a:pt x="24512" y="12459"/>
                    <a:pt x="23477" y="13236"/>
                    <a:pt x="22442" y="14049"/>
                  </a:cubicBezTo>
                  <a:cubicBezTo>
                    <a:pt x="21998" y="14419"/>
                    <a:pt x="21370" y="14715"/>
                    <a:pt x="20815" y="15158"/>
                  </a:cubicBezTo>
                  <a:cubicBezTo>
                    <a:pt x="20039" y="15713"/>
                    <a:pt x="19558" y="16267"/>
                    <a:pt x="18708" y="16415"/>
                  </a:cubicBezTo>
                  <a:lnTo>
                    <a:pt x="18708" y="17118"/>
                  </a:lnTo>
                  <a:cubicBezTo>
                    <a:pt x="19817" y="16489"/>
                    <a:pt x="20889" y="15861"/>
                    <a:pt x="21961" y="15232"/>
                  </a:cubicBezTo>
                  <a:cubicBezTo>
                    <a:pt x="23034" y="14382"/>
                    <a:pt x="24106" y="13421"/>
                    <a:pt x="25289" y="12533"/>
                  </a:cubicBezTo>
                  <a:cubicBezTo>
                    <a:pt x="25843" y="12053"/>
                    <a:pt x="26472" y="11720"/>
                    <a:pt x="27026" y="11276"/>
                  </a:cubicBezTo>
                  <a:cubicBezTo>
                    <a:pt x="27581" y="10833"/>
                    <a:pt x="28209" y="10426"/>
                    <a:pt x="28764" y="10019"/>
                  </a:cubicBezTo>
                  <a:cubicBezTo>
                    <a:pt x="28912" y="9871"/>
                    <a:pt x="28986" y="9687"/>
                    <a:pt x="29134" y="9576"/>
                  </a:cubicBezTo>
                  <a:cubicBezTo>
                    <a:pt x="29282" y="9465"/>
                    <a:pt x="29503" y="9428"/>
                    <a:pt x="29651" y="9280"/>
                  </a:cubicBezTo>
                  <a:cubicBezTo>
                    <a:pt x="31093" y="8208"/>
                    <a:pt x="32017" y="5546"/>
                    <a:pt x="30908" y="3513"/>
                  </a:cubicBezTo>
                  <a:cubicBezTo>
                    <a:pt x="30687" y="3180"/>
                    <a:pt x="30428" y="2847"/>
                    <a:pt x="30095" y="2588"/>
                  </a:cubicBezTo>
                  <a:cubicBezTo>
                    <a:pt x="29060" y="1627"/>
                    <a:pt x="27692" y="1035"/>
                    <a:pt x="26287" y="851"/>
                  </a:cubicBezTo>
                  <a:cubicBezTo>
                    <a:pt x="25363" y="777"/>
                    <a:pt x="24402" y="888"/>
                    <a:pt x="23514" y="1183"/>
                  </a:cubicBezTo>
                  <a:cubicBezTo>
                    <a:pt x="22849" y="1442"/>
                    <a:pt x="22220" y="1738"/>
                    <a:pt x="21629" y="2071"/>
                  </a:cubicBezTo>
                  <a:cubicBezTo>
                    <a:pt x="20372" y="2662"/>
                    <a:pt x="19115" y="3328"/>
                    <a:pt x="17969" y="4141"/>
                  </a:cubicBezTo>
                  <a:cubicBezTo>
                    <a:pt x="16749" y="4880"/>
                    <a:pt x="15750" y="5916"/>
                    <a:pt x="14456" y="6544"/>
                  </a:cubicBezTo>
                  <a:cubicBezTo>
                    <a:pt x="13865" y="6914"/>
                    <a:pt x="13310" y="7357"/>
                    <a:pt x="12793" y="7838"/>
                  </a:cubicBezTo>
                  <a:cubicBezTo>
                    <a:pt x="14715" y="8282"/>
                    <a:pt x="16379" y="9576"/>
                    <a:pt x="17303" y="11350"/>
                  </a:cubicBezTo>
                  <a:cubicBezTo>
                    <a:pt x="17414" y="11572"/>
                    <a:pt x="17488" y="11794"/>
                    <a:pt x="17599" y="12016"/>
                  </a:cubicBezTo>
                  <a:cubicBezTo>
                    <a:pt x="17710" y="12201"/>
                    <a:pt x="17895" y="12385"/>
                    <a:pt x="18006" y="12607"/>
                  </a:cubicBezTo>
                  <a:cubicBezTo>
                    <a:pt x="18486" y="13606"/>
                    <a:pt x="18745" y="14678"/>
                    <a:pt x="18782" y="15787"/>
                  </a:cubicBezTo>
                  <a:cubicBezTo>
                    <a:pt x="18893" y="15528"/>
                    <a:pt x="18893" y="15232"/>
                    <a:pt x="18819" y="14973"/>
                  </a:cubicBezTo>
                  <a:cubicBezTo>
                    <a:pt x="18708" y="14382"/>
                    <a:pt x="18597" y="13827"/>
                    <a:pt x="18412" y="13273"/>
                  </a:cubicBezTo>
                  <a:cubicBezTo>
                    <a:pt x="18227" y="13088"/>
                    <a:pt x="17858" y="12459"/>
                    <a:pt x="18338" y="12349"/>
                  </a:cubicBezTo>
                  <a:cubicBezTo>
                    <a:pt x="18708" y="12829"/>
                    <a:pt x="18819" y="13532"/>
                    <a:pt x="19078" y="14086"/>
                  </a:cubicBezTo>
                  <a:cubicBezTo>
                    <a:pt x="19004" y="13569"/>
                    <a:pt x="18930" y="13088"/>
                    <a:pt x="18782" y="12570"/>
                  </a:cubicBezTo>
                  <a:cubicBezTo>
                    <a:pt x="18708" y="12349"/>
                    <a:pt x="18486" y="12201"/>
                    <a:pt x="18523" y="11942"/>
                  </a:cubicBezTo>
                  <a:cubicBezTo>
                    <a:pt x="18819" y="11720"/>
                    <a:pt x="18967" y="12090"/>
                    <a:pt x="19078" y="12238"/>
                  </a:cubicBezTo>
                  <a:cubicBezTo>
                    <a:pt x="19078" y="12090"/>
                    <a:pt x="19263" y="11979"/>
                    <a:pt x="19373" y="12053"/>
                  </a:cubicBezTo>
                  <a:cubicBezTo>
                    <a:pt x="19669" y="12792"/>
                    <a:pt x="19854" y="13569"/>
                    <a:pt x="20002" y="14382"/>
                  </a:cubicBezTo>
                  <a:cubicBezTo>
                    <a:pt x="19891" y="14382"/>
                    <a:pt x="19891" y="14530"/>
                    <a:pt x="19743" y="14493"/>
                  </a:cubicBezTo>
                  <a:cubicBezTo>
                    <a:pt x="19558" y="14456"/>
                    <a:pt x="19595" y="14049"/>
                    <a:pt x="19447" y="13901"/>
                  </a:cubicBezTo>
                  <a:cubicBezTo>
                    <a:pt x="19484" y="14308"/>
                    <a:pt x="19558" y="14678"/>
                    <a:pt x="19595" y="15084"/>
                  </a:cubicBezTo>
                  <a:cubicBezTo>
                    <a:pt x="19817" y="15121"/>
                    <a:pt x="20039" y="15010"/>
                    <a:pt x="20187" y="14863"/>
                  </a:cubicBezTo>
                  <a:cubicBezTo>
                    <a:pt x="20224" y="14049"/>
                    <a:pt x="20113" y="13199"/>
                    <a:pt x="19928" y="12422"/>
                  </a:cubicBezTo>
                  <a:cubicBezTo>
                    <a:pt x="19817" y="12016"/>
                    <a:pt x="19410" y="11387"/>
                    <a:pt x="19817" y="11165"/>
                  </a:cubicBezTo>
                  <a:cubicBezTo>
                    <a:pt x="20409" y="11868"/>
                    <a:pt x="20483" y="13125"/>
                    <a:pt x="20594" y="14308"/>
                  </a:cubicBezTo>
                  <a:cubicBezTo>
                    <a:pt x="20963" y="14271"/>
                    <a:pt x="20815" y="13864"/>
                    <a:pt x="20778" y="13532"/>
                  </a:cubicBezTo>
                  <a:cubicBezTo>
                    <a:pt x="20741" y="13199"/>
                    <a:pt x="20704" y="12866"/>
                    <a:pt x="20594" y="12570"/>
                  </a:cubicBezTo>
                  <a:cubicBezTo>
                    <a:pt x="20483" y="12349"/>
                    <a:pt x="20113" y="12053"/>
                    <a:pt x="20520" y="11942"/>
                  </a:cubicBezTo>
                  <a:cubicBezTo>
                    <a:pt x="20741" y="11942"/>
                    <a:pt x="20741" y="12164"/>
                    <a:pt x="20889" y="12275"/>
                  </a:cubicBezTo>
                  <a:cubicBezTo>
                    <a:pt x="20889" y="11794"/>
                    <a:pt x="20298" y="11018"/>
                    <a:pt x="20815" y="10759"/>
                  </a:cubicBezTo>
                  <a:cubicBezTo>
                    <a:pt x="21037" y="10796"/>
                    <a:pt x="21000" y="11165"/>
                    <a:pt x="21074" y="11313"/>
                  </a:cubicBezTo>
                  <a:cubicBezTo>
                    <a:pt x="21148" y="11387"/>
                    <a:pt x="21259" y="11202"/>
                    <a:pt x="21407" y="11276"/>
                  </a:cubicBezTo>
                  <a:cubicBezTo>
                    <a:pt x="21740" y="11794"/>
                    <a:pt x="21998" y="12349"/>
                    <a:pt x="22220" y="12903"/>
                  </a:cubicBezTo>
                  <a:cubicBezTo>
                    <a:pt x="22146" y="12164"/>
                    <a:pt x="21961" y="11461"/>
                    <a:pt x="21666" y="10796"/>
                  </a:cubicBezTo>
                  <a:cubicBezTo>
                    <a:pt x="21592" y="10611"/>
                    <a:pt x="21296" y="10352"/>
                    <a:pt x="21518" y="10130"/>
                  </a:cubicBezTo>
                  <a:cubicBezTo>
                    <a:pt x="21961" y="10093"/>
                    <a:pt x="21998" y="10722"/>
                    <a:pt x="22220" y="10981"/>
                  </a:cubicBezTo>
                  <a:cubicBezTo>
                    <a:pt x="22220" y="10796"/>
                    <a:pt x="22035" y="10722"/>
                    <a:pt x="22109" y="10463"/>
                  </a:cubicBezTo>
                  <a:cubicBezTo>
                    <a:pt x="22183" y="10463"/>
                    <a:pt x="22183" y="10315"/>
                    <a:pt x="22331" y="10352"/>
                  </a:cubicBezTo>
                  <a:cubicBezTo>
                    <a:pt x="22664" y="10981"/>
                    <a:pt x="22923" y="11646"/>
                    <a:pt x="23071" y="12349"/>
                  </a:cubicBezTo>
                  <a:cubicBezTo>
                    <a:pt x="22997" y="12422"/>
                    <a:pt x="22960" y="12533"/>
                    <a:pt x="22812" y="12533"/>
                  </a:cubicBezTo>
                  <a:cubicBezTo>
                    <a:pt x="22405" y="12385"/>
                    <a:pt x="22590" y="11498"/>
                    <a:pt x="22294" y="11424"/>
                  </a:cubicBezTo>
                  <a:close/>
                  <a:moveTo>
                    <a:pt x="27951" y="9058"/>
                  </a:moveTo>
                  <a:cubicBezTo>
                    <a:pt x="28062" y="8651"/>
                    <a:pt x="27692" y="8060"/>
                    <a:pt x="27581" y="7653"/>
                  </a:cubicBezTo>
                  <a:cubicBezTo>
                    <a:pt x="27655" y="8134"/>
                    <a:pt x="27766" y="8614"/>
                    <a:pt x="27951" y="9058"/>
                  </a:cubicBezTo>
                  <a:close/>
                  <a:moveTo>
                    <a:pt x="10870" y="9169"/>
                  </a:moveTo>
                  <a:cubicBezTo>
                    <a:pt x="9059" y="10167"/>
                    <a:pt x="7321" y="11239"/>
                    <a:pt x="5657" y="12422"/>
                  </a:cubicBezTo>
                  <a:cubicBezTo>
                    <a:pt x="5103" y="12829"/>
                    <a:pt x="4548" y="13236"/>
                    <a:pt x="3957" y="13606"/>
                  </a:cubicBezTo>
                  <a:cubicBezTo>
                    <a:pt x="3735" y="13716"/>
                    <a:pt x="3476" y="13790"/>
                    <a:pt x="3291" y="13901"/>
                  </a:cubicBezTo>
                  <a:cubicBezTo>
                    <a:pt x="3032" y="14086"/>
                    <a:pt x="2774" y="14308"/>
                    <a:pt x="2552" y="14567"/>
                  </a:cubicBezTo>
                  <a:cubicBezTo>
                    <a:pt x="1665" y="15602"/>
                    <a:pt x="1110" y="16859"/>
                    <a:pt x="962" y="18227"/>
                  </a:cubicBezTo>
                  <a:cubicBezTo>
                    <a:pt x="740" y="20593"/>
                    <a:pt x="1258" y="22368"/>
                    <a:pt x="2478" y="23366"/>
                  </a:cubicBezTo>
                  <a:cubicBezTo>
                    <a:pt x="2811" y="23588"/>
                    <a:pt x="3143" y="23772"/>
                    <a:pt x="3476" y="23957"/>
                  </a:cubicBezTo>
                  <a:cubicBezTo>
                    <a:pt x="4437" y="24475"/>
                    <a:pt x="5509" y="24734"/>
                    <a:pt x="6619" y="24623"/>
                  </a:cubicBezTo>
                  <a:cubicBezTo>
                    <a:pt x="7395" y="24549"/>
                    <a:pt x="8134" y="24327"/>
                    <a:pt x="8837" y="24031"/>
                  </a:cubicBezTo>
                  <a:cubicBezTo>
                    <a:pt x="9207" y="23772"/>
                    <a:pt x="9539" y="23477"/>
                    <a:pt x="9872" y="23218"/>
                  </a:cubicBezTo>
                  <a:cubicBezTo>
                    <a:pt x="10242" y="22922"/>
                    <a:pt x="10611" y="22663"/>
                    <a:pt x="10981" y="22405"/>
                  </a:cubicBezTo>
                  <a:cubicBezTo>
                    <a:pt x="11794" y="21961"/>
                    <a:pt x="12497" y="21369"/>
                    <a:pt x="13273" y="20926"/>
                  </a:cubicBezTo>
                  <a:cubicBezTo>
                    <a:pt x="14826" y="20001"/>
                    <a:pt x="16194" y="18929"/>
                    <a:pt x="17784" y="17857"/>
                  </a:cubicBezTo>
                  <a:cubicBezTo>
                    <a:pt x="17969" y="17044"/>
                    <a:pt x="18043" y="16193"/>
                    <a:pt x="18006" y="15380"/>
                  </a:cubicBezTo>
                  <a:cubicBezTo>
                    <a:pt x="17895" y="14530"/>
                    <a:pt x="17673" y="13716"/>
                    <a:pt x="17303" y="12977"/>
                  </a:cubicBezTo>
                  <a:cubicBezTo>
                    <a:pt x="17192" y="12681"/>
                    <a:pt x="16970" y="12422"/>
                    <a:pt x="16823" y="12164"/>
                  </a:cubicBezTo>
                  <a:cubicBezTo>
                    <a:pt x="16083" y="10722"/>
                    <a:pt x="15085" y="9502"/>
                    <a:pt x="13532" y="8873"/>
                  </a:cubicBezTo>
                  <a:cubicBezTo>
                    <a:pt x="12978" y="8651"/>
                    <a:pt x="12386" y="8541"/>
                    <a:pt x="11794" y="8541"/>
                  </a:cubicBezTo>
                  <a:cubicBezTo>
                    <a:pt x="11794" y="8541"/>
                    <a:pt x="11758" y="8541"/>
                    <a:pt x="11758" y="8577"/>
                  </a:cubicBezTo>
                  <a:cubicBezTo>
                    <a:pt x="11462" y="8725"/>
                    <a:pt x="11166" y="8984"/>
                    <a:pt x="10870" y="9169"/>
                  </a:cubicBezTo>
                  <a:close/>
                  <a:moveTo>
                    <a:pt x="23551" y="12090"/>
                  </a:moveTo>
                  <a:cubicBezTo>
                    <a:pt x="23551" y="11794"/>
                    <a:pt x="23440" y="11646"/>
                    <a:pt x="23477" y="11387"/>
                  </a:cubicBezTo>
                  <a:cubicBezTo>
                    <a:pt x="23366" y="11350"/>
                    <a:pt x="23329" y="10907"/>
                    <a:pt x="23255" y="11091"/>
                  </a:cubicBezTo>
                  <a:cubicBezTo>
                    <a:pt x="23440" y="11387"/>
                    <a:pt x="23403" y="11794"/>
                    <a:pt x="23551" y="12090"/>
                  </a:cubicBezTo>
                  <a:close/>
                  <a:moveTo>
                    <a:pt x="21481" y="13679"/>
                  </a:moveTo>
                  <a:cubicBezTo>
                    <a:pt x="21629" y="13716"/>
                    <a:pt x="21851" y="13495"/>
                    <a:pt x="21924" y="13310"/>
                  </a:cubicBezTo>
                  <a:cubicBezTo>
                    <a:pt x="21666" y="12792"/>
                    <a:pt x="21592" y="12127"/>
                    <a:pt x="21185" y="11757"/>
                  </a:cubicBezTo>
                  <a:cubicBezTo>
                    <a:pt x="21370" y="12385"/>
                    <a:pt x="21444" y="13051"/>
                    <a:pt x="21481" y="136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9"/>
          <p:cNvGrpSpPr/>
          <p:nvPr/>
        </p:nvGrpSpPr>
        <p:grpSpPr>
          <a:xfrm>
            <a:off x="2701452" y="407322"/>
            <a:ext cx="668674" cy="696398"/>
            <a:chOff x="5279575" y="813000"/>
            <a:chExt cx="647000" cy="673825"/>
          </a:xfrm>
        </p:grpSpPr>
        <p:sp>
          <p:nvSpPr>
            <p:cNvPr id="605" name="Google Shape;605;p9"/>
            <p:cNvSpPr/>
            <p:nvPr/>
          </p:nvSpPr>
          <p:spPr>
            <a:xfrm>
              <a:off x="5415450" y="848125"/>
              <a:ext cx="257875" cy="163625"/>
            </a:xfrm>
            <a:custGeom>
              <a:avLst/>
              <a:gdLst/>
              <a:ahLst/>
              <a:cxnLst/>
              <a:rect l="l" t="t" r="r" b="b"/>
              <a:pathLst>
                <a:path w="10315" h="6545" extrusionOk="0">
                  <a:moveTo>
                    <a:pt x="10315" y="481"/>
                  </a:moveTo>
                  <a:cubicBezTo>
                    <a:pt x="10130" y="703"/>
                    <a:pt x="9723" y="592"/>
                    <a:pt x="9428" y="555"/>
                  </a:cubicBezTo>
                  <a:cubicBezTo>
                    <a:pt x="9132" y="518"/>
                    <a:pt x="8762" y="444"/>
                    <a:pt x="8503" y="407"/>
                  </a:cubicBezTo>
                  <a:cubicBezTo>
                    <a:pt x="7579" y="333"/>
                    <a:pt x="6655" y="592"/>
                    <a:pt x="5805" y="555"/>
                  </a:cubicBezTo>
                  <a:cubicBezTo>
                    <a:pt x="5213" y="1960"/>
                    <a:pt x="4769" y="3550"/>
                    <a:pt x="4252" y="5140"/>
                  </a:cubicBezTo>
                  <a:cubicBezTo>
                    <a:pt x="4141" y="5472"/>
                    <a:pt x="3919" y="6544"/>
                    <a:pt x="3623" y="6508"/>
                  </a:cubicBezTo>
                  <a:cubicBezTo>
                    <a:pt x="3328" y="6508"/>
                    <a:pt x="3549" y="5879"/>
                    <a:pt x="3586" y="5842"/>
                  </a:cubicBezTo>
                  <a:cubicBezTo>
                    <a:pt x="4178" y="4215"/>
                    <a:pt x="4658" y="2182"/>
                    <a:pt x="5324" y="629"/>
                  </a:cubicBezTo>
                  <a:cubicBezTo>
                    <a:pt x="3549" y="814"/>
                    <a:pt x="1849" y="1443"/>
                    <a:pt x="813" y="2478"/>
                  </a:cubicBezTo>
                  <a:cubicBezTo>
                    <a:pt x="592" y="2700"/>
                    <a:pt x="444" y="3217"/>
                    <a:pt x="0" y="2995"/>
                  </a:cubicBezTo>
                  <a:cubicBezTo>
                    <a:pt x="0" y="2700"/>
                    <a:pt x="333" y="2367"/>
                    <a:pt x="592" y="2145"/>
                  </a:cubicBezTo>
                  <a:cubicBezTo>
                    <a:pt x="1701" y="1073"/>
                    <a:pt x="3660" y="296"/>
                    <a:pt x="5657" y="149"/>
                  </a:cubicBezTo>
                  <a:cubicBezTo>
                    <a:pt x="6359" y="112"/>
                    <a:pt x="7062" y="75"/>
                    <a:pt x="7727" y="1"/>
                  </a:cubicBezTo>
                  <a:cubicBezTo>
                    <a:pt x="8282" y="1"/>
                    <a:pt x="8836" y="75"/>
                    <a:pt x="9391" y="149"/>
                  </a:cubicBezTo>
                  <a:cubicBezTo>
                    <a:pt x="9760" y="186"/>
                    <a:pt x="10315" y="75"/>
                    <a:pt x="10315" y="4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690875" y="862000"/>
              <a:ext cx="15725" cy="11100"/>
            </a:xfrm>
            <a:custGeom>
              <a:avLst/>
              <a:gdLst/>
              <a:ahLst/>
              <a:cxnLst/>
              <a:rect l="l" t="t" r="r" b="b"/>
              <a:pathLst>
                <a:path w="629" h="444" extrusionOk="0">
                  <a:moveTo>
                    <a:pt x="592" y="74"/>
                  </a:moveTo>
                  <a:cubicBezTo>
                    <a:pt x="629" y="185"/>
                    <a:pt x="629" y="296"/>
                    <a:pt x="592" y="370"/>
                  </a:cubicBezTo>
                  <a:cubicBezTo>
                    <a:pt x="481" y="444"/>
                    <a:pt x="148" y="444"/>
                    <a:pt x="74" y="333"/>
                  </a:cubicBezTo>
                  <a:cubicBezTo>
                    <a:pt x="0" y="0"/>
                    <a:pt x="407" y="0"/>
                    <a:pt x="592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727850" y="862925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1183" y="998"/>
                  </a:moveTo>
                  <a:cubicBezTo>
                    <a:pt x="1146" y="998"/>
                    <a:pt x="1146" y="1035"/>
                    <a:pt x="1146" y="1072"/>
                  </a:cubicBezTo>
                  <a:cubicBezTo>
                    <a:pt x="703" y="1035"/>
                    <a:pt x="259" y="814"/>
                    <a:pt x="0" y="444"/>
                  </a:cubicBezTo>
                  <a:cubicBezTo>
                    <a:pt x="148" y="0"/>
                    <a:pt x="1183" y="666"/>
                    <a:pt x="1183" y="9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5532825" y="891575"/>
              <a:ext cx="35150" cy="87825"/>
            </a:xfrm>
            <a:custGeom>
              <a:avLst/>
              <a:gdLst/>
              <a:ahLst/>
              <a:cxnLst/>
              <a:rect l="l" t="t" r="r" b="b"/>
              <a:pathLst>
                <a:path w="1406" h="3513" extrusionOk="0">
                  <a:moveTo>
                    <a:pt x="1405" y="74"/>
                  </a:moveTo>
                  <a:cubicBezTo>
                    <a:pt x="1294" y="999"/>
                    <a:pt x="1036" y="1923"/>
                    <a:pt x="629" y="2810"/>
                  </a:cubicBezTo>
                  <a:cubicBezTo>
                    <a:pt x="555" y="3032"/>
                    <a:pt x="481" y="3513"/>
                    <a:pt x="111" y="3476"/>
                  </a:cubicBezTo>
                  <a:cubicBezTo>
                    <a:pt x="0" y="2921"/>
                    <a:pt x="370" y="2403"/>
                    <a:pt x="555" y="1849"/>
                  </a:cubicBezTo>
                  <a:cubicBezTo>
                    <a:pt x="740" y="1294"/>
                    <a:pt x="962" y="666"/>
                    <a:pt x="1110" y="148"/>
                  </a:cubicBezTo>
                  <a:cubicBezTo>
                    <a:pt x="1073" y="0"/>
                    <a:pt x="1331" y="0"/>
                    <a:pt x="1405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5615075" y="910050"/>
              <a:ext cx="45325" cy="106325"/>
            </a:xfrm>
            <a:custGeom>
              <a:avLst/>
              <a:gdLst/>
              <a:ahLst/>
              <a:cxnLst/>
              <a:rect l="l" t="t" r="r" b="b"/>
              <a:pathLst>
                <a:path w="1813" h="4253" extrusionOk="0">
                  <a:moveTo>
                    <a:pt x="1812" y="75"/>
                  </a:moveTo>
                  <a:cubicBezTo>
                    <a:pt x="1812" y="444"/>
                    <a:pt x="1701" y="814"/>
                    <a:pt x="1554" y="1110"/>
                  </a:cubicBezTo>
                  <a:cubicBezTo>
                    <a:pt x="1221" y="2182"/>
                    <a:pt x="888" y="3180"/>
                    <a:pt x="518" y="4252"/>
                  </a:cubicBezTo>
                  <a:cubicBezTo>
                    <a:pt x="1" y="4178"/>
                    <a:pt x="334" y="3587"/>
                    <a:pt x="407" y="3328"/>
                  </a:cubicBezTo>
                  <a:cubicBezTo>
                    <a:pt x="518" y="3032"/>
                    <a:pt x="666" y="2589"/>
                    <a:pt x="777" y="2293"/>
                  </a:cubicBezTo>
                  <a:cubicBezTo>
                    <a:pt x="1073" y="1480"/>
                    <a:pt x="1184" y="555"/>
                    <a:pt x="1591" y="38"/>
                  </a:cubicBezTo>
                  <a:cubicBezTo>
                    <a:pt x="1701" y="1"/>
                    <a:pt x="1701" y="75"/>
                    <a:pt x="1812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5686250" y="935000"/>
              <a:ext cx="25900" cy="42550"/>
            </a:xfrm>
            <a:custGeom>
              <a:avLst/>
              <a:gdLst/>
              <a:ahLst/>
              <a:cxnLst/>
              <a:rect l="l" t="t" r="r" b="b"/>
              <a:pathLst>
                <a:path w="1036" h="1702" extrusionOk="0">
                  <a:moveTo>
                    <a:pt x="925" y="112"/>
                  </a:moveTo>
                  <a:cubicBezTo>
                    <a:pt x="1036" y="445"/>
                    <a:pt x="740" y="777"/>
                    <a:pt x="592" y="1036"/>
                  </a:cubicBezTo>
                  <a:cubicBezTo>
                    <a:pt x="518" y="1258"/>
                    <a:pt x="518" y="1702"/>
                    <a:pt x="148" y="1628"/>
                  </a:cubicBezTo>
                  <a:cubicBezTo>
                    <a:pt x="1" y="1036"/>
                    <a:pt x="481" y="519"/>
                    <a:pt x="666" y="38"/>
                  </a:cubicBezTo>
                  <a:cubicBezTo>
                    <a:pt x="777" y="1"/>
                    <a:pt x="888" y="38"/>
                    <a:pt x="92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5724150" y="935000"/>
              <a:ext cx="112775" cy="72125"/>
            </a:xfrm>
            <a:custGeom>
              <a:avLst/>
              <a:gdLst/>
              <a:ahLst/>
              <a:cxnLst/>
              <a:rect l="l" t="t" r="r" b="b"/>
              <a:pathLst>
                <a:path w="4511" h="2885" extrusionOk="0">
                  <a:moveTo>
                    <a:pt x="4437" y="186"/>
                  </a:moveTo>
                  <a:cubicBezTo>
                    <a:pt x="4511" y="482"/>
                    <a:pt x="4141" y="555"/>
                    <a:pt x="3993" y="666"/>
                  </a:cubicBezTo>
                  <a:cubicBezTo>
                    <a:pt x="3106" y="1184"/>
                    <a:pt x="2182" y="1702"/>
                    <a:pt x="1220" y="2219"/>
                  </a:cubicBezTo>
                  <a:cubicBezTo>
                    <a:pt x="1073" y="2256"/>
                    <a:pt x="148" y="2885"/>
                    <a:pt x="37" y="2478"/>
                  </a:cubicBezTo>
                  <a:cubicBezTo>
                    <a:pt x="0" y="2219"/>
                    <a:pt x="888" y="1923"/>
                    <a:pt x="1036" y="1812"/>
                  </a:cubicBezTo>
                  <a:cubicBezTo>
                    <a:pt x="2034" y="1332"/>
                    <a:pt x="3254" y="629"/>
                    <a:pt x="4104" y="186"/>
                  </a:cubicBezTo>
                  <a:cubicBezTo>
                    <a:pt x="4141" y="112"/>
                    <a:pt x="4326" y="1"/>
                    <a:pt x="4437" y="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5380325" y="938700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444" y="629"/>
                  </a:moveTo>
                  <a:cubicBezTo>
                    <a:pt x="0" y="1"/>
                    <a:pt x="1294" y="444"/>
                    <a:pt x="444" y="6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5399725" y="965500"/>
              <a:ext cx="38850" cy="108175"/>
            </a:xfrm>
            <a:custGeom>
              <a:avLst/>
              <a:gdLst/>
              <a:ahLst/>
              <a:cxnLst/>
              <a:rect l="l" t="t" r="r" b="b"/>
              <a:pathLst>
                <a:path w="1554" h="4327" extrusionOk="0">
                  <a:moveTo>
                    <a:pt x="1553" y="38"/>
                  </a:moveTo>
                  <a:cubicBezTo>
                    <a:pt x="1553" y="777"/>
                    <a:pt x="1110" y="1517"/>
                    <a:pt x="851" y="2219"/>
                  </a:cubicBezTo>
                  <a:cubicBezTo>
                    <a:pt x="703" y="2589"/>
                    <a:pt x="592" y="2959"/>
                    <a:pt x="481" y="3365"/>
                  </a:cubicBezTo>
                  <a:cubicBezTo>
                    <a:pt x="407" y="3698"/>
                    <a:pt x="481" y="4290"/>
                    <a:pt x="1" y="4327"/>
                  </a:cubicBezTo>
                  <a:cubicBezTo>
                    <a:pt x="1" y="3550"/>
                    <a:pt x="149" y="2774"/>
                    <a:pt x="481" y="2071"/>
                  </a:cubicBezTo>
                  <a:cubicBezTo>
                    <a:pt x="740" y="1369"/>
                    <a:pt x="1110" y="629"/>
                    <a:pt x="1369" y="1"/>
                  </a:cubicBezTo>
                  <a:cubicBezTo>
                    <a:pt x="1442" y="1"/>
                    <a:pt x="1516" y="1"/>
                    <a:pt x="1553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5327625" y="965500"/>
              <a:ext cx="51800" cy="189500"/>
            </a:xfrm>
            <a:custGeom>
              <a:avLst/>
              <a:gdLst/>
              <a:ahLst/>
              <a:cxnLst/>
              <a:rect l="l" t="t" r="r" b="b"/>
              <a:pathLst>
                <a:path w="2072" h="7580" extrusionOk="0">
                  <a:moveTo>
                    <a:pt x="1997" y="112"/>
                  </a:moveTo>
                  <a:cubicBezTo>
                    <a:pt x="2071" y="408"/>
                    <a:pt x="1776" y="519"/>
                    <a:pt x="1628" y="777"/>
                  </a:cubicBezTo>
                  <a:cubicBezTo>
                    <a:pt x="1369" y="1406"/>
                    <a:pt x="1110" y="2071"/>
                    <a:pt x="925" y="2737"/>
                  </a:cubicBezTo>
                  <a:cubicBezTo>
                    <a:pt x="555" y="3698"/>
                    <a:pt x="445" y="4770"/>
                    <a:pt x="519" y="5805"/>
                  </a:cubicBezTo>
                  <a:cubicBezTo>
                    <a:pt x="555" y="6397"/>
                    <a:pt x="814" y="6914"/>
                    <a:pt x="740" y="7543"/>
                  </a:cubicBezTo>
                  <a:cubicBezTo>
                    <a:pt x="260" y="7580"/>
                    <a:pt x="334" y="7062"/>
                    <a:pt x="260" y="6767"/>
                  </a:cubicBezTo>
                  <a:cubicBezTo>
                    <a:pt x="1" y="5288"/>
                    <a:pt x="112" y="3772"/>
                    <a:pt x="592" y="2367"/>
                  </a:cubicBezTo>
                  <a:cubicBezTo>
                    <a:pt x="925" y="1443"/>
                    <a:pt x="1184" y="556"/>
                    <a:pt x="1665" y="112"/>
                  </a:cubicBezTo>
                  <a:cubicBezTo>
                    <a:pt x="1739" y="1"/>
                    <a:pt x="1923" y="1"/>
                    <a:pt x="1997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5423750" y="997850"/>
              <a:ext cx="24075" cy="49025"/>
            </a:xfrm>
            <a:custGeom>
              <a:avLst/>
              <a:gdLst/>
              <a:ahLst/>
              <a:cxnLst/>
              <a:rect l="l" t="t" r="r" b="b"/>
              <a:pathLst>
                <a:path w="963" h="1961" extrusionOk="0">
                  <a:moveTo>
                    <a:pt x="962" y="149"/>
                  </a:moveTo>
                  <a:cubicBezTo>
                    <a:pt x="888" y="445"/>
                    <a:pt x="777" y="814"/>
                    <a:pt x="629" y="1184"/>
                  </a:cubicBezTo>
                  <a:cubicBezTo>
                    <a:pt x="518" y="1517"/>
                    <a:pt x="481" y="1960"/>
                    <a:pt x="75" y="1960"/>
                  </a:cubicBezTo>
                  <a:cubicBezTo>
                    <a:pt x="1" y="1295"/>
                    <a:pt x="408" y="519"/>
                    <a:pt x="703" y="1"/>
                  </a:cubicBezTo>
                  <a:cubicBezTo>
                    <a:pt x="851" y="1"/>
                    <a:pt x="925" y="112"/>
                    <a:pt x="96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5696425" y="995100"/>
              <a:ext cx="30525" cy="19425"/>
            </a:xfrm>
            <a:custGeom>
              <a:avLst/>
              <a:gdLst/>
              <a:ahLst/>
              <a:cxnLst/>
              <a:rect l="l" t="t" r="r" b="b"/>
              <a:pathLst>
                <a:path w="1221" h="777" extrusionOk="0">
                  <a:moveTo>
                    <a:pt x="370" y="776"/>
                  </a:moveTo>
                  <a:cubicBezTo>
                    <a:pt x="0" y="0"/>
                    <a:pt x="1220" y="665"/>
                    <a:pt x="370" y="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5769425" y="1027425"/>
              <a:ext cx="86000" cy="212625"/>
            </a:xfrm>
            <a:custGeom>
              <a:avLst/>
              <a:gdLst/>
              <a:ahLst/>
              <a:cxnLst/>
              <a:rect l="l" t="t" r="r" b="b"/>
              <a:pathLst>
                <a:path w="3440" h="8505" extrusionOk="0">
                  <a:moveTo>
                    <a:pt x="3180" y="1"/>
                  </a:moveTo>
                  <a:lnTo>
                    <a:pt x="3365" y="1"/>
                  </a:lnTo>
                  <a:cubicBezTo>
                    <a:pt x="3439" y="777"/>
                    <a:pt x="2996" y="1443"/>
                    <a:pt x="2700" y="2145"/>
                  </a:cubicBezTo>
                  <a:cubicBezTo>
                    <a:pt x="2034" y="3846"/>
                    <a:pt x="1369" y="5621"/>
                    <a:pt x="814" y="7506"/>
                  </a:cubicBezTo>
                  <a:cubicBezTo>
                    <a:pt x="777" y="7876"/>
                    <a:pt x="629" y="8208"/>
                    <a:pt x="408" y="8504"/>
                  </a:cubicBezTo>
                  <a:cubicBezTo>
                    <a:pt x="1" y="8282"/>
                    <a:pt x="297" y="7765"/>
                    <a:pt x="408" y="7506"/>
                  </a:cubicBezTo>
                  <a:cubicBezTo>
                    <a:pt x="925" y="5658"/>
                    <a:pt x="1591" y="3920"/>
                    <a:pt x="2256" y="2219"/>
                  </a:cubicBezTo>
                  <a:cubicBezTo>
                    <a:pt x="2552" y="1517"/>
                    <a:pt x="2848" y="814"/>
                    <a:pt x="3069" y="112"/>
                  </a:cubicBezTo>
                  <a:cubicBezTo>
                    <a:pt x="3069" y="38"/>
                    <a:pt x="3106" y="1"/>
                    <a:pt x="3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5646500" y="1079200"/>
              <a:ext cx="101700" cy="191350"/>
            </a:xfrm>
            <a:custGeom>
              <a:avLst/>
              <a:gdLst/>
              <a:ahLst/>
              <a:cxnLst/>
              <a:rect l="l" t="t" r="r" b="b"/>
              <a:pathLst>
                <a:path w="4068" h="7654" extrusionOk="0">
                  <a:moveTo>
                    <a:pt x="3957" y="74"/>
                  </a:moveTo>
                  <a:cubicBezTo>
                    <a:pt x="4068" y="407"/>
                    <a:pt x="3772" y="740"/>
                    <a:pt x="3624" y="1036"/>
                  </a:cubicBezTo>
                  <a:cubicBezTo>
                    <a:pt x="2848" y="2662"/>
                    <a:pt x="2108" y="4363"/>
                    <a:pt x="1221" y="5916"/>
                  </a:cubicBezTo>
                  <a:cubicBezTo>
                    <a:pt x="1036" y="6211"/>
                    <a:pt x="851" y="6544"/>
                    <a:pt x="703" y="6840"/>
                  </a:cubicBezTo>
                  <a:cubicBezTo>
                    <a:pt x="555" y="7136"/>
                    <a:pt x="518" y="7653"/>
                    <a:pt x="112" y="7653"/>
                  </a:cubicBezTo>
                  <a:cubicBezTo>
                    <a:pt x="1" y="6988"/>
                    <a:pt x="518" y="6322"/>
                    <a:pt x="851" y="5731"/>
                  </a:cubicBezTo>
                  <a:cubicBezTo>
                    <a:pt x="1184" y="5176"/>
                    <a:pt x="1517" y="4548"/>
                    <a:pt x="1812" y="3882"/>
                  </a:cubicBezTo>
                  <a:cubicBezTo>
                    <a:pt x="2404" y="2625"/>
                    <a:pt x="3069" y="1368"/>
                    <a:pt x="3661" y="74"/>
                  </a:cubicBezTo>
                  <a:cubicBezTo>
                    <a:pt x="3698" y="0"/>
                    <a:pt x="3883" y="0"/>
                    <a:pt x="3957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5811025" y="1096750"/>
              <a:ext cx="37925" cy="83225"/>
            </a:xfrm>
            <a:custGeom>
              <a:avLst/>
              <a:gdLst/>
              <a:ahLst/>
              <a:cxnLst/>
              <a:rect l="l" t="t" r="r" b="b"/>
              <a:pathLst>
                <a:path w="1517" h="3329" extrusionOk="0">
                  <a:moveTo>
                    <a:pt x="1516" y="112"/>
                  </a:moveTo>
                  <a:cubicBezTo>
                    <a:pt x="1221" y="925"/>
                    <a:pt x="888" y="1849"/>
                    <a:pt x="518" y="2663"/>
                  </a:cubicBezTo>
                  <a:cubicBezTo>
                    <a:pt x="444" y="2885"/>
                    <a:pt x="370" y="3328"/>
                    <a:pt x="1" y="3217"/>
                  </a:cubicBezTo>
                  <a:cubicBezTo>
                    <a:pt x="1" y="2663"/>
                    <a:pt x="333" y="2145"/>
                    <a:pt x="518" y="1591"/>
                  </a:cubicBezTo>
                  <a:cubicBezTo>
                    <a:pt x="703" y="1073"/>
                    <a:pt x="925" y="555"/>
                    <a:pt x="1221" y="75"/>
                  </a:cubicBezTo>
                  <a:cubicBezTo>
                    <a:pt x="1221" y="38"/>
                    <a:pt x="1295" y="75"/>
                    <a:pt x="1295" y="1"/>
                  </a:cubicBezTo>
                  <a:cubicBezTo>
                    <a:pt x="1405" y="1"/>
                    <a:pt x="1442" y="75"/>
                    <a:pt x="1516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5693650" y="1124475"/>
              <a:ext cx="62875" cy="127575"/>
            </a:xfrm>
            <a:custGeom>
              <a:avLst/>
              <a:gdLst/>
              <a:ahLst/>
              <a:cxnLst/>
              <a:rect l="l" t="t" r="r" b="b"/>
              <a:pathLst>
                <a:path w="2515" h="5103" extrusionOk="0">
                  <a:moveTo>
                    <a:pt x="2514" y="75"/>
                  </a:moveTo>
                  <a:cubicBezTo>
                    <a:pt x="2477" y="555"/>
                    <a:pt x="2329" y="1036"/>
                    <a:pt x="2071" y="1443"/>
                  </a:cubicBezTo>
                  <a:cubicBezTo>
                    <a:pt x="1701" y="2293"/>
                    <a:pt x="1331" y="3180"/>
                    <a:pt x="888" y="4031"/>
                  </a:cubicBezTo>
                  <a:cubicBezTo>
                    <a:pt x="703" y="4400"/>
                    <a:pt x="629" y="4992"/>
                    <a:pt x="148" y="5103"/>
                  </a:cubicBezTo>
                  <a:cubicBezTo>
                    <a:pt x="0" y="4659"/>
                    <a:pt x="370" y="4253"/>
                    <a:pt x="555" y="3883"/>
                  </a:cubicBezTo>
                  <a:cubicBezTo>
                    <a:pt x="1109" y="2700"/>
                    <a:pt x="1590" y="1295"/>
                    <a:pt x="2219" y="186"/>
                  </a:cubicBezTo>
                  <a:cubicBezTo>
                    <a:pt x="2219" y="38"/>
                    <a:pt x="2440" y="1"/>
                    <a:pt x="2514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5459800" y="1125400"/>
              <a:ext cx="15750" cy="15750"/>
            </a:xfrm>
            <a:custGeom>
              <a:avLst/>
              <a:gdLst/>
              <a:ahLst/>
              <a:cxnLst/>
              <a:rect l="l" t="t" r="r" b="b"/>
              <a:pathLst>
                <a:path w="630" h="630" extrusionOk="0">
                  <a:moveTo>
                    <a:pt x="629" y="334"/>
                  </a:moveTo>
                  <a:cubicBezTo>
                    <a:pt x="629" y="518"/>
                    <a:pt x="481" y="629"/>
                    <a:pt x="333" y="555"/>
                  </a:cubicBezTo>
                  <a:cubicBezTo>
                    <a:pt x="1" y="371"/>
                    <a:pt x="481" y="1"/>
                    <a:pt x="629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5364600" y="1139275"/>
              <a:ext cx="104475" cy="64725"/>
            </a:xfrm>
            <a:custGeom>
              <a:avLst/>
              <a:gdLst/>
              <a:ahLst/>
              <a:cxnLst/>
              <a:rect l="l" t="t" r="r" b="b"/>
              <a:pathLst>
                <a:path w="4179" h="2589" extrusionOk="0">
                  <a:moveTo>
                    <a:pt x="149" y="2514"/>
                  </a:moveTo>
                  <a:cubicBezTo>
                    <a:pt x="1" y="2219"/>
                    <a:pt x="518" y="1849"/>
                    <a:pt x="777" y="1590"/>
                  </a:cubicBezTo>
                  <a:cubicBezTo>
                    <a:pt x="1147" y="1368"/>
                    <a:pt x="1517" y="1184"/>
                    <a:pt x="1886" y="999"/>
                  </a:cubicBezTo>
                  <a:cubicBezTo>
                    <a:pt x="2441" y="629"/>
                    <a:pt x="3032" y="296"/>
                    <a:pt x="3661" y="0"/>
                  </a:cubicBezTo>
                  <a:cubicBezTo>
                    <a:pt x="4178" y="222"/>
                    <a:pt x="3513" y="518"/>
                    <a:pt x="3217" y="666"/>
                  </a:cubicBezTo>
                  <a:cubicBezTo>
                    <a:pt x="2958" y="814"/>
                    <a:pt x="2737" y="962"/>
                    <a:pt x="2552" y="1110"/>
                  </a:cubicBezTo>
                  <a:cubicBezTo>
                    <a:pt x="2108" y="1368"/>
                    <a:pt x="1517" y="1627"/>
                    <a:pt x="1184" y="1886"/>
                  </a:cubicBezTo>
                  <a:cubicBezTo>
                    <a:pt x="814" y="2108"/>
                    <a:pt x="555" y="2588"/>
                    <a:pt x="149" y="2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5738000" y="1145750"/>
              <a:ext cx="42550" cy="83200"/>
            </a:xfrm>
            <a:custGeom>
              <a:avLst/>
              <a:gdLst/>
              <a:ahLst/>
              <a:cxnLst/>
              <a:rect l="l" t="t" r="r" b="b"/>
              <a:pathLst>
                <a:path w="1702" h="3328" extrusionOk="0">
                  <a:moveTo>
                    <a:pt x="1702" y="111"/>
                  </a:moveTo>
                  <a:cubicBezTo>
                    <a:pt x="1406" y="961"/>
                    <a:pt x="1073" y="1849"/>
                    <a:pt x="666" y="2699"/>
                  </a:cubicBezTo>
                  <a:cubicBezTo>
                    <a:pt x="592" y="2921"/>
                    <a:pt x="445" y="3291"/>
                    <a:pt x="149" y="3328"/>
                  </a:cubicBezTo>
                  <a:cubicBezTo>
                    <a:pt x="1" y="2958"/>
                    <a:pt x="260" y="2477"/>
                    <a:pt x="408" y="2108"/>
                  </a:cubicBezTo>
                  <a:cubicBezTo>
                    <a:pt x="555" y="1738"/>
                    <a:pt x="777" y="1479"/>
                    <a:pt x="888" y="1146"/>
                  </a:cubicBezTo>
                  <a:cubicBezTo>
                    <a:pt x="999" y="740"/>
                    <a:pt x="1184" y="370"/>
                    <a:pt x="1369" y="0"/>
                  </a:cubicBezTo>
                  <a:cubicBezTo>
                    <a:pt x="1480" y="0"/>
                    <a:pt x="1591" y="0"/>
                    <a:pt x="1702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469050" y="1191025"/>
              <a:ext cx="36075" cy="72125"/>
            </a:xfrm>
            <a:custGeom>
              <a:avLst/>
              <a:gdLst/>
              <a:ahLst/>
              <a:cxnLst/>
              <a:rect l="l" t="t" r="r" b="b"/>
              <a:pathLst>
                <a:path w="1443" h="2885" extrusionOk="0">
                  <a:moveTo>
                    <a:pt x="1442" y="149"/>
                  </a:moveTo>
                  <a:cubicBezTo>
                    <a:pt x="1294" y="962"/>
                    <a:pt x="777" y="1554"/>
                    <a:pt x="481" y="2293"/>
                  </a:cubicBezTo>
                  <a:cubicBezTo>
                    <a:pt x="407" y="2515"/>
                    <a:pt x="370" y="2885"/>
                    <a:pt x="74" y="2885"/>
                  </a:cubicBezTo>
                  <a:cubicBezTo>
                    <a:pt x="74" y="2848"/>
                    <a:pt x="0" y="2885"/>
                    <a:pt x="0" y="2848"/>
                  </a:cubicBezTo>
                  <a:cubicBezTo>
                    <a:pt x="37" y="1701"/>
                    <a:pt x="814" y="962"/>
                    <a:pt x="1184" y="38"/>
                  </a:cubicBezTo>
                  <a:cubicBezTo>
                    <a:pt x="1368" y="1"/>
                    <a:pt x="1368" y="112"/>
                    <a:pt x="1442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555925" y="1193800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2145" y="75"/>
                  </a:moveTo>
                  <a:cubicBezTo>
                    <a:pt x="1960" y="962"/>
                    <a:pt x="1258" y="1812"/>
                    <a:pt x="777" y="2589"/>
                  </a:cubicBezTo>
                  <a:cubicBezTo>
                    <a:pt x="629" y="2847"/>
                    <a:pt x="555" y="3291"/>
                    <a:pt x="149" y="3291"/>
                  </a:cubicBezTo>
                  <a:cubicBezTo>
                    <a:pt x="1" y="2995"/>
                    <a:pt x="259" y="2700"/>
                    <a:pt x="407" y="2441"/>
                  </a:cubicBezTo>
                  <a:cubicBezTo>
                    <a:pt x="555" y="2219"/>
                    <a:pt x="740" y="1960"/>
                    <a:pt x="888" y="1701"/>
                  </a:cubicBezTo>
                  <a:cubicBezTo>
                    <a:pt x="1258" y="1147"/>
                    <a:pt x="1516" y="518"/>
                    <a:pt x="1886" y="1"/>
                  </a:cubicBezTo>
                  <a:cubicBezTo>
                    <a:pt x="1997" y="1"/>
                    <a:pt x="2108" y="1"/>
                    <a:pt x="2145" y="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579950" y="12141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1665" y="185"/>
                  </a:moveTo>
                  <a:cubicBezTo>
                    <a:pt x="1480" y="518"/>
                    <a:pt x="1258" y="850"/>
                    <a:pt x="999" y="1183"/>
                  </a:cubicBezTo>
                  <a:cubicBezTo>
                    <a:pt x="777" y="1479"/>
                    <a:pt x="629" y="1960"/>
                    <a:pt x="223" y="2070"/>
                  </a:cubicBezTo>
                  <a:cubicBezTo>
                    <a:pt x="1" y="1738"/>
                    <a:pt x="408" y="1368"/>
                    <a:pt x="629" y="1072"/>
                  </a:cubicBezTo>
                  <a:cubicBezTo>
                    <a:pt x="851" y="703"/>
                    <a:pt x="1110" y="333"/>
                    <a:pt x="1369" y="0"/>
                  </a:cubicBezTo>
                  <a:cubicBezTo>
                    <a:pt x="1554" y="0"/>
                    <a:pt x="1591" y="111"/>
                    <a:pt x="1665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738000" y="1230775"/>
              <a:ext cx="142375" cy="105400"/>
            </a:xfrm>
            <a:custGeom>
              <a:avLst/>
              <a:gdLst/>
              <a:ahLst/>
              <a:cxnLst/>
              <a:rect l="l" t="t" r="r" b="b"/>
              <a:pathLst>
                <a:path w="5695" h="4216" extrusionOk="0">
                  <a:moveTo>
                    <a:pt x="5694" y="370"/>
                  </a:moveTo>
                  <a:cubicBezTo>
                    <a:pt x="5399" y="851"/>
                    <a:pt x="4992" y="1295"/>
                    <a:pt x="4548" y="1627"/>
                  </a:cubicBezTo>
                  <a:cubicBezTo>
                    <a:pt x="3587" y="2293"/>
                    <a:pt x="2626" y="2921"/>
                    <a:pt x="1628" y="3476"/>
                  </a:cubicBezTo>
                  <a:cubicBezTo>
                    <a:pt x="1369" y="3624"/>
                    <a:pt x="1073" y="3772"/>
                    <a:pt x="814" y="3882"/>
                  </a:cubicBezTo>
                  <a:cubicBezTo>
                    <a:pt x="555" y="4030"/>
                    <a:pt x="260" y="4215"/>
                    <a:pt x="1" y="4030"/>
                  </a:cubicBezTo>
                  <a:cubicBezTo>
                    <a:pt x="38" y="3624"/>
                    <a:pt x="666" y="3513"/>
                    <a:pt x="1036" y="3328"/>
                  </a:cubicBezTo>
                  <a:cubicBezTo>
                    <a:pt x="1406" y="3143"/>
                    <a:pt x="1776" y="2884"/>
                    <a:pt x="2182" y="2662"/>
                  </a:cubicBezTo>
                  <a:cubicBezTo>
                    <a:pt x="3180" y="2145"/>
                    <a:pt x="4142" y="1479"/>
                    <a:pt x="4992" y="703"/>
                  </a:cubicBezTo>
                  <a:cubicBezTo>
                    <a:pt x="5177" y="518"/>
                    <a:pt x="5362" y="1"/>
                    <a:pt x="5694" y="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718600" y="1271450"/>
              <a:ext cx="157150" cy="102625"/>
            </a:xfrm>
            <a:custGeom>
              <a:avLst/>
              <a:gdLst/>
              <a:ahLst/>
              <a:cxnLst/>
              <a:rect l="l" t="t" r="r" b="b"/>
              <a:pathLst>
                <a:path w="6286" h="4105" extrusionOk="0">
                  <a:moveTo>
                    <a:pt x="6286" y="222"/>
                  </a:moveTo>
                  <a:cubicBezTo>
                    <a:pt x="6027" y="740"/>
                    <a:pt x="5583" y="1183"/>
                    <a:pt x="5066" y="1479"/>
                  </a:cubicBezTo>
                  <a:cubicBezTo>
                    <a:pt x="3772" y="2366"/>
                    <a:pt x="2441" y="3143"/>
                    <a:pt x="999" y="3734"/>
                  </a:cubicBezTo>
                  <a:cubicBezTo>
                    <a:pt x="740" y="3845"/>
                    <a:pt x="370" y="4104"/>
                    <a:pt x="111" y="3845"/>
                  </a:cubicBezTo>
                  <a:cubicBezTo>
                    <a:pt x="1" y="3439"/>
                    <a:pt x="370" y="3549"/>
                    <a:pt x="629" y="3476"/>
                  </a:cubicBezTo>
                  <a:cubicBezTo>
                    <a:pt x="1664" y="3106"/>
                    <a:pt x="2625" y="2625"/>
                    <a:pt x="3513" y="1997"/>
                  </a:cubicBezTo>
                  <a:cubicBezTo>
                    <a:pt x="4400" y="1516"/>
                    <a:pt x="5250" y="851"/>
                    <a:pt x="5990" y="111"/>
                  </a:cubicBezTo>
                  <a:cubicBezTo>
                    <a:pt x="5990" y="111"/>
                    <a:pt x="6101" y="0"/>
                    <a:pt x="6101" y="74"/>
                  </a:cubicBezTo>
                  <a:cubicBezTo>
                    <a:pt x="6249" y="74"/>
                    <a:pt x="6212" y="185"/>
                    <a:pt x="6286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25075" y="1309350"/>
              <a:ext cx="157150" cy="97050"/>
            </a:xfrm>
            <a:custGeom>
              <a:avLst/>
              <a:gdLst/>
              <a:ahLst/>
              <a:cxnLst/>
              <a:rect l="l" t="t" r="r" b="b"/>
              <a:pathLst>
                <a:path w="6286" h="3882" extrusionOk="0">
                  <a:moveTo>
                    <a:pt x="0" y="3586"/>
                  </a:moveTo>
                  <a:cubicBezTo>
                    <a:pt x="74" y="3217"/>
                    <a:pt x="444" y="3217"/>
                    <a:pt x="703" y="3106"/>
                  </a:cubicBezTo>
                  <a:cubicBezTo>
                    <a:pt x="1960" y="2514"/>
                    <a:pt x="3180" y="1849"/>
                    <a:pt x="4326" y="1072"/>
                  </a:cubicBezTo>
                  <a:cubicBezTo>
                    <a:pt x="4843" y="739"/>
                    <a:pt x="5250" y="296"/>
                    <a:pt x="5768" y="0"/>
                  </a:cubicBezTo>
                  <a:cubicBezTo>
                    <a:pt x="6285" y="185"/>
                    <a:pt x="5620" y="592"/>
                    <a:pt x="5361" y="776"/>
                  </a:cubicBezTo>
                  <a:cubicBezTo>
                    <a:pt x="3956" y="1886"/>
                    <a:pt x="2440" y="2773"/>
                    <a:pt x="814" y="3475"/>
                  </a:cubicBezTo>
                  <a:cubicBezTo>
                    <a:pt x="592" y="3623"/>
                    <a:pt x="185" y="3882"/>
                    <a:pt x="0" y="35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279575" y="813000"/>
              <a:ext cx="647000" cy="673825"/>
            </a:xfrm>
            <a:custGeom>
              <a:avLst/>
              <a:gdLst/>
              <a:ahLst/>
              <a:cxnLst/>
              <a:rect l="l" t="t" r="r" b="b"/>
              <a:pathLst>
                <a:path w="25880" h="26953" extrusionOk="0">
                  <a:moveTo>
                    <a:pt x="14086" y="38"/>
                  </a:moveTo>
                  <a:cubicBezTo>
                    <a:pt x="15232" y="1"/>
                    <a:pt x="16415" y="186"/>
                    <a:pt x="17525" y="518"/>
                  </a:cubicBezTo>
                  <a:cubicBezTo>
                    <a:pt x="18856" y="851"/>
                    <a:pt x="20113" y="1369"/>
                    <a:pt x="21296" y="2108"/>
                  </a:cubicBezTo>
                  <a:cubicBezTo>
                    <a:pt x="21924" y="2441"/>
                    <a:pt x="22516" y="2921"/>
                    <a:pt x="23033" y="3476"/>
                  </a:cubicBezTo>
                  <a:cubicBezTo>
                    <a:pt x="23181" y="3661"/>
                    <a:pt x="23292" y="3735"/>
                    <a:pt x="23329" y="3809"/>
                  </a:cubicBezTo>
                  <a:cubicBezTo>
                    <a:pt x="23440" y="4178"/>
                    <a:pt x="23255" y="4437"/>
                    <a:pt x="23366" y="4659"/>
                  </a:cubicBezTo>
                  <a:cubicBezTo>
                    <a:pt x="23477" y="4918"/>
                    <a:pt x="23625" y="4881"/>
                    <a:pt x="23810" y="5066"/>
                  </a:cubicBezTo>
                  <a:cubicBezTo>
                    <a:pt x="24401" y="5435"/>
                    <a:pt x="24697" y="6286"/>
                    <a:pt x="25030" y="7062"/>
                  </a:cubicBezTo>
                  <a:cubicBezTo>
                    <a:pt x="25880" y="9170"/>
                    <a:pt x="25510" y="12090"/>
                    <a:pt x="25362" y="14789"/>
                  </a:cubicBezTo>
                  <a:cubicBezTo>
                    <a:pt x="25251" y="16157"/>
                    <a:pt x="25067" y="17525"/>
                    <a:pt x="24845" y="18893"/>
                  </a:cubicBezTo>
                  <a:cubicBezTo>
                    <a:pt x="24808" y="19373"/>
                    <a:pt x="24771" y="19817"/>
                    <a:pt x="24697" y="20261"/>
                  </a:cubicBezTo>
                  <a:cubicBezTo>
                    <a:pt x="24549" y="20520"/>
                    <a:pt x="24364" y="20778"/>
                    <a:pt x="24216" y="21000"/>
                  </a:cubicBezTo>
                  <a:cubicBezTo>
                    <a:pt x="24068" y="21222"/>
                    <a:pt x="23920" y="21481"/>
                    <a:pt x="23736" y="21703"/>
                  </a:cubicBezTo>
                  <a:cubicBezTo>
                    <a:pt x="23144" y="22368"/>
                    <a:pt x="22442" y="22923"/>
                    <a:pt x="21665" y="23403"/>
                  </a:cubicBezTo>
                  <a:cubicBezTo>
                    <a:pt x="20186" y="24401"/>
                    <a:pt x="18856" y="25474"/>
                    <a:pt x="16822" y="26065"/>
                  </a:cubicBezTo>
                  <a:cubicBezTo>
                    <a:pt x="15898" y="26324"/>
                    <a:pt x="14900" y="26805"/>
                    <a:pt x="13938" y="26878"/>
                  </a:cubicBezTo>
                  <a:cubicBezTo>
                    <a:pt x="13051" y="26952"/>
                    <a:pt x="12164" y="26952"/>
                    <a:pt x="11277" y="26878"/>
                  </a:cubicBezTo>
                  <a:cubicBezTo>
                    <a:pt x="10167" y="26842"/>
                    <a:pt x="9021" y="26657"/>
                    <a:pt x="7949" y="26398"/>
                  </a:cubicBezTo>
                  <a:cubicBezTo>
                    <a:pt x="7469" y="26250"/>
                    <a:pt x="6988" y="26102"/>
                    <a:pt x="6507" y="25917"/>
                  </a:cubicBezTo>
                  <a:cubicBezTo>
                    <a:pt x="6027" y="25695"/>
                    <a:pt x="5546" y="25621"/>
                    <a:pt x="5139" y="25437"/>
                  </a:cubicBezTo>
                  <a:cubicBezTo>
                    <a:pt x="4733" y="25141"/>
                    <a:pt x="4326" y="24845"/>
                    <a:pt x="3919" y="24549"/>
                  </a:cubicBezTo>
                  <a:cubicBezTo>
                    <a:pt x="3143" y="23995"/>
                    <a:pt x="2404" y="23366"/>
                    <a:pt x="1738" y="22627"/>
                  </a:cubicBezTo>
                  <a:cubicBezTo>
                    <a:pt x="1184" y="22035"/>
                    <a:pt x="777" y="21333"/>
                    <a:pt x="518" y="20557"/>
                  </a:cubicBezTo>
                  <a:cubicBezTo>
                    <a:pt x="407" y="20335"/>
                    <a:pt x="222" y="20113"/>
                    <a:pt x="148" y="19854"/>
                  </a:cubicBezTo>
                  <a:cubicBezTo>
                    <a:pt x="0" y="19189"/>
                    <a:pt x="74" y="18153"/>
                    <a:pt x="37" y="17303"/>
                  </a:cubicBezTo>
                  <a:cubicBezTo>
                    <a:pt x="37" y="15639"/>
                    <a:pt x="148" y="13976"/>
                    <a:pt x="333" y="12312"/>
                  </a:cubicBezTo>
                  <a:cubicBezTo>
                    <a:pt x="444" y="11462"/>
                    <a:pt x="333" y="10685"/>
                    <a:pt x="370" y="10020"/>
                  </a:cubicBezTo>
                  <a:cubicBezTo>
                    <a:pt x="555" y="8282"/>
                    <a:pt x="1184" y="6656"/>
                    <a:pt x="2256" y="5325"/>
                  </a:cubicBezTo>
                  <a:cubicBezTo>
                    <a:pt x="4104" y="2885"/>
                    <a:pt x="6729" y="1147"/>
                    <a:pt x="9687" y="407"/>
                  </a:cubicBezTo>
                  <a:cubicBezTo>
                    <a:pt x="10389" y="223"/>
                    <a:pt x="11129" y="112"/>
                    <a:pt x="11868" y="112"/>
                  </a:cubicBezTo>
                  <a:cubicBezTo>
                    <a:pt x="12607" y="112"/>
                    <a:pt x="13347" y="112"/>
                    <a:pt x="14086" y="38"/>
                  </a:cubicBezTo>
                  <a:close/>
                  <a:moveTo>
                    <a:pt x="17340" y="1258"/>
                  </a:moveTo>
                  <a:cubicBezTo>
                    <a:pt x="16600" y="1036"/>
                    <a:pt x="15824" y="851"/>
                    <a:pt x="15048" y="777"/>
                  </a:cubicBezTo>
                  <a:cubicBezTo>
                    <a:pt x="14789" y="740"/>
                    <a:pt x="14567" y="740"/>
                    <a:pt x="14345" y="777"/>
                  </a:cubicBezTo>
                  <a:cubicBezTo>
                    <a:pt x="12903" y="925"/>
                    <a:pt x="11203" y="814"/>
                    <a:pt x="9909" y="1147"/>
                  </a:cubicBezTo>
                  <a:cubicBezTo>
                    <a:pt x="7653" y="1701"/>
                    <a:pt x="5583" y="2848"/>
                    <a:pt x="3993" y="4511"/>
                  </a:cubicBezTo>
                  <a:cubicBezTo>
                    <a:pt x="2921" y="5657"/>
                    <a:pt x="1886" y="6877"/>
                    <a:pt x="1479" y="8615"/>
                  </a:cubicBezTo>
                  <a:cubicBezTo>
                    <a:pt x="1294" y="9133"/>
                    <a:pt x="1184" y="9687"/>
                    <a:pt x="1147" y="10242"/>
                  </a:cubicBezTo>
                  <a:cubicBezTo>
                    <a:pt x="1184" y="12016"/>
                    <a:pt x="1516" y="13754"/>
                    <a:pt x="2441" y="14826"/>
                  </a:cubicBezTo>
                  <a:cubicBezTo>
                    <a:pt x="4400" y="13458"/>
                    <a:pt x="6433" y="12201"/>
                    <a:pt x="8504" y="11092"/>
                  </a:cubicBezTo>
                  <a:cubicBezTo>
                    <a:pt x="9576" y="10500"/>
                    <a:pt x="10574" y="9872"/>
                    <a:pt x="11683" y="9317"/>
                  </a:cubicBezTo>
                  <a:cubicBezTo>
                    <a:pt x="12792" y="8837"/>
                    <a:pt x="13864" y="8282"/>
                    <a:pt x="14937" y="7654"/>
                  </a:cubicBezTo>
                  <a:cubicBezTo>
                    <a:pt x="15048" y="7099"/>
                    <a:pt x="15195" y="6545"/>
                    <a:pt x="15417" y="6027"/>
                  </a:cubicBezTo>
                  <a:cubicBezTo>
                    <a:pt x="15602" y="5546"/>
                    <a:pt x="15676" y="4770"/>
                    <a:pt x="16231" y="4770"/>
                  </a:cubicBezTo>
                  <a:cubicBezTo>
                    <a:pt x="16341" y="5066"/>
                    <a:pt x="16083" y="5288"/>
                    <a:pt x="15972" y="5509"/>
                  </a:cubicBezTo>
                  <a:cubicBezTo>
                    <a:pt x="15750" y="6138"/>
                    <a:pt x="15565" y="6766"/>
                    <a:pt x="15417" y="7395"/>
                  </a:cubicBezTo>
                  <a:cubicBezTo>
                    <a:pt x="17118" y="6471"/>
                    <a:pt x="18856" y="5546"/>
                    <a:pt x="20519" y="4622"/>
                  </a:cubicBezTo>
                  <a:cubicBezTo>
                    <a:pt x="21074" y="4363"/>
                    <a:pt x="21628" y="4031"/>
                    <a:pt x="22146" y="3624"/>
                  </a:cubicBezTo>
                  <a:cubicBezTo>
                    <a:pt x="20963" y="2478"/>
                    <a:pt x="19188" y="1775"/>
                    <a:pt x="17340" y="1258"/>
                  </a:cubicBezTo>
                  <a:close/>
                  <a:moveTo>
                    <a:pt x="15491" y="8800"/>
                  </a:moveTo>
                  <a:cubicBezTo>
                    <a:pt x="14604" y="9170"/>
                    <a:pt x="13864" y="9687"/>
                    <a:pt x="13088" y="10094"/>
                  </a:cubicBezTo>
                  <a:cubicBezTo>
                    <a:pt x="12570" y="10390"/>
                    <a:pt x="12090" y="10796"/>
                    <a:pt x="11572" y="11092"/>
                  </a:cubicBezTo>
                  <a:cubicBezTo>
                    <a:pt x="10648" y="11536"/>
                    <a:pt x="9946" y="11868"/>
                    <a:pt x="9095" y="12349"/>
                  </a:cubicBezTo>
                  <a:cubicBezTo>
                    <a:pt x="9058" y="12386"/>
                    <a:pt x="8319" y="12904"/>
                    <a:pt x="8282" y="12423"/>
                  </a:cubicBezTo>
                  <a:cubicBezTo>
                    <a:pt x="8282" y="12238"/>
                    <a:pt x="8836" y="12090"/>
                    <a:pt x="9021" y="11979"/>
                  </a:cubicBezTo>
                  <a:cubicBezTo>
                    <a:pt x="9354" y="11794"/>
                    <a:pt x="9650" y="11536"/>
                    <a:pt x="9798" y="11462"/>
                  </a:cubicBezTo>
                  <a:cubicBezTo>
                    <a:pt x="10574" y="11129"/>
                    <a:pt x="11350" y="10722"/>
                    <a:pt x="12090" y="10242"/>
                  </a:cubicBezTo>
                  <a:cubicBezTo>
                    <a:pt x="12829" y="9761"/>
                    <a:pt x="13569" y="9280"/>
                    <a:pt x="14382" y="8911"/>
                  </a:cubicBezTo>
                  <a:cubicBezTo>
                    <a:pt x="14382" y="8911"/>
                    <a:pt x="14419" y="8874"/>
                    <a:pt x="14382" y="8874"/>
                  </a:cubicBezTo>
                  <a:cubicBezTo>
                    <a:pt x="10352" y="10722"/>
                    <a:pt x="6507" y="12941"/>
                    <a:pt x="2884" y="15455"/>
                  </a:cubicBezTo>
                  <a:cubicBezTo>
                    <a:pt x="3069" y="15676"/>
                    <a:pt x="3254" y="15898"/>
                    <a:pt x="3439" y="16083"/>
                  </a:cubicBezTo>
                  <a:cubicBezTo>
                    <a:pt x="5028" y="15270"/>
                    <a:pt x="6544" y="14308"/>
                    <a:pt x="8171" y="13458"/>
                  </a:cubicBezTo>
                  <a:cubicBezTo>
                    <a:pt x="8947" y="13051"/>
                    <a:pt x="9687" y="12534"/>
                    <a:pt x="10537" y="12164"/>
                  </a:cubicBezTo>
                  <a:cubicBezTo>
                    <a:pt x="12238" y="11425"/>
                    <a:pt x="13791" y="10427"/>
                    <a:pt x="15380" y="9613"/>
                  </a:cubicBezTo>
                  <a:cubicBezTo>
                    <a:pt x="16970" y="8800"/>
                    <a:pt x="18671" y="7986"/>
                    <a:pt x="20260" y="7099"/>
                  </a:cubicBezTo>
                  <a:cubicBezTo>
                    <a:pt x="21037" y="6619"/>
                    <a:pt x="21850" y="6175"/>
                    <a:pt x="22663" y="5768"/>
                  </a:cubicBezTo>
                  <a:cubicBezTo>
                    <a:pt x="22848" y="5694"/>
                    <a:pt x="23070" y="5694"/>
                    <a:pt x="23107" y="5509"/>
                  </a:cubicBezTo>
                  <a:cubicBezTo>
                    <a:pt x="23218" y="5103"/>
                    <a:pt x="22405" y="4881"/>
                    <a:pt x="22516" y="4400"/>
                  </a:cubicBezTo>
                  <a:cubicBezTo>
                    <a:pt x="20113" y="5768"/>
                    <a:pt x="17192" y="7136"/>
                    <a:pt x="14900" y="8652"/>
                  </a:cubicBezTo>
                  <a:cubicBezTo>
                    <a:pt x="15269" y="8504"/>
                    <a:pt x="15935" y="7876"/>
                    <a:pt x="16268" y="8319"/>
                  </a:cubicBezTo>
                  <a:cubicBezTo>
                    <a:pt x="16083" y="8615"/>
                    <a:pt x="15750" y="8689"/>
                    <a:pt x="15491" y="8800"/>
                  </a:cubicBezTo>
                  <a:close/>
                  <a:moveTo>
                    <a:pt x="12497" y="12053"/>
                  </a:moveTo>
                  <a:cubicBezTo>
                    <a:pt x="12238" y="12904"/>
                    <a:pt x="11905" y="13717"/>
                    <a:pt x="11461" y="14493"/>
                  </a:cubicBezTo>
                  <a:cubicBezTo>
                    <a:pt x="11313" y="14826"/>
                    <a:pt x="11387" y="15344"/>
                    <a:pt x="10944" y="15455"/>
                  </a:cubicBezTo>
                  <a:cubicBezTo>
                    <a:pt x="10685" y="15270"/>
                    <a:pt x="10907" y="14900"/>
                    <a:pt x="10981" y="14678"/>
                  </a:cubicBezTo>
                  <a:cubicBezTo>
                    <a:pt x="11277" y="13865"/>
                    <a:pt x="11794" y="13051"/>
                    <a:pt x="11942" y="12312"/>
                  </a:cubicBezTo>
                  <a:cubicBezTo>
                    <a:pt x="9206" y="13680"/>
                    <a:pt x="6729" y="15270"/>
                    <a:pt x="3993" y="16638"/>
                  </a:cubicBezTo>
                  <a:cubicBezTo>
                    <a:pt x="4659" y="17562"/>
                    <a:pt x="5546" y="18079"/>
                    <a:pt x="6544" y="18634"/>
                  </a:cubicBezTo>
                  <a:cubicBezTo>
                    <a:pt x="6877" y="18819"/>
                    <a:pt x="7210" y="19004"/>
                    <a:pt x="7579" y="19189"/>
                  </a:cubicBezTo>
                  <a:cubicBezTo>
                    <a:pt x="8208" y="19336"/>
                    <a:pt x="8873" y="19447"/>
                    <a:pt x="9576" y="19484"/>
                  </a:cubicBezTo>
                  <a:cubicBezTo>
                    <a:pt x="10278" y="19558"/>
                    <a:pt x="11018" y="19632"/>
                    <a:pt x="11683" y="19669"/>
                  </a:cubicBezTo>
                  <a:cubicBezTo>
                    <a:pt x="14012" y="19780"/>
                    <a:pt x="15380" y="19226"/>
                    <a:pt x="17155" y="18745"/>
                  </a:cubicBezTo>
                  <a:cubicBezTo>
                    <a:pt x="18042" y="18486"/>
                    <a:pt x="18929" y="18153"/>
                    <a:pt x="19743" y="17784"/>
                  </a:cubicBezTo>
                  <a:cubicBezTo>
                    <a:pt x="20519" y="17377"/>
                    <a:pt x="21259" y="16896"/>
                    <a:pt x="21924" y="16379"/>
                  </a:cubicBezTo>
                  <a:cubicBezTo>
                    <a:pt x="22663" y="15935"/>
                    <a:pt x="23292" y="15344"/>
                    <a:pt x="23773" y="14641"/>
                  </a:cubicBezTo>
                  <a:cubicBezTo>
                    <a:pt x="25030" y="12608"/>
                    <a:pt x="25288" y="8097"/>
                    <a:pt x="23736" y="6138"/>
                  </a:cubicBezTo>
                  <a:cubicBezTo>
                    <a:pt x="19965" y="8060"/>
                    <a:pt x="16194" y="10057"/>
                    <a:pt x="12497" y="12053"/>
                  </a:cubicBezTo>
                  <a:close/>
                  <a:moveTo>
                    <a:pt x="4585" y="24069"/>
                  </a:moveTo>
                  <a:cubicBezTo>
                    <a:pt x="4881" y="24291"/>
                    <a:pt x="5176" y="24549"/>
                    <a:pt x="5472" y="24697"/>
                  </a:cubicBezTo>
                  <a:cubicBezTo>
                    <a:pt x="6175" y="25030"/>
                    <a:pt x="6914" y="25289"/>
                    <a:pt x="7653" y="25511"/>
                  </a:cubicBezTo>
                  <a:cubicBezTo>
                    <a:pt x="8836" y="25843"/>
                    <a:pt x="10093" y="26065"/>
                    <a:pt x="11350" y="26139"/>
                  </a:cubicBezTo>
                  <a:cubicBezTo>
                    <a:pt x="12903" y="26287"/>
                    <a:pt x="14493" y="26065"/>
                    <a:pt x="15972" y="25585"/>
                  </a:cubicBezTo>
                  <a:cubicBezTo>
                    <a:pt x="17340" y="25178"/>
                    <a:pt x="18634" y="24586"/>
                    <a:pt x="19817" y="23773"/>
                  </a:cubicBezTo>
                  <a:cubicBezTo>
                    <a:pt x="19669" y="23773"/>
                    <a:pt x="19558" y="23625"/>
                    <a:pt x="19632" y="23477"/>
                  </a:cubicBezTo>
                  <a:cubicBezTo>
                    <a:pt x="20186" y="23181"/>
                    <a:pt x="20704" y="22849"/>
                    <a:pt x="21222" y="22479"/>
                  </a:cubicBezTo>
                  <a:cubicBezTo>
                    <a:pt x="21406" y="22442"/>
                    <a:pt x="21333" y="22627"/>
                    <a:pt x="21480" y="22627"/>
                  </a:cubicBezTo>
                  <a:cubicBezTo>
                    <a:pt x="22146" y="22072"/>
                    <a:pt x="22811" y="21777"/>
                    <a:pt x="23329" y="21074"/>
                  </a:cubicBezTo>
                  <a:cubicBezTo>
                    <a:pt x="24290" y="19743"/>
                    <a:pt x="24216" y="17599"/>
                    <a:pt x="24549" y="15639"/>
                  </a:cubicBezTo>
                  <a:cubicBezTo>
                    <a:pt x="24290" y="15676"/>
                    <a:pt x="24253" y="15972"/>
                    <a:pt x="24068" y="16157"/>
                  </a:cubicBezTo>
                  <a:cubicBezTo>
                    <a:pt x="23255" y="17007"/>
                    <a:pt x="22331" y="17747"/>
                    <a:pt x="21370" y="18412"/>
                  </a:cubicBezTo>
                  <a:cubicBezTo>
                    <a:pt x="20630" y="18967"/>
                    <a:pt x="19817" y="19410"/>
                    <a:pt x="18929" y="19669"/>
                  </a:cubicBezTo>
                  <a:cubicBezTo>
                    <a:pt x="18745" y="19743"/>
                    <a:pt x="18227" y="20039"/>
                    <a:pt x="18079" y="19632"/>
                  </a:cubicBezTo>
                  <a:cubicBezTo>
                    <a:pt x="18264" y="19373"/>
                    <a:pt x="18634" y="19336"/>
                    <a:pt x="18892" y="19263"/>
                  </a:cubicBezTo>
                  <a:cubicBezTo>
                    <a:pt x="19780" y="18967"/>
                    <a:pt x="20593" y="18523"/>
                    <a:pt x="21296" y="17932"/>
                  </a:cubicBezTo>
                  <a:cubicBezTo>
                    <a:pt x="22257" y="17303"/>
                    <a:pt x="23144" y="16527"/>
                    <a:pt x="23920" y="15639"/>
                  </a:cubicBezTo>
                  <a:cubicBezTo>
                    <a:pt x="22109" y="17488"/>
                    <a:pt x="19817" y="18819"/>
                    <a:pt x="17340" y="19521"/>
                  </a:cubicBezTo>
                  <a:cubicBezTo>
                    <a:pt x="16859" y="19632"/>
                    <a:pt x="16415" y="19706"/>
                    <a:pt x="15898" y="19854"/>
                  </a:cubicBezTo>
                  <a:cubicBezTo>
                    <a:pt x="15454" y="20002"/>
                    <a:pt x="14974" y="20150"/>
                    <a:pt x="14493" y="20224"/>
                  </a:cubicBezTo>
                  <a:cubicBezTo>
                    <a:pt x="12903" y="20483"/>
                    <a:pt x="11240" y="20483"/>
                    <a:pt x="9650" y="20261"/>
                  </a:cubicBezTo>
                  <a:cubicBezTo>
                    <a:pt x="8910" y="20224"/>
                    <a:pt x="8208" y="20113"/>
                    <a:pt x="7542" y="19928"/>
                  </a:cubicBezTo>
                  <a:cubicBezTo>
                    <a:pt x="6655" y="19632"/>
                    <a:pt x="5842" y="19226"/>
                    <a:pt x="5102" y="18708"/>
                  </a:cubicBezTo>
                  <a:cubicBezTo>
                    <a:pt x="3993" y="17969"/>
                    <a:pt x="3143" y="16749"/>
                    <a:pt x="2219" y="15861"/>
                  </a:cubicBezTo>
                  <a:cubicBezTo>
                    <a:pt x="2145" y="15787"/>
                    <a:pt x="2145" y="15713"/>
                    <a:pt x="2182" y="15602"/>
                  </a:cubicBezTo>
                  <a:cubicBezTo>
                    <a:pt x="1553" y="15270"/>
                    <a:pt x="1368" y="14530"/>
                    <a:pt x="962" y="13939"/>
                  </a:cubicBezTo>
                  <a:cubicBezTo>
                    <a:pt x="999" y="14235"/>
                    <a:pt x="888" y="14382"/>
                    <a:pt x="925" y="14678"/>
                  </a:cubicBezTo>
                  <a:cubicBezTo>
                    <a:pt x="999" y="14752"/>
                    <a:pt x="1110" y="14789"/>
                    <a:pt x="1147" y="14863"/>
                  </a:cubicBezTo>
                  <a:lnTo>
                    <a:pt x="1147" y="15122"/>
                  </a:lnTo>
                  <a:cubicBezTo>
                    <a:pt x="1553" y="15676"/>
                    <a:pt x="2034" y="16231"/>
                    <a:pt x="2551" y="16712"/>
                  </a:cubicBezTo>
                  <a:cubicBezTo>
                    <a:pt x="2810" y="16970"/>
                    <a:pt x="3291" y="17155"/>
                    <a:pt x="3328" y="17636"/>
                  </a:cubicBezTo>
                  <a:cubicBezTo>
                    <a:pt x="3032" y="17858"/>
                    <a:pt x="2810" y="17451"/>
                    <a:pt x="2625" y="17303"/>
                  </a:cubicBezTo>
                  <a:cubicBezTo>
                    <a:pt x="1960" y="16749"/>
                    <a:pt x="1368" y="16120"/>
                    <a:pt x="851" y="15418"/>
                  </a:cubicBezTo>
                  <a:cubicBezTo>
                    <a:pt x="814" y="15602"/>
                    <a:pt x="814" y="15824"/>
                    <a:pt x="814" y="16009"/>
                  </a:cubicBezTo>
                  <a:cubicBezTo>
                    <a:pt x="814" y="16083"/>
                    <a:pt x="1036" y="15972"/>
                    <a:pt x="1073" y="16046"/>
                  </a:cubicBezTo>
                  <a:cubicBezTo>
                    <a:pt x="1368" y="16564"/>
                    <a:pt x="1738" y="17007"/>
                    <a:pt x="2182" y="17414"/>
                  </a:cubicBezTo>
                  <a:cubicBezTo>
                    <a:pt x="2477" y="17747"/>
                    <a:pt x="2736" y="18116"/>
                    <a:pt x="2958" y="18301"/>
                  </a:cubicBezTo>
                  <a:cubicBezTo>
                    <a:pt x="3143" y="18486"/>
                    <a:pt x="3254" y="18375"/>
                    <a:pt x="3291" y="18560"/>
                  </a:cubicBezTo>
                  <a:cubicBezTo>
                    <a:pt x="3328" y="18745"/>
                    <a:pt x="3291" y="18893"/>
                    <a:pt x="3143" y="18930"/>
                  </a:cubicBezTo>
                  <a:cubicBezTo>
                    <a:pt x="2884" y="19041"/>
                    <a:pt x="2662" y="18523"/>
                    <a:pt x="2551" y="18375"/>
                  </a:cubicBezTo>
                  <a:cubicBezTo>
                    <a:pt x="1960" y="17710"/>
                    <a:pt x="1331" y="17118"/>
                    <a:pt x="814" y="16490"/>
                  </a:cubicBezTo>
                  <a:lnTo>
                    <a:pt x="814" y="17118"/>
                  </a:lnTo>
                  <a:cubicBezTo>
                    <a:pt x="851" y="17192"/>
                    <a:pt x="962" y="17044"/>
                    <a:pt x="1110" y="17081"/>
                  </a:cubicBezTo>
                  <a:cubicBezTo>
                    <a:pt x="1479" y="17969"/>
                    <a:pt x="2071" y="18745"/>
                    <a:pt x="2847" y="19336"/>
                  </a:cubicBezTo>
                  <a:cubicBezTo>
                    <a:pt x="3032" y="19484"/>
                    <a:pt x="3291" y="19484"/>
                    <a:pt x="3254" y="19743"/>
                  </a:cubicBezTo>
                  <a:cubicBezTo>
                    <a:pt x="3180" y="20298"/>
                    <a:pt x="2514" y="19558"/>
                    <a:pt x="2404" y="19447"/>
                  </a:cubicBezTo>
                  <a:cubicBezTo>
                    <a:pt x="1738" y="18893"/>
                    <a:pt x="1220" y="18227"/>
                    <a:pt x="851" y="17488"/>
                  </a:cubicBezTo>
                  <a:cubicBezTo>
                    <a:pt x="777" y="17821"/>
                    <a:pt x="851" y="18153"/>
                    <a:pt x="1036" y="18412"/>
                  </a:cubicBezTo>
                  <a:cubicBezTo>
                    <a:pt x="1110" y="18597"/>
                    <a:pt x="1147" y="18782"/>
                    <a:pt x="1184" y="18893"/>
                  </a:cubicBezTo>
                  <a:cubicBezTo>
                    <a:pt x="1516" y="19595"/>
                    <a:pt x="2256" y="20002"/>
                    <a:pt x="2625" y="20630"/>
                  </a:cubicBezTo>
                  <a:cubicBezTo>
                    <a:pt x="2699" y="20704"/>
                    <a:pt x="2884" y="20593"/>
                    <a:pt x="2995" y="20704"/>
                  </a:cubicBezTo>
                  <a:cubicBezTo>
                    <a:pt x="3069" y="20815"/>
                    <a:pt x="3180" y="21222"/>
                    <a:pt x="2958" y="21259"/>
                  </a:cubicBezTo>
                  <a:cubicBezTo>
                    <a:pt x="2293" y="21111"/>
                    <a:pt x="2145" y="20446"/>
                    <a:pt x="1627" y="20150"/>
                  </a:cubicBezTo>
                  <a:cubicBezTo>
                    <a:pt x="1516" y="19965"/>
                    <a:pt x="1405" y="19817"/>
                    <a:pt x="1257" y="19669"/>
                  </a:cubicBezTo>
                  <a:cubicBezTo>
                    <a:pt x="1147" y="19521"/>
                    <a:pt x="999" y="19226"/>
                    <a:pt x="888" y="19263"/>
                  </a:cubicBezTo>
                  <a:cubicBezTo>
                    <a:pt x="851" y="19632"/>
                    <a:pt x="1184" y="19669"/>
                    <a:pt x="1147" y="20039"/>
                  </a:cubicBezTo>
                  <a:cubicBezTo>
                    <a:pt x="1257" y="20076"/>
                    <a:pt x="1368" y="20113"/>
                    <a:pt x="1442" y="20187"/>
                  </a:cubicBezTo>
                  <a:cubicBezTo>
                    <a:pt x="1664" y="20889"/>
                    <a:pt x="2551" y="21111"/>
                    <a:pt x="2699" y="21777"/>
                  </a:cubicBezTo>
                  <a:cubicBezTo>
                    <a:pt x="2182" y="21998"/>
                    <a:pt x="1923" y="21185"/>
                    <a:pt x="1553" y="21111"/>
                  </a:cubicBezTo>
                  <a:cubicBezTo>
                    <a:pt x="2404" y="22257"/>
                    <a:pt x="3402" y="23255"/>
                    <a:pt x="4585" y="24069"/>
                  </a:cubicBezTo>
                  <a:close/>
                  <a:moveTo>
                    <a:pt x="24253" y="15270"/>
                  </a:moveTo>
                  <a:cubicBezTo>
                    <a:pt x="24401" y="15270"/>
                    <a:pt x="24438" y="15159"/>
                    <a:pt x="24586" y="15196"/>
                  </a:cubicBezTo>
                  <a:cubicBezTo>
                    <a:pt x="24586" y="15011"/>
                    <a:pt x="24660" y="14789"/>
                    <a:pt x="24549" y="14678"/>
                  </a:cubicBezTo>
                  <a:cubicBezTo>
                    <a:pt x="24475" y="14900"/>
                    <a:pt x="24401" y="15085"/>
                    <a:pt x="24253" y="15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9"/>
          <p:cNvSpPr txBox="1">
            <a:spLocks noGrp="1"/>
          </p:cNvSpPr>
          <p:nvPr>
            <p:ph type="title"/>
          </p:nvPr>
        </p:nvSpPr>
        <p:spPr>
          <a:xfrm>
            <a:off x="2237363" y="1370193"/>
            <a:ext cx="4669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2" name="Google Shape;632;p9"/>
          <p:cNvSpPr txBox="1">
            <a:spLocks noGrp="1"/>
          </p:cNvSpPr>
          <p:nvPr>
            <p:ph type="subTitle" idx="1"/>
          </p:nvPr>
        </p:nvSpPr>
        <p:spPr>
          <a:xfrm>
            <a:off x="2237438" y="2303598"/>
            <a:ext cx="4669200" cy="1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"/>
          <p:cNvSpPr txBox="1">
            <a:spLocks noGrp="1"/>
          </p:cNvSpPr>
          <p:nvPr>
            <p:ph type="title"/>
          </p:nvPr>
        </p:nvSpPr>
        <p:spPr>
          <a:xfrm>
            <a:off x="717300" y="3816875"/>
            <a:ext cx="7709400" cy="80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0"/>
          <p:cNvSpPr/>
          <p:nvPr/>
        </p:nvSpPr>
        <p:spPr>
          <a:xfrm rot="-315008">
            <a:off x="8616287" y="25026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0"/>
          <p:cNvSpPr/>
          <p:nvPr/>
        </p:nvSpPr>
        <p:spPr>
          <a:xfrm rot="-315008">
            <a:off x="4187162" y="133589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0"/>
          <p:cNvSpPr/>
          <p:nvPr/>
        </p:nvSpPr>
        <p:spPr>
          <a:xfrm rot="1488647">
            <a:off x="244764" y="3971113"/>
            <a:ext cx="242434" cy="259385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veat Brush"/>
              <a:buNone/>
              <a:defRPr sz="38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31"/>
          <p:cNvSpPr txBox="1">
            <a:spLocks noGrp="1"/>
          </p:cNvSpPr>
          <p:nvPr>
            <p:ph type="ctrTitle"/>
          </p:nvPr>
        </p:nvSpPr>
        <p:spPr>
          <a:xfrm>
            <a:off x="747150" y="1259725"/>
            <a:ext cx="5943580" cy="1059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Diabetes Predictor</a:t>
            </a:r>
            <a:br>
              <a:rPr lang="es"/>
            </a:br>
            <a:endParaRPr/>
          </a:p>
        </p:txBody>
      </p:sp>
      <p:sp>
        <p:nvSpPr>
          <p:cNvPr id="2169" name="Google Shape;2169;p31"/>
          <p:cNvSpPr txBox="1">
            <a:spLocks noGrp="1"/>
          </p:cNvSpPr>
          <p:nvPr>
            <p:ph type="subTitle" idx="1"/>
          </p:nvPr>
        </p:nvSpPr>
        <p:spPr>
          <a:xfrm>
            <a:off x="751346" y="3273075"/>
            <a:ext cx="5399400" cy="614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Un’analisi predittiva per il miglioramento della gestione e della prevenzione</a:t>
            </a:r>
            <a:endParaRPr/>
          </a:p>
        </p:txBody>
      </p:sp>
      <p:grpSp>
        <p:nvGrpSpPr>
          <p:cNvPr id="2170" name="Google Shape;2170;p31"/>
          <p:cNvGrpSpPr/>
          <p:nvPr/>
        </p:nvGrpSpPr>
        <p:grpSpPr>
          <a:xfrm rot="1194310">
            <a:off x="5699391" y="248189"/>
            <a:ext cx="1343388" cy="1585283"/>
            <a:chOff x="2727675" y="618900"/>
            <a:chExt cx="852200" cy="1005650"/>
          </a:xfrm>
        </p:grpSpPr>
        <p:sp>
          <p:nvSpPr>
            <p:cNvPr id="2171" name="Google Shape;2171;p31"/>
            <p:cNvSpPr/>
            <p:nvPr/>
          </p:nvSpPr>
          <p:spPr>
            <a:xfrm>
              <a:off x="2727675" y="618900"/>
              <a:ext cx="852200" cy="1005650"/>
            </a:xfrm>
            <a:custGeom>
              <a:avLst/>
              <a:gdLst/>
              <a:ahLst/>
              <a:cxnLst/>
              <a:rect l="l" t="t" r="r" b="b"/>
              <a:pathLst>
                <a:path w="34088" h="40226" extrusionOk="0">
                  <a:moveTo>
                    <a:pt x="30021" y="8541"/>
                  </a:moveTo>
                  <a:cubicBezTo>
                    <a:pt x="29207" y="9281"/>
                    <a:pt x="28653" y="10279"/>
                    <a:pt x="27876" y="11129"/>
                  </a:cubicBezTo>
                  <a:cubicBezTo>
                    <a:pt x="29096" y="12201"/>
                    <a:pt x="30390" y="13902"/>
                    <a:pt x="30205" y="16083"/>
                  </a:cubicBezTo>
                  <a:cubicBezTo>
                    <a:pt x="30131" y="16786"/>
                    <a:pt x="29836" y="17081"/>
                    <a:pt x="29281" y="17525"/>
                  </a:cubicBezTo>
                  <a:cubicBezTo>
                    <a:pt x="28985" y="17784"/>
                    <a:pt x="28616" y="18006"/>
                    <a:pt x="28246" y="18154"/>
                  </a:cubicBezTo>
                  <a:cubicBezTo>
                    <a:pt x="27322" y="18412"/>
                    <a:pt x="26323" y="18264"/>
                    <a:pt x="25436" y="17821"/>
                  </a:cubicBezTo>
                  <a:cubicBezTo>
                    <a:pt x="25103" y="18080"/>
                    <a:pt x="24845" y="18375"/>
                    <a:pt x="24623" y="18745"/>
                  </a:cubicBezTo>
                  <a:cubicBezTo>
                    <a:pt x="23809" y="19669"/>
                    <a:pt x="22922" y="20594"/>
                    <a:pt x="22109" y="21592"/>
                  </a:cubicBezTo>
                  <a:cubicBezTo>
                    <a:pt x="21554" y="22257"/>
                    <a:pt x="21148" y="22960"/>
                    <a:pt x="20630" y="23699"/>
                  </a:cubicBezTo>
                  <a:cubicBezTo>
                    <a:pt x="20149" y="24402"/>
                    <a:pt x="19632" y="25067"/>
                    <a:pt x="19114" y="25696"/>
                  </a:cubicBezTo>
                  <a:cubicBezTo>
                    <a:pt x="18079" y="27027"/>
                    <a:pt x="17118" y="28468"/>
                    <a:pt x="16083" y="29836"/>
                  </a:cubicBezTo>
                  <a:cubicBezTo>
                    <a:pt x="15565" y="30502"/>
                    <a:pt x="14899" y="31056"/>
                    <a:pt x="14419" y="31759"/>
                  </a:cubicBezTo>
                  <a:cubicBezTo>
                    <a:pt x="13938" y="32461"/>
                    <a:pt x="13273" y="33016"/>
                    <a:pt x="12792" y="33718"/>
                  </a:cubicBezTo>
                  <a:cubicBezTo>
                    <a:pt x="12607" y="33977"/>
                    <a:pt x="12570" y="34347"/>
                    <a:pt x="12275" y="34532"/>
                  </a:cubicBezTo>
                  <a:cubicBezTo>
                    <a:pt x="12053" y="35863"/>
                    <a:pt x="10574" y="36232"/>
                    <a:pt x="8947" y="35936"/>
                  </a:cubicBezTo>
                  <a:cubicBezTo>
                    <a:pt x="7949" y="35789"/>
                    <a:pt x="7025" y="35419"/>
                    <a:pt x="6211" y="34901"/>
                  </a:cubicBezTo>
                  <a:cubicBezTo>
                    <a:pt x="5953" y="34753"/>
                    <a:pt x="5546" y="34384"/>
                    <a:pt x="5509" y="34384"/>
                  </a:cubicBezTo>
                  <a:cubicBezTo>
                    <a:pt x="5361" y="34384"/>
                    <a:pt x="5065" y="34938"/>
                    <a:pt x="4917" y="35123"/>
                  </a:cubicBezTo>
                  <a:cubicBezTo>
                    <a:pt x="3993" y="36528"/>
                    <a:pt x="2995" y="37452"/>
                    <a:pt x="1997" y="38746"/>
                  </a:cubicBezTo>
                  <a:cubicBezTo>
                    <a:pt x="1738" y="39116"/>
                    <a:pt x="1257" y="40225"/>
                    <a:pt x="777" y="40114"/>
                  </a:cubicBezTo>
                  <a:cubicBezTo>
                    <a:pt x="0" y="39966"/>
                    <a:pt x="1109" y="38746"/>
                    <a:pt x="1294" y="38450"/>
                  </a:cubicBezTo>
                  <a:cubicBezTo>
                    <a:pt x="2440" y="36898"/>
                    <a:pt x="3919" y="35493"/>
                    <a:pt x="4917" y="33829"/>
                  </a:cubicBezTo>
                  <a:cubicBezTo>
                    <a:pt x="4326" y="32720"/>
                    <a:pt x="3069" y="31759"/>
                    <a:pt x="2736" y="30354"/>
                  </a:cubicBezTo>
                  <a:cubicBezTo>
                    <a:pt x="2588" y="29725"/>
                    <a:pt x="2588" y="29097"/>
                    <a:pt x="2773" y="28468"/>
                  </a:cubicBezTo>
                  <a:cubicBezTo>
                    <a:pt x="2995" y="28062"/>
                    <a:pt x="3254" y="27655"/>
                    <a:pt x="3586" y="27285"/>
                  </a:cubicBezTo>
                  <a:cubicBezTo>
                    <a:pt x="3882" y="26916"/>
                    <a:pt x="4178" y="26509"/>
                    <a:pt x="4437" y="26102"/>
                  </a:cubicBezTo>
                  <a:cubicBezTo>
                    <a:pt x="4954" y="25215"/>
                    <a:pt x="5546" y="24439"/>
                    <a:pt x="6063" y="23736"/>
                  </a:cubicBezTo>
                  <a:cubicBezTo>
                    <a:pt x="7210" y="22109"/>
                    <a:pt x="8578" y="20742"/>
                    <a:pt x="9687" y="19263"/>
                  </a:cubicBezTo>
                  <a:cubicBezTo>
                    <a:pt x="9982" y="18856"/>
                    <a:pt x="10204" y="18449"/>
                    <a:pt x="10500" y="18043"/>
                  </a:cubicBezTo>
                  <a:cubicBezTo>
                    <a:pt x="10796" y="17673"/>
                    <a:pt x="11165" y="17377"/>
                    <a:pt x="11461" y="17007"/>
                  </a:cubicBezTo>
                  <a:cubicBezTo>
                    <a:pt x="12127" y="16305"/>
                    <a:pt x="12718" y="15566"/>
                    <a:pt x="13347" y="14863"/>
                  </a:cubicBezTo>
                  <a:cubicBezTo>
                    <a:pt x="14678" y="13532"/>
                    <a:pt x="15972" y="12090"/>
                    <a:pt x="17155" y="10612"/>
                  </a:cubicBezTo>
                  <a:cubicBezTo>
                    <a:pt x="16120" y="9761"/>
                    <a:pt x="15898" y="7432"/>
                    <a:pt x="17155" y="6767"/>
                  </a:cubicBezTo>
                  <a:cubicBezTo>
                    <a:pt x="18634" y="5953"/>
                    <a:pt x="20889" y="6841"/>
                    <a:pt x="22183" y="7284"/>
                  </a:cubicBezTo>
                  <a:cubicBezTo>
                    <a:pt x="22885" y="6545"/>
                    <a:pt x="23403" y="5584"/>
                    <a:pt x="24142" y="4881"/>
                  </a:cubicBezTo>
                  <a:cubicBezTo>
                    <a:pt x="23736" y="4363"/>
                    <a:pt x="23033" y="4068"/>
                    <a:pt x="22848" y="3402"/>
                  </a:cubicBezTo>
                  <a:cubicBezTo>
                    <a:pt x="22737" y="2478"/>
                    <a:pt x="22959" y="1554"/>
                    <a:pt x="23477" y="814"/>
                  </a:cubicBezTo>
                  <a:cubicBezTo>
                    <a:pt x="24031" y="260"/>
                    <a:pt x="24956" y="1"/>
                    <a:pt x="26176" y="112"/>
                  </a:cubicBezTo>
                  <a:cubicBezTo>
                    <a:pt x="27026" y="223"/>
                    <a:pt x="28172" y="777"/>
                    <a:pt x="28985" y="1036"/>
                  </a:cubicBezTo>
                  <a:cubicBezTo>
                    <a:pt x="29281" y="1147"/>
                    <a:pt x="29577" y="1221"/>
                    <a:pt x="29799" y="1332"/>
                  </a:cubicBezTo>
                  <a:cubicBezTo>
                    <a:pt x="29984" y="1406"/>
                    <a:pt x="30131" y="1591"/>
                    <a:pt x="30353" y="1739"/>
                  </a:cubicBezTo>
                  <a:cubicBezTo>
                    <a:pt x="30575" y="1812"/>
                    <a:pt x="30760" y="1923"/>
                    <a:pt x="30982" y="2071"/>
                  </a:cubicBezTo>
                  <a:cubicBezTo>
                    <a:pt x="31204" y="2219"/>
                    <a:pt x="31351" y="2589"/>
                    <a:pt x="31647" y="2848"/>
                  </a:cubicBezTo>
                  <a:cubicBezTo>
                    <a:pt x="32054" y="3106"/>
                    <a:pt x="32387" y="3439"/>
                    <a:pt x="32719" y="3772"/>
                  </a:cubicBezTo>
                  <a:cubicBezTo>
                    <a:pt x="32867" y="3994"/>
                    <a:pt x="32978" y="4290"/>
                    <a:pt x="33126" y="4548"/>
                  </a:cubicBezTo>
                  <a:cubicBezTo>
                    <a:pt x="33570" y="5177"/>
                    <a:pt x="33902" y="5916"/>
                    <a:pt x="34050" y="6656"/>
                  </a:cubicBezTo>
                  <a:cubicBezTo>
                    <a:pt x="34087" y="7136"/>
                    <a:pt x="34050" y="7617"/>
                    <a:pt x="33902" y="8061"/>
                  </a:cubicBezTo>
                  <a:cubicBezTo>
                    <a:pt x="33348" y="9170"/>
                    <a:pt x="31056" y="9872"/>
                    <a:pt x="30021" y="8541"/>
                  </a:cubicBezTo>
                  <a:close/>
                  <a:moveTo>
                    <a:pt x="31425" y="8504"/>
                  </a:moveTo>
                  <a:cubicBezTo>
                    <a:pt x="32165" y="8578"/>
                    <a:pt x="32867" y="8208"/>
                    <a:pt x="33274" y="7580"/>
                  </a:cubicBezTo>
                  <a:cubicBezTo>
                    <a:pt x="33348" y="6656"/>
                    <a:pt x="33089" y="5694"/>
                    <a:pt x="32498" y="4955"/>
                  </a:cubicBezTo>
                  <a:cubicBezTo>
                    <a:pt x="32165" y="4363"/>
                    <a:pt x="31721" y="3846"/>
                    <a:pt x="31167" y="3439"/>
                  </a:cubicBezTo>
                  <a:cubicBezTo>
                    <a:pt x="30871" y="3180"/>
                    <a:pt x="30686" y="2848"/>
                    <a:pt x="30464" y="2626"/>
                  </a:cubicBezTo>
                  <a:cubicBezTo>
                    <a:pt x="30316" y="2552"/>
                    <a:pt x="30094" y="2441"/>
                    <a:pt x="29910" y="2330"/>
                  </a:cubicBezTo>
                  <a:cubicBezTo>
                    <a:pt x="29540" y="2071"/>
                    <a:pt x="29133" y="1886"/>
                    <a:pt x="28690" y="1776"/>
                  </a:cubicBezTo>
                  <a:cubicBezTo>
                    <a:pt x="28135" y="1591"/>
                    <a:pt x="27617" y="1406"/>
                    <a:pt x="27026" y="1184"/>
                  </a:cubicBezTo>
                  <a:cubicBezTo>
                    <a:pt x="26693" y="1036"/>
                    <a:pt x="26360" y="925"/>
                    <a:pt x="26028" y="888"/>
                  </a:cubicBezTo>
                  <a:cubicBezTo>
                    <a:pt x="24216" y="703"/>
                    <a:pt x="23514" y="1554"/>
                    <a:pt x="23588" y="3180"/>
                  </a:cubicBezTo>
                  <a:cubicBezTo>
                    <a:pt x="23846" y="3587"/>
                    <a:pt x="24253" y="3957"/>
                    <a:pt x="24660" y="4253"/>
                  </a:cubicBezTo>
                  <a:cubicBezTo>
                    <a:pt x="25177" y="4105"/>
                    <a:pt x="25103" y="3365"/>
                    <a:pt x="25584" y="3291"/>
                  </a:cubicBezTo>
                  <a:cubicBezTo>
                    <a:pt x="25880" y="3254"/>
                    <a:pt x="26213" y="3328"/>
                    <a:pt x="26508" y="3513"/>
                  </a:cubicBezTo>
                  <a:cubicBezTo>
                    <a:pt x="27026" y="3809"/>
                    <a:pt x="27543" y="4511"/>
                    <a:pt x="27950" y="4733"/>
                  </a:cubicBezTo>
                  <a:cubicBezTo>
                    <a:pt x="28653" y="4437"/>
                    <a:pt x="29355" y="4696"/>
                    <a:pt x="30021" y="4955"/>
                  </a:cubicBezTo>
                  <a:cubicBezTo>
                    <a:pt x="30464" y="5140"/>
                    <a:pt x="31056" y="5251"/>
                    <a:pt x="31204" y="5657"/>
                  </a:cubicBezTo>
                  <a:cubicBezTo>
                    <a:pt x="31388" y="6841"/>
                    <a:pt x="30649" y="7173"/>
                    <a:pt x="30353" y="7950"/>
                  </a:cubicBezTo>
                  <a:cubicBezTo>
                    <a:pt x="30760" y="8024"/>
                    <a:pt x="30945" y="8430"/>
                    <a:pt x="31425" y="8504"/>
                  </a:cubicBezTo>
                  <a:close/>
                  <a:moveTo>
                    <a:pt x="26989" y="4881"/>
                  </a:moveTo>
                  <a:cubicBezTo>
                    <a:pt x="26804" y="4733"/>
                    <a:pt x="25954" y="3920"/>
                    <a:pt x="25769" y="4216"/>
                  </a:cubicBezTo>
                  <a:cubicBezTo>
                    <a:pt x="25362" y="4918"/>
                    <a:pt x="24475" y="5547"/>
                    <a:pt x="23883" y="6323"/>
                  </a:cubicBezTo>
                  <a:cubicBezTo>
                    <a:pt x="23514" y="6767"/>
                    <a:pt x="23218" y="7284"/>
                    <a:pt x="22959" y="7691"/>
                  </a:cubicBezTo>
                  <a:cubicBezTo>
                    <a:pt x="23772" y="8098"/>
                    <a:pt x="24586" y="8578"/>
                    <a:pt x="25362" y="9096"/>
                  </a:cubicBezTo>
                  <a:cubicBezTo>
                    <a:pt x="25325" y="8985"/>
                    <a:pt x="25325" y="8874"/>
                    <a:pt x="25362" y="8763"/>
                  </a:cubicBezTo>
                  <a:cubicBezTo>
                    <a:pt x="26286" y="7876"/>
                    <a:pt x="26915" y="6619"/>
                    <a:pt x="27691" y="5584"/>
                  </a:cubicBezTo>
                  <a:cubicBezTo>
                    <a:pt x="27359" y="5473"/>
                    <a:pt x="27248" y="5140"/>
                    <a:pt x="26989" y="4881"/>
                  </a:cubicBezTo>
                  <a:close/>
                  <a:moveTo>
                    <a:pt x="28837" y="5399"/>
                  </a:moveTo>
                  <a:cubicBezTo>
                    <a:pt x="28800" y="5510"/>
                    <a:pt x="28727" y="5547"/>
                    <a:pt x="28727" y="5694"/>
                  </a:cubicBezTo>
                  <a:cubicBezTo>
                    <a:pt x="29244" y="5953"/>
                    <a:pt x="29799" y="6175"/>
                    <a:pt x="30353" y="6323"/>
                  </a:cubicBezTo>
                  <a:cubicBezTo>
                    <a:pt x="30464" y="6212"/>
                    <a:pt x="30501" y="6064"/>
                    <a:pt x="30464" y="5953"/>
                  </a:cubicBezTo>
                  <a:cubicBezTo>
                    <a:pt x="29873" y="5805"/>
                    <a:pt x="29503" y="5473"/>
                    <a:pt x="28800" y="5399"/>
                  </a:cubicBezTo>
                  <a:close/>
                  <a:moveTo>
                    <a:pt x="29281" y="6397"/>
                  </a:moveTo>
                  <a:cubicBezTo>
                    <a:pt x="28727" y="6175"/>
                    <a:pt x="28320" y="5768"/>
                    <a:pt x="28098" y="6397"/>
                  </a:cubicBezTo>
                  <a:cubicBezTo>
                    <a:pt x="28727" y="6619"/>
                    <a:pt x="29318" y="6914"/>
                    <a:pt x="29947" y="7173"/>
                  </a:cubicBezTo>
                  <a:cubicBezTo>
                    <a:pt x="29984" y="6951"/>
                    <a:pt x="30168" y="6877"/>
                    <a:pt x="30242" y="6693"/>
                  </a:cubicBezTo>
                  <a:cubicBezTo>
                    <a:pt x="29947" y="6582"/>
                    <a:pt x="29614" y="6545"/>
                    <a:pt x="29244" y="6397"/>
                  </a:cubicBezTo>
                  <a:close/>
                  <a:moveTo>
                    <a:pt x="27839" y="6730"/>
                  </a:moveTo>
                  <a:cubicBezTo>
                    <a:pt x="27728" y="6877"/>
                    <a:pt x="27654" y="7025"/>
                    <a:pt x="27580" y="7173"/>
                  </a:cubicBezTo>
                  <a:cubicBezTo>
                    <a:pt x="28209" y="7358"/>
                    <a:pt x="28837" y="7617"/>
                    <a:pt x="29429" y="7987"/>
                  </a:cubicBezTo>
                  <a:cubicBezTo>
                    <a:pt x="29540" y="7839"/>
                    <a:pt x="29614" y="7691"/>
                    <a:pt x="29688" y="7506"/>
                  </a:cubicBezTo>
                  <a:cubicBezTo>
                    <a:pt x="29059" y="7247"/>
                    <a:pt x="28468" y="6951"/>
                    <a:pt x="27802" y="6730"/>
                  </a:cubicBezTo>
                  <a:close/>
                  <a:moveTo>
                    <a:pt x="28024" y="17451"/>
                  </a:moveTo>
                  <a:cubicBezTo>
                    <a:pt x="28616" y="17266"/>
                    <a:pt x="29133" y="16638"/>
                    <a:pt x="29429" y="16305"/>
                  </a:cubicBezTo>
                  <a:cubicBezTo>
                    <a:pt x="29540" y="15307"/>
                    <a:pt x="29355" y="14309"/>
                    <a:pt x="28837" y="13421"/>
                  </a:cubicBezTo>
                  <a:cubicBezTo>
                    <a:pt x="28209" y="12164"/>
                    <a:pt x="27285" y="11647"/>
                    <a:pt x="26213" y="10685"/>
                  </a:cubicBezTo>
                  <a:cubicBezTo>
                    <a:pt x="25584" y="10168"/>
                    <a:pt x="24882" y="9687"/>
                    <a:pt x="24142" y="9281"/>
                  </a:cubicBezTo>
                  <a:cubicBezTo>
                    <a:pt x="23070" y="8541"/>
                    <a:pt x="21887" y="7950"/>
                    <a:pt x="20630" y="7580"/>
                  </a:cubicBezTo>
                  <a:cubicBezTo>
                    <a:pt x="19595" y="7284"/>
                    <a:pt x="17414" y="6877"/>
                    <a:pt x="17081" y="7987"/>
                  </a:cubicBezTo>
                  <a:cubicBezTo>
                    <a:pt x="16822" y="8726"/>
                    <a:pt x="17266" y="9909"/>
                    <a:pt x="17709" y="9983"/>
                  </a:cubicBezTo>
                  <a:cubicBezTo>
                    <a:pt x="17968" y="10020"/>
                    <a:pt x="18412" y="9687"/>
                    <a:pt x="18744" y="9613"/>
                  </a:cubicBezTo>
                  <a:cubicBezTo>
                    <a:pt x="20001" y="9355"/>
                    <a:pt x="21850" y="10168"/>
                    <a:pt x="22848" y="10649"/>
                  </a:cubicBezTo>
                  <a:cubicBezTo>
                    <a:pt x="23144" y="10796"/>
                    <a:pt x="23440" y="11092"/>
                    <a:pt x="23772" y="11277"/>
                  </a:cubicBezTo>
                  <a:cubicBezTo>
                    <a:pt x="24475" y="11721"/>
                    <a:pt x="25140" y="12238"/>
                    <a:pt x="25732" y="12867"/>
                  </a:cubicBezTo>
                  <a:cubicBezTo>
                    <a:pt x="26323" y="13532"/>
                    <a:pt x="26952" y="14383"/>
                    <a:pt x="26804" y="15640"/>
                  </a:cubicBezTo>
                  <a:cubicBezTo>
                    <a:pt x="26730" y="16379"/>
                    <a:pt x="26250" y="16564"/>
                    <a:pt x="25991" y="17266"/>
                  </a:cubicBezTo>
                  <a:cubicBezTo>
                    <a:pt x="26619" y="17525"/>
                    <a:pt x="27322" y="17599"/>
                    <a:pt x="27987" y="17451"/>
                  </a:cubicBezTo>
                  <a:close/>
                  <a:moveTo>
                    <a:pt x="27285" y="7543"/>
                  </a:moveTo>
                  <a:cubicBezTo>
                    <a:pt x="27174" y="7691"/>
                    <a:pt x="27100" y="7802"/>
                    <a:pt x="27063" y="7950"/>
                  </a:cubicBezTo>
                  <a:cubicBezTo>
                    <a:pt x="27580" y="8282"/>
                    <a:pt x="28135" y="8541"/>
                    <a:pt x="28727" y="8726"/>
                  </a:cubicBezTo>
                  <a:cubicBezTo>
                    <a:pt x="28948" y="8652"/>
                    <a:pt x="29022" y="8467"/>
                    <a:pt x="29096" y="8245"/>
                  </a:cubicBezTo>
                  <a:cubicBezTo>
                    <a:pt x="28505" y="8024"/>
                    <a:pt x="28061" y="7617"/>
                    <a:pt x="27285" y="7543"/>
                  </a:cubicBezTo>
                  <a:close/>
                  <a:moveTo>
                    <a:pt x="26730" y="8282"/>
                  </a:moveTo>
                  <a:cubicBezTo>
                    <a:pt x="26693" y="8430"/>
                    <a:pt x="26545" y="8467"/>
                    <a:pt x="26471" y="8652"/>
                  </a:cubicBezTo>
                  <a:cubicBezTo>
                    <a:pt x="27063" y="8837"/>
                    <a:pt x="27580" y="9133"/>
                    <a:pt x="28061" y="9502"/>
                  </a:cubicBezTo>
                  <a:cubicBezTo>
                    <a:pt x="28283" y="9428"/>
                    <a:pt x="28357" y="9207"/>
                    <a:pt x="28505" y="9059"/>
                  </a:cubicBezTo>
                  <a:cubicBezTo>
                    <a:pt x="27876" y="8874"/>
                    <a:pt x="27285" y="8615"/>
                    <a:pt x="26730" y="8282"/>
                  </a:cubicBezTo>
                  <a:close/>
                  <a:moveTo>
                    <a:pt x="26139" y="8985"/>
                  </a:moveTo>
                  <a:cubicBezTo>
                    <a:pt x="26102" y="9059"/>
                    <a:pt x="26065" y="9096"/>
                    <a:pt x="26028" y="9170"/>
                  </a:cubicBezTo>
                  <a:cubicBezTo>
                    <a:pt x="26693" y="9244"/>
                    <a:pt x="26841" y="9835"/>
                    <a:pt x="27507" y="9946"/>
                  </a:cubicBezTo>
                  <a:cubicBezTo>
                    <a:pt x="27507" y="10057"/>
                    <a:pt x="27654" y="10020"/>
                    <a:pt x="27617" y="10168"/>
                  </a:cubicBezTo>
                  <a:cubicBezTo>
                    <a:pt x="27728" y="10094"/>
                    <a:pt x="27839" y="9983"/>
                    <a:pt x="27876" y="9835"/>
                  </a:cubicBezTo>
                  <a:cubicBezTo>
                    <a:pt x="27359" y="9465"/>
                    <a:pt x="26767" y="9170"/>
                    <a:pt x="26139" y="8985"/>
                  </a:cubicBezTo>
                  <a:close/>
                  <a:moveTo>
                    <a:pt x="26952" y="10279"/>
                  </a:moveTo>
                  <a:cubicBezTo>
                    <a:pt x="27063" y="10390"/>
                    <a:pt x="27211" y="10759"/>
                    <a:pt x="27433" y="10538"/>
                  </a:cubicBezTo>
                  <a:cubicBezTo>
                    <a:pt x="26989" y="10279"/>
                    <a:pt x="26619" y="9798"/>
                    <a:pt x="26176" y="9687"/>
                  </a:cubicBezTo>
                  <a:cubicBezTo>
                    <a:pt x="26434" y="9872"/>
                    <a:pt x="26693" y="10094"/>
                    <a:pt x="26952" y="10279"/>
                  </a:cubicBezTo>
                  <a:close/>
                  <a:moveTo>
                    <a:pt x="15639" y="29134"/>
                  </a:moveTo>
                  <a:cubicBezTo>
                    <a:pt x="16785" y="27655"/>
                    <a:pt x="17857" y="26102"/>
                    <a:pt x="19003" y="24549"/>
                  </a:cubicBezTo>
                  <a:cubicBezTo>
                    <a:pt x="20186" y="23034"/>
                    <a:pt x="21148" y="21444"/>
                    <a:pt x="22442" y="20076"/>
                  </a:cubicBezTo>
                  <a:cubicBezTo>
                    <a:pt x="23329" y="19078"/>
                    <a:pt x="24253" y="17895"/>
                    <a:pt x="25214" y="16860"/>
                  </a:cubicBezTo>
                  <a:cubicBezTo>
                    <a:pt x="25547" y="16527"/>
                    <a:pt x="25843" y="16120"/>
                    <a:pt x="26028" y="15713"/>
                  </a:cubicBezTo>
                  <a:cubicBezTo>
                    <a:pt x="26065" y="15270"/>
                    <a:pt x="26028" y="14826"/>
                    <a:pt x="25917" y="14420"/>
                  </a:cubicBezTo>
                  <a:cubicBezTo>
                    <a:pt x="25732" y="14013"/>
                    <a:pt x="25473" y="13680"/>
                    <a:pt x="25177" y="13347"/>
                  </a:cubicBezTo>
                  <a:cubicBezTo>
                    <a:pt x="24808" y="12941"/>
                    <a:pt x="24364" y="12571"/>
                    <a:pt x="23883" y="12238"/>
                  </a:cubicBezTo>
                  <a:cubicBezTo>
                    <a:pt x="22663" y="11499"/>
                    <a:pt x="21369" y="10538"/>
                    <a:pt x="19669" y="10353"/>
                  </a:cubicBezTo>
                  <a:cubicBezTo>
                    <a:pt x="18781" y="10242"/>
                    <a:pt x="18560" y="10538"/>
                    <a:pt x="18005" y="10759"/>
                  </a:cubicBezTo>
                  <a:cubicBezTo>
                    <a:pt x="16378" y="12978"/>
                    <a:pt x="14234" y="14900"/>
                    <a:pt x="12496" y="17007"/>
                  </a:cubicBezTo>
                  <a:cubicBezTo>
                    <a:pt x="11868" y="17747"/>
                    <a:pt x="11239" y="18412"/>
                    <a:pt x="10685" y="19152"/>
                  </a:cubicBezTo>
                  <a:cubicBezTo>
                    <a:pt x="10130" y="19928"/>
                    <a:pt x="9539" y="20631"/>
                    <a:pt x="8910" y="21333"/>
                  </a:cubicBezTo>
                  <a:cubicBezTo>
                    <a:pt x="8319" y="22035"/>
                    <a:pt x="7764" y="22812"/>
                    <a:pt x="7210" y="23551"/>
                  </a:cubicBezTo>
                  <a:cubicBezTo>
                    <a:pt x="6618" y="24291"/>
                    <a:pt x="6027" y="25030"/>
                    <a:pt x="5509" y="25806"/>
                  </a:cubicBezTo>
                  <a:cubicBezTo>
                    <a:pt x="5102" y="26398"/>
                    <a:pt x="4733" y="27027"/>
                    <a:pt x="4363" y="27544"/>
                  </a:cubicBezTo>
                  <a:cubicBezTo>
                    <a:pt x="4215" y="27729"/>
                    <a:pt x="3993" y="27988"/>
                    <a:pt x="4030" y="28136"/>
                  </a:cubicBezTo>
                  <a:cubicBezTo>
                    <a:pt x="5102" y="28062"/>
                    <a:pt x="5546" y="28468"/>
                    <a:pt x="6248" y="28801"/>
                  </a:cubicBezTo>
                  <a:cubicBezTo>
                    <a:pt x="6470" y="28912"/>
                    <a:pt x="6729" y="29023"/>
                    <a:pt x="6951" y="29134"/>
                  </a:cubicBezTo>
                  <a:cubicBezTo>
                    <a:pt x="7136" y="29245"/>
                    <a:pt x="7284" y="29467"/>
                    <a:pt x="7505" y="29614"/>
                  </a:cubicBezTo>
                  <a:cubicBezTo>
                    <a:pt x="8171" y="29910"/>
                    <a:pt x="8799" y="30280"/>
                    <a:pt x="9428" y="30687"/>
                  </a:cubicBezTo>
                  <a:cubicBezTo>
                    <a:pt x="10500" y="31463"/>
                    <a:pt x="11276" y="32572"/>
                    <a:pt x="12090" y="33496"/>
                  </a:cubicBezTo>
                  <a:cubicBezTo>
                    <a:pt x="13088" y="31981"/>
                    <a:pt x="14493" y="30613"/>
                    <a:pt x="15639" y="29134"/>
                  </a:cubicBezTo>
                  <a:close/>
                  <a:moveTo>
                    <a:pt x="9798" y="35271"/>
                  </a:moveTo>
                  <a:cubicBezTo>
                    <a:pt x="10685" y="35345"/>
                    <a:pt x="11720" y="35012"/>
                    <a:pt x="11535" y="34088"/>
                  </a:cubicBezTo>
                  <a:cubicBezTo>
                    <a:pt x="11424" y="33718"/>
                    <a:pt x="10759" y="33053"/>
                    <a:pt x="10352" y="32572"/>
                  </a:cubicBezTo>
                  <a:cubicBezTo>
                    <a:pt x="9945" y="32092"/>
                    <a:pt x="9465" y="31648"/>
                    <a:pt x="8984" y="31278"/>
                  </a:cubicBezTo>
                  <a:cubicBezTo>
                    <a:pt x="8319" y="30835"/>
                    <a:pt x="7542" y="30502"/>
                    <a:pt x="7025" y="30206"/>
                  </a:cubicBezTo>
                  <a:cubicBezTo>
                    <a:pt x="6840" y="30058"/>
                    <a:pt x="6692" y="29873"/>
                    <a:pt x="6544" y="29762"/>
                  </a:cubicBezTo>
                  <a:cubicBezTo>
                    <a:pt x="5768" y="29319"/>
                    <a:pt x="4585" y="28653"/>
                    <a:pt x="3439" y="28949"/>
                  </a:cubicBezTo>
                  <a:cubicBezTo>
                    <a:pt x="3291" y="31167"/>
                    <a:pt x="4659" y="31870"/>
                    <a:pt x="5398" y="33201"/>
                  </a:cubicBezTo>
                  <a:cubicBezTo>
                    <a:pt x="5731" y="32646"/>
                    <a:pt x="6100" y="32165"/>
                    <a:pt x="6544" y="31685"/>
                  </a:cubicBezTo>
                  <a:cubicBezTo>
                    <a:pt x="6803" y="31426"/>
                    <a:pt x="7394" y="31241"/>
                    <a:pt x="7394" y="31759"/>
                  </a:cubicBezTo>
                  <a:cubicBezTo>
                    <a:pt x="7394" y="32055"/>
                    <a:pt x="7099" y="32128"/>
                    <a:pt x="6914" y="32313"/>
                  </a:cubicBezTo>
                  <a:cubicBezTo>
                    <a:pt x="6544" y="32720"/>
                    <a:pt x="6248" y="33349"/>
                    <a:pt x="5916" y="33792"/>
                  </a:cubicBezTo>
                  <a:cubicBezTo>
                    <a:pt x="6729" y="34532"/>
                    <a:pt x="8319" y="35160"/>
                    <a:pt x="9798" y="3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3328450" y="646650"/>
              <a:ext cx="116475" cy="42525"/>
            </a:xfrm>
            <a:custGeom>
              <a:avLst/>
              <a:gdLst/>
              <a:ahLst/>
              <a:cxnLst/>
              <a:rect l="l" t="t" r="r" b="b"/>
              <a:pathLst>
                <a:path w="4659" h="1701" extrusionOk="0">
                  <a:moveTo>
                    <a:pt x="4548" y="1405"/>
                  </a:moveTo>
                  <a:cubicBezTo>
                    <a:pt x="3697" y="1553"/>
                    <a:pt x="2477" y="222"/>
                    <a:pt x="1109" y="850"/>
                  </a:cubicBezTo>
                  <a:cubicBezTo>
                    <a:pt x="740" y="1035"/>
                    <a:pt x="703" y="1368"/>
                    <a:pt x="481" y="1701"/>
                  </a:cubicBezTo>
                  <a:cubicBezTo>
                    <a:pt x="0" y="1701"/>
                    <a:pt x="296" y="1035"/>
                    <a:pt x="407" y="924"/>
                  </a:cubicBezTo>
                  <a:cubicBezTo>
                    <a:pt x="1035" y="0"/>
                    <a:pt x="3032" y="259"/>
                    <a:pt x="3919" y="924"/>
                  </a:cubicBezTo>
                  <a:cubicBezTo>
                    <a:pt x="4252" y="961"/>
                    <a:pt x="4659" y="1072"/>
                    <a:pt x="4548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3453225" y="6854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37" y="334"/>
                  </a:moveTo>
                  <a:cubicBezTo>
                    <a:pt x="0" y="75"/>
                    <a:pt x="222" y="1"/>
                    <a:pt x="370" y="75"/>
                  </a:cubicBezTo>
                  <a:cubicBezTo>
                    <a:pt x="555" y="334"/>
                    <a:pt x="185" y="555"/>
                    <a:pt x="37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3477250" y="707650"/>
              <a:ext cx="74900" cy="91525"/>
            </a:xfrm>
            <a:custGeom>
              <a:avLst/>
              <a:gdLst/>
              <a:ahLst/>
              <a:cxnLst/>
              <a:rect l="l" t="t" r="r" b="b"/>
              <a:pathLst>
                <a:path w="2996" h="3661" extrusionOk="0">
                  <a:moveTo>
                    <a:pt x="2810" y="3586"/>
                  </a:moveTo>
                  <a:cubicBezTo>
                    <a:pt x="2699" y="3549"/>
                    <a:pt x="2699" y="3660"/>
                    <a:pt x="2625" y="3623"/>
                  </a:cubicBezTo>
                  <a:cubicBezTo>
                    <a:pt x="2404" y="3291"/>
                    <a:pt x="2293" y="2884"/>
                    <a:pt x="2256" y="2477"/>
                  </a:cubicBezTo>
                  <a:cubicBezTo>
                    <a:pt x="1886" y="1886"/>
                    <a:pt x="1479" y="1331"/>
                    <a:pt x="999" y="813"/>
                  </a:cubicBezTo>
                  <a:cubicBezTo>
                    <a:pt x="777" y="592"/>
                    <a:pt x="1" y="185"/>
                    <a:pt x="666" y="0"/>
                  </a:cubicBezTo>
                  <a:cubicBezTo>
                    <a:pt x="1405" y="666"/>
                    <a:pt x="2071" y="1405"/>
                    <a:pt x="2625" y="2255"/>
                  </a:cubicBezTo>
                  <a:cubicBezTo>
                    <a:pt x="2625" y="2736"/>
                    <a:pt x="2995" y="3143"/>
                    <a:pt x="281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3168550" y="811150"/>
              <a:ext cx="55475" cy="37000"/>
            </a:xfrm>
            <a:custGeom>
              <a:avLst/>
              <a:gdLst/>
              <a:ahLst/>
              <a:cxnLst/>
              <a:rect l="l" t="t" r="r" b="b"/>
              <a:pathLst>
                <a:path w="2219" h="1480" extrusionOk="0">
                  <a:moveTo>
                    <a:pt x="2219" y="740"/>
                  </a:moveTo>
                  <a:cubicBezTo>
                    <a:pt x="2182" y="740"/>
                    <a:pt x="2108" y="777"/>
                    <a:pt x="2108" y="851"/>
                  </a:cubicBezTo>
                  <a:cubicBezTo>
                    <a:pt x="1701" y="666"/>
                    <a:pt x="1294" y="592"/>
                    <a:pt x="851" y="666"/>
                  </a:cubicBezTo>
                  <a:cubicBezTo>
                    <a:pt x="444" y="777"/>
                    <a:pt x="703" y="1295"/>
                    <a:pt x="333" y="1480"/>
                  </a:cubicBezTo>
                  <a:cubicBezTo>
                    <a:pt x="0" y="1295"/>
                    <a:pt x="148" y="777"/>
                    <a:pt x="296" y="592"/>
                  </a:cubicBezTo>
                  <a:cubicBezTo>
                    <a:pt x="629" y="75"/>
                    <a:pt x="2145" y="1"/>
                    <a:pt x="2219" y="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1"/>
            <p:cNvSpPr/>
            <p:nvPr/>
          </p:nvSpPr>
          <p:spPr>
            <a:xfrm>
              <a:off x="3240650" y="827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518" y="259"/>
                  </a:moveTo>
                  <a:cubicBezTo>
                    <a:pt x="555" y="333"/>
                    <a:pt x="518" y="481"/>
                    <a:pt x="444" y="555"/>
                  </a:cubicBezTo>
                  <a:lnTo>
                    <a:pt x="259" y="555"/>
                  </a:lnTo>
                  <a:cubicBezTo>
                    <a:pt x="0" y="407"/>
                    <a:pt x="296" y="0"/>
                    <a:pt x="51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1"/>
            <p:cNvSpPr/>
            <p:nvPr/>
          </p:nvSpPr>
          <p:spPr>
            <a:xfrm>
              <a:off x="3290550" y="837950"/>
              <a:ext cx="153450" cy="172875"/>
            </a:xfrm>
            <a:custGeom>
              <a:avLst/>
              <a:gdLst/>
              <a:ahLst/>
              <a:cxnLst/>
              <a:rect l="l" t="t" r="r" b="b"/>
              <a:pathLst>
                <a:path w="6138" h="6915" extrusionOk="0">
                  <a:moveTo>
                    <a:pt x="2071" y="1887"/>
                  </a:moveTo>
                  <a:cubicBezTo>
                    <a:pt x="1701" y="1517"/>
                    <a:pt x="1294" y="1184"/>
                    <a:pt x="851" y="962"/>
                  </a:cubicBezTo>
                  <a:cubicBezTo>
                    <a:pt x="555" y="851"/>
                    <a:pt x="259" y="703"/>
                    <a:pt x="0" y="519"/>
                  </a:cubicBezTo>
                  <a:cubicBezTo>
                    <a:pt x="222" y="1"/>
                    <a:pt x="999" y="629"/>
                    <a:pt x="1331" y="851"/>
                  </a:cubicBezTo>
                  <a:cubicBezTo>
                    <a:pt x="1516" y="962"/>
                    <a:pt x="1701" y="1036"/>
                    <a:pt x="1886" y="1147"/>
                  </a:cubicBezTo>
                  <a:cubicBezTo>
                    <a:pt x="2034" y="1258"/>
                    <a:pt x="2108" y="1443"/>
                    <a:pt x="2293" y="1554"/>
                  </a:cubicBezTo>
                  <a:cubicBezTo>
                    <a:pt x="2514" y="1665"/>
                    <a:pt x="2736" y="1813"/>
                    <a:pt x="2958" y="1960"/>
                  </a:cubicBezTo>
                  <a:cubicBezTo>
                    <a:pt x="3069" y="2034"/>
                    <a:pt x="3106" y="2219"/>
                    <a:pt x="3217" y="2293"/>
                  </a:cubicBezTo>
                  <a:cubicBezTo>
                    <a:pt x="3550" y="2589"/>
                    <a:pt x="3993" y="2811"/>
                    <a:pt x="4252" y="3070"/>
                  </a:cubicBezTo>
                  <a:cubicBezTo>
                    <a:pt x="4622" y="3476"/>
                    <a:pt x="4918" y="4031"/>
                    <a:pt x="5287" y="4511"/>
                  </a:cubicBezTo>
                  <a:cubicBezTo>
                    <a:pt x="5657" y="4955"/>
                    <a:pt x="5953" y="5510"/>
                    <a:pt x="6138" y="6064"/>
                  </a:cubicBezTo>
                  <a:cubicBezTo>
                    <a:pt x="6138" y="6286"/>
                    <a:pt x="6138" y="6804"/>
                    <a:pt x="5953" y="6841"/>
                  </a:cubicBezTo>
                  <a:cubicBezTo>
                    <a:pt x="5620" y="6915"/>
                    <a:pt x="5768" y="6471"/>
                    <a:pt x="5731" y="6249"/>
                  </a:cubicBezTo>
                  <a:cubicBezTo>
                    <a:pt x="5657" y="5879"/>
                    <a:pt x="5472" y="5547"/>
                    <a:pt x="5287" y="5251"/>
                  </a:cubicBezTo>
                  <a:cubicBezTo>
                    <a:pt x="5102" y="4955"/>
                    <a:pt x="4918" y="4659"/>
                    <a:pt x="4696" y="4437"/>
                  </a:cubicBezTo>
                  <a:cubicBezTo>
                    <a:pt x="4437" y="4105"/>
                    <a:pt x="4252" y="3661"/>
                    <a:pt x="3993" y="3365"/>
                  </a:cubicBezTo>
                  <a:cubicBezTo>
                    <a:pt x="3661" y="3070"/>
                    <a:pt x="3328" y="2811"/>
                    <a:pt x="2958" y="2589"/>
                  </a:cubicBezTo>
                  <a:cubicBezTo>
                    <a:pt x="2699" y="2367"/>
                    <a:pt x="2478" y="1960"/>
                    <a:pt x="2071" y="1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3042850" y="898975"/>
              <a:ext cx="158075" cy="163600"/>
            </a:xfrm>
            <a:custGeom>
              <a:avLst/>
              <a:gdLst/>
              <a:ahLst/>
              <a:cxnLst/>
              <a:rect l="l" t="t" r="r" b="b"/>
              <a:pathLst>
                <a:path w="6323" h="6544" extrusionOk="0">
                  <a:moveTo>
                    <a:pt x="6322" y="259"/>
                  </a:moveTo>
                  <a:cubicBezTo>
                    <a:pt x="6322" y="629"/>
                    <a:pt x="5953" y="776"/>
                    <a:pt x="5731" y="961"/>
                  </a:cubicBezTo>
                  <a:cubicBezTo>
                    <a:pt x="5509" y="1183"/>
                    <a:pt x="5324" y="1442"/>
                    <a:pt x="5102" y="1664"/>
                  </a:cubicBezTo>
                  <a:cubicBezTo>
                    <a:pt x="4733" y="2107"/>
                    <a:pt x="4252" y="2477"/>
                    <a:pt x="3845" y="2884"/>
                  </a:cubicBezTo>
                  <a:cubicBezTo>
                    <a:pt x="3439" y="3290"/>
                    <a:pt x="3106" y="3771"/>
                    <a:pt x="2736" y="4178"/>
                  </a:cubicBezTo>
                  <a:cubicBezTo>
                    <a:pt x="2145" y="4843"/>
                    <a:pt x="1553" y="5472"/>
                    <a:pt x="925" y="6026"/>
                  </a:cubicBezTo>
                  <a:cubicBezTo>
                    <a:pt x="740" y="6211"/>
                    <a:pt x="592" y="6544"/>
                    <a:pt x="296" y="6544"/>
                  </a:cubicBezTo>
                  <a:cubicBezTo>
                    <a:pt x="0" y="6100"/>
                    <a:pt x="629" y="5767"/>
                    <a:pt x="888" y="5509"/>
                  </a:cubicBezTo>
                  <a:cubicBezTo>
                    <a:pt x="1479" y="4880"/>
                    <a:pt x="2034" y="4289"/>
                    <a:pt x="2662" y="3660"/>
                  </a:cubicBezTo>
                  <a:cubicBezTo>
                    <a:pt x="3623" y="2477"/>
                    <a:pt x="4696" y="1405"/>
                    <a:pt x="5842" y="370"/>
                  </a:cubicBezTo>
                  <a:cubicBezTo>
                    <a:pt x="5879" y="222"/>
                    <a:pt x="6211" y="0"/>
                    <a:pt x="63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2903275" y="894350"/>
              <a:ext cx="348475" cy="433500"/>
            </a:xfrm>
            <a:custGeom>
              <a:avLst/>
              <a:gdLst/>
              <a:ahLst/>
              <a:cxnLst/>
              <a:rect l="l" t="t" r="r" b="b"/>
              <a:pathLst>
                <a:path w="13939" h="17340" extrusionOk="0">
                  <a:moveTo>
                    <a:pt x="12830" y="1886"/>
                  </a:moveTo>
                  <a:cubicBezTo>
                    <a:pt x="13051" y="1960"/>
                    <a:pt x="13347" y="1960"/>
                    <a:pt x="13310" y="2329"/>
                  </a:cubicBezTo>
                  <a:cubicBezTo>
                    <a:pt x="13125" y="2477"/>
                    <a:pt x="12756" y="2329"/>
                    <a:pt x="12608" y="2181"/>
                  </a:cubicBezTo>
                  <a:cubicBezTo>
                    <a:pt x="12349" y="2588"/>
                    <a:pt x="12016" y="2921"/>
                    <a:pt x="11683" y="3254"/>
                  </a:cubicBezTo>
                  <a:cubicBezTo>
                    <a:pt x="11868" y="3512"/>
                    <a:pt x="12201" y="3475"/>
                    <a:pt x="12201" y="3845"/>
                  </a:cubicBezTo>
                  <a:cubicBezTo>
                    <a:pt x="12201" y="4437"/>
                    <a:pt x="11462" y="4141"/>
                    <a:pt x="11129" y="3882"/>
                  </a:cubicBezTo>
                  <a:cubicBezTo>
                    <a:pt x="10685" y="4289"/>
                    <a:pt x="10316" y="4732"/>
                    <a:pt x="9946" y="5213"/>
                  </a:cubicBezTo>
                  <a:cubicBezTo>
                    <a:pt x="10168" y="5324"/>
                    <a:pt x="10463" y="5435"/>
                    <a:pt x="10500" y="5731"/>
                  </a:cubicBezTo>
                  <a:cubicBezTo>
                    <a:pt x="10463" y="5731"/>
                    <a:pt x="10500" y="5768"/>
                    <a:pt x="10463" y="5805"/>
                  </a:cubicBezTo>
                  <a:cubicBezTo>
                    <a:pt x="10205" y="5989"/>
                    <a:pt x="9983" y="5583"/>
                    <a:pt x="9687" y="5546"/>
                  </a:cubicBezTo>
                  <a:cubicBezTo>
                    <a:pt x="9243" y="5916"/>
                    <a:pt x="8948" y="6433"/>
                    <a:pt x="8541" y="6803"/>
                  </a:cubicBezTo>
                  <a:cubicBezTo>
                    <a:pt x="8689" y="7136"/>
                    <a:pt x="9613" y="7283"/>
                    <a:pt x="9243" y="7801"/>
                  </a:cubicBezTo>
                  <a:cubicBezTo>
                    <a:pt x="8948" y="8208"/>
                    <a:pt x="8282" y="7690"/>
                    <a:pt x="8060" y="7431"/>
                  </a:cubicBezTo>
                  <a:cubicBezTo>
                    <a:pt x="7543" y="7949"/>
                    <a:pt x="6988" y="8430"/>
                    <a:pt x="6508" y="8984"/>
                  </a:cubicBezTo>
                  <a:cubicBezTo>
                    <a:pt x="6766" y="9095"/>
                    <a:pt x="7284" y="9169"/>
                    <a:pt x="7062" y="9539"/>
                  </a:cubicBezTo>
                  <a:cubicBezTo>
                    <a:pt x="6803" y="9539"/>
                    <a:pt x="6508" y="9465"/>
                    <a:pt x="6286" y="9317"/>
                  </a:cubicBezTo>
                  <a:cubicBezTo>
                    <a:pt x="5842" y="9760"/>
                    <a:pt x="5435" y="10241"/>
                    <a:pt x="5066" y="10722"/>
                  </a:cubicBezTo>
                  <a:cubicBezTo>
                    <a:pt x="5251" y="11128"/>
                    <a:pt x="5657" y="11868"/>
                    <a:pt x="4992" y="11831"/>
                  </a:cubicBezTo>
                  <a:cubicBezTo>
                    <a:pt x="4733" y="11831"/>
                    <a:pt x="4622" y="11572"/>
                    <a:pt x="4474" y="11387"/>
                  </a:cubicBezTo>
                  <a:cubicBezTo>
                    <a:pt x="4031" y="11757"/>
                    <a:pt x="3624" y="12201"/>
                    <a:pt x="3328" y="12718"/>
                  </a:cubicBezTo>
                  <a:cubicBezTo>
                    <a:pt x="3439" y="12866"/>
                    <a:pt x="3735" y="12903"/>
                    <a:pt x="3624" y="13199"/>
                  </a:cubicBezTo>
                  <a:cubicBezTo>
                    <a:pt x="3439" y="13347"/>
                    <a:pt x="3254" y="13162"/>
                    <a:pt x="3032" y="13125"/>
                  </a:cubicBezTo>
                  <a:cubicBezTo>
                    <a:pt x="2700" y="13605"/>
                    <a:pt x="2367" y="14160"/>
                    <a:pt x="1997" y="14678"/>
                  </a:cubicBezTo>
                  <a:cubicBezTo>
                    <a:pt x="2367" y="14752"/>
                    <a:pt x="2811" y="15454"/>
                    <a:pt x="2293" y="15602"/>
                  </a:cubicBezTo>
                  <a:cubicBezTo>
                    <a:pt x="1960" y="15676"/>
                    <a:pt x="1775" y="15417"/>
                    <a:pt x="1554" y="15269"/>
                  </a:cubicBezTo>
                  <a:cubicBezTo>
                    <a:pt x="1073" y="15491"/>
                    <a:pt x="814" y="17339"/>
                    <a:pt x="1" y="16563"/>
                  </a:cubicBezTo>
                  <a:cubicBezTo>
                    <a:pt x="38" y="16082"/>
                    <a:pt x="260" y="15639"/>
                    <a:pt x="629" y="15343"/>
                  </a:cubicBezTo>
                  <a:cubicBezTo>
                    <a:pt x="1110" y="14567"/>
                    <a:pt x="1701" y="13753"/>
                    <a:pt x="2293" y="12866"/>
                  </a:cubicBezTo>
                  <a:cubicBezTo>
                    <a:pt x="2921" y="11942"/>
                    <a:pt x="3661" y="11091"/>
                    <a:pt x="4437" y="10315"/>
                  </a:cubicBezTo>
                  <a:cubicBezTo>
                    <a:pt x="5214" y="9502"/>
                    <a:pt x="5990" y="8356"/>
                    <a:pt x="6914" y="7505"/>
                  </a:cubicBezTo>
                  <a:cubicBezTo>
                    <a:pt x="7432" y="7025"/>
                    <a:pt x="7875" y="6470"/>
                    <a:pt x="8319" y="5916"/>
                  </a:cubicBezTo>
                  <a:cubicBezTo>
                    <a:pt x="9280" y="4769"/>
                    <a:pt x="10353" y="3623"/>
                    <a:pt x="11388" y="2477"/>
                  </a:cubicBezTo>
                  <a:cubicBezTo>
                    <a:pt x="11868" y="1960"/>
                    <a:pt x="12201" y="1479"/>
                    <a:pt x="12682" y="924"/>
                  </a:cubicBezTo>
                  <a:cubicBezTo>
                    <a:pt x="12867" y="703"/>
                    <a:pt x="13273" y="0"/>
                    <a:pt x="13606" y="481"/>
                  </a:cubicBezTo>
                  <a:cubicBezTo>
                    <a:pt x="13939" y="924"/>
                    <a:pt x="13014" y="1553"/>
                    <a:pt x="12830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1"/>
            <p:cNvSpPr/>
            <p:nvPr/>
          </p:nvSpPr>
          <p:spPr>
            <a:xfrm>
              <a:off x="3290550" y="933150"/>
              <a:ext cx="84125" cy="74900"/>
            </a:xfrm>
            <a:custGeom>
              <a:avLst/>
              <a:gdLst/>
              <a:ahLst/>
              <a:cxnLst/>
              <a:rect l="l" t="t" r="r" b="b"/>
              <a:pathLst>
                <a:path w="3365" h="2996" extrusionOk="0">
                  <a:moveTo>
                    <a:pt x="3069" y="2996"/>
                  </a:moveTo>
                  <a:cubicBezTo>
                    <a:pt x="2736" y="2922"/>
                    <a:pt x="2662" y="2552"/>
                    <a:pt x="2514" y="2330"/>
                  </a:cubicBezTo>
                  <a:cubicBezTo>
                    <a:pt x="1960" y="1628"/>
                    <a:pt x="1294" y="1036"/>
                    <a:pt x="592" y="593"/>
                  </a:cubicBezTo>
                  <a:cubicBezTo>
                    <a:pt x="444" y="519"/>
                    <a:pt x="37" y="408"/>
                    <a:pt x="0" y="223"/>
                  </a:cubicBezTo>
                  <a:cubicBezTo>
                    <a:pt x="0" y="38"/>
                    <a:pt x="185" y="1"/>
                    <a:pt x="333" y="38"/>
                  </a:cubicBezTo>
                  <a:cubicBezTo>
                    <a:pt x="814" y="223"/>
                    <a:pt x="1221" y="519"/>
                    <a:pt x="1590" y="851"/>
                  </a:cubicBezTo>
                  <a:cubicBezTo>
                    <a:pt x="1960" y="1110"/>
                    <a:pt x="2330" y="1406"/>
                    <a:pt x="2625" y="1776"/>
                  </a:cubicBezTo>
                  <a:cubicBezTo>
                    <a:pt x="2884" y="2071"/>
                    <a:pt x="3365" y="2626"/>
                    <a:pt x="3069" y="2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1"/>
            <p:cNvSpPr/>
            <p:nvPr/>
          </p:nvSpPr>
          <p:spPr>
            <a:xfrm>
              <a:off x="3271150" y="947950"/>
              <a:ext cx="85050" cy="87825"/>
            </a:xfrm>
            <a:custGeom>
              <a:avLst/>
              <a:gdLst/>
              <a:ahLst/>
              <a:cxnLst/>
              <a:rect l="l" t="t" r="r" b="b"/>
              <a:pathLst>
                <a:path w="3402" h="3513" extrusionOk="0">
                  <a:moveTo>
                    <a:pt x="2736" y="2958"/>
                  </a:moveTo>
                  <a:cubicBezTo>
                    <a:pt x="2070" y="1849"/>
                    <a:pt x="555" y="1627"/>
                    <a:pt x="0" y="407"/>
                  </a:cubicBezTo>
                  <a:cubicBezTo>
                    <a:pt x="259" y="1"/>
                    <a:pt x="555" y="629"/>
                    <a:pt x="776" y="851"/>
                  </a:cubicBezTo>
                  <a:cubicBezTo>
                    <a:pt x="1109" y="1147"/>
                    <a:pt x="1960" y="1590"/>
                    <a:pt x="2292" y="1886"/>
                  </a:cubicBezTo>
                  <a:cubicBezTo>
                    <a:pt x="2588" y="2145"/>
                    <a:pt x="2847" y="2404"/>
                    <a:pt x="3069" y="2736"/>
                  </a:cubicBezTo>
                  <a:cubicBezTo>
                    <a:pt x="3401" y="3254"/>
                    <a:pt x="2921" y="3513"/>
                    <a:pt x="2736" y="2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1"/>
            <p:cNvSpPr/>
            <p:nvPr/>
          </p:nvSpPr>
          <p:spPr>
            <a:xfrm>
              <a:off x="3262825" y="980300"/>
              <a:ext cx="82275" cy="71200"/>
            </a:xfrm>
            <a:custGeom>
              <a:avLst/>
              <a:gdLst/>
              <a:ahLst/>
              <a:cxnLst/>
              <a:rect l="l" t="t" r="r" b="b"/>
              <a:pathLst>
                <a:path w="3291" h="2848" extrusionOk="0">
                  <a:moveTo>
                    <a:pt x="2884" y="2847"/>
                  </a:moveTo>
                  <a:cubicBezTo>
                    <a:pt x="2366" y="2404"/>
                    <a:pt x="2108" y="1849"/>
                    <a:pt x="1590" y="1405"/>
                  </a:cubicBezTo>
                  <a:cubicBezTo>
                    <a:pt x="1331" y="1184"/>
                    <a:pt x="1036" y="999"/>
                    <a:pt x="777" y="814"/>
                  </a:cubicBezTo>
                  <a:cubicBezTo>
                    <a:pt x="481" y="666"/>
                    <a:pt x="111" y="555"/>
                    <a:pt x="0" y="185"/>
                  </a:cubicBezTo>
                  <a:cubicBezTo>
                    <a:pt x="74" y="74"/>
                    <a:pt x="148" y="0"/>
                    <a:pt x="259" y="74"/>
                  </a:cubicBezTo>
                  <a:cubicBezTo>
                    <a:pt x="1183" y="518"/>
                    <a:pt x="1997" y="1184"/>
                    <a:pt x="2625" y="1997"/>
                  </a:cubicBezTo>
                  <a:cubicBezTo>
                    <a:pt x="2810" y="2219"/>
                    <a:pt x="3291" y="2588"/>
                    <a:pt x="2884" y="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1"/>
            <p:cNvSpPr/>
            <p:nvPr/>
          </p:nvSpPr>
          <p:spPr>
            <a:xfrm>
              <a:off x="3244325" y="988625"/>
              <a:ext cx="82300" cy="74875"/>
            </a:xfrm>
            <a:custGeom>
              <a:avLst/>
              <a:gdLst/>
              <a:ahLst/>
              <a:cxnLst/>
              <a:rect l="l" t="t" r="r" b="b"/>
              <a:pathLst>
                <a:path w="3292" h="2995" extrusionOk="0">
                  <a:moveTo>
                    <a:pt x="1" y="370"/>
                  </a:moveTo>
                  <a:cubicBezTo>
                    <a:pt x="297" y="0"/>
                    <a:pt x="1073" y="851"/>
                    <a:pt x="1332" y="1035"/>
                  </a:cubicBezTo>
                  <a:cubicBezTo>
                    <a:pt x="2108" y="1627"/>
                    <a:pt x="2441" y="1738"/>
                    <a:pt x="2959" y="2403"/>
                  </a:cubicBezTo>
                  <a:cubicBezTo>
                    <a:pt x="3106" y="2588"/>
                    <a:pt x="3291" y="2958"/>
                    <a:pt x="2959" y="2995"/>
                  </a:cubicBezTo>
                  <a:cubicBezTo>
                    <a:pt x="2811" y="2995"/>
                    <a:pt x="2367" y="2329"/>
                    <a:pt x="2293" y="2255"/>
                  </a:cubicBezTo>
                  <a:cubicBezTo>
                    <a:pt x="1665" y="1627"/>
                    <a:pt x="555" y="1146"/>
                    <a:pt x="1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3234175" y="1020050"/>
              <a:ext cx="77650" cy="62875"/>
            </a:xfrm>
            <a:custGeom>
              <a:avLst/>
              <a:gdLst/>
              <a:ahLst/>
              <a:cxnLst/>
              <a:rect l="l" t="t" r="r" b="b"/>
              <a:pathLst>
                <a:path w="3106" h="2515" extrusionOk="0">
                  <a:moveTo>
                    <a:pt x="2736" y="2514"/>
                  </a:moveTo>
                  <a:cubicBezTo>
                    <a:pt x="2403" y="2440"/>
                    <a:pt x="2477" y="2255"/>
                    <a:pt x="2329" y="2071"/>
                  </a:cubicBezTo>
                  <a:cubicBezTo>
                    <a:pt x="1812" y="1516"/>
                    <a:pt x="1220" y="1035"/>
                    <a:pt x="592" y="666"/>
                  </a:cubicBezTo>
                  <a:cubicBezTo>
                    <a:pt x="444" y="555"/>
                    <a:pt x="0" y="370"/>
                    <a:pt x="0" y="259"/>
                  </a:cubicBezTo>
                  <a:cubicBezTo>
                    <a:pt x="0" y="111"/>
                    <a:pt x="148" y="0"/>
                    <a:pt x="296" y="74"/>
                  </a:cubicBezTo>
                  <a:cubicBezTo>
                    <a:pt x="888" y="296"/>
                    <a:pt x="1405" y="666"/>
                    <a:pt x="1849" y="1109"/>
                  </a:cubicBezTo>
                  <a:cubicBezTo>
                    <a:pt x="2292" y="1479"/>
                    <a:pt x="3106" y="1997"/>
                    <a:pt x="2736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1"/>
            <p:cNvSpPr/>
            <p:nvPr/>
          </p:nvSpPr>
          <p:spPr>
            <a:xfrm>
              <a:off x="3422725" y="1013575"/>
              <a:ext cx="13875" cy="21275"/>
            </a:xfrm>
            <a:custGeom>
              <a:avLst/>
              <a:gdLst/>
              <a:ahLst/>
              <a:cxnLst/>
              <a:rect l="l" t="t" r="r" b="b"/>
              <a:pathLst>
                <a:path w="555" h="851" extrusionOk="0">
                  <a:moveTo>
                    <a:pt x="518" y="666"/>
                  </a:moveTo>
                  <a:cubicBezTo>
                    <a:pt x="0" y="851"/>
                    <a:pt x="222" y="0"/>
                    <a:pt x="555" y="407"/>
                  </a:cubicBezTo>
                  <a:cubicBezTo>
                    <a:pt x="555" y="481"/>
                    <a:pt x="555" y="555"/>
                    <a:pt x="518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1"/>
            <p:cNvSpPr/>
            <p:nvPr/>
          </p:nvSpPr>
          <p:spPr>
            <a:xfrm>
              <a:off x="3210150" y="1045925"/>
              <a:ext cx="83200" cy="57325"/>
            </a:xfrm>
            <a:custGeom>
              <a:avLst/>
              <a:gdLst/>
              <a:ahLst/>
              <a:cxnLst/>
              <a:rect l="l" t="t" r="r" b="b"/>
              <a:pathLst>
                <a:path w="3328" h="2293" extrusionOk="0">
                  <a:moveTo>
                    <a:pt x="2588" y="2293"/>
                  </a:moveTo>
                  <a:cubicBezTo>
                    <a:pt x="2514" y="2219"/>
                    <a:pt x="2403" y="2108"/>
                    <a:pt x="2514" y="1997"/>
                  </a:cubicBezTo>
                  <a:cubicBezTo>
                    <a:pt x="2218" y="1516"/>
                    <a:pt x="1775" y="1331"/>
                    <a:pt x="1183" y="925"/>
                  </a:cubicBezTo>
                  <a:cubicBezTo>
                    <a:pt x="813" y="703"/>
                    <a:pt x="0" y="370"/>
                    <a:pt x="444" y="0"/>
                  </a:cubicBezTo>
                  <a:lnTo>
                    <a:pt x="518" y="0"/>
                  </a:lnTo>
                  <a:cubicBezTo>
                    <a:pt x="887" y="407"/>
                    <a:pt x="1959" y="814"/>
                    <a:pt x="2477" y="1294"/>
                  </a:cubicBezTo>
                  <a:cubicBezTo>
                    <a:pt x="2662" y="1479"/>
                    <a:pt x="3327" y="2256"/>
                    <a:pt x="258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3192575" y="1064400"/>
              <a:ext cx="80450" cy="64725"/>
            </a:xfrm>
            <a:custGeom>
              <a:avLst/>
              <a:gdLst/>
              <a:ahLst/>
              <a:cxnLst/>
              <a:rect l="l" t="t" r="r" b="b"/>
              <a:pathLst>
                <a:path w="3218" h="2589" extrusionOk="0">
                  <a:moveTo>
                    <a:pt x="3106" y="2478"/>
                  </a:moveTo>
                  <a:cubicBezTo>
                    <a:pt x="2995" y="2478"/>
                    <a:pt x="2995" y="2589"/>
                    <a:pt x="2847" y="2552"/>
                  </a:cubicBezTo>
                  <a:cubicBezTo>
                    <a:pt x="2625" y="2034"/>
                    <a:pt x="1627" y="1184"/>
                    <a:pt x="1073" y="777"/>
                  </a:cubicBezTo>
                  <a:cubicBezTo>
                    <a:pt x="1073" y="777"/>
                    <a:pt x="1" y="112"/>
                    <a:pt x="629" y="1"/>
                  </a:cubicBezTo>
                  <a:cubicBezTo>
                    <a:pt x="777" y="1"/>
                    <a:pt x="1147" y="297"/>
                    <a:pt x="1295" y="407"/>
                  </a:cubicBezTo>
                  <a:cubicBezTo>
                    <a:pt x="1553" y="629"/>
                    <a:pt x="1923" y="1036"/>
                    <a:pt x="2330" y="1332"/>
                  </a:cubicBezTo>
                  <a:cubicBezTo>
                    <a:pt x="2773" y="1665"/>
                    <a:pt x="3217" y="2034"/>
                    <a:pt x="3106" y="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3170400" y="1080125"/>
              <a:ext cx="73025" cy="67500"/>
            </a:xfrm>
            <a:custGeom>
              <a:avLst/>
              <a:gdLst/>
              <a:ahLst/>
              <a:cxnLst/>
              <a:rect l="l" t="t" r="r" b="b"/>
              <a:pathLst>
                <a:path w="2921" h="2700" extrusionOk="0">
                  <a:moveTo>
                    <a:pt x="2921" y="2366"/>
                  </a:moveTo>
                  <a:cubicBezTo>
                    <a:pt x="2514" y="2699"/>
                    <a:pt x="2292" y="1997"/>
                    <a:pt x="2071" y="1738"/>
                  </a:cubicBezTo>
                  <a:cubicBezTo>
                    <a:pt x="1775" y="1368"/>
                    <a:pt x="1405" y="962"/>
                    <a:pt x="1183" y="740"/>
                  </a:cubicBezTo>
                  <a:cubicBezTo>
                    <a:pt x="1109" y="666"/>
                    <a:pt x="0" y="0"/>
                    <a:pt x="851" y="37"/>
                  </a:cubicBezTo>
                  <a:cubicBezTo>
                    <a:pt x="1072" y="148"/>
                    <a:pt x="1294" y="296"/>
                    <a:pt x="1442" y="444"/>
                  </a:cubicBezTo>
                  <a:cubicBezTo>
                    <a:pt x="2034" y="999"/>
                    <a:pt x="2514" y="1664"/>
                    <a:pt x="2921" y="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3002175" y="1090275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888" y="1"/>
                  </a:moveTo>
                  <a:cubicBezTo>
                    <a:pt x="1295" y="630"/>
                    <a:pt x="1" y="186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3177800" y="1107850"/>
              <a:ext cx="52700" cy="53625"/>
            </a:xfrm>
            <a:custGeom>
              <a:avLst/>
              <a:gdLst/>
              <a:ahLst/>
              <a:cxnLst/>
              <a:rect l="l" t="t" r="r" b="b"/>
              <a:pathLst>
                <a:path w="2108" h="2145" extrusionOk="0">
                  <a:moveTo>
                    <a:pt x="1996" y="2108"/>
                  </a:moveTo>
                  <a:cubicBezTo>
                    <a:pt x="1664" y="2145"/>
                    <a:pt x="1590" y="1812"/>
                    <a:pt x="1516" y="1627"/>
                  </a:cubicBezTo>
                  <a:cubicBezTo>
                    <a:pt x="1072" y="1073"/>
                    <a:pt x="592" y="592"/>
                    <a:pt x="0" y="222"/>
                  </a:cubicBezTo>
                  <a:cubicBezTo>
                    <a:pt x="0" y="111"/>
                    <a:pt x="111" y="74"/>
                    <a:pt x="185" y="0"/>
                  </a:cubicBezTo>
                  <a:cubicBezTo>
                    <a:pt x="629" y="185"/>
                    <a:pt x="1035" y="444"/>
                    <a:pt x="1368" y="777"/>
                  </a:cubicBezTo>
                  <a:cubicBezTo>
                    <a:pt x="1701" y="1147"/>
                    <a:pt x="2107" y="1664"/>
                    <a:pt x="1996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2850600" y="1118950"/>
              <a:ext cx="147900" cy="175625"/>
            </a:xfrm>
            <a:custGeom>
              <a:avLst/>
              <a:gdLst/>
              <a:ahLst/>
              <a:cxnLst/>
              <a:rect l="l" t="t" r="r" b="b"/>
              <a:pathLst>
                <a:path w="5916" h="7025" extrusionOk="0">
                  <a:moveTo>
                    <a:pt x="5805" y="37"/>
                  </a:moveTo>
                  <a:cubicBezTo>
                    <a:pt x="5916" y="481"/>
                    <a:pt x="5472" y="703"/>
                    <a:pt x="5287" y="961"/>
                  </a:cubicBezTo>
                  <a:cubicBezTo>
                    <a:pt x="5102" y="1294"/>
                    <a:pt x="4844" y="1553"/>
                    <a:pt x="4585" y="1812"/>
                  </a:cubicBezTo>
                  <a:cubicBezTo>
                    <a:pt x="3476" y="3327"/>
                    <a:pt x="2182" y="4695"/>
                    <a:pt x="1036" y="6322"/>
                  </a:cubicBezTo>
                  <a:cubicBezTo>
                    <a:pt x="925" y="6507"/>
                    <a:pt x="703" y="6988"/>
                    <a:pt x="592" y="7025"/>
                  </a:cubicBezTo>
                  <a:cubicBezTo>
                    <a:pt x="0" y="7025"/>
                    <a:pt x="703" y="6137"/>
                    <a:pt x="740" y="6100"/>
                  </a:cubicBezTo>
                  <a:cubicBezTo>
                    <a:pt x="1405" y="5176"/>
                    <a:pt x="2071" y="4400"/>
                    <a:pt x="2736" y="3512"/>
                  </a:cubicBezTo>
                  <a:cubicBezTo>
                    <a:pt x="3697" y="2144"/>
                    <a:pt x="4696" y="1183"/>
                    <a:pt x="5583" y="0"/>
                  </a:cubicBezTo>
                  <a:cubicBezTo>
                    <a:pt x="5657" y="0"/>
                    <a:pt x="5731" y="0"/>
                    <a:pt x="580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3154675" y="1134650"/>
              <a:ext cx="58250" cy="50850"/>
            </a:xfrm>
            <a:custGeom>
              <a:avLst/>
              <a:gdLst/>
              <a:ahLst/>
              <a:cxnLst/>
              <a:rect l="l" t="t" r="r" b="b"/>
              <a:pathLst>
                <a:path w="2330" h="2034" extrusionOk="0">
                  <a:moveTo>
                    <a:pt x="2219" y="1923"/>
                  </a:moveTo>
                  <a:cubicBezTo>
                    <a:pt x="1923" y="2034"/>
                    <a:pt x="1738" y="1627"/>
                    <a:pt x="1517" y="1405"/>
                  </a:cubicBezTo>
                  <a:cubicBezTo>
                    <a:pt x="1295" y="1184"/>
                    <a:pt x="1110" y="999"/>
                    <a:pt x="888" y="814"/>
                  </a:cubicBezTo>
                  <a:cubicBezTo>
                    <a:pt x="666" y="629"/>
                    <a:pt x="1" y="296"/>
                    <a:pt x="444" y="1"/>
                  </a:cubicBezTo>
                  <a:cubicBezTo>
                    <a:pt x="481" y="1"/>
                    <a:pt x="481" y="1"/>
                    <a:pt x="518" y="38"/>
                  </a:cubicBezTo>
                  <a:cubicBezTo>
                    <a:pt x="962" y="370"/>
                    <a:pt x="1369" y="703"/>
                    <a:pt x="1775" y="1073"/>
                  </a:cubicBezTo>
                  <a:cubicBezTo>
                    <a:pt x="1960" y="1258"/>
                    <a:pt x="2330" y="1627"/>
                    <a:pt x="2219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3133425" y="1158675"/>
              <a:ext cx="71200" cy="62875"/>
            </a:xfrm>
            <a:custGeom>
              <a:avLst/>
              <a:gdLst/>
              <a:ahLst/>
              <a:cxnLst/>
              <a:rect l="l" t="t" r="r" b="b"/>
              <a:pathLst>
                <a:path w="2848" h="2515" extrusionOk="0">
                  <a:moveTo>
                    <a:pt x="2588" y="2515"/>
                  </a:moveTo>
                  <a:cubicBezTo>
                    <a:pt x="2219" y="2515"/>
                    <a:pt x="2071" y="2071"/>
                    <a:pt x="1849" y="1849"/>
                  </a:cubicBezTo>
                  <a:cubicBezTo>
                    <a:pt x="1516" y="1406"/>
                    <a:pt x="1147" y="1036"/>
                    <a:pt x="740" y="703"/>
                  </a:cubicBezTo>
                  <a:cubicBezTo>
                    <a:pt x="629" y="629"/>
                    <a:pt x="0" y="186"/>
                    <a:pt x="481" y="75"/>
                  </a:cubicBezTo>
                  <a:cubicBezTo>
                    <a:pt x="703" y="1"/>
                    <a:pt x="1405" y="666"/>
                    <a:pt x="1516" y="814"/>
                  </a:cubicBezTo>
                  <a:cubicBezTo>
                    <a:pt x="1775" y="1110"/>
                    <a:pt x="2071" y="1517"/>
                    <a:pt x="2330" y="1849"/>
                  </a:cubicBezTo>
                  <a:cubicBezTo>
                    <a:pt x="2514" y="2034"/>
                    <a:pt x="2847" y="2256"/>
                    <a:pt x="2588" y="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3119550" y="1171625"/>
              <a:ext cx="65650" cy="73975"/>
            </a:xfrm>
            <a:custGeom>
              <a:avLst/>
              <a:gdLst/>
              <a:ahLst/>
              <a:cxnLst/>
              <a:rect l="l" t="t" r="r" b="b"/>
              <a:pathLst>
                <a:path w="2626" h="2959" extrusionOk="0">
                  <a:moveTo>
                    <a:pt x="2589" y="2810"/>
                  </a:moveTo>
                  <a:cubicBezTo>
                    <a:pt x="2293" y="2958"/>
                    <a:pt x="2108" y="2699"/>
                    <a:pt x="2071" y="2440"/>
                  </a:cubicBezTo>
                  <a:cubicBezTo>
                    <a:pt x="1332" y="1849"/>
                    <a:pt x="666" y="1257"/>
                    <a:pt x="1" y="592"/>
                  </a:cubicBezTo>
                  <a:cubicBezTo>
                    <a:pt x="186" y="0"/>
                    <a:pt x="666" y="740"/>
                    <a:pt x="888" y="962"/>
                  </a:cubicBezTo>
                  <a:cubicBezTo>
                    <a:pt x="1443" y="1479"/>
                    <a:pt x="2626" y="2034"/>
                    <a:pt x="2589" y="2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3089975" y="1201200"/>
              <a:ext cx="86000" cy="65650"/>
            </a:xfrm>
            <a:custGeom>
              <a:avLst/>
              <a:gdLst/>
              <a:ahLst/>
              <a:cxnLst/>
              <a:rect l="l" t="t" r="r" b="b"/>
              <a:pathLst>
                <a:path w="3440" h="2626" extrusionOk="0">
                  <a:moveTo>
                    <a:pt x="3106" y="2625"/>
                  </a:moveTo>
                  <a:cubicBezTo>
                    <a:pt x="2774" y="2625"/>
                    <a:pt x="2848" y="2441"/>
                    <a:pt x="2700" y="2219"/>
                  </a:cubicBezTo>
                  <a:cubicBezTo>
                    <a:pt x="2108" y="1664"/>
                    <a:pt x="1480" y="1184"/>
                    <a:pt x="851" y="740"/>
                  </a:cubicBezTo>
                  <a:cubicBezTo>
                    <a:pt x="629" y="555"/>
                    <a:pt x="1" y="259"/>
                    <a:pt x="444" y="0"/>
                  </a:cubicBezTo>
                  <a:cubicBezTo>
                    <a:pt x="1295" y="518"/>
                    <a:pt x="2108" y="1147"/>
                    <a:pt x="2848" y="1812"/>
                  </a:cubicBezTo>
                  <a:cubicBezTo>
                    <a:pt x="2995" y="1997"/>
                    <a:pt x="3439" y="2367"/>
                    <a:pt x="310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3077975" y="1223375"/>
              <a:ext cx="66575" cy="63800"/>
            </a:xfrm>
            <a:custGeom>
              <a:avLst/>
              <a:gdLst/>
              <a:ahLst/>
              <a:cxnLst/>
              <a:rect l="l" t="t" r="r" b="b"/>
              <a:pathLst>
                <a:path w="2663" h="2552" extrusionOk="0">
                  <a:moveTo>
                    <a:pt x="2662" y="2293"/>
                  </a:moveTo>
                  <a:cubicBezTo>
                    <a:pt x="2403" y="2552"/>
                    <a:pt x="2145" y="2219"/>
                    <a:pt x="1997" y="2071"/>
                  </a:cubicBezTo>
                  <a:cubicBezTo>
                    <a:pt x="1405" y="1406"/>
                    <a:pt x="740" y="814"/>
                    <a:pt x="0" y="260"/>
                  </a:cubicBezTo>
                  <a:cubicBezTo>
                    <a:pt x="37" y="38"/>
                    <a:pt x="222" y="1"/>
                    <a:pt x="444" y="75"/>
                  </a:cubicBezTo>
                  <a:cubicBezTo>
                    <a:pt x="887" y="334"/>
                    <a:pt x="1257" y="703"/>
                    <a:pt x="1590" y="1110"/>
                  </a:cubicBezTo>
                  <a:cubicBezTo>
                    <a:pt x="1997" y="1554"/>
                    <a:pt x="2551" y="1849"/>
                    <a:pt x="2662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3045625" y="1248325"/>
              <a:ext cx="84125" cy="61050"/>
            </a:xfrm>
            <a:custGeom>
              <a:avLst/>
              <a:gdLst/>
              <a:ahLst/>
              <a:cxnLst/>
              <a:rect l="l" t="t" r="r" b="b"/>
              <a:pathLst>
                <a:path w="3365" h="2442" extrusionOk="0">
                  <a:moveTo>
                    <a:pt x="3365" y="2293"/>
                  </a:moveTo>
                  <a:cubicBezTo>
                    <a:pt x="3328" y="2330"/>
                    <a:pt x="3291" y="2367"/>
                    <a:pt x="3254" y="2404"/>
                  </a:cubicBezTo>
                  <a:cubicBezTo>
                    <a:pt x="2958" y="2441"/>
                    <a:pt x="2921" y="2219"/>
                    <a:pt x="2847" y="2034"/>
                  </a:cubicBezTo>
                  <a:cubicBezTo>
                    <a:pt x="2329" y="1369"/>
                    <a:pt x="1590" y="1036"/>
                    <a:pt x="740" y="556"/>
                  </a:cubicBezTo>
                  <a:cubicBezTo>
                    <a:pt x="555" y="445"/>
                    <a:pt x="0" y="149"/>
                    <a:pt x="518" y="38"/>
                  </a:cubicBezTo>
                  <a:cubicBezTo>
                    <a:pt x="740" y="1"/>
                    <a:pt x="1257" y="408"/>
                    <a:pt x="1405" y="519"/>
                  </a:cubicBezTo>
                  <a:cubicBezTo>
                    <a:pt x="2181" y="962"/>
                    <a:pt x="3180" y="1406"/>
                    <a:pt x="3365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3045625" y="1266825"/>
              <a:ext cx="59175" cy="56400"/>
            </a:xfrm>
            <a:custGeom>
              <a:avLst/>
              <a:gdLst/>
              <a:ahLst/>
              <a:cxnLst/>
              <a:rect l="l" t="t" r="r" b="b"/>
              <a:pathLst>
                <a:path w="2367" h="2256" extrusionOk="0">
                  <a:moveTo>
                    <a:pt x="2181" y="2256"/>
                  </a:moveTo>
                  <a:cubicBezTo>
                    <a:pt x="1886" y="2256"/>
                    <a:pt x="1738" y="1997"/>
                    <a:pt x="1553" y="1812"/>
                  </a:cubicBezTo>
                  <a:cubicBezTo>
                    <a:pt x="1220" y="1442"/>
                    <a:pt x="851" y="1146"/>
                    <a:pt x="481" y="777"/>
                  </a:cubicBezTo>
                  <a:cubicBezTo>
                    <a:pt x="333" y="629"/>
                    <a:pt x="0" y="481"/>
                    <a:pt x="111" y="185"/>
                  </a:cubicBezTo>
                  <a:cubicBezTo>
                    <a:pt x="370" y="0"/>
                    <a:pt x="555" y="370"/>
                    <a:pt x="740" y="518"/>
                  </a:cubicBezTo>
                  <a:cubicBezTo>
                    <a:pt x="924" y="703"/>
                    <a:pt x="1146" y="888"/>
                    <a:pt x="1294" y="1073"/>
                  </a:cubicBezTo>
                  <a:cubicBezTo>
                    <a:pt x="1664" y="1368"/>
                    <a:pt x="2366" y="1738"/>
                    <a:pt x="2181" y="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3030825" y="1282525"/>
              <a:ext cx="66575" cy="67500"/>
            </a:xfrm>
            <a:custGeom>
              <a:avLst/>
              <a:gdLst/>
              <a:ahLst/>
              <a:cxnLst/>
              <a:rect l="l" t="t" r="r" b="b"/>
              <a:pathLst>
                <a:path w="2663" h="2700" extrusionOk="0">
                  <a:moveTo>
                    <a:pt x="2478" y="2589"/>
                  </a:moveTo>
                  <a:cubicBezTo>
                    <a:pt x="2108" y="2700"/>
                    <a:pt x="1960" y="2293"/>
                    <a:pt x="1738" y="2145"/>
                  </a:cubicBezTo>
                  <a:cubicBezTo>
                    <a:pt x="1553" y="1960"/>
                    <a:pt x="1332" y="1702"/>
                    <a:pt x="1147" y="1480"/>
                  </a:cubicBezTo>
                  <a:cubicBezTo>
                    <a:pt x="703" y="1110"/>
                    <a:pt x="333" y="666"/>
                    <a:pt x="1" y="186"/>
                  </a:cubicBezTo>
                  <a:cubicBezTo>
                    <a:pt x="75" y="186"/>
                    <a:pt x="1" y="38"/>
                    <a:pt x="112" y="75"/>
                  </a:cubicBezTo>
                  <a:cubicBezTo>
                    <a:pt x="186" y="75"/>
                    <a:pt x="149" y="75"/>
                    <a:pt x="186" y="38"/>
                  </a:cubicBezTo>
                  <a:cubicBezTo>
                    <a:pt x="186" y="1"/>
                    <a:pt x="223" y="38"/>
                    <a:pt x="223" y="75"/>
                  </a:cubicBezTo>
                  <a:cubicBezTo>
                    <a:pt x="740" y="371"/>
                    <a:pt x="1369" y="1184"/>
                    <a:pt x="1886" y="1739"/>
                  </a:cubicBezTo>
                  <a:cubicBezTo>
                    <a:pt x="2145" y="1960"/>
                    <a:pt x="2663" y="2182"/>
                    <a:pt x="2478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3009575" y="1309350"/>
              <a:ext cx="77650" cy="73950"/>
            </a:xfrm>
            <a:custGeom>
              <a:avLst/>
              <a:gdLst/>
              <a:ahLst/>
              <a:cxnLst/>
              <a:rect l="l" t="t" r="r" b="b"/>
              <a:pathLst>
                <a:path w="3106" h="2958" extrusionOk="0">
                  <a:moveTo>
                    <a:pt x="3106" y="2736"/>
                  </a:moveTo>
                  <a:cubicBezTo>
                    <a:pt x="2699" y="2958"/>
                    <a:pt x="2588" y="2477"/>
                    <a:pt x="2403" y="2292"/>
                  </a:cubicBezTo>
                  <a:cubicBezTo>
                    <a:pt x="1775" y="1479"/>
                    <a:pt x="666" y="998"/>
                    <a:pt x="0" y="222"/>
                  </a:cubicBezTo>
                  <a:cubicBezTo>
                    <a:pt x="0" y="111"/>
                    <a:pt x="111" y="0"/>
                    <a:pt x="185" y="0"/>
                  </a:cubicBezTo>
                  <a:cubicBezTo>
                    <a:pt x="518" y="37"/>
                    <a:pt x="666" y="370"/>
                    <a:pt x="962" y="592"/>
                  </a:cubicBezTo>
                  <a:cubicBezTo>
                    <a:pt x="1590" y="998"/>
                    <a:pt x="2145" y="1442"/>
                    <a:pt x="2662" y="1996"/>
                  </a:cubicBezTo>
                  <a:cubicBezTo>
                    <a:pt x="2847" y="2181"/>
                    <a:pt x="3106" y="2440"/>
                    <a:pt x="3106" y="2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2989250" y="1336150"/>
              <a:ext cx="58250" cy="55475"/>
            </a:xfrm>
            <a:custGeom>
              <a:avLst/>
              <a:gdLst/>
              <a:ahLst/>
              <a:cxnLst/>
              <a:rect l="l" t="t" r="r" b="b"/>
              <a:pathLst>
                <a:path w="2330" h="2219" extrusionOk="0">
                  <a:moveTo>
                    <a:pt x="2329" y="2108"/>
                  </a:moveTo>
                  <a:cubicBezTo>
                    <a:pt x="1812" y="2218"/>
                    <a:pt x="1701" y="1627"/>
                    <a:pt x="1479" y="1331"/>
                  </a:cubicBezTo>
                  <a:cubicBezTo>
                    <a:pt x="1035" y="888"/>
                    <a:pt x="555" y="518"/>
                    <a:pt x="0" y="296"/>
                  </a:cubicBezTo>
                  <a:cubicBezTo>
                    <a:pt x="0" y="111"/>
                    <a:pt x="74" y="0"/>
                    <a:pt x="185" y="37"/>
                  </a:cubicBezTo>
                  <a:cubicBezTo>
                    <a:pt x="702" y="37"/>
                    <a:pt x="1294" y="555"/>
                    <a:pt x="1738" y="1035"/>
                  </a:cubicBezTo>
                  <a:cubicBezTo>
                    <a:pt x="2033" y="1331"/>
                    <a:pt x="2255" y="1701"/>
                    <a:pt x="2329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2967975" y="1364800"/>
              <a:ext cx="61950" cy="45300"/>
            </a:xfrm>
            <a:custGeom>
              <a:avLst/>
              <a:gdLst/>
              <a:ahLst/>
              <a:cxnLst/>
              <a:rect l="l" t="t" r="r" b="b"/>
              <a:pathLst>
                <a:path w="2478" h="1812" extrusionOk="0">
                  <a:moveTo>
                    <a:pt x="2478" y="1590"/>
                  </a:moveTo>
                  <a:cubicBezTo>
                    <a:pt x="2071" y="1812"/>
                    <a:pt x="1923" y="1331"/>
                    <a:pt x="1738" y="1109"/>
                  </a:cubicBezTo>
                  <a:cubicBezTo>
                    <a:pt x="1295" y="666"/>
                    <a:pt x="666" y="370"/>
                    <a:pt x="38" y="333"/>
                  </a:cubicBezTo>
                  <a:cubicBezTo>
                    <a:pt x="1" y="148"/>
                    <a:pt x="75" y="37"/>
                    <a:pt x="186" y="37"/>
                  </a:cubicBezTo>
                  <a:cubicBezTo>
                    <a:pt x="888" y="0"/>
                    <a:pt x="1553" y="296"/>
                    <a:pt x="2034" y="814"/>
                  </a:cubicBezTo>
                  <a:cubicBezTo>
                    <a:pt x="2256" y="999"/>
                    <a:pt x="2404" y="1294"/>
                    <a:pt x="2478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2828425" y="1366650"/>
              <a:ext cx="40675" cy="52700"/>
            </a:xfrm>
            <a:custGeom>
              <a:avLst/>
              <a:gdLst/>
              <a:ahLst/>
              <a:cxnLst/>
              <a:rect l="l" t="t" r="r" b="b"/>
              <a:pathLst>
                <a:path w="1627" h="2108" extrusionOk="0">
                  <a:moveTo>
                    <a:pt x="1553" y="1886"/>
                  </a:moveTo>
                  <a:cubicBezTo>
                    <a:pt x="1220" y="2108"/>
                    <a:pt x="961" y="1664"/>
                    <a:pt x="776" y="1294"/>
                  </a:cubicBezTo>
                  <a:cubicBezTo>
                    <a:pt x="555" y="888"/>
                    <a:pt x="0" y="0"/>
                    <a:pt x="703" y="74"/>
                  </a:cubicBezTo>
                  <a:cubicBezTo>
                    <a:pt x="850" y="555"/>
                    <a:pt x="1072" y="1035"/>
                    <a:pt x="1331" y="1479"/>
                  </a:cubicBezTo>
                  <a:cubicBezTo>
                    <a:pt x="1442" y="1590"/>
                    <a:pt x="1627" y="1590"/>
                    <a:pt x="1553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2909750" y="1447975"/>
              <a:ext cx="75825" cy="47175"/>
            </a:xfrm>
            <a:custGeom>
              <a:avLst/>
              <a:gdLst/>
              <a:ahLst/>
              <a:cxnLst/>
              <a:rect l="l" t="t" r="r" b="b"/>
              <a:pathLst>
                <a:path w="3033" h="1887" extrusionOk="0">
                  <a:moveTo>
                    <a:pt x="1110" y="1110"/>
                  </a:moveTo>
                  <a:cubicBezTo>
                    <a:pt x="1479" y="1258"/>
                    <a:pt x="2404" y="1590"/>
                    <a:pt x="2515" y="1073"/>
                  </a:cubicBezTo>
                  <a:cubicBezTo>
                    <a:pt x="2552" y="777"/>
                    <a:pt x="2404" y="814"/>
                    <a:pt x="2367" y="555"/>
                  </a:cubicBezTo>
                  <a:cubicBezTo>
                    <a:pt x="2699" y="1"/>
                    <a:pt x="3032" y="925"/>
                    <a:pt x="2884" y="1295"/>
                  </a:cubicBezTo>
                  <a:cubicBezTo>
                    <a:pt x="2625" y="1701"/>
                    <a:pt x="2108" y="1886"/>
                    <a:pt x="1664" y="1738"/>
                  </a:cubicBezTo>
                  <a:cubicBezTo>
                    <a:pt x="1221" y="1590"/>
                    <a:pt x="814" y="1332"/>
                    <a:pt x="481" y="1036"/>
                  </a:cubicBezTo>
                  <a:cubicBezTo>
                    <a:pt x="370" y="962"/>
                    <a:pt x="1" y="925"/>
                    <a:pt x="38" y="703"/>
                  </a:cubicBezTo>
                  <a:cubicBezTo>
                    <a:pt x="148" y="222"/>
                    <a:pt x="1110" y="925"/>
                    <a:pt x="1110" y="1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 rot="1313390">
            <a:off x="604789" y="-248542"/>
            <a:ext cx="1130638" cy="1137928"/>
            <a:chOff x="1658300" y="3091325"/>
            <a:chExt cx="717250" cy="721875"/>
          </a:xfrm>
        </p:grpSpPr>
        <p:sp>
          <p:nvSpPr>
            <p:cNvPr id="2206" name="Google Shape;2206;p31"/>
            <p:cNvSpPr/>
            <p:nvPr/>
          </p:nvSpPr>
          <p:spPr>
            <a:xfrm>
              <a:off x="1658300" y="3091325"/>
              <a:ext cx="717250" cy="721875"/>
            </a:xfrm>
            <a:custGeom>
              <a:avLst/>
              <a:gdLst/>
              <a:ahLst/>
              <a:cxnLst/>
              <a:rect l="l" t="t" r="r" b="b"/>
              <a:pathLst>
                <a:path w="28690" h="28875" extrusionOk="0">
                  <a:moveTo>
                    <a:pt x="20186" y="5472"/>
                  </a:moveTo>
                  <a:cubicBezTo>
                    <a:pt x="21406" y="5546"/>
                    <a:pt x="22626" y="5472"/>
                    <a:pt x="23735" y="5583"/>
                  </a:cubicBezTo>
                  <a:cubicBezTo>
                    <a:pt x="24734" y="5620"/>
                    <a:pt x="25732" y="5842"/>
                    <a:pt x="26656" y="6249"/>
                  </a:cubicBezTo>
                  <a:cubicBezTo>
                    <a:pt x="27137" y="6618"/>
                    <a:pt x="27543" y="7062"/>
                    <a:pt x="27876" y="7580"/>
                  </a:cubicBezTo>
                  <a:cubicBezTo>
                    <a:pt x="28394" y="8356"/>
                    <a:pt x="28542" y="9539"/>
                    <a:pt x="28652" y="10796"/>
                  </a:cubicBezTo>
                  <a:cubicBezTo>
                    <a:pt x="28689" y="12719"/>
                    <a:pt x="28616" y="14604"/>
                    <a:pt x="28431" y="16490"/>
                  </a:cubicBezTo>
                  <a:cubicBezTo>
                    <a:pt x="28246" y="19669"/>
                    <a:pt x="28652" y="23181"/>
                    <a:pt x="27876" y="25658"/>
                  </a:cubicBezTo>
                  <a:cubicBezTo>
                    <a:pt x="27728" y="26361"/>
                    <a:pt x="27248" y="26989"/>
                    <a:pt x="26656" y="27359"/>
                  </a:cubicBezTo>
                  <a:cubicBezTo>
                    <a:pt x="26397" y="27581"/>
                    <a:pt x="26102" y="27766"/>
                    <a:pt x="25769" y="27877"/>
                  </a:cubicBezTo>
                  <a:cubicBezTo>
                    <a:pt x="25362" y="27950"/>
                    <a:pt x="24845" y="27840"/>
                    <a:pt x="24401" y="27877"/>
                  </a:cubicBezTo>
                  <a:cubicBezTo>
                    <a:pt x="23144" y="27950"/>
                    <a:pt x="21739" y="28320"/>
                    <a:pt x="20445" y="28320"/>
                  </a:cubicBezTo>
                  <a:cubicBezTo>
                    <a:pt x="18707" y="28320"/>
                    <a:pt x="16822" y="28357"/>
                    <a:pt x="14788" y="28468"/>
                  </a:cubicBezTo>
                  <a:cubicBezTo>
                    <a:pt x="13125" y="28579"/>
                    <a:pt x="11054" y="28690"/>
                    <a:pt x="9169" y="28690"/>
                  </a:cubicBezTo>
                  <a:cubicBezTo>
                    <a:pt x="7468" y="28690"/>
                    <a:pt x="4917" y="28875"/>
                    <a:pt x="3771" y="28283"/>
                  </a:cubicBezTo>
                  <a:cubicBezTo>
                    <a:pt x="3254" y="28024"/>
                    <a:pt x="2847" y="27211"/>
                    <a:pt x="2477" y="26583"/>
                  </a:cubicBezTo>
                  <a:cubicBezTo>
                    <a:pt x="2144" y="25843"/>
                    <a:pt x="1886" y="25104"/>
                    <a:pt x="1738" y="24327"/>
                  </a:cubicBezTo>
                  <a:cubicBezTo>
                    <a:pt x="1553" y="23477"/>
                    <a:pt x="1405" y="22627"/>
                    <a:pt x="1294" y="21776"/>
                  </a:cubicBezTo>
                  <a:cubicBezTo>
                    <a:pt x="1146" y="20852"/>
                    <a:pt x="1146" y="19928"/>
                    <a:pt x="1072" y="19041"/>
                  </a:cubicBezTo>
                  <a:cubicBezTo>
                    <a:pt x="961" y="18153"/>
                    <a:pt x="777" y="17340"/>
                    <a:pt x="703" y="16416"/>
                  </a:cubicBezTo>
                  <a:cubicBezTo>
                    <a:pt x="592" y="15491"/>
                    <a:pt x="518" y="14641"/>
                    <a:pt x="444" y="13680"/>
                  </a:cubicBezTo>
                  <a:cubicBezTo>
                    <a:pt x="333" y="11942"/>
                    <a:pt x="0" y="9576"/>
                    <a:pt x="740" y="8356"/>
                  </a:cubicBezTo>
                  <a:cubicBezTo>
                    <a:pt x="1220" y="7580"/>
                    <a:pt x="2034" y="7062"/>
                    <a:pt x="2921" y="6877"/>
                  </a:cubicBezTo>
                  <a:cubicBezTo>
                    <a:pt x="3586" y="6729"/>
                    <a:pt x="4400" y="6803"/>
                    <a:pt x="5139" y="6692"/>
                  </a:cubicBezTo>
                  <a:cubicBezTo>
                    <a:pt x="5915" y="6581"/>
                    <a:pt x="6581" y="6507"/>
                    <a:pt x="7246" y="6433"/>
                  </a:cubicBezTo>
                  <a:cubicBezTo>
                    <a:pt x="6988" y="5250"/>
                    <a:pt x="6470" y="3883"/>
                    <a:pt x="6914" y="2662"/>
                  </a:cubicBezTo>
                  <a:cubicBezTo>
                    <a:pt x="7173" y="2182"/>
                    <a:pt x="7542" y="1775"/>
                    <a:pt x="7986" y="1516"/>
                  </a:cubicBezTo>
                  <a:cubicBezTo>
                    <a:pt x="9243" y="740"/>
                    <a:pt x="11276" y="407"/>
                    <a:pt x="13162" y="259"/>
                  </a:cubicBezTo>
                  <a:cubicBezTo>
                    <a:pt x="13827" y="222"/>
                    <a:pt x="14604" y="148"/>
                    <a:pt x="15158" y="75"/>
                  </a:cubicBezTo>
                  <a:cubicBezTo>
                    <a:pt x="16230" y="1"/>
                    <a:pt x="17266" y="148"/>
                    <a:pt x="18264" y="481"/>
                  </a:cubicBezTo>
                  <a:cubicBezTo>
                    <a:pt x="18744" y="629"/>
                    <a:pt x="19373" y="1590"/>
                    <a:pt x="19595" y="2071"/>
                  </a:cubicBezTo>
                  <a:cubicBezTo>
                    <a:pt x="20001" y="3032"/>
                    <a:pt x="20038" y="4252"/>
                    <a:pt x="20186" y="5472"/>
                  </a:cubicBezTo>
                  <a:close/>
                  <a:moveTo>
                    <a:pt x="18892" y="2330"/>
                  </a:moveTo>
                  <a:cubicBezTo>
                    <a:pt x="18449" y="1332"/>
                    <a:pt x="17598" y="962"/>
                    <a:pt x="16267" y="814"/>
                  </a:cubicBezTo>
                  <a:cubicBezTo>
                    <a:pt x="15935" y="814"/>
                    <a:pt x="15639" y="814"/>
                    <a:pt x="15343" y="814"/>
                  </a:cubicBezTo>
                  <a:cubicBezTo>
                    <a:pt x="13125" y="999"/>
                    <a:pt x="10093" y="1147"/>
                    <a:pt x="8466" y="2108"/>
                  </a:cubicBezTo>
                  <a:cubicBezTo>
                    <a:pt x="7764" y="2515"/>
                    <a:pt x="7431" y="3069"/>
                    <a:pt x="7542" y="4141"/>
                  </a:cubicBezTo>
                  <a:cubicBezTo>
                    <a:pt x="7653" y="4881"/>
                    <a:pt x="7801" y="5657"/>
                    <a:pt x="8023" y="6397"/>
                  </a:cubicBezTo>
                  <a:cubicBezTo>
                    <a:pt x="9613" y="6470"/>
                    <a:pt x="11202" y="6138"/>
                    <a:pt x="12755" y="6027"/>
                  </a:cubicBezTo>
                  <a:cubicBezTo>
                    <a:pt x="13347" y="6027"/>
                    <a:pt x="13901" y="6064"/>
                    <a:pt x="14456" y="6027"/>
                  </a:cubicBezTo>
                  <a:cubicBezTo>
                    <a:pt x="14899" y="5990"/>
                    <a:pt x="15343" y="5916"/>
                    <a:pt x="15787" y="5768"/>
                  </a:cubicBezTo>
                  <a:cubicBezTo>
                    <a:pt x="16933" y="5583"/>
                    <a:pt x="18190" y="5731"/>
                    <a:pt x="19410" y="5583"/>
                  </a:cubicBezTo>
                  <a:cubicBezTo>
                    <a:pt x="19299" y="4363"/>
                    <a:pt x="19299" y="3291"/>
                    <a:pt x="18892" y="2330"/>
                  </a:cubicBezTo>
                  <a:close/>
                  <a:moveTo>
                    <a:pt x="17598" y="6433"/>
                  </a:moveTo>
                  <a:cubicBezTo>
                    <a:pt x="16896" y="6433"/>
                    <a:pt x="16230" y="6618"/>
                    <a:pt x="15491" y="6692"/>
                  </a:cubicBezTo>
                  <a:cubicBezTo>
                    <a:pt x="14123" y="6803"/>
                    <a:pt x="12570" y="6840"/>
                    <a:pt x="11054" y="6988"/>
                  </a:cubicBezTo>
                  <a:cubicBezTo>
                    <a:pt x="9760" y="7099"/>
                    <a:pt x="8060" y="7099"/>
                    <a:pt x="6618" y="7284"/>
                  </a:cubicBezTo>
                  <a:cubicBezTo>
                    <a:pt x="5879" y="7358"/>
                    <a:pt x="5176" y="7395"/>
                    <a:pt x="4474" y="7506"/>
                  </a:cubicBezTo>
                  <a:cubicBezTo>
                    <a:pt x="3697" y="7617"/>
                    <a:pt x="2958" y="7580"/>
                    <a:pt x="2403" y="7838"/>
                  </a:cubicBezTo>
                  <a:cubicBezTo>
                    <a:pt x="1997" y="8060"/>
                    <a:pt x="1590" y="8356"/>
                    <a:pt x="1331" y="8763"/>
                  </a:cubicBezTo>
                  <a:cubicBezTo>
                    <a:pt x="740" y="9798"/>
                    <a:pt x="1109" y="12460"/>
                    <a:pt x="1220" y="13791"/>
                  </a:cubicBezTo>
                  <a:cubicBezTo>
                    <a:pt x="1257" y="14567"/>
                    <a:pt x="1331" y="15270"/>
                    <a:pt x="1405" y="15972"/>
                  </a:cubicBezTo>
                  <a:cubicBezTo>
                    <a:pt x="1516" y="17303"/>
                    <a:pt x="1886" y="18893"/>
                    <a:pt x="1923" y="20261"/>
                  </a:cubicBezTo>
                  <a:cubicBezTo>
                    <a:pt x="1997" y="21665"/>
                    <a:pt x="2181" y="23033"/>
                    <a:pt x="2551" y="24364"/>
                  </a:cubicBezTo>
                  <a:cubicBezTo>
                    <a:pt x="2662" y="24993"/>
                    <a:pt x="2884" y="25621"/>
                    <a:pt x="3143" y="26176"/>
                  </a:cubicBezTo>
                  <a:cubicBezTo>
                    <a:pt x="3401" y="26620"/>
                    <a:pt x="3771" y="27396"/>
                    <a:pt x="4141" y="27618"/>
                  </a:cubicBezTo>
                  <a:cubicBezTo>
                    <a:pt x="4658" y="27877"/>
                    <a:pt x="5805" y="27913"/>
                    <a:pt x="6692" y="27950"/>
                  </a:cubicBezTo>
                  <a:cubicBezTo>
                    <a:pt x="8725" y="27987"/>
                    <a:pt x="10648" y="27803"/>
                    <a:pt x="12201" y="27803"/>
                  </a:cubicBezTo>
                  <a:cubicBezTo>
                    <a:pt x="13458" y="27803"/>
                    <a:pt x="15639" y="27766"/>
                    <a:pt x="17413" y="27655"/>
                  </a:cubicBezTo>
                  <a:cubicBezTo>
                    <a:pt x="18375" y="27581"/>
                    <a:pt x="19336" y="27581"/>
                    <a:pt x="20260" y="27581"/>
                  </a:cubicBezTo>
                  <a:cubicBezTo>
                    <a:pt x="21554" y="27581"/>
                    <a:pt x="22922" y="27211"/>
                    <a:pt x="24179" y="27100"/>
                  </a:cubicBezTo>
                  <a:cubicBezTo>
                    <a:pt x="24660" y="27063"/>
                    <a:pt x="25177" y="27174"/>
                    <a:pt x="25584" y="27100"/>
                  </a:cubicBezTo>
                  <a:cubicBezTo>
                    <a:pt x="26028" y="26915"/>
                    <a:pt x="26471" y="26656"/>
                    <a:pt x="26767" y="26287"/>
                  </a:cubicBezTo>
                  <a:cubicBezTo>
                    <a:pt x="27063" y="25695"/>
                    <a:pt x="27285" y="25067"/>
                    <a:pt x="27359" y="24438"/>
                  </a:cubicBezTo>
                  <a:cubicBezTo>
                    <a:pt x="27469" y="23699"/>
                    <a:pt x="27543" y="22922"/>
                    <a:pt x="27543" y="22183"/>
                  </a:cubicBezTo>
                  <a:cubicBezTo>
                    <a:pt x="27543" y="20519"/>
                    <a:pt x="27691" y="19004"/>
                    <a:pt x="27691" y="17451"/>
                  </a:cubicBezTo>
                  <a:cubicBezTo>
                    <a:pt x="27691" y="15676"/>
                    <a:pt x="27876" y="14863"/>
                    <a:pt x="27876" y="13088"/>
                  </a:cubicBezTo>
                  <a:cubicBezTo>
                    <a:pt x="27876" y="11462"/>
                    <a:pt x="27950" y="9687"/>
                    <a:pt x="27543" y="8578"/>
                  </a:cubicBezTo>
                  <a:cubicBezTo>
                    <a:pt x="27248" y="7875"/>
                    <a:pt x="26767" y="7321"/>
                    <a:pt x="26138" y="6877"/>
                  </a:cubicBezTo>
                  <a:cubicBezTo>
                    <a:pt x="25251" y="6397"/>
                    <a:pt x="24068" y="6360"/>
                    <a:pt x="22848" y="6286"/>
                  </a:cubicBezTo>
                  <a:cubicBezTo>
                    <a:pt x="21887" y="6212"/>
                    <a:pt x="20889" y="6212"/>
                    <a:pt x="19927" y="6286"/>
                  </a:cubicBezTo>
                  <a:cubicBezTo>
                    <a:pt x="19151" y="6360"/>
                    <a:pt x="18375" y="6397"/>
                    <a:pt x="17598" y="6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1979925" y="3122750"/>
              <a:ext cx="136825" cy="48100"/>
            </a:xfrm>
            <a:custGeom>
              <a:avLst/>
              <a:gdLst/>
              <a:ahLst/>
              <a:cxnLst/>
              <a:rect l="l" t="t" r="r" b="b"/>
              <a:pathLst>
                <a:path w="5473" h="1924" extrusionOk="0">
                  <a:moveTo>
                    <a:pt x="5251" y="1923"/>
                  </a:moveTo>
                  <a:cubicBezTo>
                    <a:pt x="4844" y="1849"/>
                    <a:pt x="4918" y="1332"/>
                    <a:pt x="4696" y="1073"/>
                  </a:cubicBezTo>
                  <a:cubicBezTo>
                    <a:pt x="4474" y="814"/>
                    <a:pt x="4290" y="777"/>
                    <a:pt x="4105" y="555"/>
                  </a:cubicBezTo>
                  <a:cubicBezTo>
                    <a:pt x="3144" y="259"/>
                    <a:pt x="1739" y="555"/>
                    <a:pt x="740" y="629"/>
                  </a:cubicBezTo>
                  <a:cubicBezTo>
                    <a:pt x="482" y="629"/>
                    <a:pt x="112" y="703"/>
                    <a:pt x="1" y="444"/>
                  </a:cubicBezTo>
                  <a:cubicBezTo>
                    <a:pt x="38" y="112"/>
                    <a:pt x="408" y="222"/>
                    <a:pt x="703" y="185"/>
                  </a:cubicBezTo>
                  <a:cubicBezTo>
                    <a:pt x="1591" y="38"/>
                    <a:pt x="2552" y="1"/>
                    <a:pt x="3476" y="1"/>
                  </a:cubicBezTo>
                  <a:cubicBezTo>
                    <a:pt x="4253" y="75"/>
                    <a:pt x="4955" y="555"/>
                    <a:pt x="5325" y="1295"/>
                  </a:cubicBezTo>
                  <a:cubicBezTo>
                    <a:pt x="5288" y="1553"/>
                    <a:pt x="5473" y="1812"/>
                    <a:pt x="5251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1937425" y="3129225"/>
              <a:ext cx="19425" cy="14800"/>
            </a:xfrm>
            <a:custGeom>
              <a:avLst/>
              <a:gdLst/>
              <a:ahLst/>
              <a:cxnLst/>
              <a:rect l="l" t="t" r="r" b="b"/>
              <a:pathLst>
                <a:path w="777" h="592" extrusionOk="0">
                  <a:moveTo>
                    <a:pt x="555" y="74"/>
                  </a:moveTo>
                  <a:cubicBezTo>
                    <a:pt x="777" y="444"/>
                    <a:pt x="0" y="592"/>
                    <a:pt x="148" y="111"/>
                  </a:cubicBezTo>
                  <a:cubicBezTo>
                    <a:pt x="259" y="0"/>
                    <a:pt x="407" y="0"/>
                    <a:pt x="55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1857925" y="3134775"/>
              <a:ext cx="73050" cy="67500"/>
            </a:xfrm>
            <a:custGeom>
              <a:avLst/>
              <a:gdLst/>
              <a:ahLst/>
              <a:cxnLst/>
              <a:rect l="l" t="t" r="r" b="b"/>
              <a:pathLst>
                <a:path w="2922" h="2700" extrusionOk="0">
                  <a:moveTo>
                    <a:pt x="2663" y="37"/>
                  </a:moveTo>
                  <a:cubicBezTo>
                    <a:pt x="2811" y="37"/>
                    <a:pt x="2885" y="37"/>
                    <a:pt x="2885" y="185"/>
                  </a:cubicBezTo>
                  <a:cubicBezTo>
                    <a:pt x="2922" y="407"/>
                    <a:pt x="2441" y="481"/>
                    <a:pt x="2256" y="555"/>
                  </a:cubicBezTo>
                  <a:cubicBezTo>
                    <a:pt x="1628" y="814"/>
                    <a:pt x="629" y="1331"/>
                    <a:pt x="518" y="1886"/>
                  </a:cubicBezTo>
                  <a:cubicBezTo>
                    <a:pt x="481" y="2034"/>
                    <a:pt x="629" y="2662"/>
                    <a:pt x="297" y="2699"/>
                  </a:cubicBezTo>
                  <a:cubicBezTo>
                    <a:pt x="1" y="2699"/>
                    <a:pt x="38" y="2218"/>
                    <a:pt x="75" y="1886"/>
                  </a:cubicBezTo>
                  <a:cubicBezTo>
                    <a:pt x="223" y="1442"/>
                    <a:pt x="518" y="1072"/>
                    <a:pt x="925" y="814"/>
                  </a:cubicBezTo>
                  <a:cubicBezTo>
                    <a:pt x="1221" y="592"/>
                    <a:pt x="2219" y="0"/>
                    <a:pt x="266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1876425" y="3146775"/>
              <a:ext cx="208900" cy="92450"/>
            </a:xfrm>
            <a:custGeom>
              <a:avLst/>
              <a:gdLst/>
              <a:ahLst/>
              <a:cxnLst/>
              <a:rect l="l" t="t" r="r" b="b"/>
              <a:pathLst>
                <a:path w="8356" h="3698" extrusionOk="0">
                  <a:moveTo>
                    <a:pt x="5953" y="149"/>
                  </a:moveTo>
                  <a:cubicBezTo>
                    <a:pt x="6322" y="112"/>
                    <a:pt x="7247" y="1"/>
                    <a:pt x="7653" y="297"/>
                  </a:cubicBezTo>
                  <a:cubicBezTo>
                    <a:pt x="8171" y="814"/>
                    <a:pt x="8356" y="1554"/>
                    <a:pt x="8208" y="2256"/>
                  </a:cubicBezTo>
                  <a:cubicBezTo>
                    <a:pt x="8060" y="2700"/>
                    <a:pt x="7431" y="2922"/>
                    <a:pt x="6766" y="3032"/>
                  </a:cubicBezTo>
                  <a:cubicBezTo>
                    <a:pt x="6137" y="3143"/>
                    <a:pt x="5583" y="3291"/>
                    <a:pt x="4917" y="3365"/>
                  </a:cubicBezTo>
                  <a:cubicBezTo>
                    <a:pt x="4437" y="3402"/>
                    <a:pt x="3882" y="3328"/>
                    <a:pt x="3328" y="3365"/>
                  </a:cubicBezTo>
                  <a:cubicBezTo>
                    <a:pt x="2958" y="3402"/>
                    <a:pt x="2551" y="3476"/>
                    <a:pt x="2182" y="3550"/>
                  </a:cubicBezTo>
                  <a:cubicBezTo>
                    <a:pt x="1812" y="3661"/>
                    <a:pt x="1405" y="3698"/>
                    <a:pt x="1035" y="3661"/>
                  </a:cubicBezTo>
                  <a:cubicBezTo>
                    <a:pt x="740" y="3587"/>
                    <a:pt x="407" y="3069"/>
                    <a:pt x="370" y="2922"/>
                  </a:cubicBezTo>
                  <a:cubicBezTo>
                    <a:pt x="0" y="1701"/>
                    <a:pt x="666" y="1110"/>
                    <a:pt x="1442" y="777"/>
                  </a:cubicBezTo>
                  <a:cubicBezTo>
                    <a:pt x="2625" y="297"/>
                    <a:pt x="4511" y="260"/>
                    <a:pt x="5953" y="149"/>
                  </a:cubicBezTo>
                  <a:close/>
                  <a:moveTo>
                    <a:pt x="7099" y="925"/>
                  </a:moveTo>
                  <a:cubicBezTo>
                    <a:pt x="5065" y="888"/>
                    <a:pt x="2440" y="925"/>
                    <a:pt x="1109" y="1849"/>
                  </a:cubicBezTo>
                  <a:cubicBezTo>
                    <a:pt x="1035" y="2182"/>
                    <a:pt x="1035" y="2552"/>
                    <a:pt x="1183" y="2885"/>
                  </a:cubicBezTo>
                  <a:cubicBezTo>
                    <a:pt x="1923" y="2885"/>
                    <a:pt x="2699" y="2626"/>
                    <a:pt x="3586" y="2589"/>
                  </a:cubicBezTo>
                  <a:cubicBezTo>
                    <a:pt x="4030" y="2552"/>
                    <a:pt x="4511" y="2589"/>
                    <a:pt x="4954" y="2589"/>
                  </a:cubicBezTo>
                  <a:cubicBezTo>
                    <a:pt x="5435" y="2552"/>
                    <a:pt x="5879" y="2404"/>
                    <a:pt x="6322" y="2330"/>
                  </a:cubicBezTo>
                  <a:cubicBezTo>
                    <a:pt x="6729" y="2330"/>
                    <a:pt x="7173" y="2182"/>
                    <a:pt x="7468" y="1923"/>
                  </a:cubicBezTo>
                  <a:cubicBezTo>
                    <a:pt x="7505" y="1554"/>
                    <a:pt x="7394" y="1184"/>
                    <a:pt x="7099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2107475" y="3180050"/>
              <a:ext cx="13900" cy="17600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445" y="112"/>
                  </a:moveTo>
                  <a:cubicBezTo>
                    <a:pt x="556" y="260"/>
                    <a:pt x="556" y="666"/>
                    <a:pt x="297" y="703"/>
                  </a:cubicBezTo>
                  <a:cubicBezTo>
                    <a:pt x="1" y="703"/>
                    <a:pt x="1" y="1"/>
                    <a:pt x="445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2062200" y="3270625"/>
              <a:ext cx="212600" cy="24075"/>
            </a:xfrm>
            <a:custGeom>
              <a:avLst/>
              <a:gdLst/>
              <a:ahLst/>
              <a:cxnLst/>
              <a:rect l="l" t="t" r="r" b="b"/>
              <a:pathLst>
                <a:path w="8504" h="963" extrusionOk="0">
                  <a:moveTo>
                    <a:pt x="8504" y="223"/>
                  </a:moveTo>
                  <a:cubicBezTo>
                    <a:pt x="8467" y="629"/>
                    <a:pt x="7801" y="482"/>
                    <a:pt x="7505" y="482"/>
                  </a:cubicBezTo>
                  <a:cubicBezTo>
                    <a:pt x="6027" y="555"/>
                    <a:pt x="4067" y="519"/>
                    <a:pt x="2625" y="592"/>
                  </a:cubicBezTo>
                  <a:cubicBezTo>
                    <a:pt x="2293" y="592"/>
                    <a:pt x="1849" y="666"/>
                    <a:pt x="1220" y="703"/>
                  </a:cubicBezTo>
                  <a:cubicBezTo>
                    <a:pt x="888" y="740"/>
                    <a:pt x="111" y="962"/>
                    <a:pt x="74" y="703"/>
                  </a:cubicBezTo>
                  <a:cubicBezTo>
                    <a:pt x="0" y="445"/>
                    <a:pt x="407" y="408"/>
                    <a:pt x="666" y="371"/>
                  </a:cubicBezTo>
                  <a:cubicBezTo>
                    <a:pt x="1405" y="297"/>
                    <a:pt x="2514" y="186"/>
                    <a:pt x="3291" y="186"/>
                  </a:cubicBezTo>
                  <a:cubicBezTo>
                    <a:pt x="4807" y="112"/>
                    <a:pt x="6211" y="186"/>
                    <a:pt x="7395" y="75"/>
                  </a:cubicBezTo>
                  <a:cubicBezTo>
                    <a:pt x="7727" y="38"/>
                    <a:pt x="8393" y="1"/>
                    <a:pt x="850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2003975" y="3279875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518" y="222"/>
                  </a:moveTo>
                  <a:cubicBezTo>
                    <a:pt x="555" y="444"/>
                    <a:pt x="444" y="555"/>
                    <a:pt x="222" y="518"/>
                  </a:cubicBezTo>
                  <a:cubicBezTo>
                    <a:pt x="0" y="333"/>
                    <a:pt x="296" y="1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1826500" y="3281725"/>
              <a:ext cx="166400" cy="29600"/>
            </a:xfrm>
            <a:custGeom>
              <a:avLst/>
              <a:gdLst/>
              <a:ahLst/>
              <a:cxnLst/>
              <a:rect l="l" t="t" r="r" b="b"/>
              <a:pathLst>
                <a:path w="6656" h="1184" extrusionOk="0">
                  <a:moveTo>
                    <a:pt x="6656" y="333"/>
                  </a:moveTo>
                  <a:cubicBezTo>
                    <a:pt x="6545" y="592"/>
                    <a:pt x="6064" y="592"/>
                    <a:pt x="5805" y="592"/>
                  </a:cubicBezTo>
                  <a:cubicBezTo>
                    <a:pt x="5362" y="629"/>
                    <a:pt x="4807" y="555"/>
                    <a:pt x="4289" y="592"/>
                  </a:cubicBezTo>
                  <a:cubicBezTo>
                    <a:pt x="3106" y="666"/>
                    <a:pt x="1960" y="888"/>
                    <a:pt x="814" y="999"/>
                  </a:cubicBezTo>
                  <a:cubicBezTo>
                    <a:pt x="555" y="1036"/>
                    <a:pt x="112" y="1184"/>
                    <a:pt x="1" y="814"/>
                  </a:cubicBezTo>
                  <a:cubicBezTo>
                    <a:pt x="223" y="518"/>
                    <a:pt x="666" y="629"/>
                    <a:pt x="999" y="592"/>
                  </a:cubicBezTo>
                  <a:cubicBezTo>
                    <a:pt x="2071" y="481"/>
                    <a:pt x="3180" y="259"/>
                    <a:pt x="4326" y="185"/>
                  </a:cubicBezTo>
                  <a:cubicBezTo>
                    <a:pt x="4807" y="148"/>
                    <a:pt x="5362" y="222"/>
                    <a:pt x="5842" y="185"/>
                  </a:cubicBezTo>
                  <a:cubicBezTo>
                    <a:pt x="6064" y="185"/>
                    <a:pt x="6582" y="1"/>
                    <a:pt x="6656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1784000" y="3297450"/>
              <a:ext cx="13875" cy="12950"/>
            </a:xfrm>
            <a:custGeom>
              <a:avLst/>
              <a:gdLst/>
              <a:ahLst/>
              <a:cxnLst/>
              <a:rect l="l" t="t" r="r" b="b"/>
              <a:pathLst>
                <a:path w="555" h="518" extrusionOk="0">
                  <a:moveTo>
                    <a:pt x="555" y="222"/>
                  </a:moveTo>
                  <a:cubicBezTo>
                    <a:pt x="555" y="333"/>
                    <a:pt x="518" y="444"/>
                    <a:pt x="444" y="518"/>
                  </a:cubicBezTo>
                  <a:lnTo>
                    <a:pt x="296" y="518"/>
                  </a:lnTo>
                  <a:cubicBezTo>
                    <a:pt x="0" y="370"/>
                    <a:pt x="296" y="0"/>
                    <a:pt x="555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1708200" y="3303900"/>
              <a:ext cx="64725" cy="79525"/>
            </a:xfrm>
            <a:custGeom>
              <a:avLst/>
              <a:gdLst/>
              <a:ahLst/>
              <a:cxnLst/>
              <a:rect l="l" t="t" r="r" b="b"/>
              <a:pathLst>
                <a:path w="2589" h="3181" extrusionOk="0">
                  <a:moveTo>
                    <a:pt x="2293" y="1"/>
                  </a:moveTo>
                  <a:cubicBezTo>
                    <a:pt x="2515" y="1"/>
                    <a:pt x="2552" y="1"/>
                    <a:pt x="2552" y="149"/>
                  </a:cubicBezTo>
                  <a:cubicBezTo>
                    <a:pt x="2589" y="481"/>
                    <a:pt x="1590" y="666"/>
                    <a:pt x="1405" y="777"/>
                  </a:cubicBezTo>
                  <a:cubicBezTo>
                    <a:pt x="999" y="999"/>
                    <a:pt x="703" y="1332"/>
                    <a:pt x="518" y="1738"/>
                  </a:cubicBezTo>
                  <a:cubicBezTo>
                    <a:pt x="444" y="2108"/>
                    <a:pt x="740" y="3106"/>
                    <a:pt x="333" y="3143"/>
                  </a:cubicBezTo>
                  <a:cubicBezTo>
                    <a:pt x="75" y="3180"/>
                    <a:pt x="1" y="1997"/>
                    <a:pt x="148" y="1554"/>
                  </a:cubicBezTo>
                  <a:cubicBezTo>
                    <a:pt x="259" y="1295"/>
                    <a:pt x="444" y="1073"/>
                    <a:pt x="629" y="888"/>
                  </a:cubicBezTo>
                  <a:cubicBezTo>
                    <a:pt x="962" y="481"/>
                    <a:pt x="1701" y="260"/>
                    <a:pt x="2219" y="38"/>
                  </a:cubicBezTo>
                  <a:cubicBezTo>
                    <a:pt x="2256" y="38"/>
                    <a:pt x="2256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2242425" y="3334400"/>
              <a:ext cx="31450" cy="37925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1258" y="186"/>
                  </a:moveTo>
                  <a:cubicBezTo>
                    <a:pt x="1073" y="740"/>
                    <a:pt x="666" y="1221"/>
                    <a:pt x="186" y="1517"/>
                  </a:cubicBezTo>
                  <a:cubicBezTo>
                    <a:pt x="149" y="1480"/>
                    <a:pt x="75" y="1443"/>
                    <a:pt x="1" y="1406"/>
                  </a:cubicBezTo>
                  <a:cubicBezTo>
                    <a:pt x="259" y="851"/>
                    <a:pt x="703" y="555"/>
                    <a:pt x="925" y="38"/>
                  </a:cubicBezTo>
                  <a:cubicBezTo>
                    <a:pt x="1147" y="1"/>
                    <a:pt x="1184" y="112"/>
                    <a:pt x="1258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1822800" y="3343650"/>
              <a:ext cx="366975" cy="343850"/>
            </a:xfrm>
            <a:custGeom>
              <a:avLst/>
              <a:gdLst/>
              <a:ahLst/>
              <a:cxnLst/>
              <a:rect l="l" t="t" r="r" b="b"/>
              <a:pathLst>
                <a:path w="14679" h="13754" extrusionOk="0">
                  <a:moveTo>
                    <a:pt x="6249" y="75"/>
                  </a:moveTo>
                  <a:cubicBezTo>
                    <a:pt x="7395" y="1"/>
                    <a:pt x="8504" y="148"/>
                    <a:pt x="9576" y="518"/>
                  </a:cubicBezTo>
                  <a:cubicBezTo>
                    <a:pt x="11203" y="1036"/>
                    <a:pt x="12312" y="1405"/>
                    <a:pt x="13200" y="2589"/>
                  </a:cubicBezTo>
                  <a:cubicBezTo>
                    <a:pt x="13606" y="3180"/>
                    <a:pt x="13976" y="3846"/>
                    <a:pt x="14235" y="4548"/>
                  </a:cubicBezTo>
                  <a:cubicBezTo>
                    <a:pt x="14420" y="5213"/>
                    <a:pt x="14530" y="5916"/>
                    <a:pt x="14567" y="6618"/>
                  </a:cubicBezTo>
                  <a:cubicBezTo>
                    <a:pt x="14678" y="8245"/>
                    <a:pt x="14198" y="9872"/>
                    <a:pt x="13200" y="11166"/>
                  </a:cubicBezTo>
                  <a:cubicBezTo>
                    <a:pt x="12645" y="11905"/>
                    <a:pt x="11906" y="12497"/>
                    <a:pt x="11055" y="12866"/>
                  </a:cubicBezTo>
                  <a:cubicBezTo>
                    <a:pt x="10427" y="13199"/>
                    <a:pt x="9724" y="13421"/>
                    <a:pt x="9022" y="13532"/>
                  </a:cubicBezTo>
                  <a:cubicBezTo>
                    <a:pt x="7136" y="13754"/>
                    <a:pt x="5214" y="13384"/>
                    <a:pt x="3513" y="12534"/>
                  </a:cubicBezTo>
                  <a:cubicBezTo>
                    <a:pt x="3070" y="12238"/>
                    <a:pt x="2626" y="11905"/>
                    <a:pt x="2256" y="11498"/>
                  </a:cubicBezTo>
                  <a:cubicBezTo>
                    <a:pt x="1443" y="10944"/>
                    <a:pt x="851" y="10094"/>
                    <a:pt x="556" y="9169"/>
                  </a:cubicBezTo>
                  <a:cubicBezTo>
                    <a:pt x="149" y="8023"/>
                    <a:pt x="1" y="6803"/>
                    <a:pt x="112" y="5583"/>
                  </a:cubicBezTo>
                  <a:cubicBezTo>
                    <a:pt x="186" y="3587"/>
                    <a:pt x="1332" y="1812"/>
                    <a:pt x="3107" y="888"/>
                  </a:cubicBezTo>
                  <a:cubicBezTo>
                    <a:pt x="4068" y="407"/>
                    <a:pt x="5140" y="112"/>
                    <a:pt x="6249" y="75"/>
                  </a:cubicBezTo>
                  <a:close/>
                  <a:moveTo>
                    <a:pt x="2626" y="2219"/>
                  </a:moveTo>
                  <a:cubicBezTo>
                    <a:pt x="2108" y="2589"/>
                    <a:pt x="1702" y="3069"/>
                    <a:pt x="1332" y="3587"/>
                  </a:cubicBezTo>
                  <a:cubicBezTo>
                    <a:pt x="851" y="4881"/>
                    <a:pt x="666" y="6249"/>
                    <a:pt x="888" y="7617"/>
                  </a:cubicBezTo>
                  <a:cubicBezTo>
                    <a:pt x="1036" y="8430"/>
                    <a:pt x="1332" y="9206"/>
                    <a:pt x="1739" y="9909"/>
                  </a:cubicBezTo>
                  <a:cubicBezTo>
                    <a:pt x="2034" y="10278"/>
                    <a:pt x="2330" y="10611"/>
                    <a:pt x="2737" y="10907"/>
                  </a:cubicBezTo>
                  <a:cubicBezTo>
                    <a:pt x="3033" y="11240"/>
                    <a:pt x="3402" y="11535"/>
                    <a:pt x="3772" y="11831"/>
                  </a:cubicBezTo>
                  <a:cubicBezTo>
                    <a:pt x="5805" y="13051"/>
                    <a:pt x="9133" y="13162"/>
                    <a:pt x="11166" y="11979"/>
                  </a:cubicBezTo>
                  <a:cubicBezTo>
                    <a:pt x="11314" y="11868"/>
                    <a:pt x="11499" y="11720"/>
                    <a:pt x="11647" y="11609"/>
                  </a:cubicBezTo>
                  <a:cubicBezTo>
                    <a:pt x="13126" y="10463"/>
                    <a:pt x="13902" y="8689"/>
                    <a:pt x="13754" y="6840"/>
                  </a:cubicBezTo>
                  <a:cubicBezTo>
                    <a:pt x="13754" y="6138"/>
                    <a:pt x="13643" y="5472"/>
                    <a:pt x="13495" y="4807"/>
                  </a:cubicBezTo>
                  <a:cubicBezTo>
                    <a:pt x="13384" y="4474"/>
                    <a:pt x="13200" y="4178"/>
                    <a:pt x="13052" y="3919"/>
                  </a:cubicBezTo>
                  <a:cubicBezTo>
                    <a:pt x="12756" y="3365"/>
                    <a:pt x="12386" y="2884"/>
                    <a:pt x="11943" y="2515"/>
                  </a:cubicBezTo>
                  <a:cubicBezTo>
                    <a:pt x="11795" y="2293"/>
                    <a:pt x="11573" y="2108"/>
                    <a:pt x="11351" y="1960"/>
                  </a:cubicBezTo>
                  <a:cubicBezTo>
                    <a:pt x="10981" y="1812"/>
                    <a:pt x="10575" y="1664"/>
                    <a:pt x="10205" y="1590"/>
                  </a:cubicBezTo>
                  <a:cubicBezTo>
                    <a:pt x="9133" y="1184"/>
                    <a:pt x="7580" y="740"/>
                    <a:pt x="6397" y="814"/>
                  </a:cubicBezTo>
                  <a:cubicBezTo>
                    <a:pt x="4696" y="962"/>
                    <a:pt x="3587" y="1332"/>
                    <a:pt x="2626" y="2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2221175" y="3348275"/>
              <a:ext cx="76725" cy="80425"/>
            </a:xfrm>
            <a:custGeom>
              <a:avLst/>
              <a:gdLst/>
              <a:ahLst/>
              <a:cxnLst/>
              <a:rect l="l" t="t" r="r" b="b"/>
              <a:pathLst>
                <a:path w="3069" h="3217" extrusionOk="0">
                  <a:moveTo>
                    <a:pt x="2995" y="74"/>
                  </a:moveTo>
                  <a:cubicBezTo>
                    <a:pt x="3069" y="481"/>
                    <a:pt x="2699" y="777"/>
                    <a:pt x="2477" y="1036"/>
                  </a:cubicBezTo>
                  <a:cubicBezTo>
                    <a:pt x="2219" y="1294"/>
                    <a:pt x="1997" y="1590"/>
                    <a:pt x="1775" y="1886"/>
                  </a:cubicBezTo>
                  <a:cubicBezTo>
                    <a:pt x="1516" y="2034"/>
                    <a:pt x="1220" y="2330"/>
                    <a:pt x="925" y="2588"/>
                  </a:cubicBezTo>
                  <a:cubicBezTo>
                    <a:pt x="629" y="2847"/>
                    <a:pt x="296" y="3217"/>
                    <a:pt x="0" y="2884"/>
                  </a:cubicBezTo>
                  <a:cubicBezTo>
                    <a:pt x="407" y="2367"/>
                    <a:pt x="962" y="2108"/>
                    <a:pt x="1479" y="1627"/>
                  </a:cubicBezTo>
                  <a:cubicBezTo>
                    <a:pt x="1960" y="1110"/>
                    <a:pt x="2330" y="444"/>
                    <a:pt x="2810" y="37"/>
                  </a:cubicBezTo>
                  <a:cubicBezTo>
                    <a:pt x="2921" y="0"/>
                    <a:pt x="2921" y="74"/>
                    <a:pt x="299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2206375" y="33603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4733" y="74"/>
                  </a:moveTo>
                  <a:cubicBezTo>
                    <a:pt x="4585" y="629"/>
                    <a:pt x="4068" y="998"/>
                    <a:pt x="3698" y="1442"/>
                  </a:cubicBezTo>
                  <a:cubicBezTo>
                    <a:pt x="2848" y="2514"/>
                    <a:pt x="1849" y="3475"/>
                    <a:pt x="740" y="4326"/>
                  </a:cubicBezTo>
                  <a:cubicBezTo>
                    <a:pt x="555" y="4437"/>
                    <a:pt x="260" y="4732"/>
                    <a:pt x="1" y="4511"/>
                  </a:cubicBezTo>
                  <a:cubicBezTo>
                    <a:pt x="1" y="4178"/>
                    <a:pt x="371" y="4104"/>
                    <a:pt x="555" y="3956"/>
                  </a:cubicBezTo>
                  <a:cubicBezTo>
                    <a:pt x="1184" y="3475"/>
                    <a:pt x="1775" y="2958"/>
                    <a:pt x="2330" y="2403"/>
                  </a:cubicBezTo>
                  <a:cubicBezTo>
                    <a:pt x="3106" y="1664"/>
                    <a:pt x="3661" y="629"/>
                    <a:pt x="4437" y="111"/>
                  </a:cubicBezTo>
                  <a:cubicBezTo>
                    <a:pt x="4511" y="0"/>
                    <a:pt x="4622" y="0"/>
                    <a:pt x="473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1802475" y="3378775"/>
              <a:ext cx="40700" cy="160850"/>
            </a:xfrm>
            <a:custGeom>
              <a:avLst/>
              <a:gdLst/>
              <a:ahLst/>
              <a:cxnLst/>
              <a:rect l="l" t="t" r="r" b="b"/>
              <a:pathLst>
                <a:path w="1628" h="6434" extrusionOk="0">
                  <a:moveTo>
                    <a:pt x="1627" y="111"/>
                  </a:moveTo>
                  <a:cubicBezTo>
                    <a:pt x="1553" y="481"/>
                    <a:pt x="1406" y="851"/>
                    <a:pt x="1221" y="1184"/>
                  </a:cubicBezTo>
                  <a:cubicBezTo>
                    <a:pt x="814" y="2404"/>
                    <a:pt x="555" y="3661"/>
                    <a:pt x="481" y="4955"/>
                  </a:cubicBezTo>
                  <a:cubicBezTo>
                    <a:pt x="444" y="5546"/>
                    <a:pt x="592" y="6027"/>
                    <a:pt x="555" y="6433"/>
                  </a:cubicBezTo>
                  <a:cubicBezTo>
                    <a:pt x="1" y="6396"/>
                    <a:pt x="1" y="5731"/>
                    <a:pt x="75" y="5065"/>
                  </a:cubicBezTo>
                  <a:cubicBezTo>
                    <a:pt x="185" y="3735"/>
                    <a:pt x="666" y="925"/>
                    <a:pt x="1332" y="111"/>
                  </a:cubicBezTo>
                  <a:cubicBezTo>
                    <a:pt x="1332" y="37"/>
                    <a:pt x="1627" y="0"/>
                    <a:pt x="162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1851475" y="3389875"/>
              <a:ext cx="64725" cy="138650"/>
            </a:xfrm>
            <a:custGeom>
              <a:avLst/>
              <a:gdLst/>
              <a:ahLst/>
              <a:cxnLst/>
              <a:rect l="l" t="t" r="r" b="b"/>
              <a:pathLst>
                <a:path w="2589" h="5546" extrusionOk="0">
                  <a:moveTo>
                    <a:pt x="2588" y="370"/>
                  </a:moveTo>
                  <a:cubicBezTo>
                    <a:pt x="2514" y="777"/>
                    <a:pt x="2366" y="629"/>
                    <a:pt x="2144" y="813"/>
                  </a:cubicBezTo>
                  <a:cubicBezTo>
                    <a:pt x="1738" y="1257"/>
                    <a:pt x="1405" y="1738"/>
                    <a:pt x="1146" y="2255"/>
                  </a:cubicBezTo>
                  <a:cubicBezTo>
                    <a:pt x="666" y="3032"/>
                    <a:pt x="444" y="3993"/>
                    <a:pt x="481" y="4917"/>
                  </a:cubicBezTo>
                  <a:cubicBezTo>
                    <a:pt x="481" y="5287"/>
                    <a:pt x="518" y="5546"/>
                    <a:pt x="259" y="5546"/>
                  </a:cubicBezTo>
                  <a:cubicBezTo>
                    <a:pt x="0" y="5509"/>
                    <a:pt x="37" y="4621"/>
                    <a:pt x="74" y="4104"/>
                  </a:cubicBezTo>
                  <a:cubicBezTo>
                    <a:pt x="222" y="3069"/>
                    <a:pt x="592" y="2107"/>
                    <a:pt x="1257" y="1257"/>
                  </a:cubicBezTo>
                  <a:cubicBezTo>
                    <a:pt x="1331" y="1146"/>
                    <a:pt x="1516" y="1035"/>
                    <a:pt x="1627" y="887"/>
                  </a:cubicBezTo>
                  <a:cubicBezTo>
                    <a:pt x="1849" y="629"/>
                    <a:pt x="2181" y="0"/>
                    <a:pt x="2588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1897675" y="3394475"/>
              <a:ext cx="211675" cy="226475"/>
            </a:xfrm>
            <a:custGeom>
              <a:avLst/>
              <a:gdLst/>
              <a:ahLst/>
              <a:cxnLst/>
              <a:rect l="l" t="t" r="r" b="b"/>
              <a:pathLst>
                <a:path w="8467" h="9059" extrusionOk="0">
                  <a:moveTo>
                    <a:pt x="5361" y="2811"/>
                  </a:moveTo>
                  <a:cubicBezTo>
                    <a:pt x="6101" y="2922"/>
                    <a:pt x="7247" y="2034"/>
                    <a:pt x="7801" y="2663"/>
                  </a:cubicBezTo>
                  <a:cubicBezTo>
                    <a:pt x="8023" y="2885"/>
                    <a:pt x="8060" y="3809"/>
                    <a:pt x="8134" y="4179"/>
                  </a:cubicBezTo>
                  <a:cubicBezTo>
                    <a:pt x="8245" y="4733"/>
                    <a:pt x="8467" y="5251"/>
                    <a:pt x="8282" y="5731"/>
                  </a:cubicBezTo>
                  <a:cubicBezTo>
                    <a:pt x="7727" y="6138"/>
                    <a:pt x="6729" y="6175"/>
                    <a:pt x="5990" y="6397"/>
                  </a:cubicBezTo>
                  <a:cubicBezTo>
                    <a:pt x="5990" y="7062"/>
                    <a:pt x="6914" y="7839"/>
                    <a:pt x="6507" y="8467"/>
                  </a:cubicBezTo>
                  <a:cubicBezTo>
                    <a:pt x="6323" y="8763"/>
                    <a:pt x="5546" y="8763"/>
                    <a:pt x="5103" y="8837"/>
                  </a:cubicBezTo>
                  <a:cubicBezTo>
                    <a:pt x="4622" y="8948"/>
                    <a:pt x="4104" y="9022"/>
                    <a:pt x="3624" y="9059"/>
                  </a:cubicBezTo>
                  <a:cubicBezTo>
                    <a:pt x="3069" y="8467"/>
                    <a:pt x="3106" y="7321"/>
                    <a:pt x="2810" y="6508"/>
                  </a:cubicBezTo>
                  <a:cubicBezTo>
                    <a:pt x="2182" y="6508"/>
                    <a:pt x="1442" y="7025"/>
                    <a:pt x="888" y="6804"/>
                  </a:cubicBezTo>
                  <a:cubicBezTo>
                    <a:pt x="407" y="6619"/>
                    <a:pt x="370" y="5547"/>
                    <a:pt x="185" y="4807"/>
                  </a:cubicBezTo>
                  <a:cubicBezTo>
                    <a:pt x="75" y="4511"/>
                    <a:pt x="1" y="4142"/>
                    <a:pt x="1" y="3809"/>
                  </a:cubicBezTo>
                  <a:cubicBezTo>
                    <a:pt x="444" y="3291"/>
                    <a:pt x="1442" y="3365"/>
                    <a:pt x="2034" y="3033"/>
                  </a:cubicBezTo>
                  <a:cubicBezTo>
                    <a:pt x="1923" y="2700"/>
                    <a:pt x="1812" y="2367"/>
                    <a:pt x="1738" y="2034"/>
                  </a:cubicBezTo>
                  <a:cubicBezTo>
                    <a:pt x="1627" y="1702"/>
                    <a:pt x="1590" y="1369"/>
                    <a:pt x="1590" y="999"/>
                  </a:cubicBezTo>
                  <a:cubicBezTo>
                    <a:pt x="1738" y="556"/>
                    <a:pt x="3513" y="408"/>
                    <a:pt x="4141" y="223"/>
                  </a:cubicBezTo>
                  <a:cubicBezTo>
                    <a:pt x="4770" y="1"/>
                    <a:pt x="4881" y="1036"/>
                    <a:pt x="4992" y="1480"/>
                  </a:cubicBezTo>
                  <a:cubicBezTo>
                    <a:pt x="5140" y="1923"/>
                    <a:pt x="5250" y="2293"/>
                    <a:pt x="5361" y="2811"/>
                  </a:cubicBezTo>
                  <a:close/>
                  <a:moveTo>
                    <a:pt x="4067" y="1036"/>
                  </a:moveTo>
                  <a:cubicBezTo>
                    <a:pt x="3550" y="1184"/>
                    <a:pt x="2921" y="1258"/>
                    <a:pt x="2404" y="1406"/>
                  </a:cubicBezTo>
                  <a:cubicBezTo>
                    <a:pt x="2367" y="2182"/>
                    <a:pt x="2995" y="2700"/>
                    <a:pt x="2884" y="3328"/>
                  </a:cubicBezTo>
                  <a:cubicBezTo>
                    <a:pt x="2773" y="3957"/>
                    <a:pt x="1332" y="3920"/>
                    <a:pt x="814" y="4179"/>
                  </a:cubicBezTo>
                  <a:cubicBezTo>
                    <a:pt x="999" y="4659"/>
                    <a:pt x="999" y="5288"/>
                    <a:pt x="1221" y="5694"/>
                  </a:cubicBezTo>
                  <a:cubicBezTo>
                    <a:pt x="1442" y="5214"/>
                    <a:pt x="1442" y="4548"/>
                    <a:pt x="1923" y="4327"/>
                  </a:cubicBezTo>
                  <a:cubicBezTo>
                    <a:pt x="2219" y="4511"/>
                    <a:pt x="1923" y="4881"/>
                    <a:pt x="1849" y="5140"/>
                  </a:cubicBezTo>
                  <a:cubicBezTo>
                    <a:pt x="1738" y="5362"/>
                    <a:pt x="1664" y="5805"/>
                    <a:pt x="1442" y="5953"/>
                  </a:cubicBezTo>
                  <a:cubicBezTo>
                    <a:pt x="1332" y="5990"/>
                    <a:pt x="1184" y="5842"/>
                    <a:pt x="1258" y="5990"/>
                  </a:cubicBezTo>
                  <a:cubicBezTo>
                    <a:pt x="1923" y="6101"/>
                    <a:pt x="2515" y="5621"/>
                    <a:pt x="3106" y="5694"/>
                  </a:cubicBezTo>
                  <a:cubicBezTo>
                    <a:pt x="3956" y="5805"/>
                    <a:pt x="3624" y="7691"/>
                    <a:pt x="4104" y="8282"/>
                  </a:cubicBezTo>
                  <a:cubicBezTo>
                    <a:pt x="4141" y="8208"/>
                    <a:pt x="4289" y="8208"/>
                    <a:pt x="4400" y="8208"/>
                  </a:cubicBezTo>
                  <a:cubicBezTo>
                    <a:pt x="4733" y="7617"/>
                    <a:pt x="4770" y="6804"/>
                    <a:pt x="5066" y="6212"/>
                  </a:cubicBezTo>
                  <a:cubicBezTo>
                    <a:pt x="5472" y="5399"/>
                    <a:pt x="6692" y="5621"/>
                    <a:pt x="7617" y="5251"/>
                  </a:cubicBezTo>
                  <a:cubicBezTo>
                    <a:pt x="7469" y="4585"/>
                    <a:pt x="7358" y="3883"/>
                    <a:pt x="7210" y="3254"/>
                  </a:cubicBezTo>
                  <a:cubicBezTo>
                    <a:pt x="6803" y="3328"/>
                    <a:pt x="6397" y="3402"/>
                    <a:pt x="5953" y="3476"/>
                  </a:cubicBezTo>
                  <a:cubicBezTo>
                    <a:pt x="5657" y="4622"/>
                    <a:pt x="5213" y="5768"/>
                    <a:pt x="4733" y="6878"/>
                  </a:cubicBezTo>
                  <a:cubicBezTo>
                    <a:pt x="4622" y="7173"/>
                    <a:pt x="4400" y="8393"/>
                    <a:pt x="4067" y="7802"/>
                  </a:cubicBezTo>
                  <a:cubicBezTo>
                    <a:pt x="4363" y="6212"/>
                    <a:pt x="5176" y="5140"/>
                    <a:pt x="5509" y="3587"/>
                  </a:cubicBezTo>
                  <a:cubicBezTo>
                    <a:pt x="5287" y="3587"/>
                    <a:pt x="5066" y="3550"/>
                    <a:pt x="4844" y="3550"/>
                  </a:cubicBezTo>
                  <a:cubicBezTo>
                    <a:pt x="4770" y="3920"/>
                    <a:pt x="4585" y="4327"/>
                    <a:pt x="4474" y="4733"/>
                  </a:cubicBezTo>
                  <a:cubicBezTo>
                    <a:pt x="4326" y="5140"/>
                    <a:pt x="4363" y="5658"/>
                    <a:pt x="3956" y="5805"/>
                  </a:cubicBezTo>
                  <a:cubicBezTo>
                    <a:pt x="3661" y="5658"/>
                    <a:pt x="3883" y="5436"/>
                    <a:pt x="3956" y="5214"/>
                  </a:cubicBezTo>
                  <a:cubicBezTo>
                    <a:pt x="4104" y="4474"/>
                    <a:pt x="4326" y="3735"/>
                    <a:pt x="4659" y="3033"/>
                  </a:cubicBezTo>
                  <a:cubicBezTo>
                    <a:pt x="4622" y="2700"/>
                    <a:pt x="4511" y="2367"/>
                    <a:pt x="4400" y="2034"/>
                  </a:cubicBezTo>
                  <a:cubicBezTo>
                    <a:pt x="4178" y="2959"/>
                    <a:pt x="3919" y="3994"/>
                    <a:pt x="3698" y="4844"/>
                  </a:cubicBezTo>
                  <a:cubicBezTo>
                    <a:pt x="3587" y="5103"/>
                    <a:pt x="3587" y="5547"/>
                    <a:pt x="3217" y="5584"/>
                  </a:cubicBezTo>
                  <a:cubicBezTo>
                    <a:pt x="2995" y="5325"/>
                    <a:pt x="3254" y="4992"/>
                    <a:pt x="3328" y="4659"/>
                  </a:cubicBezTo>
                  <a:cubicBezTo>
                    <a:pt x="3439" y="4364"/>
                    <a:pt x="3550" y="3994"/>
                    <a:pt x="3624" y="3661"/>
                  </a:cubicBezTo>
                  <a:cubicBezTo>
                    <a:pt x="3846" y="2922"/>
                    <a:pt x="3809" y="1923"/>
                    <a:pt x="4326" y="1628"/>
                  </a:cubicBezTo>
                  <a:cubicBezTo>
                    <a:pt x="4252" y="1443"/>
                    <a:pt x="4178" y="1221"/>
                    <a:pt x="4067" y="1036"/>
                  </a:cubicBezTo>
                  <a:close/>
                  <a:moveTo>
                    <a:pt x="4807" y="8135"/>
                  </a:moveTo>
                  <a:cubicBezTo>
                    <a:pt x="5103" y="8061"/>
                    <a:pt x="5435" y="7987"/>
                    <a:pt x="5731" y="7987"/>
                  </a:cubicBezTo>
                  <a:cubicBezTo>
                    <a:pt x="5620" y="7580"/>
                    <a:pt x="5472" y="7210"/>
                    <a:pt x="5287" y="6841"/>
                  </a:cubicBezTo>
                  <a:cubicBezTo>
                    <a:pt x="5140" y="7284"/>
                    <a:pt x="4992" y="7691"/>
                    <a:pt x="4807" y="8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2076975" y="3401875"/>
              <a:ext cx="82300" cy="138675"/>
            </a:xfrm>
            <a:custGeom>
              <a:avLst/>
              <a:gdLst/>
              <a:ahLst/>
              <a:cxnLst/>
              <a:rect l="l" t="t" r="r" b="b"/>
              <a:pathLst>
                <a:path w="3292" h="5547" extrusionOk="0">
                  <a:moveTo>
                    <a:pt x="2922" y="5546"/>
                  </a:moveTo>
                  <a:cubicBezTo>
                    <a:pt x="2663" y="5288"/>
                    <a:pt x="2848" y="4881"/>
                    <a:pt x="2811" y="4511"/>
                  </a:cubicBezTo>
                  <a:cubicBezTo>
                    <a:pt x="2811" y="3772"/>
                    <a:pt x="2589" y="3032"/>
                    <a:pt x="2219" y="2367"/>
                  </a:cubicBezTo>
                  <a:cubicBezTo>
                    <a:pt x="2034" y="1923"/>
                    <a:pt x="1849" y="1517"/>
                    <a:pt x="1591" y="1147"/>
                  </a:cubicBezTo>
                  <a:cubicBezTo>
                    <a:pt x="1184" y="703"/>
                    <a:pt x="555" y="629"/>
                    <a:pt x="1" y="333"/>
                  </a:cubicBezTo>
                  <a:cubicBezTo>
                    <a:pt x="1" y="75"/>
                    <a:pt x="112" y="1"/>
                    <a:pt x="408" y="75"/>
                  </a:cubicBezTo>
                  <a:cubicBezTo>
                    <a:pt x="999" y="223"/>
                    <a:pt x="1554" y="555"/>
                    <a:pt x="1997" y="1036"/>
                  </a:cubicBezTo>
                  <a:cubicBezTo>
                    <a:pt x="2737" y="2108"/>
                    <a:pt x="3143" y="3402"/>
                    <a:pt x="3180" y="4733"/>
                  </a:cubicBezTo>
                  <a:cubicBezTo>
                    <a:pt x="3180" y="4992"/>
                    <a:pt x="3291" y="5509"/>
                    <a:pt x="2922" y="5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2223950" y="3403725"/>
              <a:ext cx="102625" cy="91525"/>
            </a:xfrm>
            <a:custGeom>
              <a:avLst/>
              <a:gdLst/>
              <a:ahLst/>
              <a:cxnLst/>
              <a:rect l="l" t="t" r="r" b="b"/>
              <a:pathLst>
                <a:path w="4105" h="3661" extrusionOk="0">
                  <a:moveTo>
                    <a:pt x="4104" y="149"/>
                  </a:moveTo>
                  <a:cubicBezTo>
                    <a:pt x="3919" y="592"/>
                    <a:pt x="3476" y="814"/>
                    <a:pt x="3180" y="1073"/>
                  </a:cubicBezTo>
                  <a:cubicBezTo>
                    <a:pt x="2329" y="1775"/>
                    <a:pt x="1590" y="2552"/>
                    <a:pt x="666" y="3254"/>
                  </a:cubicBezTo>
                  <a:cubicBezTo>
                    <a:pt x="518" y="3365"/>
                    <a:pt x="333" y="3661"/>
                    <a:pt x="111" y="3513"/>
                  </a:cubicBezTo>
                  <a:cubicBezTo>
                    <a:pt x="0" y="3032"/>
                    <a:pt x="555" y="2847"/>
                    <a:pt x="888" y="2589"/>
                  </a:cubicBezTo>
                  <a:cubicBezTo>
                    <a:pt x="1849" y="1849"/>
                    <a:pt x="2810" y="777"/>
                    <a:pt x="3771" y="1"/>
                  </a:cubicBezTo>
                  <a:cubicBezTo>
                    <a:pt x="3919" y="1"/>
                    <a:pt x="4030" y="1"/>
                    <a:pt x="4104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1712825" y="3404650"/>
              <a:ext cx="17575" cy="15750"/>
            </a:xfrm>
            <a:custGeom>
              <a:avLst/>
              <a:gdLst/>
              <a:ahLst/>
              <a:cxnLst/>
              <a:rect l="l" t="t" r="r" b="b"/>
              <a:pathLst>
                <a:path w="703" h="630" extrusionOk="0">
                  <a:moveTo>
                    <a:pt x="370" y="592"/>
                  </a:moveTo>
                  <a:cubicBezTo>
                    <a:pt x="259" y="629"/>
                    <a:pt x="148" y="592"/>
                    <a:pt x="74" y="518"/>
                  </a:cubicBezTo>
                  <a:cubicBezTo>
                    <a:pt x="0" y="1"/>
                    <a:pt x="703" y="296"/>
                    <a:pt x="370" y="5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1784000" y="3413900"/>
              <a:ext cx="19425" cy="52700"/>
            </a:xfrm>
            <a:custGeom>
              <a:avLst/>
              <a:gdLst/>
              <a:ahLst/>
              <a:cxnLst/>
              <a:rect l="l" t="t" r="r" b="b"/>
              <a:pathLst>
                <a:path w="777" h="2108" extrusionOk="0">
                  <a:moveTo>
                    <a:pt x="740" y="111"/>
                  </a:moveTo>
                  <a:cubicBezTo>
                    <a:pt x="777" y="333"/>
                    <a:pt x="592" y="629"/>
                    <a:pt x="592" y="962"/>
                  </a:cubicBezTo>
                  <a:cubicBezTo>
                    <a:pt x="555" y="1331"/>
                    <a:pt x="666" y="1812"/>
                    <a:pt x="444" y="2071"/>
                  </a:cubicBezTo>
                  <a:cubicBezTo>
                    <a:pt x="370" y="2071"/>
                    <a:pt x="370" y="2108"/>
                    <a:pt x="296" y="2071"/>
                  </a:cubicBezTo>
                  <a:cubicBezTo>
                    <a:pt x="0" y="1738"/>
                    <a:pt x="185" y="148"/>
                    <a:pt x="518" y="37"/>
                  </a:cubicBezTo>
                  <a:cubicBezTo>
                    <a:pt x="629" y="0"/>
                    <a:pt x="629" y="74"/>
                    <a:pt x="74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2230425" y="3449950"/>
              <a:ext cx="85975" cy="79500"/>
            </a:xfrm>
            <a:custGeom>
              <a:avLst/>
              <a:gdLst/>
              <a:ahLst/>
              <a:cxnLst/>
              <a:rect l="l" t="t" r="r" b="b"/>
              <a:pathLst>
                <a:path w="3439" h="3180" extrusionOk="0">
                  <a:moveTo>
                    <a:pt x="3438" y="185"/>
                  </a:moveTo>
                  <a:cubicBezTo>
                    <a:pt x="3401" y="555"/>
                    <a:pt x="3032" y="777"/>
                    <a:pt x="2736" y="1035"/>
                  </a:cubicBezTo>
                  <a:cubicBezTo>
                    <a:pt x="2181" y="1516"/>
                    <a:pt x="1553" y="1960"/>
                    <a:pt x="998" y="2477"/>
                  </a:cubicBezTo>
                  <a:cubicBezTo>
                    <a:pt x="739" y="2736"/>
                    <a:pt x="407" y="3180"/>
                    <a:pt x="0" y="2995"/>
                  </a:cubicBezTo>
                  <a:cubicBezTo>
                    <a:pt x="74" y="2625"/>
                    <a:pt x="481" y="2440"/>
                    <a:pt x="739" y="2182"/>
                  </a:cubicBezTo>
                  <a:cubicBezTo>
                    <a:pt x="1405" y="1553"/>
                    <a:pt x="2403" y="740"/>
                    <a:pt x="3069" y="185"/>
                  </a:cubicBezTo>
                  <a:cubicBezTo>
                    <a:pt x="3143" y="111"/>
                    <a:pt x="3327" y="0"/>
                    <a:pt x="3438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1723925" y="3457350"/>
              <a:ext cx="40675" cy="243100"/>
            </a:xfrm>
            <a:custGeom>
              <a:avLst/>
              <a:gdLst/>
              <a:ahLst/>
              <a:cxnLst/>
              <a:rect l="l" t="t" r="r" b="b"/>
              <a:pathLst>
                <a:path w="1627" h="9724" extrusionOk="0">
                  <a:moveTo>
                    <a:pt x="111" y="0"/>
                  </a:moveTo>
                  <a:lnTo>
                    <a:pt x="333" y="0"/>
                  </a:lnTo>
                  <a:cubicBezTo>
                    <a:pt x="518" y="1922"/>
                    <a:pt x="629" y="4215"/>
                    <a:pt x="887" y="6100"/>
                  </a:cubicBezTo>
                  <a:cubicBezTo>
                    <a:pt x="924" y="6729"/>
                    <a:pt x="1035" y="7394"/>
                    <a:pt x="1183" y="8023"/>
                  </a:cubicBezTo>
                  <a:cubicBezTo>
                    <a:pt x="1331" y="8577"/>
                    <a:pt x="1627" y="9169"/>
                    <a:pt x="1442" y="9723"/>
                  </a:cubicBezTo>
                  <a:cubicBezTo>
                    <a:pt x="1072" y="9686"/>
                    <a:pt x="1035" y="9132"/>
                    <a:pt x="961" y="8873"/>
                  </a:cubicBezTo>
                  <a:cubicBezTo>
                    <a:pt x="444" y="6285"/>
                    <a:pt x="148" y="3660"/>
                    <a:pt x="37" y="1035"/>
                  </a:cubicBezTo>
                  <a:cubicBezTo>
                    <a:pt x="0" y="739"/>
                    <a:pt x="0" y="444"/>
                    <a:pt x="37" y="148"/>
                  </a:cubicBezTo>
                  <a:cubicBezTo>
                    <a:pt x="37" y="74"/>
                    <a:pt x="7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2223950" y="3491525"/>
              <a:ext cx="100775" cy="79525"/>
            </a:xfrm>
            <a:custGeom>
              <a:avLst/>
              <a:gdLst/>
              <a:ahLst/>
              <a:cxnLst/>
              <a:rect l="l" t="t" r="r" b="b"/>
              <a:pathLst>
                <a:path w="4031" h="3181" extrusionOk="0">
                  <a:moveTo>
                    <a:pt x="4030" y="112"/>
                  </a:moveTo>
                  <a:cubicBezTo>
                    <a:pt x="4030" y="482"/>
                    <a:pt x="3623" y="555"/>
                    <a:pt x="3402" y="740"/>
                  </a:cubicBezTo>
                  <a:cubicBezTo>
                    <a:pt x="3291" y="888"/>
                    <a:pt x="3180" y="1073"/>
                    <a:pt x="3032" y="1221"/>
                  </a:cubicBezTo>
                  <a:cubicBezTo>
                    <a:pt x="2366" y="1812"/>
                    <a:pt x="1627" y="2293"/>
                    <a:pt x="814" y="2737"/>
                  </a:cubicBezTo>
                  <a:cubicBezTo>
                    <a:pt x="629" y="2848"/>
                    <a:pt x="296" y="3180"/>
                    <a:pt x="37" y="2922"/>
                  </a:cubicBezTo>
                  <a:cubicBezTo>
                    <a:pt x="0" y="2589"/>
                    <a:pt x="407" y="2515"/>
                    <a:pt x="629" y="2367"/>
                  </a:cubicBezTo>
                  <a:cubicBezTo>
                    <a:pt x="1405" y="1997"/>
                    <a:pt x="2108" y="1517"/>
                    <a:pt x="2736" y="962"/>
                  </a:cubicBezTo>
                  <a:cubicBezTo>
                    <a:pt x="3032" y="666"/>
                    <a:pt x="3328" y="186"/>
                    <a:pt x="3808" y="38"/>
                  </a:cubicBezTo>
                  <a:cubicBezTo>
                    <a:pt x="3882" y="1"/>
                    <a:pt x="3956" y="38"/>
                    <a:pt x="403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1948500" y="3496150"/>
              <a:ext cx="17600" cy="49950"/>
            </a:xfrm>
            <a:custGeom>
              <a:avLst/>
              <a:gdLst/>
              <a:ahLst/>
              <a:cxnLst/>
              <a:rect l="l" t="t" r="r" b="b"/>
              <a:pathLst>
                <a:path w="704" h="1998" extrusionOk="0">
                  <a:moveTo>
                    <a:pt x="703" y="407"/>
                  </a:moveTo>
                  <a:cubicBezTo>
                    <a:pt x="482" y="777"/>
                    <a:pt x="556" y="1997"/>
                    <a:pt x="1" y="1627"/>
                  </a:cubicBezTo>
                  <a:cubicBezTo>
                    <a:pt x="112" y="1147"/>
                    <a:pt x="186" y="1"/>
                    <a:pt x="703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2216550" y="3530350"/>
              <a:ext cx="110925" cy="81375"/>
            </a:xfrm>
            <a:custGeom>
              <a:avLst/>
              <a:gdLst/>
              <a:ahLst/>
              <a:cxnLst/>
              <a:rect l="l" t="t" r="r" b="b"/>
              <a:pathLst>
                <a:path w="4437" h="3255" extrusionOk="0">
                  <a:moveTo>
                    <a:pt x="740" y="2700"/>
                  </a:moveTo>
                  <a:cubicBezTo>
                    <a:pt x="666" y="2921"/>
                    <a:pt x="185" y="3254"/>
                    <a:pt x="0" y="2921"/>
                  </a:cubicBezTo>
                  <a:cubicBezTo>
                    <a:pt x="111" y="2515"/>
                    <a:pt x="592" y="2367"/>
                    <a:pt x="925" y="2145"/>
                  </a:cubicBezTo>
                  <a:cubicBezTo>
                    <a:pt x="1886" y="1516"/>
                    <a:pt x="3032" y="629"/>
                    <a:pt x="3993" y="149"/>
                  </a:cubicBezTo>
                  <a:cubicBezTo>
                    <a:pt x="4104" y="75"/>
                    <a:pt x="4326" y="1"/>
                    <a:pt x="4363" y="223"/>
                  </a:cubicBezTo>
                  <a:cubicBezTo>
                    <a:pt x="4437" y="407"/>
                    <a:pt x="3993" y="555"/>
                    <a:pt x="3845" y="629"/>
                  </a:cubicBezTo>
                  <a:cubicBezTo>
                    <a:pt x="2921" y="1184"/>
                    <a:pt x="1812" y="2108"/>
                    <a:pt x="740" y="2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1861625" y="3550700"/>
              <a:ext cx="12975" cy="12950"/>
            </a:xfrm>
            <a:custGeom>
              <a:avLst/>
              <a:gdLst/>
              <a:ahLst/>
              <a:cxnLst/>
              <a:rect l="l" t="t" r="r" b="b"/>
              <a:pathLst>
                <a:path w="519" h="518" extrusionOk="0">
                  <a:moveTo>
                    <a:pt x="518" y="222"/>
                  </a:moveTo>
                  <a:cubicBezTo>
                    <a:pt x="518" y="333"/>
                    <a:pt x="518" y="444"/>
                    <a:pt x="444" y="518"/>
                  </a:cubicBezTo>
                  <a:lnTo>
                    <a:pt x="260" y="518"/>
                  </a:lnTo>
                  <a:cubicBezTo>
                    <a:pt x="1" y="370"/>
                    <a:pt x="297" y="0"/>
                    <a:pt x="51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2131525" y="3554375"/>
              <a:ext cx="12025" cy="23150"/>
            </a:xfrm>
            <a:custGeom>
              <a:avLst/>
              <a:gdLst/>
              <a:ahLst/>
              <a:cxnLst/>
              <a:rect l="l" t="t" r="r" b="b"/>
              <a:pathLst>
                <a:path w="481" h="926" extrusionOk="0">
                  <a:moveTo>
                    <a:pt x="481" y="334"/>
                  </a:moveTo>
                  <a:lnTo>
                    <a:pt x="481" y="555"/>
                  </a:lnTo>
                  <a:cubicBezTo>
                    <a:pt x="37" y="925"/>
                    <a:pt x="0" y="1"/>
                    <a:pt x="48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2185125" y="3574725"/>
              <a:ext cx="128500" cy="85050"/>
            </a:xfrm>
            <a:custGeom>
              <a:avLst/>
              <a:gdLst/>
              <a:ahLst/>
              <a:cxnLst/>
              <a:rect l="l" t="t" r="r" b="b"/>
              <a:pathLst>
                <a:path w="5140" h="3402" extrusionOk="0">
                  <a:moveTo>
                    <a:pt x="5139" y="111"/>
                  </a:moveTo>
                  <a:cubicBezTo>
                    <a:pt x="5029" y="592"/>
                    <a:pt x="4437" y="888"/>
                    <a:pt x="4030" y="1109"/>
                  </a:cubicBezTo>
                  <a:cubicBezTo>
                    <a:pt x="2958" y="1775"/>
                    <a:pt x="1775" y="2329"/>
                    <a:pt x="666" y="2995"/>
                  </a:cubicBezTo>
                  <a:cubicBezTo>
                    <a:pt x="481" y="3069"/>
                    <a:pt x="259" y="3402"/>
                    <a:pt x="37" y="3143"/>
                  </a:cubicBezTo>
                  <a:cubicBezTo>
                    <a:pt x="0" y="2847"/>
                    <a:pt x="333" y="2773"/>
                    <a:pt x="518" y="2662"/>
                  </a:cubicBezTo>
                  <a:cubicBezTo>
                    <a:pt x="1849" y="1886"/>
                    <a:pt x="3624" y="1035"/>
                    <a:pt x="4770" y="111"/>
                  </a:cubicBezTo>
                  <a:cubicBezTo>
                    <a:pt x="4881" y="0"/>
                    <a:pt x="5029" y="0"/>
                    <a:pt x="5139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2003050" y="3594125"/>
              <a:ext cx="124800" cy="62875"/>
            </a:xfrm>
            <a:custGeom>
              <a:avLst/>
              <a:gdLst/>
              <a:ahLst/>
              <a:cxnLst/>
              <a:rect l="l" t="t" r="r" b="b"/>
              <a:pathLst>
                <a:path w="4992" h="2515" extrusionOk="0">
                  <a:moveTo>
                    <a:pt x="4991" y="112"/>
                  </a:moveTo>
                  <a:cubicBezTo>
                    <a:pt x="4806" y="518"/>
                    <a:pt x="4548" y="851"/>
                    <a:pt x="4178" y="1110"/>
                  </a:cubicBezTo>
                  <a:cubicBezTo>
                    <a:pt x="3660" y="1590"/>
                    <a:pt x="3032" y="1923"/>
                    <a:pt x="2329" y="2108"/>
                  </a:cubicBezTo>
                  <a:cubicBezTo>
                    <a:pt x="2071" y="2182"/>
                    <a:pt x="1775" y="2293"/>
                    <a:pt x="1553" y="2330"/>
                  </a:cubicBezTo>
                  <a:cubicBezTo>
                    <a:pt x="1183" y="2367"/>
                    <a:pt x="148" y="2515"/>
                    <a:pt x="74" y="2293"/>
                  </a:cubicBezTo>
                  <a:cubicBezTo>
                    <a:pt x="0" y="1849"/>
                    <a:pt x="1257" y="1960"/>
                    <a:pt x="1516" y="1886"/>
                  </a:cubicBezTo>
                  <a:cubicBezTo>
                    <a:pt x="2736" y="1738"/>
                    <a:pt x="3845" y="1110"/>
                    <a:pt x="4585" y="112"/>
                  </a:cubicBezTo>
                  <a:cubicBezTo>
                    <a:pt x="4622" y="1"/>
                    <a:pt x="4954" y="1"/>
                    <a:pt x="4991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2216550" y="3618150"/>
              <a:ext cx="87825" cy="56425"/>
            </a:xfrm>
            <a:custGeom>
              <a:avLst/>
              <a:gdLst/>
              <a:ahLst/>
              <a:cxnLst/>
              <a:rect l="l" t="t" r="r" b="b"/>
              <a:pathLst>
                <a:path w="3513" h="2257" extrusionOk="0">
                  <a:moveTo>
                    <a:pt x="3217" y="38"/>
                  </a:moveTo>
                  <a:cubicBezTo>
                    <a:pt x="3365" y="38"/>
                    <a:pt x="3476" y="1"/>
                    <a:pt x="3476" y="186"/>
                  </a:cubicBezTo>
                  <a:cubicBezTo>
                    <a:pt x="3513" y="371"/>
                    <a:pt x="2884" y="629"/>
                    <a:pt x="2662" y="740"/>
                  </a:cubicBezTo>
                  <a:cubicBezTo>
                    <a:pt x="2071" y="1110"/>
                    <a:pt x="1627" y="1443"/>
                    <a:pt x="925" y="1812"/>
                  </a:cubicBezTo>
                  <a:cubicBezTo>
                    <a:pt x="703" y="1923"/>
                    <a:pt x="0" y="2256"/>
                    <a:pt x="0" y="1886"/>
                  </a:cubicBezTo>
                  <a:cubicBezTo>
                    <a:pt x="0" y="1591"/>
                    <a:pt x="333" y="1665"/>
                    <a:pt x="555" y="1591"/>
                  </a:cubicBezTo>
                  <a:cubicBezTo>
                    <a:pt x="1331" y="1258"/>
                    <a:pt x="2293" y="371"/>
                    <a:pt x="3180" y="38"/>
                  </a:cubicBezTo>
                  <a:cubicBezTo>
                    <a:pt x="3180" y="38"/>
                    <a:pt x="3217" y="38"/>
                    <a:pt x="321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2235025" y="3669000"/>
              <a:ext cx="61025" cy="85975"/>
            </a:xfrm>
            <a:custGeom>
              <a:avLst/>
              <a:gdLst/>
              <a:ahLst/>
              <a:cxnLst/>
              <a:rect l="l" t="t" r="r" b="b"/>
              <a:pathLst>
                <a:path w="2441" h="3439" extrusionOk="0">
                  <a:moveTo>
                    <a:pt x="2404" y="111"/>
                  </a:moveTo>
                  <a:cubicBezTo>
                    <a:pt x="2404" y="148"/>
                    <a:pt x="2404" y="185"/>
                    <a:pt x="2441" y="185"/>
                  </a:cubicBezTo>
                  <a:cubicBezTo>
                    <a:pt x="1997" y="1109"/>
                    <a:pt x="1443" y="1960"/>
                    <a:pt x="740" y="2736"/>
                  </a:cubicBezTo>
                  <a:cubicBezTo>
                    <a:pt x="592" y="2921"/>
                    <a:pt x="334" y="3439"/>
                    <a:pt x="1" y="3143"/>
                  </a:cubicBezTo>
                  <a:cubicBezTo>
                    <a:pt x="223" y="2551"/>
                    <a:pt x="740" y="2182"/>
                    <a:pt x="1073" y="1664"/>
                  </a:cubicBezTo>
                  <a:cubicBezTo>
                    <a:pt x="1443" y="1183"/>
                    <a:pt x="1812" y="629"/>
                    <a:pt x="2182" y="37"/>
                  </a:cubicBezTo>
                  <a:cubicBezTo>
                    <a:pt x="2256" y="0"/>
                    <a:pt x="2330" y="37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2211000" y="3669925"/>
              <a:ext cx="56400" cy="65650"/>
            </a:xfrm>
            <a:custGeom>
              <a:avLst/>
              <a:gdLst/>
              <a:ahLst/>
              <a:cxnLst/>
              <a:rect l="l" t="t" r="r" b="b"/>
              <a:pathLst>
                <a:path w="2256" h="2626" extrusionOk="0">
                  <a:moveTo>
                    <a:pt x="2256" y="296"/>
                  </a:moveTo>
                  <a:cubicBezTo>
                    <a:pt x="2256" y="481"/>
                    <a:pt x="2108" y="518"/>
                    <a:pt x="1997" y="555"/>
                  </a:cubicBezTo>
                  <a:cubicBezTo>
                    <a:pt x="1590" y="1109"/>
                    <a:pt x="1258" y="1664"/>
                    <a:pt x="814" y="2219"/>
                  </a:cubicBezTo>
                  <a:cubicBezTo>
                    <a:pt x="703" y="2403"/>
                    <a:pt x="518" y="2551"/>
                    <a:pt x="333" y="2625"/>
                  </a:cubicBezTo>
                  <a:cubicBezTo>
                    <a:pt x="1" y="2329"/>
                    <a:pt x="592" y="1849"/>
                    <a:pt x="888" y="1405"/>
                  </a:cubicBezTo>
                  <a:cubicBezTo>
                    <a:pt x="1147" y="998"/>
                    <a:pt x="1443" y="592"/>
                    <a:pt x="1775" y="222"/>
                  </a:cubicBezTo>
                  <a:cubicBezTo>
                    <a:pt x="1886" y="111"/>
                    <a:pt x="2182" y="0"/>
                    <a:pt x="2256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2107475" y="3677325"/>
              <a:ext cx="73975" cy="81350"/>
            </a:xfrm>
            <a:custGeom>
              <a:avLst/>
              <a:gdLst/>
              <a:ahLst/>
              <a:cxnLst/>
              <a:rect l="l" t="t" r="r" b="b"/>
              <a:pathLst>
                <a:path w="2959" h="3254" extrusionOk="0">
                  <a:moveTo>
                    <a:pt x="2959" y="148"/>
                  </a:moveTo>
                  <a:cubicBezTo>
                    <a:pt x="2478" y="1109"/>
                    <a:pt x="1702" y="1812"/>
                    <a:pt x="1036" y="2588"/>
                  </a:cubicBezTo>
                  <a:cubicBezTo>
                    <a:pt x="814" y="2847"/>
                    <a:pt x="629" y="3216"/>
                    <a:pt x="260" y="3253"/>
                  </a:cubicBezTo>
                  <a:cubicBezTo>
                    <a:pt x="1" y="2921"/>
                    <a:pt x="445" y="2662"/>
                    <a:pt x="666" y="2440"/>
                  </a:cubicBezTo>
                  <a:cubicBezTo>
                    <a:pt x="851" y="2181"/>
                    <a:pt x="1110" y="1923"/>
                    <a:pt x="1332" y="1701"/>
                  </a:cubicBezTo>
                  <a:cubicBezTo>
                    <a:pt x="1849" y="1109"/>
                    <a:pt x="2256" y="370"/>
                    <a:pt x="2663" y="0"/>
                  </a:cubicBezTo>
                  <a:cubicBezTo>
                    <a:pt x="2848" y="0"/>
                    <a:pt x="2885" y="74"/>
                    <a:pt x="2959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2157400" y="3679150"/>
              <a:ext cx="56400" cy="64725"/>
            </a:xfrm>
            <a:custGeom>
              <a:avLst/>
              <a:gdLst/>
              <a:ahLst/>
              <a:cxnLst/>
              <a:rect l="l" t="t" r="r" b="b"/>
              <a:pathLst>
                <a:path w="2256" h="2589" extrusionOk="0">
                  <a:moveTo>
                    <a:pt x="2256" y="75"/>
                  </a:moveTo>
                  <a:cubicBezTo>
                    <a:pt x="2071" y="593"/>
                    <a:pt x="1775" y="1073"/>
                    <a:pt x="1442" y="1517"/>
                  </a:cubicBezTo>
                  <a:cubicBezTo>
                    <a:pt x="1146" y="1960"/>
                    <a:pt x="740" y="2367"/>
                    <a:pt x="259" y="2589"/>
                  </a:cubicBezTo>
                  <a:cubicBezTo>
                    <a:pt x="0" y="2330"/>
                    <a:pt x="370" y="2145"/>
                    <a:pt x="518" y="1997"/>
                  </a:cubicBezTo>
                  <a:cubicBezTo>
                    <a:pt x="1073" y="1443"/>
                    <a:pt x="1479" y="593"/>
                    <a:pt x="1997" y="1"/>
                  </a:cubicBezTo>
                  <a:cubicBezTo>
                    <a:pt x="2071" y="1"/>
                    <a:pt x="2182" y="1"/>
                    <a:pt x="2256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2069600" y="3680075"/>
              <a:ext cx="70250" cy="78600"/>
            </a:xfrm>
            <a:custGeom>
              <a:avLst/>
              <a:gdLst/>
              <a:ahLst/>
              <a:cxnLst/>
              <a:rect l="l" t="t" r="r" b="b"/>
              <a:pathLst>
                <a:path w="2810" h="3144" extrusionOk="0">
                  <a:moveTo>
                    <a:pt x="2810" y="75"/>
                  </a:moveTo>
                  <a:cubicBezTo>
                    <a:pt x="2773" y="482"/>
                    <a:pt x="2588" y="814"/>
                    <a:pt x="2292" y="1073"/>
                  </a:cubicBezTo>
                  <a:cubicBezTo>
                    <a:pt x="1775" y="1628"/>
                    <a:pt x="1220" y="2182"/>
                    <a:pt x="666" y="2663"/>
                  </a:cubicBezTo>
                  <a:cubicBezTo>
                    <a:pt x="481" y="2811"/>
                    <a:pt x="333" y="3143"/>
                    <a:pt x="74" y="2959"/>
                  </a:cubicBezTo>
                  <a:cubicBezTo>
                    <a:pt x="0" y="2626"/>
                    <a:pt x="370" y="2404"/>
                    <a:pt x="592" y="2219"/>
                  </a:cubicBezTo>
                  <a:cubicBezTo>
                    <a:pt x="1257" y="1591"/>
                    <a:pt x="1886" y="888"/>
                    <a:pt x="2477" y="149"/>
                  </a:cubicBezTo>
                  <a:cubicBezTo>
                    <a:pt x="2551" y="38"/>
                    <a:pt x="2588" y="1"/>
                    <a:pt x="281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2022450" y="369487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2663" y="111"/>
                  </a:moveTo>
                  <a:cubicBezTo>
                    <a:pt x="2626" y="444"/>
                    <a:pt x="2330" y="629"/>
                    <a:pt x="2145" y="888"/>
                  </a:cubicBezTo>
                  <a:cubicBezTo>
                    <a:pt x="1738" y="1331"/>
                    <a:pt x="1369" y="1775"/>
                    <a:pt x="925" y="2182"/>
                  </a:cubicBezTo>
                  <a:cubicBezTo>
                    <a:pt x="740" y="2367"/>
                    <a:pt x="481" y="2662"/>
                    <a:pt x="149" y="2588"/>
                  </a:cubicBezTo>
                  <a:cubicBezTo>
                    <a:pt x="1" y="2256"/>
                    <a:pt x="407" y="2108"/>
                    <a:pt x="592" y="1923"/>
                  </a:cubicBezTo>
                  <a:cubicBezTo>
                    <a:pt x="999" y="1553"/>
                    <a:pt x="1406" y="1147"/>
                    <a:pt x="1812" y="740"/>
                  </a:cubicBezTo>
                  <a:cubicBezTo>
                    <a:pt x="1960" y="444"/>
                    <a:pt x="2182" y="222"/>
                    <a:pt x="2441" y="0"/>
                  </a:cubicBezTo>
                  <a:cubicBezTo>
                    <a:pt x="2552" y="0"/>
                    <a:pt x="2626" y="37"/>
                    <a:pt x="266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2266450" y="3694875"/>
              <a:ext cx="39775" cy="49925"/>
            </a:xfrm>
            <a:custGeom>
              <a:avLst/>
              <a:gdLst/>
              <a:ahLst/>
              <a:cxnLst/>
              <a:rect l="l" t="t" r="r" b="b"/>
              <a:pathLst>
                <a:path w="1591" h="1997" extrusionOk="0">
                  <a:moveTo>
                    <a:pt x="1591" y="111"/>
                  </a:moveTo>
                  <a:cubicBezTo>
                    <a:pt x="1443" y="518"/>
                    <a:pt x="1258" y="851"/>
                    <a:pt x="999" y="1184"/>
                  </a:cubicBezTo>
                  <a:cubicBezTo>
                    <a:pt x="814" y="1479"/>
                    <a:pt x="592" y="1997"/>
                    <a:pt x="149" y="1923"/>
                  </a:cubicBezTo>
                  <a:cubicBezTo>
                    <a:pt x="1" y="1664"/>
                    <a:pt x="260" y="1553"/>
                    <a:pt x="371" y="1405"/>
                  </a:cubicBezTo>
                  <a:cubicBezTo>
                    <a:pt x="629" y="888"/>
                    <a:pt x="962" y="444"/>
                    <a:pt x="1332" y="0"/>
                  </a:cubicBezTo>
                  <a:cubicBezTo>
                    <a:pt x="1480" y="0"/>
                    <a:pt x="1554" y="37"/>
                    <a:pt x="159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1827425" y="3698575"/>
              <a:ext cx="53650" cy="53625"/>
            </a:xfrm>
            <a:custGeom>
              <a:avLst/>
              <a:gdLst/>
              <a:ahLst/>
              <a:cxnLst/>
              <a:rect l="l" t="t" r="r" b="b"/>
              <a:pathLst>
                <a:path w="2146" h="2145" extrusionOk="0">
                  <a:moveTo>
                    <a:pt x="2145" y="74"/>
                  </a:moveTo>
                  <a:cubicBezTo>
                    <a:pt x="1923" y="555"/>
                    <a:pt x="1628" y="962"/>
                    <a:pt x="1221" y="1257"/>
                  </a:cubicBezTo>
                  <a:cubicBezTo>
                    <a:pt x="1036" y="1405"/>
                    <a:pt x="814" y="1553"/>
                    <a:pt x="629" y="1701"/>
                  </a:cubicBezTo>
                  <a:cubicBezTo>
                    <a:pt x="408" y="1886"/>
                    <a:pt x="260" y="2145"/>
                    <a:pt x="1" y="1960"/>
                  </a:cubicBezTo>
                  <a:cubicBezTo>
                    <a:pt x="1" y="1516"/>
                    <a:pt x="518" y="1294"/>
                    <a:pt x="851" y="1036"/>
                  </a:cubicBezTo>
                  <a:cubicBezTo>
                    <a:pt x="1184" y="740"/>
                    <a:pt x="1517" y="407"/>
                    <a:pt x="1849" y="37"/>
                  </a:cubicBezTo>
                  <a:cubicBezTo>
                    <a:pt x="1960" y="0"/>
                    <a:pt x="2071" y="37"/>
                    <a:pt x="2145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1966075" y="3699500"/>
              <a:ext cx="76725" cy="65650"/>
            </a:xfrm>
            <a:custGeom>
              <a:avLst/>
              <a:gdLst/>
              <a:ahLst/>
              <a:cxnLst/>
              <a:rect l="l" t="t" r="r" b="b"/>
              <a:pathLst>
                <a:path w="3069" h="2626" extrusionOk="0">
                  <a:moveTo>
                    <a:pt x="3069" y="185"/>
                  </a:moveTo>
                  <a:cubicBezTo>
                    <a:pt x="2921" y="481"/>
                    <a:pt x="2699" y="703"/>
                    <a:pt x="2440" y="888"/>
                  </a:cubicBezTo>
                  <a:cubicBezTo>
                    <a:pt x="1997" y="1294"/>
                    <a:pt x="1516" y="1701"/>
                    <a:pt x="1036" y="2108"/>
                  </a:cubicBezTo>
                  <a:cubicBezTo>
                    <a:pt x="777" y="2293"/>
                    <a:pt x="555" y="2588"/>
                    <a:pt x="222" y="2625"/>
                  </a:cubicBezTo>
                  <a:cubicBezTo>
                    <a:pt x="0" y="2329"/>
                    <a:pt x="407" y="2071"/>
                    <a:pt x="592" y="1923"/>
                  </a:cubicBezTo>
                  <a:cubicBezTo>
                    <a:pt x="1294" y="1331"/>
                    <a:pt x="2145" y="592"/>
                    <a:pt x="2810" y="37"/>
                  </a:cubicBezTo>
                  <a:cubicBezTo>
                    <a:pt x="2958" y="0"/>
                    <a:pt x="3032" y="111"/>
                    <a:pt x="3069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1871800" y="3705050"/>
              <a:ext cx="78575" cy="68400"/>
            </a:xfrm>
            <a:custGeom>
              <a:avLst/>
              <a:gdLst/>
              <a:ahLst/>
              <a:cxnLst/>
              <a:rect l="l" t="t" r="r" b="b"/>
              <a:pathLst>
                <a:path w="3143" h="2736" extrusionOk="0">
                  <a:moveTo>
                    <a:pt x="3143" y="222"/>
                  </a:moveTo>
                  <a:cubicBezTo>
                    <a:pt x="3032" y="518"/>
                    <a:pt x="2662" y="703"/>
                    <a:pt x="2440" y="924"/>
                  </a:cubicBezTo>
                  <a:cubicBezTo>
                    <a:pt x="1923" y="1368"/>
                    <a:pt x="1442" y="1775"/>
                    <a:pt x="851" y="2181"/>
                  </a:cubicBezTo>
                  <a:cubicBezTo>
                    <a:pt x="629" y="2366"/>
                    <a:pt x="222" y="2736"/>
                    <a:pt x="0" y="2366"/>
                  </a:cubicBezTo>
                  <a:cubicBezTo>
                    <a:pt x="111" y="2107"/>
                    <a:pt x="444" y="2034"/>
                    <a:pt x="703" y="1812"/>
                  </a:cubicBezTo>
                  <a:cubicBezTo>
                    <a:pt x="1331" y="1368"/>
                    <a:pt x="2182" y="481"/>
                    <a:pt x="2810" y="148"/>
                  </a:cubicBezTo>
                  <a:cubicBezTo>
                    <a:pt x="2921" y="74"/>
                    <a:pt x="3069" y="0"/>
                    <a:pt x="314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1839450" y="3706900"/>
              <a:ext cx="67500" cy="66550"/>
            </a:xfrm>
            <a:custGeom>
              <a:avLst/>
              <a:gdLst/>
              <a:ahLst/>
              <a:cxnLst/>
              <a:rect l="l" t="t" r="r" b="b"/>
              <a:pathLst>
                <a:path w="2700" h="2662" extrusionOk="0">
                  <a:moveTo>
                    <a:pt x="2699" y="222"/>
                  </a:moveTo>
                  <a:cubicBezTo>
                    <a:pt x="2367" y="703"/>
                    <a:pt x="1923" y="1146"/>
                    <a:pt x="1442" y="1516"/>
                  </a:cubicBezTo>
                  <a:cubicBezTo>
                    <a:pt x="1220" y="1701"/>
                    <a:pt x="962" y="1923"/>
                    <a:pt x="740" y="2107"/>
                  </a:cubicBezTo>
                  <a:cubicBezTo>
                    <a:pt x="555" y="2329"/>
                    <a:pt x="259" y="2662"/>
                    <a:pt x="0" y="2329"/>
                  </a:cubicBezTo>
                  <a:cubicBezTo>
                    <a:pt x="333" y="1923"/>
                    <a:pt x="703" y="1553"/>
                    <a:pt x="1110" y="1220"/>
                  </a:cubicBezTo>
                  <a:cubicBezTo>
                    <a:pt x="1590" y="850"/>
                    <a:pt x="1997" y="481"/>
                    <a:pt x="2404" y="74"/>
                  </a:cubicBezTo>
                  <a:cubicBezTo>
                    <a:pt x="2588" y="0"/>
                    <a:pt x="2625" y="111"/>
                    <a:pt x="2699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1910625" y="3706900"/>
              <a:ext cx="73025" cy="66550"/>
            </a:xfrm>
            <a:custGeom>
              <a:avLst/>
              <a:gdLst/>
              <a:ahLst/>
              <a:cxnLst/>
              <a:rect l="l" t="t" r="r" b="b"/>
              <a:pathLst>
                <a:path w="2921" h="2662" extrusionOk="0">
                  <a:moveTo>
                    <a:pt x="2921" y="222"/>
                  </a:moveTo>
                  <a:cubicBezTo>
                    <a:pt x="2588" y="740"/>
                    <a:pt x="2144" y="1220"/>
                    <a:pt x="1627" y="1590"/>
                  </a:cubicBezTo>
                  <a:cubicBezTo>
                    <a:pt x="1405" y="1775"/>
                    <a:pt x="1109" y="2033"/>
                    <a:pt x="887" y="2181"/>
                  </a:cubicBezTo>
                  <a:cubicBezTo>
                    <a:pt x="629" y="2366"/>
                    <a:pt x="259" y="2662"/>
                    <a:pt x="0" y="2329"/>
                  </a:cubicBezTo>
                  <a:cubicBezTo>
                    <a:pt x="0" y="2070"/>
                    <a:pt x="296" y="2070"/>
                    <a:pt x="481" y="1960"/>
                  </a:cubicBezTo>
                  <a:cubicBezTo>
                    <a:pt x="851" y="1701"/>
                    <a:pt x="1220" y="1405"/>
                    <a:pt x="1553" y="1109"/>
                  </a:cubicBezTo>
                  <a:cubicBezTo>
                    <a:pt x="1960" y="776"/>
                    <a:pt x="2292" y="444"/>
                    <a:pt x="2625" y="74"/>
                  </a:cubicBezTo>
                  <a:cubicBezTo>
                    <a:pt x="2810" y="0"/>
                    <a:pt x="2884" y="111"/>
                    <a:pt x="2921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1763650" y="3725375"/>
              <a:ext cx="12050" cy="10200"/>
            </a:xfrm>
            <a:custGeom>
              <a:avLst/>
              <a:gdLst/>
              <a:ahLst/>
              <a:cxnLst/>
              <a:rect l="l" t="t" r="r" b="b"/>
              <a:pathLst>
                <a:path w="482" h="408" extrusionOk="0">
                  <a:moveTo>
                    <a:pt x="334" y="37"/>
                  </a:moveTo>
                  <a:cubicBezTo>
                    <a:pt x="481" y="148"/>
                    <a:pt x="408" y="407"/>
                    <a:pt x="186" y="407"/>
                  </a:cubicBezTo>
                  <a:cubicBezTo>
                    <a:pt x="149" y="370"/>
                    <a:pt x="75" y="333"/>
                    <a:pt x="38" y="296"/>
                  </a:cubicBezTo>
                  <a:cubicBezTo>
                    <a:pt x="1" y="74"/>
                    <a:pt x="112" y="1"/>
                    <a:pt x="334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1" name="Google Shape;2251;p31"/>
          <p:cNvGrpSpPr/>
          <p:nvPr/>
        </p:nvGrpSpPr>
        <p:grpSpPr>
          <a:xfrm rot="792671">
            <a:off x="6306442" y="2354421"/>
            <a:ext cx="1194887" cy="1500890"/>
            <a:chOff x="4021650" y="1769625"/>
            <a:chExt cx="757925" cy="952025"/>
          </a:xfrm>
        </p:grpSpPr>
        <p:sp>
          <p:nvSpPr>
            <p:cNvPr id="2252" name="Google Shape;2252;p31"/>
            <p:cNvSpPr/>
            <p:nvPr/>
          </p:nvSpPr>
          <p:spPr>
            <a:xfrm>
              <a:off x="4191700" y="1792725"/>
              <a:ext cx="183975" cy="108175"/>
            </a:xfrm>
            <a:custGeom>
              <a:avLst/>
              <a:gdLst/>
              <a:ahLst/>
              <a:cxnLst/>
              <a:rect l="l" t="t" r="r" b="b"/>
              <a:pathLst>
                <a:path w="7359" h="4327" extrusionOk="0">
                  <a:moveTo>
                    <a:pt x="6914" y="38"/>
                  </a:moveTo>
                  <a:cubicBezTo>
                    <a:pt x="7358" y="260"/>
                    <a:pt x="6582" y="481"/>
                    <a:pt x="6434" y="481"/>
                  </a:cubicBezTo>
                  <a:cubicBezTo>
                    <a:pt x="5066" y="925"/>
                    <a:pt x="2959" y="1664"/>
                    <a:pt x="1849" y="2700"/>
                  </a:cubicBezTo>
                  <a:cubicBezTo>
                    <a:pt x="1443" y="3032"/>
                    <a:pt x="1073" y="3439"/>
                    <a:pt x="777" y="3883"/>
                  </a:cubicBezTo>
                  <a:cubicBezTo>
                    <a:pt x="666" y="4068"/>
                    <a:pt x="703" y="4326"/>
                    <a:pt x="482" y="4326"/>
                  </a:cubicBezTo>
                  <a:cubicBezTo>
                    <a:pt x="1" y="4326"/>
                    <a:pt x="408" y="3772"/>
                    <a:pt x="592" y="3550"/>
                  </a:cubicBezTo>
                  <a:cubicBezTo>
                    <a:pt x="999" y="2995"/>
                    <a:pt x="1443" y="2515"/>
                    <a:pt x="1960" y="2071"/>
                  </a:cubicBezTo>
                  <a:cubicBezTo>
                    <a:pt x="3328" y="1221"/>
                    <a:pt x="4770" y="555"/>
                    <a:pt x="6323" y="75"/>
                  </a:cubicBezTo>
                  <a:cubicBezTo>
                    <a:pt x="6508" y="38"/>
                    <a:pt x="6693" y="1"/>
                    <a:pt x="6914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4220375" y="1809375"/>
              <a:ext cx="154375" cy="103525"/>
            </a:xfrm>
            <a:custGeom>
              <a:avLst/>
              <a:gdLst/>
              <a:ahLst/>
              <a:cxnLst/>
              <a:rect l="l" t="t" r="r" b="b"/>
              <a:pathLst>
                <a:path w="6175" h="4141" extrusionOk="0">
                  <a:moveTo>
                    <a:pt x="6174" y="333"/>
                  </a:moveTo>
                  <a:cubicBezTo>
                    <a:pt x="6100" y="444"/>
                    <a:pt x="5952" y="444"/>
                    <a:pt x="5767" y="444"/>
                  </a:cubicBezTo>
                  <a:cubicBezTo>
                    <a:pt x="4732" y="888"/>
                    <a:pt x="3771" y="1442"/>
                    <a:pt x="2847" y="2071"/>
                  </a:cubicBezTo>
                  <a:cubicBezTo>
                    <a:pt x="2107" y="2477"/>
                    <a:pt x="1405" y="2995"/>
                    <a:pt x="776" y="3586"/>
                  </a:cubicBezTo>
                  <a:cubicBezTo>
                    <a:pt x="629" y="3771"/>
                    <a:pt x="629" y="4067"/>
                    <a:pt x="333" y="4141"/>
                  </a:cubicBezTo>
                  <a:cubicBezTo>
                    <a:pt x="0" y="3882"/>
                    <a:pt x="296" y="3549"/>
                    <a:pt x="444" y="3365"/>
                  </a:cubicBezTo>
                  <a:cubicBezTo>
                    <a:pt x="1072" y="2699"/>
                    <a:pt x="1996" y="2181"/>
                    <a:pt x="2921" y="1516"/>
                  </a:cubicBezTo>
                  <a:cubicBezTo>
                    <a:pt x="3364" y="1220"/>
                    <a:pt x="3808" y="961"/>
                    <a:pt x="4289" y="703"/>
                  </a:cubicBezTo>
                  <a:cubicBezTo>
                    <a:pt x="4732" y="407"/>
                    <a:pt x="5213" y="148"/>
                    <a:pt x="5730" y="37"/>
                  </a:cubicBezTo>
                  <a:cubicBezTo>
                    <a:pt x="5989" y="0"/>
                    <a:pt x="6174" y="0"/>
                    <a:pt x="617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4405225" y="1973900"/>
              <a:ext cx="30525" cy="29600"/>
            </a:xfrm>
            <a:custGeom>
              <a:avLst/>
              <a:gdLst/>
              <a:ahLst/>
              <a:cxnLst/>
              <a:rect l="l" t="t" r="r" b="b"/>
              <a:pathLst>
                <a:path w="1221" h="1184" extrusionOk="0">
                  <a:moveTo>
                    <a:pt x="1220" y="222"/>
                  </a:moveTo>
                  <a:cubicBezTo>
                    <a:pt x="887" y="592"/>
                    <a:pt x="666" y="998"/>
                    <a:pt x="148" y="1183"/>
                  </a:cubicBezTo>
                  <a:cubicBezTo>
                    <a:pt x="148" y="1146"/>
                    <a:pt x="37" y="1109"/>
                    <a:pt x="0" y="1035"/>
                  </a:cubicBezTo>
                  <a:cubicBezTo>
                    <a:pt x="222" y="665"/>
                    <a:pt x="481" y="370"/>
                    <a:pt x="777" y="111"/>
                  </a:cubicBezTo>
                  <a:cubicBezTo>
                    <a:pt x="924" y="0"/>
                    <a:pt x="1183" y="0"/>
                    <a:pt x="122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4387650" y="1989600"/>
              <a:ext cx="60100" cy="55475"/>
            </a:xfrm>
            <a:custGeom>
              <a:avLst/>
              <a:gdLst/>
              <a:ahLst/>
              <a:cxnLst/>
              <a:rect l="l" t="t" r="r" b="b"/>
              <a:pathLst>
                <a:path w="2404" h="2219" extrusionOk="0">
                  <a:moveTo>
                    <a:pt x="2404" y="111"/>
                  </a:moveTo>
                  <a:cubicBezTo>
                    <a:pt x="2256" y="814"/>
                    <a:pt x="1627" y="1184"/>
                    <a:pt x="1073" y="1590"/>
                  </a:cubicBezTo>
                  <a:cubicBezTo>
                    <a:pt x="814" y="1812"/>
                    <a:pt x="444" y="2219"/>
                    <a:pt x="75" y="2034"/>
                  </a:cubicBezTo>
                  <a:cubicBezTo>
                    <a:pt x="1" y="1701"/>
                    <a:pt x="296" y="1664"/>
                    <a:pt x="481" y="1553"/>
                  </a:cubicBezTo>
                  <a:cubicBezTo>
                    <a:pt x="1110" y="1147"/>
                    <a:pt x="1664" y="629"/>
                    <a:pt x="2145" y="1"/>
                  </a:cubicBezTo>
                  <a:cubicBezTo>
                    <a:pt x="2256" y="1"/>
                    <a:pt x="2330" y="74"/>
                    <a:pt x="240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4396900" y="2006225"/>
              <a:ext cx="65650" cy="70275"/>
            </a:xfrm>
            <a:custGeom>
              <a:avLst/>
              <a:gdLst/>
              <a:ahLst/>
              <a:cxnLst/>
              <a:rect l="l" t="t" r="r" b="b"/>
              <a:pathLst>
                <a:path w="2626" h="2811" extrusionOk="0">
                  <a:moveTo>
                    <a:pt x="2625" y="408"/>
                  </a:moveTo>
                  <a:cubicBezTo>
                    <a:pt x="2071" y="1073"/>
                    <a:pt x="1442" y="1702"/>
                    <a:pt x="740" y="2219"/>
                  </a:cubicBezTo>
                  <a:cubicBezTo>
                    <a:pt x="703" y="2256"/>
                    <a:pt x="148" y="2811"/>
                    <a:pt x="37" y="2404"/>
                  </a:cubicBezTo>
                  <a:cubicBezTo>
                    <a:pt x="0" y="2182"/>
                    <a:pt x="407" y="1923"/>
                    <a:pt x="592" y="1813"/>
                  </a:cubicBezTo>
                  <a:cubicBezTo>
                    <a:pt x="999" y="1443"/>
                    <a:pt x="1368" y="1147"/>
                    <a:pt x="1812" y="740"/>
                  </a:cubicBezTo>
                  <a:cubicBezTo>
                    <a:pt x="1997" y="556"/>
                    <a:pt x="2404" y="1"/>
                    <a:pt x="2625" y="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4408000" y="2033975"/>
              <a:ext cx="104450" cy="84125"/>
            </a:xfrm>
            <a:custGeom>
              <a:avLst/>
              <a:gdLst/>
              <a:ahLst/>
              <a:cxnLst/>
              <a:rect l="l" t="t" r="r" b="b"/>
              <a:pathLst>
                <a:path w="4178" h="3365" extrusionOk="0">
                  <a:moveTo>
                    <a:pt x="4178" y="111"/>
                  </a:moveTo>
                  <a:cubicBezTo>
                    <a:pt x="4141" y="444"/>
                    <a:pt x="3993" y="703"/>
                    <a:pt x="3771" y="924"/>
                  </a:cubicBezTo>
                  <a:cubicBezTo>
                    <a:pt x="3217" y="1405"/>
                    <a:pt x="2625" y="1849"/>
                    <a:pt x="2033" y="2218"/>
                  </a:cubicBezTo>
                  <a:cubicBezTo>
                    <a:pt x="1738" y="2440"/>
                    <a:pt x="1479" y="2699"/>
                    <a:pt x="1183" y="2884"/>
                  </a:cubicBezTo>
                  <a:cubicBezTo>
                    <a:pt x="887" y="3032"/>
                    <a:pt x="555" y="3364"/>
                    <a:pt x="185" y="3254"/>
                  </a:cubicBezTo>
                  <a:cubicBezTo>
                    <a:pt x="0" y="2958"/>
                    <a:pt x="370" y="2884"/>
                    <a:pt x="592" y="2773"/>
                  </a:cubicBezTo>
                  <a:cubicBezTo>
                    <a:pt x="1109" y="2477"/>
                    <a:pt x="1590" y="2144"/>
                    <a:pt x="2033" y="1775"/>
                  </a:cubicBezTo>
                  <a:cubicBezTo>
                    <a:pt x="2736" y="1331"/>
                    <a:pt x="3401" y="740"/>
                    <a:pt x="3919" y="74"/>
                  </a:cubicBezTo>
                  <a:cubicBezTo>
                    <a:pt x="4030" y="74"/>
                    <a:pt x="4178" y="0"/>
                    <a:pt x="4178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4374725" y="2325100"/>
              <a:ext cx="97075" cy="62875"/>
            </a:xfrm>
            <a:custGeom>
              <a:avLst/>
              <a:gdLst/>
              <a:ahLst/>
              <a:cxnLst/>
              <a:rect l="l" t="t" r="r" b="b"/>
              <a:pathLst>
                <a:path w="3883" h="2515" extrusionOk="0">
                  <a:moveTo>
                    <a:pt x="3882" y="186"/>
                  </a:moveTo>
                  <a:cubicBezTo>
                    <a:pt x="3180" y="962"/>
                    <a:pt x="2107" y="1554"/>
                    <a:pt x="1146" y="2108"/>
                  </a:cubicBezTo>
                  <a:cubicBezTo>
                    <a:pt x="813" y="2367"/>
                    <a:pt x="444" y="2515"/>
                    <a:pt x="37" y="2478"/>
                  </a:cubicBezTo>
                  <a:cubicBezTo>
                    <a:pt x="0" y="2034"/>
                    <a:pt x="481" y="2034"/>
                    <a:pt x="776" y="1849"/>
                  </a:cubicBezTo>
                  <a:cubicBezTo>
                    <a:pt x="1738" y="1295"/>
                    <a:pt x="2699" y="703"/>
                    <a:pt x="3586" y="1"/>
                  </a:cubicBezTo>
                  <a:cubicBezTo>
                    <a:pt x="3771" y="1"/>
                    <a:pt x="3808" y="112"/>
                    <a:pt x="3882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4395975" y="2445275"/>
              <a:ext cx="148825" cy="116475"/>
            </a:xfrm>
            <a:custGeom>
              <a:avLst/>
              <a:gdLst/>
              <a:ahLst/>
              <a:cxnLst/>
              <a:rect l="l" t="t" r="r" b="b"/>
              <a:pathLst>
                <a:path w="5953" h="4659" extrusionOk="0">
                  <a:moveTo>
                    <a:pt x="5953" y="222"/>
                  </a:moveTo>
                  <a:cubicBezTo>
                    <a:pt x="5102" y="1109"/>
                    <a:pt x="4141" y="1886"/>
                    <a:pt x="3143" y="2588"/>
                  </a:cubicBezTo>
                  <a:cubicBezTo>
                    <a:pt x="2404" y="3143"/>
                    <a:pt x="1664" y="3697"/>
                    <a:pt x="851" y="4178"/>
                  </a:cubicBezTo>
                  <a:cubicBezTo>
                    <a:pt x="629" y="4326"/>
                    <a:pt x="333" y="4658"/>
                    <a:pt x="0" y="4474"/>
                  </a:cubicBezTo>
                  <a:cubicBezTo>
                    <a:pt x="0" y="4104"/>
                    <a:pt x="407" y="3993"/>
                    <a:pt x="629" y="3845"/>
                  </a:cubicBezTo>
                  <a:cubicBezTo>
                    <a:pt x="2330" y="2699"/>
                    <a:pt x="3993" y="1479"/>
                    <a:pt x="5546" y="148"/>
                  </a:cubicBezTo>
                  <a:cubicBezTo>
                    <a:pt x="5657" y="74"/>
                    <a:pt x="5879" y="0"/>
                    <a:pt x="5953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4400600" y="2499800"/>
              <a:ext cx="113700" cy="87825"/>
            </a:xfrm>
            <a:custGeom>
              <a:avLst/>
              <a:gdLst/>
              <a:ahLst/>
              <a:cxnLst/>
              <a:rect l="l" t="t" r="r" b="b"/>
              <a:pathLst>
                <a:path w="4548" h="3513" extrusionOk="0">
                  <a:moveTo>
                    <a:pt x="4548" y="259"/>
                  </a:moveTo>
                  <a:cubicBezTo>
                    <a:pt x="4363" y="629"/>
                    <a:pt x="3882" y="851"/>
                    <a:pt x="3513" y="1072"/>
                  </a:cubicBezTo>
                  <a:cubicBezTo>
                    <a:pt x="2773" y="1590"/>
                    <a:pt x="2034" y="2145"/>
                    <a:pt x="1368" y="2736"/>
                  </a:cubicBezTo>
                  <a:cubicBezTo>
                    <a:pt x="1035" y="3069"/>
                    <a:pt x="629" y="3328"/>
                    <a:pt x="222" y="3513"/>
                  </a:cubicBezTo>
                  <a:cubicBezTo>
                    <a:pt x="0" y="3032"/>
                    <a:pt x="666" y="2810"/>
                    <a:pt x="962" y="2551"/>
                  </a:cubicBezTo>
                  <a:cubicBezTo>
                    <a:pt x="1997" y="1701"/>
                    <a:pt x="3069" y="888"/>
                    <a:pt x="4215" y="185"/>
                  </a:cubicBezTo>
                  <a:cubicBezTo>
                    <a:pt x="4289" y="111"/>
                    <a:pt x="4474" y="0"/>
                    <a:pt x="454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4379325" y="2530300"/>
              <a:ext cx="136825" cy="97075"/>
            </a:xfrm>
            <a:custGeom>
              <a:avLst/>
              <a:gdLst/>
              <a:ahLst/>
              <a:cxnLst/>
              <a:rect l="l" t="t" r="r" b="b"/>
              <a:pathLst>
                <a:path w="5473" h="3883" extrusionOk="0">
                  <a:moveTo>
                    <a:pt x="186" y="3808"/>
                  </a:moveTo>
                  <a:cubicBezTo>
                    <a:pt x="1" y="3402"/>
                    <a:pt x="408" y="3328"/>
                    <a:pt x="629" y="3217"/>
                  </a:cubicBezTo>
                  <a:cubicBezTo>
                    <a:pt x="1332" y="2847"/>
                    <a:pt x="1960" y="2403"/>
                    <a:pt x="2589" y="1923"/>
                  </a:cubicBezTo>
                  <a:cubicBezTo>
                    <a:pt x="3365" y="1257"/>
                    <a:pt x="4216" y="629"/>
                    <a:pt x="5103" y="111"/>
                  </a:cubicBezTo>
                  <a:cubicBezTo>
                    <a:pt x="5177" y="74"/>
                    <a:pt x="5473" y="0"/>
                    <a:pt x="5473" y="259"/>
                  </a:cubicBezTo>
                  <a:cubicBezTo>
                    <a:pt x="5473" y="407"/>
                    <a:pt x="4327" y="1146"/>
                    <a:pt x="4216" y="1257"/>
                  </a:cubicBezTo>
                  <a:cubicBezTo>
                    <a:pt x="3143" y="2071"/>
                    <a:pt x="2071" y="2810"/>
                    <a:pt x="925" y="3513"/>
                  </a:cubicBezTo>
                  <a:cubicBezTo>
                    <a:pt x="703" y="3660"/>
                    <a:pt x="482" y="3882"/>
                    <a:pt x="186" y="38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4432950" y="2558025"/>
              <a:ext cx="98000" cy="73050"/>
            </a:xfrm>
            <a:custGeom>
              <a:avLst/>
              <a:gdLst/>
              <a:ahLst/>
              <a:cxnLst/>
              <a:rect l="l" t="t" r="r" b="b"/>
              <a:pathLst>
                <a:path w="3920" h="2922" extrusionOk="0">
                  <a:moveTo>
                    <a:pt x="0" y="2699"/>
                  </a:moveTo>
                  <a:cubicBezTo>
                    <a:pt x="0" y="2293"/>
                    <a:pt x="444" y="2145"/>
                    <a:pt x="703" y="1923"/>
                  </a:cubicBezTo>
                  <a:cubicBezTo>
                    <a:pt x="1479" y="1257"/>
                    <a:pt x="2403" y="629"/>
                    <a:pt x="3291" y="0"/>
                  </a:cubicBezTo>
                  <a:cubicBezTo>
                    <a:pt x="3919" y="185"/>
                    <a:pt x="2958" y="740"/>
                    <a:pt x="2699" y="925"/>
                  </a:cubicBezTo>
                  <a:cubicBezTo>
                    <a:pt x="2034" y="1405"/>
                    <a:pt x="1479" y="1738"/>
                    <a:pt x="888" y="2256"/>
                  </a:cubicBezTo>
                  <a:cubicBezTo>
                    <a:pt x="629" y="2515"/>
                    <a:pt x="333" y="2921"/>
                    <a:pt x="0" y="2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4021650" y="1769625"/>
              <a:ext cx="757925" cy="952025"/>
            </a:xfrm>
            <a:custGeom>
              <a:avLst/>
              <a:gdLst/>
              <a:ahLst/>
              <a:cxnLst/>
              <a:rect l="l" t="t" r="r" b="b"/>
              <a:pathLst>
                <a:path w="30317" h="38081" extrusionOk="0">
                  <a:moveTo>
                    <a:pt x="19262" y="33422"/>
                  </a:moveTo>
                  <a:cubicBezTo>
                    <a:pt x="18892" y="33385"/>
                    <a:pt x="18412" y="34161"/>
                    <a:pt x="17894" y="34087"/>
                  </a:cubicBezTo>
                  <a:cubicBezTo>
                    <a:pt x="17783" y="33644"/>
                    <a:pt x="18301" y="33496"/>
                    <a:pt x="18560" y="33311"/>
                  </a:cubicBezTo>
                  <a:cubicBezTo>
                    <a:pt x="18855" y="33163"/>
                    <a:pt x="19188" y="32904"/>
                    <a:pt x="19484" y="32720"/>
                  </a:cubicBezTo>
                  <a:cubicBezTo>
                    <a:pt x="19632" y="32572"/>
                    <a:pt x="19743" y="32867"/>
                    <a:pt x="19891" y="32757"/>
                  </a:cubicBezTo>
                  <a:cubicBezTo>
                    <a:pt x="20001" y="32276"/>
                    <a:pt x="20112" y="31758"/>
                    <a:pt x="20149" y="31241"/>
                  </a:cubicBezTo>
                  <a:cubicBezTo>
                    <a:pt x="20223" y="30834"/>
                    <a:pt x="20260" y="30095"/>
                    <a:pt x="20630" y="30021"/>
                  </a:cubicBezTo>
                  <a:cubicBezTo>
                    <a:pt x="21000" y="29947"/>
                    <a:pt x="21443" y="30279"/>
                    <a:pt x="21850" y="30316"/>
                  </a:cubicBezTo>
                  <a:cubicBezTo>
                    <a:pt x="22700" y="28542"/>
                    <a:pt x="23957" y="26435"/>
                    <a:pt x="23588" y="23514"/>
                  </a:cubicBezTo>
                  <a:cubicBezTo>
                    <a:pt x="23514" y="22885"/>
                    <a:pt x="23144" y="22405"/>
                    <a:pt x="22922" y="21850"/>
                  </a:cubicBezTo>
                  <a:cubicBezTo>
                    <a:pt x="22405" y="22737"/>
                    <a:pt x="21813" y="23588"/>
                    <a:pt x="21111" y="24401"/>
                  </a:cubicBezTo>
                  <a:cubicBezTo>
                    <a:pt x="20630" y="25067"/>
                    <a:pt x="20075" y="25695"/>
                    <a:pt x="19484" y="26287"/>
                  </a:cubicBezTo>
                  <a:cubicBezTo>
                    <a:pt x="19188" y="26508"/>
                    <a:pt x="18818" y="26730"/>
                    <a:pt x="18486" y="27026"/>
                  </a:cubicBezTo>
                  <a:cubicBezTo>
                    <a:pt x="17857" y="27544"/>
                    <a:pt x="17192" y="28024"/>
                    <a:pt x="16452" y="28431"/>
                  </a:cubicBezTo>
                  <a:cubicBezTo>
                    <a:pt x="16157" y="28653"/>
                    <a:pt x="15639" y="29059"/>
                    <a:pt x="15343" y="29022"/>
                  </a:cubicBezTo>
                  <a:cubicBezTo>
                    <a:pt x="15158" y="29022"/>
                    <a:pt x="15047" y="28727"/>
                    <a:pt x="14899" y="28579"/>
                  </a:cubicBezTo>
                  <a:cubicBezTo>
                    <a:pt x="14493" y="28320"/>
                    <a:pt x="14049" y="28061"/>
                    <a:pt x="13606" y="27802"/>
                  </a:cubicBezTo>
                  <a:cubicBezTo>
                    <a:pt x="12385" y="27026"/>
                    <a:pt x="11239" y="26028"/>
                    <a:pt x="10056" y="25215"/>
                  </a:cubicBezTo>
                  <a:cubicBezTo>
                    <a:pt x="9243" y="24660"/>
                    <a:pt x="8393" y="24142"/>
                    <a:pt x="7616" y="23551"/>
                  </a:cubicBezTo>
                  <a:cubicBezTo>
                    <a:pt x="6840" y="22996"/>
                    <a:pt x="6174" y="22294"/>
                    <a:pt x="5435" y="21665"/>
                  </a:cubicBezTo>
                  <a:cubicBezTo>
                    <a:pt x="5287" y="23255"/>
                    <a:pt x="5472" y="24882"/>
                    <a:pt x="5990" y="26435"/>
                  </a:cubicBezTo>
                  <a:cubicBezTo>
                    <a:pt x="6433" y="26287"/>
                    <a:pt x="6877" y="26508"/>
                    <a:pt x="7025" y="26952"/>
                  </a:cubicBezTo>
                  <a:cubicBezTo>
                    <a:pt x="8984" y="26435"/>
                    <a:pt x="9982" y="27544"/>
                    <a:pt x="10611" y="28949"/>
                  </a:cubicBezTo>
                  <a:cubicBezTo>
                    <a:pt x="10870" y="29614"/>
                    <a:pt x="11055" y="30353"/>
                    <a:pt x="11092" y="31093"/>
                  </a:cubicBezTo>
                  <a:cubicBezTo>
                    <a:pt x="11202" y="31980"/>
                    <a:pt x="11202" y="32867"/>
                    <a:pt x="11092" y="33755"/>
                  </a:cubicBezTo>
                  <a:cubicBezTo>
                    <a:pt x="10981" y="34198"/>
                    <a:pt x="10648" y="34568"/>
                    <a:pt x="10241" y="34679"/>
                  </a:cubicBezTo>
                  <a:cubicBezTo>
                    <a:pt x="10019" y="34938"/>
                    <a:pt x="9945" y="35308"/>
                    <a:pt x="9613" y="35381"/>
                  </a:cubicBezTo>
                  <a:cubicBezTo>
                    <a:pt x="9058" y="35418"/>
                    <a:pt x="8578" y="35012"/>
                    <a:pt x="8541" y="34457"/>
                  </a:cubicBezTo>
                  <a:cubicBezTo>
                    <a:pt x="8578" y="33681"/>
                    <a:pt x="9539" y="33348"/>
                    <a:pt x="10056" y="33940"/>
                  </a:cubicBezTo>
                  <a:cubicBezTo>
                    <a:pt x="10426" y="33718"/>
                    <a:pt x="10315" y="33163"/>
                    <a:pt x="10315" y="32720"/>
                  </a:cubicBezTo>
                  <a:cubicBezTo>
                    <a:pt x="10315" y="30908"/>
                    <a:pt x="10204" y="29651"/>
                    <a:pt x="9502" y="28542"/>
                  </a:cubicBezTo>
                  <a:cubicBezTo>
                    <a:pt x="9280" y="28172"/>
                    <a:pt x="8947" y="27876"/>
                    <a:pt x="8614" y="27655"/>
                  </a:cubicBezTo>
                  <a:cubicBezTo>
                    <a:pt x="7690" y="27285"/>
                    <a:pt x="6618" y="28061"/>
                    <a:pt x="5509" y="27692"/>
                  </a:cubicBezTo>
                  <a:cubicBezTo>
                    <a:pt x="4696" y="28024"/>
                    <a:pt x="4474" y="28912"/>
                    <a:pt x="4585" y="30169"/>
                  </a:cubicBezTo>
                  <a:cubicBezTo>
                    <a:pt x="4770" y="31093"/>
                    <a:pt x="5065" y="32017"/>
                    <a:pt x="5509" y="32904"/>
                  </a:cubicBezTo>
                  <a:cubicBezTo>
                    <a:pt x="5731" y="33459"/>
                    <a:pt x="5916" y="34087"/>
                    <a:pt x="6137" y="34605"/>
                  </a:cubicBezTo>
                  <a:cubicBezTo>
                    <a:pt x="6396" y="34605"/>
                    <a:pt x="6359" y="34346"/>
                    <a:pt x="6618" y="34198"/>
                  </a:cubicBezTo>
                  <a:cubicBezTo>
                    <a:pt x="7062" y="34014"/>
                    <a:pt x="7579" y="34014"/>
                    <a:pt x="8023" y="34235"/>
                  </a:cubicBezTo>
                  <a:cubicBezTo>
                    <a:pt x="8688" y="35308"/>
                    <a:pt x="6988" y="36454"/>
                    <a:pt x="6433" y="35418"/>
                  </a:cubicBezTo>
                  <a:cubicBezTo>
                    <a:pt x="5694" y="35529"/>
                    <a:pt x="5509" y="35123"/>
                    <a:pt x="5213" y="34568"/>
                  </a:cubicBezTo>
                  <a:cubicBezTo>
                    <a:pt x="5139" y="34309"/>
                    <a:pt x="5028" y="34051"/>
                    <a:pt x="4954" y="33755"/>
                  </a:cubicBezTo>
                  <a:cubicBezTo>
                    <a:pt x="4659" y="32720"/>
                    <a:pt x="3956" y="31463"/>
                    <a:pt x="3845" y="30353"/>
                  </a:cubicBezTo>
                  <a:cubicBezTo>
                    <a:pt x="3660" y="28468"/>
                    <a:pt x="4141" y="27433"/>
                    <a:pt x="5361" y="26915"/>
                  </a:cubicBezTo>
                  <a:cubicBezTo>
                    <a:pt x="5139" y="26287"/>
                    <a:pt x="4991" y="25621"/>
                    <a:pt x="4843" y="24956"/>
                  </a:cubicBezTo>
                  <a:cubicBezTo>
                    <a:pt x="4806" y="24734"/>
                    <a:pt x="4696" y="24512"/>
                    <a:pt x="4659" y="24290"/>
                  </a:cubicBezTo>
                  <a:cubicBezTo>
                    <a:pt x="4511" y="23255"/>
                    <a:pt x="4733" y="22183"/>
                    <a:pt x="4733" y="21111"/>
                  </a:cubicBezTo>
                  <a:cubicBezTo>
                    <a:pt x="3549" y="21407"/>
                    <a:pt x="2366" y="21739"/>
                    <a:pt x="1257" y="22146"/>
                  </a:cubicBezTo>
                  <a:cubicBezTo>
                    <a:pt x="888" y="24216"/>
                    <a:pt x="777" y="26361"/>
                    <a:pt x="925" y="28505"/>
                  </a:cubicBezTo>
                  <a:cubicBezTo>
                    <a:pt x="962" y="29429"/>
                    <a:pt x="925" y="30538"/>
                    <a:pt x="1035" y="31426"/>
                  </a:cubicBezTo>
                  <a:cubicBezTo>
                    <a:pt x="1072" y="31906"/>
                    <a:pt x="1368" y="32757"/>
                    <a:pt x="740" y="32720"/>
                  </a:cubicBezTo>
                  <a:cubicBezTo>
                    <a:pt x="185" y="32646"/>
                    <a:pt x="259" y="30945"/>
                    <a:pt x="222" y="30206"/>
                  </a:cubicBezTo>
                  <a:cubicBezTo>
                    <a:pt x="0" y="27802"/>
                    <a:pt x="74" y="25436"/>
                    <a:pt x="370" y="23070"/>
                  </a:cubicBezTo>
                  <a:cubicBezTo>
                    <a:pt x="370" y="22627"/>
                    <a:pt x="444" y="22183"/>
                    <a:pt x="555" y="21739"/>
                  </a:cubicBezTo>
                  <a:cubicBezTo>
                    <a:pt x="777" y="21296"/>
                    <a:pt x="2071" y="21074"/>
                    <a:pt x="2625" y="20889"/>
                  </a:cubicBezTo>
                  <a:cubicBezTo>
                    <a:pt x="3439" y="20667"/>
                    <a:pt x="4141" y="20519"/>
                    <a:pt x="4954" y="20260"/>
                  </a:cubicBezTo>
                  <a:cubicBezTo>
                    <a:pt x="5287" y="19447"/>
                    <a:pt x="5842" y="18745"/>
                    <a:pt x="6581" y="18227"/>
                  </a:cubicBezTo>
                  <a:cubicBezTo>
                    <a:pt x="6988" y="17968"/>
                    <a:pt x="7394" y="17746"/>
                    <a:pt x="7838" y="17562"/>
                  </a:cubicBezTo>
                  <a:cubicBezTo>
                    <a:pt x="7949" y="17488"/>
                    <a:pt x="8208" y="17488"/>
                    <a:pt x="8208" y="17303"/>
                  </a:cubicBezTo>
                  <a:cubicBezTo>
                    <a:pt x="8134" y="17044"/>
                    <a:pt x="7838" y="17192"/>
                    <a:pt x="7690" y="17229"/>
                  </a:cubicBezTo>
                  <a:cubicBezTo>
                    <a:pt x="7025" y="17303"/>
                    <a:pt x="6322" y="17340"/>
                    <a:pt x="5620" y="17340"/>
                  </a:cubicBezTo>
                  <a:cubicBezTo>
                    <a:pt x="4954" y="17266"/>
                    <a:pt x="3882" y="17192"/>
                    <a:pt x="3549" y="16859"/>
                  </a:cubicBezTo>
                  <a:cubicBezTo>
                    <a:pt x="2958" y="16305"/>
                    <a:pt x="2514" y="14493"/>
                    <a:pt x="2440" y="13495"/>
                  </a:cubicBezTo>
                  <a:cubicBezTo>
                    <a:pt x="2403" y="12423"/>
                    <a:pt x="2477" y="11387"/>
                    <a:pt x="2662" y="10352"/>
                  </a:cubicBezTo>
                  <a:cubicBezTo>
                    <a:pt x="2773" y="9280"/>
                    <a:pt x="2995" y="8208"/>
                    <a:pt x="3328" y="7173"/>
                  </a:cubicBezTo>
                  <a:cubicBezTo>
                    <a:pt x="3808" y="6138"/>
                    <a:pt x="4437" y="5176"/>
                    <a:pt x="5139" y="4289"/>
                  </a:cubicBezTo>
                  <a:cubicBezTo>
                    <a:pt x="6729" y="2182"/>
                    <a:pt x="8799" y="481"/>
                    <a:pt x="12127" y="185"/>
                  </a:cubicBezTo>
                  <a:cubicBezTo>
                    <a:pt x="13236" y="74"/>
                    <a:pt x="14123" y="0"/>
                    <a:pt x="14715" y="592"/>
                  </a:cubicBezTo>
                  <a:cubicBezTo>
                    <a:pt x="15602" y="703"/>
                    <a:pt x="16489" y="925"/>
                    <a:pt x="17340" y="1257"/>
                  </a:cubicBezTo>
                  <a:cubicBezTo>
                    <a:pt x="18486" y="1627"/>
                    <a:pt x="19484" y="1923"/>
                    <a:pt x="20334" y="2662"/>
                  </a:cubicBezTo>
                  <a:cubicBezTo>
                    <a:pt x="20630" y="2884"/>
                    <a:pt x="20889" y="3217"/>
                    <a:pt x="21185" y="3476"/>
                  </a:cubicBezTo>
                  <a:cubicBezTo>
                    <a:pt x="22220" y="4363"/>
                    <a:pt x="23070" y="5472"/>
                    <a:pt x="23699" y="6692"/>
                  </a:cubicBezTo>
                  <a:cubicBezTo>
                    <a:pt x="23883" y="6988"/>
                    <a:pt x="24105" y="7247"/>
                    <a:pt x="24216" y="7543"/>
                  </a:cubicBezTo>
                  <a:cubicBezTo>
                    <a:pt x="25510" y="9983"/>
                    <a:pt x="26286" y="14382"/>
                    <a:pt x="24290" y="16637"/>
                  </a:cubicBezTo>
                  <a:cubicBezTo>
                    <a:pt x="24105" y="16674"/>
                    <a:pt x="23957" y="16637"/>
                    <a:pt x="23809" y="16563"/>
                  </a:cubicBezTo>
                  <a:cubicBezTo>
                    <a:pt x="22885" y="16970"/>
                    <a:pt x="21406" y="16674"/>
                    <a:pt x="20297" y="16637"/>
                  </a:cubicBezTo>
                  <a:cubicBezTo>
                    <a:pt x="20149" y="17044"/>
                    <a:pt x="20001" y="17414"/>
                    <a:pt x="19817" y="17820"/>
                  </a:cubicBezTo>
                  <a:cubicBezTo>
                    <a:pt x="21258" y="18597"/>
                    <a:pt x="22552" y="19484"/>
                    <a:pt x="23329" y="20926"/>
                  </a:cubicBezTo>
                  <a:cubicBezTo>
                    <a:pt x="24364" y="21370"/>
                    <a:pt x="25621" y="21443"/>
                    <a:pt x="26841" y="21739"/>
                  </a:cubicBezTo>
                  <a:cubicBezTo>
                    <a:pt x="27322" y="21887"/>
                    <a:pt x="27913" y="21961"/>
                    <a:pt x="28135" y="22331"/>
                  </a:cubicBezTo>
                  <a:cubicBezTo>
                    <a:pt x="28394" y="22664"/>
                    <a:pt x="28505" y="23329"/>
                    <a:pt x="28690" y="23994"/>
                  </a:cubicBezTo>
                  <a:cubicBezTo>
                    <a:pt x="29355" y="26619"/>
                    <a:pt x="29540" y="29392"/>
                    <a:pt x="29910" y="32313"/>
                  </a:cubicBezTo>
                  <a:cubicBezTo>
                    <a:pt x="29947" y="32683"/>
                    <a:pt x="30057" y="33126"/>
                    <a:pt x="30131" y="33607"/>
                  </a:cubicBezTo>
                  <a:cubicBezTo>
                    <a:pt x="30205" y="33903"/>
                    <a:pt x="30316" y="34605"/>
                    <a:pt x="29836" y="34642"/>
                  </a:cubicBezTo>
                  <a:cubicBezTo>
                    <a:pt x="29355" y="34679"/>
                    <a:pt x="29429" y="34124"/>
                    <a:pt x="29392" y="33792"/>
                  </a:cubicBezTo>
                  <a:cubicBezTo>
                    <a:pt x="29318" y="33274"/>
                    <a:pt x="29170" y="32683"/>
                    <a:pt x="29059" y="32054"/>
                  </a:cubicBezTo>
                  <a:cubicBezTo>
                    <a:pt x="28985" y="31426"/>
                    <a:pt x="28948" y="30797"/>
                    <a:pt x="28874" y="30206"/>
                  </a:cubicBezTo>
                  <a:cubicBezTo>
                    <a:pt x="28579" y="30501"/>
                    <a:pt x="28283" y="30797"/>
                    <a:pt x="28024" y="31130"/>
                  </a:cubicBezTo>
                  <a:cubicBezTo>
                    <a:pt x="27728" y="31426"/>
                    <a:pt x="27470" y="31758"/>
                    <a:pt x="27285" y="32128"/>
                  </a:cubicBezTo>
                  <a:cubicBezTo>
                    <a:pt x="27100" y="32720"/>
                    <a:pt x="27543" y="34457"/>
                    <a:pt x="26656" y="34087"/>
                  </a:cubicBezTo>
                  <a:cubicBezTo>
                    <a:pt x="26360" y="33977"/>
                    <a:pt x="26397" y="33052"/>
                    <a:pt x="26434" y="32535"/>
                  </a:cubicBezTo>
                  <a:cubicBezTo>
                    <a:pt x="26508" y="31721"/>
                    <a:pt x="26656" y="30908"/>
                    <a:pt x="26693" y="30058"/>
                  </a:cubicBezTo>
                  <a:cubicBezTo>
                    <a:pt x="26767" y="29355"/>
                    <a:pt x="26656" y="28616"/>
                    <a:pt x="26693" y="27913"/>
                  </a:cubicBezTo>
                  <a:cubicBezTo>
                    <a:pt x="26767" y="26989"/>
                    <a:pt x="26841" y="26102"/>
                    <a:pt x="26915" y="25251"/>
                  </a:cubicBezTo>
                  <a:cubicBezTo>
                    <a:pt x="26952" y="24327"/>
                    <a:pt x="26989" y="23366"/>
                    <a:pt x="27396" y="22700"/>
                  </a:cubicBezTo>
                  <a:cubicBezTo>
                    <a:pt x="26397" y="22220"/>
                    <a:pt x="24882" y="22220"/>
                    <a:pt x="23809" y="21850"/>
                  </a:cubicBezTo>
                  <a:cubicBezTo>
                    <a:pt x="24031" y="22331"/>
                    <a:pt x="24216" y="22811"/>
                    <a:pt x="24364" y="23329"/>
                  </a:cubicBezTo>
                  <a:cubicBezTo>
                    <a:pt x="24734" y="26472"/>
                    <a:pt x="23440" y="28653"/>
                    <a:pt x="22552" y="30612"/>
                  </a:cubicBezTo>
                  <a:cubicBezTo>
                    <a:pt x="22737" y="31241"/>
                    <a:pt x="23588" y="31610"/>
                    <a:pt x="23588" y="32276"/>
                  </a:cubicBezTo>
                  <a:cubicBezTo>
                    <a:pt x="23588" y="32904"/>
                    <a:pt x="22737" y="33015"/>
                    <a:pt x="22405" y="33459"/>
                  </a:cubicBezTo>
                  <a:cubicBezTo>
                    <a:pt x="22626" y="34531"/>
                    <a:pt x="22442" y="35603"/>
                    <a:pt x="21924" y="36565"/>
                  </a:cubicBezTo>
                  <a:cubicBezTo>
                    <a:pt x="22146" y="37674"/>
                    <a:pt x="20963" y="38080"/>
                    <a:pt x="20038" y="37748"/>
                  </a:cubicBezTo>
                  <a:cubicBezTo>
                    <a:pt x="19632" y="37600"/>
                    <a:pt x="19151" y="37230"/>
                    <a:pt x="18597" y="36934"/>
                  </a:cubicBezTo>
                  <a:cubicBezTo>
                    <a:pt x="17857" y="36565"/>
                    <a:pt x="17229" y="36084"/>
                    <a:pt x="17377" y="35160"/>
                  </a:cubicBezTo>
                  <a:cubicBezTo>
                    <a:pt x="17414" y="34864"/>
                    <a:pt x="17598" y="34753"/>
                    <a:pt x="17672" y="34383"/>
                  </a:cubicBezTo>
                  <a:cubicBezTo>
                    <a:pt x="18190" y="34087"/>
                    <a:pt x="18707" y="33755"/>
                    <a:pt x="19188" y="33385"/>
                  </a:cubicBezTo>
                  <a:close/>
                  <a:moveTo>
                    <a:pt x="14271" y="1294"/>
                  </a:moveTo>
                  <a:cubicBezTo>
                    <a:pt x="13975" y="851"/>
                    <a:pt x="13421" y="888"/>
                    <a:pt x="12829" y="962"/>
                  </a:cubicBezTo>
                  <a:cubicBezTo>
                    <a:pt x="10537" y="1110"/>
                    <a:pt x="8614" y="1775"/>
                    <a:pt x="7357" y="2921"/>
                  </a:cubicBezTo>
                  <a:cubicBezTo>
                    <a:pt x="6137" y="4067"/>
                    <a:pt x="5139" y="5398"/>
                    <a:pt x="4363" y="6877"/>
                  </a:cubicBezTo>
                  <a:cubicBezTo>
                    <a:pt x="3808" y="8023"/>
                    <a:pt x="3476" y="9243"/>
                    <a:pt x="3365" y="10500"/>
                  </a:cubicBezTo>
                  <a:cubicBezTo>
                    <a:pt x="3106" y="12718"/>
                    <a:pt x="3069" y="14863"/>
                    <a:pt x="4067" y="16305"/>
                  </a:cubicBezTo>
                  <a:cubicBezTo>
                    <a:pt x="3402" y="15306"/>
                    <a:pt x="3549" y="13051"/>
                    <a:pt x="3734" y="11646"/>
                  </a:cubicBezTo>
                  <a:cubicBezTo>
                    <a:pt x="3771" y="11203"/>
                    <a:pt x="3808" y="10611"/>
                    <a:pt x="4178" y="10537"/>
                  </a:cubicBezTo>
                  <a:cubicBezTo>
                    <a:pt x="4437" y="10685"/>
                    <a:pt x="4215" y="10981"/>
                    <a:pt x="4178" y="11166"/>
                  </a:cubicBezTo>
                  <a:cubicBezTo>
                    <a:pt x="4030" y="11905"/>
                    <a:pt x="3956" y="12681"/>
                    <a:pt x="3919" y="13458"/>
                  </a:cubicBezTo>
                  <a:cubicBezTo>
                    <a:pt x="3845" y="14493"/>
                    <a:pt x="4067" y="15528"/>
                    <a:pt x="4548" y="16415"/>
                  </a:cubicBezTo>
                  <a:cubicBezTo>
                    <a:pt x="4806" y="16415"/>
                    <a:pt x="5028" y="16489"/>
                    <a:pt x="5213" y="16489"/>
                  </a:cubicBezTo>
                  <a:cubicBezTo>
                    <a:pt x="4770" y="15417"/>
                    <a:pt x="4548" y="14234"/>
                    <a:pt x="4548" y="13051"/>
                  </a:cubicBezTo>
                  <a:cubicBezTo>
                    <a:pt x="4548" y="12792"/>
                    <a:pt x="4474" y="12386"/>
                    <a:pt x="4733" y="12312"/>
                  </a:cubicBezTo>
                  <a:cubicBezTo>
                    <a:pt x="5065" y="12534"/>
                    <a:pt x="4917" y="13273"/>
                    <a:pt x="4917" y="13643"/>
                  </a:cubicBezTo>
                  <a:cubicBezTo>
                    <a:pt x="4991" y="14678"/>
                    <a:pt x="5287" y="15676"/>
                    <a:pt x="5768" y="16563"/>
                  </a:cubicBezTo>
                  <a:lnTo>
                    <a:pt x="6396" y="16563"/>
                  </a:lnTo>
                  <a:cubicBezTo>
                    <a:pt x="6137" y="15935"/>
                    <a:pt x="5657" y="14974"/>
                    <a:pt x="5583" y="14271"/>
                  </a:cubicBezTo>
                  <a:cubicBezTo>
                    <a:pt x="5546" y="13938"/>
                    <a:pt x="5509" y="13421"/>
                    <a:pt x="5805" y="13458"/>
                  </a:cubicBezTo>
                  <a:cubicBezTo>
                    <a:pt x="6063" y="13458"/>
                    <a:pt x="5953" y="14197"/>
                    <a:pt x="5990" y="14345"/>
                  </a:cubicBezTo>
                  <a:cubicBezTo>
                    <a:pt x="6174" y="15085"/>
                    <a:pt x="6433" y="15787"/>
                    <a:pt x="6803" y="16452"/>
                  </a:cubicBezTo>
                  <a:cubicBezTo>
                    <a:pt x="7025" y="16489"/>
                    <a:pt x="7431" y="16526"/>
                    <a:pt x="7542" y="16379"/>
                  </a:cubicBezTo>
                  <a:cubicBezTo>
                    <a:pt x="7357" y="16083"/>
                    <a:pt x="7210" y="15898"/>
                    <a:pt x="6951" y="15565"/>
                  </a:cubicBezTo>
                  <a:cubicBezTo>
                    <a:pt x="6877" y="15491"/>
                    <a:pt x="6285" y="14752"/>
                    <a:pt x="6766" y="14715"/>
                  </a:cubicBezTo>
                  <a:cubicBezTo>
                    <a:pt x="6951" y="14715"/>
                    <a:pt x="7136" y="15121"/>
                    <a:pt x="7247" y="15306"/>
                  </a:cubicBezTo>
                  <a:cubicBezTo>
                    <a:pt x="7579" y="15750"/>
                    <a:pt x="7801" y="15898"/>
                    <a:pt x="7949" y="16305"/>
                  </a:cubicBezTo>
                  <a:cubicBezTo>
                    <a:pt x="8504" y="16157"/>
                    <a:pt x="8984" y="15787"/>
                    <a:pt x="9243" y="15269"/>
                  </a:cubicBezTo>
                  <a:cubicBezTo>
                    <a:pt x="8614" y="15121"/>
                    <a:pt x="8060" y="14789"/>
                    <a:pt x="7616" y="14308"/>
                  </a:cubicBezTo>
                  <a:cubicBezTo>
                    <a:pt x="7025" y="13606"/>
                    <a:pt x="6618" y="12755"/>
                    <a:pt x="6470" y="11831"/>
                  </a:cubicBezTo>
                  <a:cubicBezTo>
                    <a:pt x="6396" y="11055"/>
                    <a:pt x="6433" y="10278"/>
                    <a:pt x="6618" y="9539"/>
                  </a:cubicBezTo>
                  <a:cubicBezTo>
                    <a:pt x="6914" y="8726"/>
                    <a:pt x="7394" y="8023"/>
                    <a:pt x="8060" y="7432"/>
                  </a:cubicBezTo>
                  <a:cubicBezTo>
                    <a:pt x="8725" y="6840"/>
                    <a:pt x="9539" y="6470"/>
                    <a:pt x="10167" y="5842"/>
                  </a:cubicBezTo>
                  <a:cubicBezTo>
                    <a:pt x="10833" y="5176"/>
                    <a:pt x="11239" y="4437"/>
                    <a:pt x="11905" y="3808"/>
                  </a:cubicBezTo>
                  <a:cubicBezTo>
                    <a:pt x="12016" y="3698"/>
                    <a:pt x="12164" y="3845"/>
                    <a:pt x="12238" y="3771"/>
                  </a:cubicBezTo>
                  <a:cubicBezTo>
                    <a:pt x="12127" y="3698"/>
                    <a:pt x="12312" y="3550"/>
                    <a:pt x="12312" y="3513"/>
                  </a:cubicBezTo>
                  <a:cubicBezTo>
                    <a:pt x="12681" y="3328"/>
                    <a:pt x="13014" y="3106"/>
                    <a:pt x="13310" y="2847"/>
                  </a:cubicBezTo>
                  <a:cubicBezTo>
                    <a:pt x="13384" y="2810"/>
                    <a:pt x="14271" y="2145"/>
                    <a:pt x="14345" y="2588"/>
                  </a:cubicBezTo>
                  <a:cubicBezTo>
                    <a:pt x="14382" y="2847"/>
                    <a:pt x="13901" y="2921"/>
                    <a:pt x="13827" y="2958"/>
                  </a:cubicBezTo>
                  <a:cubicBezTo>
                    <a:pt x="13347" y="3254"/>
                    <a:pt x="12940" y="3771"/>
                    <a:pt x="12349" y="3882"/>
                  </a:cubicBezTo>
                  <a:cubicBezTo>
                    <a:pt x="12385" y="4030"/>
                    <a:pt x="12459" y="4104"/>
                    <a:pt x="12422" y="4289"/>
                  </a:cubicBezTo>
                  <a:cubicBezTo>
                    <a:pt x="11387" y="5805"/>
                    <a:pt x="10056" y="7136"/>
                    <a:pt x="8504" y="8134"/>
                  </a:cubicBezTo>
                  <a:cubicBezTo>
                    <a:pt x="10611" y="7432"/>
                    <a:pt x="12829" y="6766"/>
                    <a:pt x="13938" y="5102"/>
                  </a:cubicBezTo>
                  <a:cubicBezTo>
                    <a:pt x="14456" y="4400"/>
                    <a:pt x="14715" y="3587"/>
                    <a:pt x="14715" y="2736"/>
                  </a:cubicBezTo>
                  <a:cubicBezTo>
                    <a:pt x="14234" y="2551"/>
                    <a:pt x="14567" y="1738"/>
                    <a:pt x="14271" y="1294"/>
                  </a:cubicBezTo>
                  <a:close/>
                  <a:moveTo>
                    <a:pt x="24253" y="15048"/>
                  </a:moveTo>
                  <a:cubicBezTo>
                    <a:pt x="24290" y="15195"/>
                    <a:pt x="24327" y="14974"/>
                    <a:pt x="24327" y="14974"/>
                  </a:cubicBezTo>
                  <a:cubicBezTo>
                    <a:pt x="24586" y="14419"/>
                    <a:pt x="24771" y="13754"/>
                    <a:pt x="24771" y="13125"/>
                  </a:cubicBezTo>
                  <a:cubicBezTo>
                    <a:pt x="24808" y="11314"/>
                    <a:pt x="24364" y="9502"/>
                    <a:pt x="23514" y="7912"/>
                  </a:cubicBezTo>
                  <a:cubicBezTo>
                    <a:pt x="22922" y="6803"/>
                    <a:pt x="22257" y="5768"/>
                    <a:pt x="21517" y="4807"/>
                  </a:cubicBezTo>
                  <a:cubicBezTo>
                    <a:pt x="21148" y="4474"/>
                    <a:pt x="20778" y="4141"/>
                    <a:pt x="20371" y="3808"/>
                  </a:cubicBezTo>
                  <a:cubicBezTo>
                    <a:pt x="20038" y="3439"/>
                    <a:pt x="19669" y="3106"/>
                    <a:pt x="19262" y="2810"/>
                  </a:cubicBezTo>
                  <a:cubicBezTo>
                    <a:pt x="18079" y="2108"/>
                    <a:pt x="16563" y="1886"/>
                    <a:pt x="15158" y="1442"/>
                  </a:cubicBezTo>
                  <a:cubicBezTo>
                    <a:pt x="15195" y="1701"/>
                    <a:pt x="15232" y="1960"/>
                    <a:pt x="15195" y="2219"/>
                  </a:cubicBezTo>
                  <a:cubicBezTo>
                    <a:pt x="15306" y="2330"/>
                    <a:pt x="15491" y="2404"/>
                    <a:pt x="15565" y="2551"/>
                  </a:cubicBezTo>
                  <a:cubicBezTo>
                    <a:pt x="16267" y="2699"/>
                    <a:pt x="16637" y="3217"/>
                    <a:pt x="17081" y="3587"/>
                  </a:cubicBezTo>
                  <a:cubicBezTo>
                    <a:pt x="18116" y="4474"/>
                    <a:pt x="19484" y="5250"/>
                    <a:pt x="20038" y="6544"/>
                  </a:cubicBezTo>
                  <a:cubicBezTo>
                    <a:pt x="20334" y="7173"/>
                    <a:pt x="20519" y="7801"/>
                    <a:pt x="20704" y="8467"/>
                  </a:cubicBezTo>
                  <a:cubicBezTo>
                    <a:pt x="20815" y="9021"/>
                    <a:pt x="21037" y="9576"/>
                    <a:pt x="21148" y="10057"/>
                  </a:cubicBezTo>
                  <a:cubicBezTo>
                    <a:pt x="21443" y="12090"/>
                    <a:pt x="20963" y="14123"/>
                    <a:pt x="19854" y="15824"/>
                  </a:cubicBezTo>
                  <a:cubicBezTo>
                    <a:pt x="20112" y="15861"/>
                    <a:pt x="20371" y="15898"/>
                    <a:pt x="20630" y="15935"/>
                  </a:cubicBezTo>
                  <a:cubicBezTo>
                    <a:pt x="21628" y="14493"/>
                    <a:pt x="22035" y="11572"/>
                    <a:pt x="21628" y="9280"/>
                  </a:cubicBezTo>
                  <a:cubicBezTo>
                    <a:pt x="21628" y="9169"/>
                    <a:pt x="21295" y="8282"/>
                    <a:pt x="21628" y="8245"/>
                  </a:cubicBezTo>
                  <a:cubicBezTo>
                    <a:pt x="21998" y="8245"/>
                    <a:pt x="21887" y="8689"/>
                    <a:pt x="21961" y="9095"/>
                  </a:cubicBezTo>
                  <a:cubicBezTo>
                    <a:pt x="22183" y="9872"/>
                    <a:pt x="22257" y="10685"/>
                    <a:pt x="22220" y="11535"/>
                  </a:cubicBezTo>
                  <a:cubicBezTo>
                    <a:pt x="22183" y="13051"/>
                    <a:pt x="21813" y="14567"/>
                    <a:pt x="21111" y="15935"/>
                  </a:cubicBezTo>
                  <a:cubicBezTo>
                    <a:pt x="21332" y="15935"/>
                    <a:pt x="21591" y="15935"/>
                    <a:pt x="21813" y="15972"/>
                  </a:cubicBezTo>
                  <a:cubicBezTo>
                    <a:pt x="22072" y="14678"/>
                    <a:pt x="22737" y="13310"/>
                    <a:pt x="22626" y="11609"/>
                  </a:cubicBezTo>
                  <a:cubicBezTo>
                    <a:pt x="22589" y="11277"/>
                    <a:pt x="22331" y="10833"/>
                    <a:pt x="22663" y="10685"/>
                  </a:cubicBezTo>
                  <a:cubicBezTo>
                    <a:pt x="22922" y="10759"/>
                    <a:pt x="22959" y="11129"/>
                    <a:pt x="22996" y="11424"/>
                  </a:cubicBezTo>
                  <a:cubicBezTo>
                    <a:pt x="23144" y="13347"/>
                    <a:pt x="22515" y="14678"/>
                    <a:pt x="22220" y="16046"/>
                  </a:cubicBezTo>
                  <a:lnTo>
                    <a:pt x="22922" y="16046"/>
                  </a:lnTo>
                  <a:cubicBezTo>
                    <a:pt x="22885" y="15898"/>
                    <a:pt x="22811" y="15861"/>
                    <a:pt x="22885" y="15713"/>
                  </a:cubicBezTo>
                  <a:cubicBezTo>
                    <a:pt x="23329" y="14974"/>
                    <a:pt x="23588" y="14123"/>
                    <a:pt x="23625" y="13236"/>
                  </a:cubicBezTo>
                  <a:cubicBezTo>
                    <a:pt x="23662" y="12829"/>
                    <a:pt x="23440" y="12127"/>
                    <a:pt x="23846" y="11942"/>
                  </a:cubicBezTo>
                  <a:cubicBezTo>
                    <a:pt x="24068" y="12053"/>
                    <a:pt x="23994" y="12386"/>
                    <a:pt x="23994" y="12644"/>
                  </a:cubicBezTo>
                  <a:cubicBezTo>
                    <a:pt x="24031" y="13791"/>
                    <a:pt x="23772" y="14937"/>
                    <a:pt x="23255" y="15972"/>
                  </a:cubicBezTo>
                  <a:cubicBezTo>
                    <a:pt x="23662" y="15898"/>
                    <a:pt x="23699" y="15528"/>
                    <a:pt x="23846" y="15158"/>
                  </a:cubicBezTo>
                  <a:cubicBezTo>
                    <a:pt x="23994" y="14789"/>
                    <a:pt x="23920" y="14234"/>
                    <a:pt x="24327" y="14234"/>
                  </a:cubicBezTo>
                  <a:cubicBezTo>
                    <a:pt x="24586" y="14382"/>
                    <a:pt x="24253" y="14789"/>
                    <a:pt x="24253" y="15048"/>
                  </a:cubicBezTo>
                  <a:close/>
                  <a:moveTo>
                    <a:pt x="18634" y="8060"/>
                  </a:moveTo>
                  <a:cubicBezTo>
                    <a:pt x="19003" y="8023"/>
                    <a:pt x="19336" y="8467"/>
                    <a:pt x="19558" y="8726"/>
                  </a:cubicBezTo>
                  <a:cubicBezTo>
                    <a:pt x="19817" y="9132"/>
                    <a:pt x="20075" y="9576"/>
                    <a:pt x="20260" y="10020"/>
                  </a:cubicBezTo>
                  <a:cubicBezTo>
                    <a:pt x="20038" y="8947"/>
                    <a:pt x="19743" y="7912"/>
                    <a:pt x="19373" y="6877"/>
                  </a:cubicBezTo>
                  <a:cubicBezTo>
                    <a:pt x="19225" y="6618"/>
                    <a:pt x="19077" y="6359"/>
                    <a:pt x="18892" y="6101"/>
                  </a:cubicBezTo>
                  <a:cubicBezTo>
                    <a:pt x="18153" y="5435"/>
                    <a:pt x="17377" y="4807"/>
                    <a:pt x="16600" y="4252"/>
                  </a:cubicBezTo>
                  <a:cubicBezTo>
                    <a:pt x="16230" y="3956"/>
                    <a:pt x="16046" y="3476"/>
                    <a:pt x="15491" y="3402"/>
                  </a:cubicBezTo>
                  <a:cubicBezTo>
                    <a:pt x="15343" y="4178"/>
                    <a:pt x="15047" y="4881"/>
                    <a:pt x="14604" y="5509"/>
                  </a:cubicBezTo>
                  <a:cubicBezTo>
                    <a:pt x="16157" y="6396"/>
                    <a:pt x="17414" y="7690"/>
                    <a:pt x="18301" y="9280"/>
                  </a:cubicBezTo>
                  <a:cubicBezTo>
                    <a:pt x="18338" y="8726"/>
                    <a:pt x="18227" y="8097"/>
                    <a:pt x="18634" y="8060"/>
                  </a:cubicBezTo>
                  <a:close/>
                  <a:moveTo>
                    <a:pt x="14197" y="6138"/>
                  </a:moveTo>
                  <a:cubicBezTo>
                    <a:pt x="13236" y="7062"/>
                    <a:pt x="12127" y="7764"/>
                    <a:pt x="10870" y="8208"/>
                  </a:cubicBezTo>
                  <a:cubicBezTo>
                    <a:pt x="10056" y="8504"/>
                    <a:pt x="9169" y="8689"/>
                    <a:pt x="8356" y="9021"/>
                  </a:cubicBezTo>
                  <a:cubicBezTo>
                    <a:pt x="7764" y="9206"/>
                    <a:pt x="7321" y="9761"/>
                    <a:pt x="7247" y="10389"/>
                  </a:cubicBezTo>
                  <a:cubicBezTo>
                    <a:pt x="7062" y="11646"/>
                    <a:pt x="7431" y="12940"/>
                    <a:pt x="8245" y="13901"/>
                  </a:cubicBezTo>
                  <a:cubicBezTo>
                    <a:pt x="8356" y="14049"/>
                    <a:pt x="8467" y="14160"/>
                    <a:pt x="8614" y="14234"/>
                  </a:cubicBezTo>
                  <a:cubicBezTo>
                    <a:pt x="8984" y="14530"/>
                    <a:pt x="10093" y="14567"/>
                    <a:pt x="10167" y="15085"/>
                  </a:cubicBezTo>
                  <a:cubicBezTo>
                    <a:pt x="10130" y="15417"/>
                    <a:pt x="10019" y="15750"/>
                    <a:pt x="9798" y="16009"/>
                  </a:cubicBezTo>
                  <a:cubicBezTo>
                    <a:pt x="9539" y="16379"/>
                    <a:pt x="9021" y="16563"/>
                    <a:pt x="8836" y="16933"/>
                  </a:cubicBezTo>
                  <a:cubicBezTo>
                    <a:pt x="8984" y="17377"/>
                    <a:pt x="9243" y="17783"/>
                    <a:pt x="9576" y="18116"/>
                  </a:cubicBezTo>
                  <a:cubicBezTo>
                    <a:pt x="9835" y="18486"/>
                    <a:pt x="10167" y="18856"/>
                    <a:pt x="10500" y="19188"/>
                  </a:cubicBezTo>
                  <a:cubicBezTo>
                    <a:pt x="11387" y="19854"/>
                    <a:pt x="12422" y="20297"/>
                    <a:pt x="13532" y="20482"/>
                  </a:cubicBezTo>
                  <a:cubicBezTo>
                    <a:pt x="16267" y="20704"/>
                    <a:pt x="17672" y="19817"/>
                    <a:pt x="18671" y="18301"/>
                  </a:cubicBezTo>
                  <a:cubicBezTo>
                    <a:pt x="18375" y="18412"/>
                    <a:pt x="17968" y="19151"/>
                    <a:pt x="17672" y="18634"/>
                  </a:cubicBezTo>
                  <a:cubicBezTo>
                    <a:pt x="18116" y="17968"/>
                    <a:pt x="19114" y="17820"/>
                    <a:pt x="19336" y="16970"/>
                  </a:cubicBezTo>
                  <a:cubicBezTo>
                    <a:pt x="19040" y="17155"/>
                    <a:pt x="18671" y="17377"/>
                    <a:pt x="18301" y="17636"/>
                  </a:cubicBezTo>
                  <a:cubicBezTo>
                    <a:pt x="18005" y="17820"/>
                    <a:pt x="17598" y="18338"/>
                    <a:pt x="17303" y="17968"/>
                  </a:cubicBezTo>
                  <a:cubicBezTo>
                    <a:pt x="17746" y="17340"/>
                    <a:pt x="18634" y="17118"/>
                    <a:pt x="19151" y="16526"/>
                  </a:cubicBezTo>
                  <a:cubicBezTo>
                    <a:pt x="18818" y="16563"/>
                    <a:pt x="18597" y="16452"/>
                    <a:pt x="18560" y="16157"/>
                  </a:cubicBezTo>
                  <a:cubicBezTo>
                    <a:pt x="18264" y="16342"/>
                    <a:pt x="18005" y="16563"/>
                    <a:pt x="17783" y="16785"/>
                  </a:cubicBezTo>
                  <a:cubicBezTo>
                    <a:pt x="17635" y="16859"/>
                    <a:pt x="16970" y="17340"/>
                    <a:pt x="16859" y="16970"/>
                  </a:cubicBezTo>
                  <a:cubicBezTo>
                    <a:pt x="16822" y="16748"/>
                    <a:pt x="17155" y="16711"/>
                    <a:pt x="17377" y="16600"/>
                  </a:cubicBezTo>
                  <a:cubicBezTo>
                    <a:pt x="17561" y="16452"/>
                    <a:pt x="17968" y="16046"/>
                    <a:pt x="18412" y="15713"/>
                  </a:cubicBezTo>
                  <a:cubicBezTo>
                    <a:pt x="19188" y="15158"/>
                    <a:pt x="19780" y="14863"/>
                    <a:pt x="19964" y="13938"/>
                  </a:cubicBezTo>
                  <a:cubicBezTo>
                    <a:pt x="19299" y="14456"/>
                    <a:pt x="18449" y="15048"/>
                    <a:pt x="17746" y="15565"/>
                  </a:cubicBezTo>
                  <a:cubicBezTo>
                    <a:pt x="17561" y="15713"/>
                    <a:pt x="17155" y="16120"/>
                    <a:pt x="16970" y="15713"/>
                  </a:cubicBezTo>
                  <a:cubicBezTo>
                    <a:pt x="17598" y="15011"/>
                    <a:pt x="18597" y="14530"/>
                    <a:pt x="19336" y="13901"/>
                  </a:cubicBezTo>
                  <a:cubicBezTo>
                    <a:pt x="19632" y="13754"/>
                    <a:pt x="19891" y="13532"/>
                    <a:pt x="20149" y="13273"/>
                  </a:cubicBezTo>
                  <a:cubicBezTo>
                    <a:pt x="20297" y="12866"/>
                    <a:pt x="20408" y="12386"/>
                    <a:pt x="20408" y="11942"/>
                  </a:cubicBezTo>
                  <a:cubicBezTo>
                    <a:pt x="19558" y="12534"/>
                    <a:pt x="18412" y="13606"/>
                    <a:pt x="17414" y="14382"/>
                  </a:cubicBezTo>
                  <a:cubicBezTo>
                    <a:pt x="17118" y="14604"/>
                    <a:pt x="16193" y="15454"/>
                    <a:pt x="16083" y="14789"/>
                  </a:cubicBezTo>
                  <a:cubicBezTo>
                    <a:pt x="17524" y="13828"/>
                    <a:pt x="18892" y="12718"/>
                    <a:pt x="20186" y="11535"/>
                  </a:cubicBezTo>
                  <a:cubicBezTo>
                    <a:pt x="19964" y="11535"/>
                    <a:pt x="19891" y="11314"/>
                    <a:pt x="19817" y="11203"/>
                  </a:cubicBezTo>
                  <a:cubicBezTo>
                    <a:pt x="19595" y="10574"/>
                    <a:pt x="19447" y="9835"/>
                    <a:pt x="19003" y="9391"/>
                  </a:cubicBezTo>
                  <a:cubicBezTo>
                    <a:pt x="18929" y="9983"/>
                    <a:pt x="18818" y="10537"/>
                    <a:pt x="18412" y="10833"/>
                  </a:cubicBezTo>
                  <a:cubicBezTo>
                    <a:pt x="18301" y="10907"/>
                    <a:pt x="18153" y="10907"/>
                    <a:pt x="18079" y="10981"/>
                  </a:cubicBezTo>
                  <a:cubicBezTo>
                    <a:pt x="17857" y="11166"/>
                    <a:pt x="17709" y="11424"/>
                    <a:pt x="17524" y="11646"/>
                  </a:cubicBezTo>
                  <a:cubicBezTo>
                    <a:pt x="17303" y="11831"/>
                    <a:pt x="17081" y="12016"/>
                    <a:pt x="16859" y="12201"/>
                  </a:cubicBezTo>
                  <a:cubicBezTo>
                    <a:pt x="16785" y="12275"/>
                    <a:pt x="15454" y="13273"/>
                    <a:pt x="15417" y="12755"/>
                  </a:cubicBezTo>
                  <a:cubicBezTo>
                    <a:pt x="15380" y="12497"/>
                    <a:pt x="15824" y="12386"/>
                    <a:pt x="16046" y="12275"/>
                  </a:cubicBezTo>
                  <a:cubicBezTo>
                    <a:pt x="16785" y="11868"/>
                    <a:pt x="17377" y="11314"/>
                    <a:pt x="17857" y="10611"/>
                  </a:cubicBezTo>
                  <a:cubicBezTo>
                    <a:pt x="17303" y="8430"/>
                    <a:pt x="15861" y="7173"/>
                    <a:pt x="14197" y="6138"/>
                  </a:cubicBezTo>
                  <a:close/>
                  <a:moveTo>
                    <a:pt x="8467" y="18079"/>
                  </a:moveTo>
                  <a:cubicBezTo>
                    <a:pt x="7505" y="18523"/>
                    <a:pt x="6544" y="19003"/>
                    <a:pt x="5990" y="19854"/>
                  </a:cubicBezTo>
                  <a:cubicBezTo>
                    <a:pt x="7025" y="19558"/>
                    <a:pt x="7986" y="19114"/>
                    <a:pt x="8910" y="18597"/>
                  </a:cubicBezTo>
                  <a:cubicBezTo>
                    <a:pt x="8836" y="18375"/>
                    <a:pt x="8688" y="18190"/>
                    <a:pt x="8467" y="18079"/>
                  </a:cubicBezTo>
                  <a:close/>
                  <a:moveTo>
                    <a:pt x="19447" y="18560"/>
                  </a:moveTo>
                  <a:cubicBezTo>
                    <a:pt x="19373" y="18745"/>
                    <a:pt x="19188" y="18782"/>
                    <a:pt x="19188" y="19003"/>
                  </a:cubicBezTo>
                  <a:cubicBezTo>
                    <a:pt x="20038" y="19484"/>
                    <a:pt x="20926" y="20076"/>
                    <a:pt x="21924" y="20297"/>
                  </a:cubicBezTo>
                  <a:cubicBezTo>
                    <a:pt x="21221" y="19558"/>
                    <a:pt x="20371" y="18966"/>
                    <a:pt x="19447" y="18560"/>
                  </a:cubicBezTo>
                  <a:close/>
                  <a:moveTo>
                    <a:pt x="13569" y="21259"/>
                  </a:moveTo>
                  <a:cubicBezTo>
                    <a:pt x="11905" y="21111"/>
                    <a:pt x="10315" y="20002"/>
                    <a:pt x="9428" y="19114"/>
                  </a:cubicBezTo>
                  <a:cubicBezTo>
                    <a:pt x="9428" y="19077"/>
                    <a:pt x="9428" y="19077"/>
                    <a:pt x="9391" y="19077"/>
                  </a:cubicBezTo>
                  <a:cubicBezTo>
                    <a:pt x="9354" y="19299"/>
                    <a:pt x="9058" y="19299"/>
                    <a:pt x="8910" y="19410"/>
                  </a:cubicBezTo>
                  <a:cubicBezTo>
                    <a:pt x="10093" y="21628"/>
                    <a:pt x="11165" y="23773"/>
                    <a:pt x="12829" y="25510"/>
                  </a:cubicBezTo>
                  <a:cubicBezTo>
                    <a:pt x="13532" y="26287"/>
                    <a:pt x="14456" y="26915"/>
                    <a:pt x="15121" y="27692"/>
                  </a:cubicBezTo>
                  <a:cubicBezTo>
                    <a:pt x="15861" y="26656"/>
                    <a:pt x="16489" y="25547"/>
                    <a:pt x="17081" y="24438"/>
                  </a:cubicBezTo>
                  <a:cubicBezTo>
                    <a:pt x="17007" y="24364"/>
                    <a:pt x="16933" y="24512"/>
                    <a:pt x="16859" y="24549"/>
                  </a:cubicBezTo>
                  <a:cubicBezTo>
                    <a:pt x="16563" y="24771"/>
                    <a:pt x="16267" y="24956"/>
                    <a:pt x="15935" y="25104"/>
                  </a:cubicBezTo>
                  <a:cubicBezTo>
                    <a:pt x="15750" y="25215"/>
                    <a:pt x="14715" y="25917"/>
                    <a:pt x="14678" y="25436"/>
                  </a:cubicBezTo>
                  <a:cubicBezTo>
                    <a:pt x="14678" y="25215"/>
                    <a:pt x="15084" y="25141"/>
                    <a:pt x="15269" y="25030"/>
                  </a:cubicBezTo>
                  <a:cubicBezTo>
                    <a:pt x="15935" y="24734"/>
                    <a:pt x="16563" y="24327"/>
                    <a:pt x="17118" y="23847"/>
                  </a:cubicBezTo>
                  <a:cubicBezTo>
                    <a:pt x="17229" y="23847"/>
                    <a:pt x="17266" y="23957"/>
                    <a:pt x="17377" y="23957"/>
                  </a:cubicBezTo>
                  <a:cubicBezTo>
                    <a:pt x="17894" y="22848"/>
                    <a:pt x="18634" y="21776"/>
                    <a:pt x="19003" y="20630"/>
                  </a:cubicBezTo>
                  <a:cubicBezTo>
                    <a:pt x="18264" y="21554"/>
                    <a:pt x="17044" y="22220"/>
                    <a:pt x="16009" y="22922"/>
                  </a:cubicBezTo>
                  <a:cubicBezTo>
                    <a:pt x="15750" y="23107"/>
                    <a:pt x="15232" y="23625"/>
                    <a:pt x="14936" y="23218"/>
                  </a:cubicBezTo>
                  <a:cubicBezTo>
                    <a:pt x="15269" y="22922"/>
                    <a:pt x="15676" y="22627"/>
                    <a:pt x="16083" y="22405"/>
                  </a:cubicBezTo>
                  <a:cubicBezTo>
                    <a:pt x="17229" y="21702"/>
                    <a:pt x="18375" y="20889"/>
                    <a:pt x="19114" y="19854"/>
                  </a:cubicBezTo>
                  <a:cubicBezTo>
                    <a:pt x="18929" y="19780"/>
                    <a:pt x="18855" y="19632"/>
                    <a:pt x="18634" y="19632"/>
                  </a:cubicBezTo>
                  <a:cubicBezTo>
                    <a:pt x="17561" y="20778"/>
                    <a:pt x="15898" y="21480"/>
                    <a:pt x="13569" y="21259"/>
                  </a:cubicBezTo>
                  <a:close/>
                  <a:moveTo>
                    <a:pt x="8208" y="19854"/>
                  </a:moveTo>
                  <a:cubicBezTo>
                    <a:pt x="7357" y="20186"/>
                    <a:pt x="6544" y="20482"/>
                    <a:pt x="5657" y="20778"/>
                  </a:cubicBezTo>
                  <a:cubicBezTo>
                    <a:pt x="6248" y="21296"/>
                    <a:pt x="6729" y="21850"/>
                    <a:pt x="7284" y="22368"/>
                  </a:cubicBezTo>
                  <a:cubicBezTo>
                    <a:pt x="8023" y="22959"/>
                    <a:pt x="8799" y="23514"/>
                    <a:pt x="9576" y="24031"/>
                  </a:cubicBezTo>
                  <a:cubicBezTo>
                    <a:pt x="10352" y="24586"/>
                    <a:pt x="11165" y="25067"/>
                    <a:pt x="11905" y="25658"/>
                  </a:cubicBezTo>
                  <a:cubicBezTo>
                    <a:pt x="10426" y="23994"/>
                    <a:pt x="9354" y="21887"/>
                    <a:pt x="8208" y="19854"/>
                  </a:cubicBezTo>
                  <a:close/>
                  <a:moveTo>
                    <a:pt x="19964" y="20334"/>
                  </a:moveTo>
                  <a:cubicBezTo>
                    <a:pt x="18855" y="23070"/>
                    <a:pt x="17377" y="25399"/>
                    <a:pt x="15972" y="27876"/>
                  </a:cubicBezTo>
                  <a:cubicBezTo>
                    <a:pt x="17820" y="26804"/>
                    <a:pt x="19410" y="25399"/>
                    <a:pt x="20704" y="23699"/>
                  </a:cubicBezTo>
                  <a:cubicBezTo>
                    <a:pt x="21258" y="22959"/>
                    <a:pt x="21961" y="22257"/>
                    <a:pt x="22294" y="21333"/>
                  </a:cubicBezTo>
                  <a:cubicBezTo>
                    <a:pt x="21517" y="20963"/>
                    <a:pt x="20704" y="20704"/>
                    <a:pt x="19964" y="20297"/>
                  </a:cubicBezTo>
                  <a:close/>
                  <a:moveTo>
                    <a:pt x="27728" y="26139"/>
                  </a:moveTo>
                  <a:cubicBezTo>
                    <a:pt x="27839" y="25806"/>
                    <a:pt x="27987" y="25473"/>
                    <a:pt x="28172" y="25178"/>
                  </a:cubicBezTo>
                  <a:cubicBezTo>
                    <a:pt x="28024" y="24771"/>
                    <a:pt x="27987" y="24253"/>
                    <a:pt x="27802" y="23884"/>
                  </a:cubicBezTo>
                  <a:cubicBezTo>
                    <a:pt x="27691" y="24623"/>
                    <a:pt x="27654" y="25399"/>
                    <a:pt x="27728" y="26139"/>
                  </a:cubicBezTo>
                  <a:close/>
                  <a:moveTo>
                    <a:pt x="27617" y="26878"/>
                  </a:moveTo>
                  <a:cubicBezTo>
                    <a:pt x="27617" y="26952"/>
                    <a:pt x="27543" y="27137"/>
                    <a:pt x="27617" y="27174"/>
                  </a:cubicBezTo>
                  <a:cubicBezTo>
                    <a:pt x="27765" y="26693"/>
                    <a:pt x="28542" y="26398"/>
                    <a:pt x="28283" y="25843"/>
                  </a:cubicBezTo>
                  <a:cubicBezTo>
                    <a:pt x="28172" y="26250"/>
                    <a:pt x="27913" y="26619"/>
                    <a:pt x="27580" y="26878"/>
                  </a:cubicBezTo>
                  <a:close/>
                  <a:moveTo>
                    <a:pt x="27507" y="28542"/>
                  </a:moveTo>
                  <a:cubicBezTo>
                    <a:pt x="27913" y="28135"/>
                    <a:pt x="28246" y="27655"/>
                    <a:pt x="28579" y="27174"/>
                  </a:cubicBezTo>
                  <a:cubicBezTo>
                    <a:pt x="28505" y="27063"/>
                    <a:pt x="28542" y="26804"/>
                    <a:pt x="28468" y="26693"/>
                  </a:cubicBezTo>
                  <a:cubicBezTo>
                    <a:pt x="28135" y="27322"/>
                    <a:pt x="27470" y="27581"/>
                    <a:pt x="27470" y="28542"/>
                  </a:cubicBezTo>
                  <a:close/>
                  <a:moveTo>
                    <a:pt x="27507" y="30132"/>
                  </a:moveTo>
                  <a:cubicBezTo>
                    <a:pt x="27913" y="29651"/>
                    <a:pt x="28172" y="29022"/>
                    <a:pt x="28579" y="28542"/>
                  </a:cubicBezTo>
                  <a:lnTo>
                    <a:pt x="28764" y="28542"/>
                  </a:lnTo>
                  <a:cubicBezTo>
                    <a:pt x="28764" y="28283"/>
                    <a:pt x="28690" y="28024"/>
                    <a:pt x="28616" y="27765"/>
                  </a:cubicBezTo>
                  <a:cubicBezTo>
                    <a:pt x="28246" y="28579"/>
                    <a:pt x="27248" y="28912"/>
                    <a:pt x="27507" y="30132"/>
                  </a:cubicBezTo>
                  <a:close/>
                  <a:moveTo>
                    <a:pt x="27396" y="30834"/>
                  </a:moveTo>
                  <a:cubicBezTo>
                    <a:pt x="27470" y="31056"/>
                    <a:pt x="27285" y="31241"/>
                    <a:pt x="27396" y="31389"/>
                  </a:cubicBezTo>
                  <a:cubicBezTo>
                    <a:pt x="27839" y="30797"/>
                    <a:pt x="28320" y="30206"/>
                    <a:pt x="28837" y="29688"/>
                  </a:cubicBezTo>
                  <a:cubicBezTo>
                    <a:pt x="28874" y="29429"/>
                    <a:pt x="28837" y="29170"/>
                    <a:pt x="28764" y="28949"/>
                  </a:cubicBezTo>
                  <a:cubicBezTo>
                    <a:pt x="28394" y="29614"/>
                    <a:pt x="27913" y="30243"/>
                    <a:pt x="27396" y="30834"/>
                  </a:cubicBezTo>
                  <a:close/>
                  <a:moveTo>
                    <a:pt x="20778" y="32461"/>
                  </a:moveTo>
                  <a:cubicBezTo>
                    <a:pt x="21185" y="32535"/>
                    <a:pt x="21554" y="32720"/>
                    <a:pt x="21887" y="32904"/>
                  </a:cubicBezTo>
                  <a:cubicBezTo>
                    <a:pt x="22220" y="32757"/>
                    <a:pt x="22478" y="32498"/>
                    <a:pt x="22774" y="32313"/>
                  </a:cubicBezTo>
                  <a:cubicBezTo>
                    <a:pt x="22331" y="31684"/>
                    <a:pt x="21998" y="30945"/>
                    <a:pt x="21037" y="30908"/>
                  </a:cubicBezTo>
                  <a:cubicBezTo>
                    <a:pt x="20926" y="31389"/>
                    <a:pt x="20815" y="31943"/>
                    <a:pt x="20741" y="32461"/>
                  </a:cubicBezTo>
                  <a:close/>
                  <a:moveTo>
                    <a:pt x="20556" y="33200"/>
                  </a:moveTo>
                  <a:cubicBezTo>
                    <a:pt x="20075" y="33718"/>
                    <a:pt x="19558" y="34161"/>
                    <a:pt x="18966" y="34568"/>
                  </a:cubicBezTo>
                  <a:cubicBezTo>
                    <a:pt x="19928" y="34827"/>
                    <a:pt x="20556" y="35418"/>
                    <a:pt x="21517" y="35714"/>
                  </a:cubicBezTo>
                  <a:cubicBezTo>
                    <a:pt x="21776" y="35049"/>
                    <a:pt x="21850" y="34346"/>
                    <a:pt x="21702" y="33644"/>
                  </a:cubicBezTo>
                  <a:cubicBezTo>
                    <a:pt x="21332" y="33422"/>
                    <a:pt x="20926" y="33274"/>
                    <a:pt x="20519" y="33200"/>
                  </a:cubicBezTo>
                  <a:close/>
                  <a:moveTo>
                    <a:pt x="18338" y="35160"/>
                  </a:moveTo>
                  <a:cubicBezTo>
                    <a:pt x="17746" y="35751"/>
                    <a:pt x="18744" y="36121"/>
                    <a:pt x="19262" y="36380"/>
                  </a:cubicBezTo>
                  <a:cubicBezTo>
                    <a:pt x="19928" y="36749"/>
                    <a:pt x="20445" y="37415"/>
                    <a:pt x="21185" y="37045"/>
                  </a:cubicBezTo>
                  <a:cubicBezTo>
                    <a:pt x="21258" y="36860"/>
                    <a:pt x="21148" y="36675"/>
                    <a:pt x="21185" y="36454"/>
                  </a:cubicBezTo>
                  <a:cubicBezTo>
                    <a:pt x="20149" y="36084"/>
                    <a:pt x="19410" y="35418"/>
                    <a:pt x="18301" y="35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4" name="Google Shape;2264;p31"/>
          <p:cNvGrpSpPr/>
          <p:nvPr/>
        </p:nvGrpSpPr>
        <p:grpSpPr>
          <a:xfrm rot="2457862">
            <a:off x="1679774" y="4050567"/>
            <a:ext cx="1002500" cy="1614475"/>
            <a:chOff x="5285125" y="4093225"/>
            <a:chExt cx="635925" cy="1024125"/>
          </a:xfrm>
        </p:grpSpPr>
        <p:sp>
          <p:nvSpPr>
            <p:cNvPr id="2265" name="Google Shape;2265;p31"/>
            <p:cNvSpPr/>
            <p:nvPr/>
          </p:nvSpPr>
          <p:spPr>
            <a:xfrm>
              <a:off x="5285125" y="4093225"/>
              <a:ext cx="635925" cy="1024125"/>
            </a:xfrm>
            <a:custGeom>
              <a:avLst/>
              <a:gdLst/>
              <a:ahLst/>
              <a:cxnLst/>
              <a:rect l="l" t="t" r="r" b="b"/>
              <a:pathLst>
                <a:path w="25437" h="40965" extrusionOk="0">
                  <a:moveTo>
                    <a:pt x="16378" y="7395"/>
                  </a:moveTo>
                  <a:cubicBezTo>
                    <a:pt x="16230" y="8726"/>
                    <a:pt x="16046" y="9576"/>
                    <a:pt x="16009" y="10685"/>
                  </a:cubicBezTo>
                  <a:cubicBezTo>
                    <a:pt x="15750" y="14382"/>
                    <a:pt x="16119" y="17451"/>
                    <a:pt x="17266" y="19965"/>
                  </a:cubicBezTo>
                  <a:cubicBezTo>
                    <a:pt x="17931" y="21555"/>
                    <a:pt x="18707" y="23108"/>
                    <a:pt x="19595" y="24586"/>
                  </a:cubicBezTo>
                  <a:cubicBezTo>
                    <a:pt x="20001" y="25326"/>
                    <a:pt x="20519" y="25991"/>
                    <a:pt x="20926" y="26731"/>
                  </a:cubicBezTo>
                  <a:cubicBezTo>
                    <a:pt x="21776" y="28173"/>
                    <a:pt x="22552" y="29688"/>
                    <a:pt x="23514" y="31093"/>
                  </a:cubicBezTo>
                  <a:cubicBezTo>
                    <a:pt x="24031" y="31759"/>
                    <a:pt x="24475" y="32461"/>
                    <a:pt x="24882" y="33201"/>
                  </a:cubicBezTo>
                  <a:cubicBezTo>
                    <a:pt x="25436" y="34458"/>
                    <a:pt x="25103" y="36417"/>
                    <a:pt x="24438" y="37378"/>
                  </a:cubicBezTo>
                  <a:cubicBezTo>
                    <a:pt x="24031" y="37896"/>
                    <a:pt x="23551" y="38339"/>
                    <a:pt x="22996" y="38709"/>
                  </a:cubicBezTo>
                  <a:cubicBezTo>
                    <a:pt x="22072" y="39375"/>
                    <a:pt x="20704" y="39670"/>
                    <a:pt x="19299" y="40003"/>
                  </a:cubicBezTo>
                  <a:cubicBezTo>
                    <a:pt x="18190" y="40336"/>
                    <a:pt x="17081" y="40558"/>
                    <a:pt x="15972" y="40669"/>
                  </a:cubicBezTo>
                  <a:cubicBezTo>
                    <a:pt x="12829" y="40964"/>
                    <a:pt x="9428" y="40484"/>
                    <a:pt x="6692" y="39892"/>
                  </a:cubicBezTo>
                  <a:cubicBezTo>
                    <a:pt x="5324" y="39670"/>
                    <a:pt x="3993" y="39264"/>
                    <a:pt x="2699" y="38783"/>
                  </a:cubicBezTo>
                  <a:cubicBezTo>
                    <a:pt x="1553" y="38266"/>
                    <a:pt x="666" y="37304"/>
                    <a:pt x="296" y="36121"/>
                  </a:cubicBezTo>
                  <a:cubicBezTo>
                    <a:pt x="0" y="34975"/>
                    <a:pt x="481" y="33718"/>
                    <a:pt x="888" y="32831"/>
                  </a:cubicBezTo>
                  <a:cubicBezTo>
                    <a:pt x="1479" y="31574"/>
                    <a:pt x="1997" y="30354"/>
                    <a:pt x="2625" y="29171"/>
                  </a:cubicBezTo>
                  <a:cubicBezTo>
                    <a:pt x="2958" y="28542"/>
                    <a:pt x="3328" y="27988"/>
                    <a:pt x="3623" y="27433"/>
                  </a:cubicBezTo>
                  <a:cubicBezTo>
                    <a:pt x="4067" y="26472"/>
                    <a:pt x="4400" y="25363"/>
                    <a:pt x="4843" y="24328"/>
                  </a:cubicBezTo>
                  <a:cubicBezTo>
                    <a:pt x="5324" y="23255"/>
                    <a:pt x="5842" y="22368"/>
                    <a:pt x="6248" y="21370"/>
                  </a:cubicBezTo>
                  <a:cubicBezTo>
                    <a:pt x="7210" y="19041"/>
                    <a:pt x="7653" y="16490"/>
                    <a:pt x="7468" y="13976"/>
                  </a:cubicBezTo>
                  <a:cubicBezTo>
                    <a:pt x="7431" y="13384"/>
                    <a:pt x="7283" y="12793"/>
                    <a:pt x="7173" y="12127"/>
                  </a:cubicBezTo>
                  <a:cubicBezTo>
                    <a:pt x="7062" y="10907"/>
                    <a:pt x="6877" y="9687"/>
                    <a:pt x="6581" y="8467"/>
                  </a:cubicBezTo>
                  <a:cubicBezTo>
                    <a:pt x="6470" y="7913"/>
                    <a:pt x="6322" y="7358"/>
                    <a:pt x="6100" y="6840"/>
                  </a:cubicBezTo>
                  <a:cubicBezTo>
                    <a:pt x="5879" y="6434"/>
                    <a:pt x="5102" y="6286"/>
                    <a:pt x="4769" y="5953"/>
                  </a:cubicBezTo>
                  <a:cubicBezTo>
                    <a:pt x="4104" y="5325"/>
                    <a:pt x="3808" y="4363"/>
                    <a:pt x="4067" y="3439"/>
                  </a:cubicBezTo>
                  <a:cubicBezTo>
                    <a:pt x="4585" y="1295"/>
                    <a:pt x="6803" y="481"/>
                    <a:pt x="9317" y="223"/>
                  </a:cubicBezTo>
                  <a:cubicBezTo>
                    <a:pt x="9982" y="149"/>
                    <a:pt x="11055" y="334"/>
                    <a:pt x="11683" y="112"/>
                  </a:cubicBezTo>
                  <a:cubicBezTo>
                    <a:pt x="11683" y="75"/>
                    <a:pt x="11757" y="75"/>
                    <a:pt x="11794" y="75"/>
                  </a:cubicBezTo>
                  <a:cubicBezTo>
                    <a:pt x="12792" y="1"/>
                    <a:pt x="13790" y="75"/>
                    <a:pt x="14789" y="297"/>
                  </a:cubicBezTo>
                  <a:cubicBezTo>
                    <a:pt x="16489" y="666"/>
                    <a:pt x="17746" y="1258"/>
                    <a:pt x="18707" y="2441"/>
                  </a:cubicBezTo>
                  <a:cubicBezTo>
                    <a:pt x="19040" y="2774"/>
                    <a:pt x="19262" y="3180"/>
                    <a:pt x="19410" y="3587"/>
                  </a:cubicBezTo>
                  <a:cubicBezTo>
                    <a:pt x="19484" y="4289"/>
                    <a:pt x="19299" y="4992"/>
                    <a:pt x="18892" y="5583"/>
                  </a:cubicBezTo>
                  <a:cubicBezTo>
                    <a:pt x="18338" y="6434"/>
                    <a:pt x="17340" y="6951"/>
                    <a:pt x="16378" y="7395"/>
                  </a:cubicBezTo>
                  <a:close/>
                  <a:moveTo>
                    <a:pt x="10870" y="925"/>
                  </a:moveTo>
                  <a:cubicBezTo>
                    <a:pt x="9095" y="925"/>
                    <a:pt x="7468" y="1110"/>
                    <a:pt x="6322" y="1775"/>
                  </a:cubicBezTo>
                  <a:cubicBezTo>
                    <a:pt x="5287" y="2330"/>
                    <a:pt x="3993" y="4216"/>
                    <a:pt x="5287" y="5399"/>
                  </a:cubicBezTo>
                  <a:cubicBezTo>
                    <a:pt x="5916" y="5953"/>
                    <a:pt x="7210" y="6323"/>
                    <a:pt x="8356" y="6545"/>
                  </a:cubicBezTo>
                  <a:cubicBezTo>
                    <a:pt x="9539" y="6840"/>
                    <a:pt x="10759" y="7025"/>
                    <a:pt x="11979" y="7136"/>
                  </a:cubicBezTo>
                  <a:cubicBezTo>
                    <a:pt x="14345" y="7284"/>
                    <a:pt x="16415" y="6840"/>
                    <a:pt x="17635" y="5805"/>
                  </a:cubicBezTo>
                  <a:cubicBezTo>
                    <a:pt x="17931" y="5583"/>
                    <a:pt x="18190" y="5288"/>
                    <a:pt x="18375" y="4992"/>
                  </a:cubicBezTo>
                  <a:cubicBezTo>
                    <a:pt x="18781" y="4326"/>
                    <a:pt x="18670" y="3439"/>
                    <a:pt x="18116" y="2885"/>
                  </a:cubicBezTo>
                  <a:cubicBezTo>
                    <a:pt x="16822" y="1443"/>
                    <a:pt x="14567" y="814"/>
                    <a:pt x="11979" y="814"/>
                  </a:cubicBezTo>
                  <a:cubicBezTo>
                    <a:pt x="11942" y="814"/>
                    <a:pt x="11942" y="814"/>
                    <a:pt x="11942" y="851"/>
                  </a:cubicBezTo>
                  <a:cubicBezTo>
                    <a:pt x="11720" y="1110"/>
                    <a:pt x="11276" y="962"/>
                    <a:pt x="10870" y="962"/>
                  </a:cubicBezTo>
                  <a:close/>
                  <a:moveTo>
                    <a:pt x="6988" y="7136"/>
                  </a:moveTo>
                  <a:cubicBezTo>
                    <a:pt x="7542" y="8652"/>
                    <a:pt x="7690" y="10279"/>
                    <a:pt x="7912" y="12127"/>
                  </a:cubicBezTo>
                  <a:cubicBezTo>
                    <a:pt x="7986" y="12682"/>
                    <a:pt x="8171" y="13236"/>
                    <a:pt x="8208" y="13791"/>
                  </a:cubicBezTo>
                  <a:cubicBezTo>
                    <a:pt x="8319" y="15233"/>
                    <a:pt x="8282" y="16675"/>
                    <a:pt x="8023" y="18080"/>
                  </a:cubicBezTo>
                  <a:cubicBezTo>
                    <a:pt x="7653" y="19817"/>
                    <a:pt x="7062" y="21481"/>
                    <a:pt x="6285" y="23071"/>
                  </a:cubicBezTo>
                  <a:cubicBezTo>
                    <a:pt x="5916" y="23810"/>
                    <a:pt x="5509" y="24586"/>
                    <a:pt x="5213" y="25363"/>
                  </a:cubicBezTo>
                  <a:cubicBezTo>
                    <a:pt x="4880" y="26139"/>
                    <a:pt x="4659" y="27063"/>
                    <a:pt x="4289" y="27803"/>
                  </a:cubicBezTo>
                  <a:cubicBezTo>
                    <a:pt x="4067" y="28246"/>
                    <a:pt x="3734" y="28727"/>
                    <a:pt x="3476" y="29208"/>
                  </a:cubicBezTo>
                  <a:cubicBezTo>
                    <a:pt x="2921" y="30206"/>
                    <a:pt x="2403" y="31204"/>
                    <a:pt x="1960" y="32239"/>
                  </a:cubicBezTo>
                  <a:cubicBezTo>
                    <a:pt x="1590" y="33238"/>
                    <a:pt x="740" y="34568"/>
                    <a:pt x="1035" y="35862"/>
                  </a:cubicBezTo>
                  <a:cubicBezTo>
                    <a:pt x="1220" y="36787"/>
                    <a:pt x="2145" y="37600"/>
                    <a:pt x="2995" y="38007"/>
                  </a:cubicBezTo>
                  <a:cubicBezTo>
                    <a:pt x="4548" y="38783"/>
                    <a:pt x="6618" y="39116"/>
                    <a:pt x="8910" y="39486"/>
                  </a:cubicBezTo>
                  <a:cubicBezTo>
                    <a:pt x="11202" y="39929"/>
                    <a:pt x="13495" y="40077"/>
                    <a:pt x="15824" y="39929"/>
                  </a:cubicBezTo>
                  <a:cubicBezTo>
                    <a:pt x="16083" y="39892"/>
                    <a:pt x="16415" y="39781"/>
                    <a:pt x="16748" y="39707"/>
                  </a:cubicBezTo>
                  <a:cubicBezTo>
                    <a:pt x="17081" y="39670"/>
                    <a:pt x="17450" y="39707"/>
                    <a:pt x="17746" y="39633"/>
                  </a:cubicBezTo>
                  <a:cubicBezTo>
                    <a:pt x="18412" y="39523"/>
                    <a:pt x="19151" y="39264"/>
                    <a:pt x="19854" y="39079"/>
                  </a:cubicBezTo>
                  <a:cubicBezTo>
                    <a:pt x="20926" y="38820"/>
                    <a:pt x="21961" y="38635"/>
                    <a:pt x="22478" y="38044"/>
                  </a:cubicBezTo>
                  <a:cubicBezTo>
                    <a:pt x="22626" y="37859"/>
                    <a:pt x="22959" y="37822"/>
                    <a:pt x="23144" y="37711"/>
                  </a:cubicBezTo>
                  <a:cubicBezTo>
                    <a:pt x="24364" y="36639"/>
                    <a:pt x="24771" y="34938"/>
                    <a:pt x="24216" y="33459"/>
                  </a:cubicBezTo>
                  <a:cubicBezTo>
                    <a:pt x="23883" y="32831"/>
                    <a:pt x="23514" y="32239"/>
                    <a:pt x="23070" y="31648"/>
                  </a:cubicBezTo>
                  <a:cubicBezTo>
                    <a:pt x="22257" y="30465"/>
                    <a:pt x="21517" y="29282"/>
                    <a:pt x="20815" y="28062"/>
                  </a:cubicBezTo>
                  <a:cubicBezTo>
                    <a:pt x="20445" y="27433"/>
                    <a:pt x="20149" y="26768"/>
                    <a:pt x="19780" y="26176"/>
                  </a:cubicBezTo>
                  <a:cubicBezTo>
                    <a:pt x="18966" y="24993"/>
                    <a:pt x="18264" y="23773"/>
                    <a:pt x="17598" y="22516"/>
                  </a:cubicBezTo>
                  <a:cubicBezTo>
                    <a:pt x="16896" y="21185"/>
                    <a:pt x="16304" y="19780"/>
                    <a:pt x="15861" y="18338"/>
                  </a:cubicBezTo>
                  <a:cubicBezTo>
                    <a:pt x="15047" y="15344"/>
                    <a:pt x="15084" y="10944"/>
                    <a:pt x="15602" y="7654"/>
                  </a:cubicBezTo>
                  <a:cubicBezTo>
                    <a:pt x="12755" y="8245"/>
                    <a:pt x="9465" y="7617"/>
                    <a:pt x="7062" y="7025"/>
                  </a:cubicBezTo>
                  <a:cubicBezTo>
                    <a:pt x="6988" y="7025"/>
                    <a:pt x="6988" y="7099"/>
                    <a:pt x="6988" y="7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5435775" y="4128350"/>
              <a:ext cx="274525" cy="119250"/>
            </a:xfrm>
            <a:custGeom>
              <a:avLst/>
              <a:gdLst/>
              <a:ahLst/>
              <a:cxnLst/>
              <a:rect l="l" t="t" r="r" b="b"/>
              <a:pathLst>
                <a:path w="10981" h="4770" extrusionOk="0">
                  <a:moveTo>
                    <a:pt x="4844" y="75"/>
                  </a:moveTo>
                  <a:cubicBezTo>
                    <a:pt x="5879" y="1"/>
                    <a:pt x="6914" y="1"/>
                    <a:pt x="7949" y="75"/>
                  </a:cubicBezTo>
                  <a:cubicBezTo>
                    <a:pt x="8282" y="149"/>
                    <a:pt x="8615" y="260"/>
                    <a:pt x="8910" y="407"/>
                  </a:cubicBezTo>
                  <a:cubicBezTo>
                    <a:pt x="9650" y="740"/>
                    <a:pt x="10981" y="1738"/>
                    <a:pt x="10241" y="3069"/>
                  </a:cubicBezTo>
                  <a:cubicBezTo>
                    <a:pt x="9909" y="3476"/>
                    <a:pt x="9539" y="3809"/>
                    <a:pt x="9132" y="4068"/>
                  </a:cubicBezTo>
                  <a:cubicBezTo>
                    <a:pt x="8245" y="4400"/>
                    <a:pt x="7321" y="4585"/>
                    <a:pt x="6359" y="4659"/>
                  </a:cubicBezTo>
                  <a:cubicBezTo>
                    <a:pt x="4437" y="4770"/>
                    <a:pt x="2145" y="4733"/>
                    <a:pt x="999" y="4031"/>
                  </a:cubicBezTo>
                  <a:cubicBezTo>
                    <a:pt x="555" y="3698"/>
                    <a:pt x="222" y="3217"/>
                    <a:pt x="74" y="2700"/>
                  </a:cubicBezTo>
                  <a:cubicBezTo>
                    <a:pt x="0" y="1997"/>
                    <a:pt x="814" y="999"/>
                    <a:pt x="1036" y="814"/>
                  </a:cubicBezTo>
                  <a:cubicBezTo>
                    <a:pt x="1812" y="297"/>
                    <a:pt x="3587" y="186"/>
                    <a:pt x="4844" y="75"/>
                  </a:cubicBezTo>
                  <a:close/>
                  <a:moveTo>
                    <a:pt x="1997" y="1221"/>
                  </a:moveTo>
                  <a:cubicBezTo>
                    <a:pt x="1516" y="1332"/>
                    <a:pt x="777" y="1997"/>
                    <a:pt x="814" y="2552"/>
                  </a:cubicBezTo>
                  <a:cubicBezTo>
                    <a:pt x="814" y="2847"/>
                    <a:pt x="1257" y="3254"/>
                    <a:pt x="1479" y="3365"/>
                  </a:cubicBezTo>
                  <a:cubicBezTo>
                    <a:pt x="2958" y="4215"/>
                    <a:pt x="7247" y="4031"/>
                    <a:pt x="8689" y="3402"/>
                  </a:cubicBezTo>
                  <a:cubicBezTo>
                    <a:pt x="9095" y="3254"/>
                    <a:pt x="9687" y="2663"/>
                    <a:pt x="9687" y="2219"/>
                  </a:cubicBezTo>
                  <a:cubicBezTo>
                    <a:pt x="9687" y="1738"/>
                    <a:pt x="9021" y="1258"/>
                    <a:pt x="8541" y="1073"/>
                  </a:cubicBezTo>
                  <a:cubicBezTo>
                    <a:pt x="8430" y="1036"/>
                    <a:pt x="8208" y="1036"/>
                    <a:pt x="8060" y="962"/>
                  </a:cubicBezTo>
                  <a:cubicBezTo>
                    <a:pt x="7875" y="925"/>
                    <a:pt x="7801" y="814"/>
                    <a:pt x="7653" y="777"/>
                  </a:cubicBezTo>
                  <a:cubicBezTo>
                    <a:pt x="6766" y="703"/>
                    <a:pt x="5842" y="703"/>
                    <a:pt x="4992" y="814"/>
                  </a:cubicBezTo>
                  <a:cubicBezTo>
                    <a:pt x="3993" y="888"/>
                    <a:pt x="2995" y="999"/>
                    <a:pt x="1997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5569800" y="4157000"/>
              <a:ext cx="15725" cy="16675"/>
            </a:xfrm>
            <a:custGeom>
              <a:avLst/>
              <a:gdLst/>
              <a:ahLst/>
              <a:cxnLst/>
              <a:rect l="l" t="t" r="r" b="b"/>
              <a:pathLst>
                <a:path w="629" h="667" extrusionOk="0">
                  <a:moveTo>
                    <a:pt x="592" y="334"/>
                  </a:moveTo>
                  <a:cubicBezTo>
                    <a:pt x="629" y="444"/>
                    <a:pt x="555" y="555"/>
                    <a:pt x="481" y="629"/>
                  </a:cubicBezTo>
                  <a:cubicBezTo>
                    <a:pt x="0" y="666"/>
                    <a:pt x="296" y="1"/>
                    <a:pt x="592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5465350" y="4163475"/>
              <a:ext cx="93375" cy="33300"/>
            </a:xfrm>
            <a:custGeom>
              <a:avLst/>
              <a:gdLst/>
              <a:ahLst/>
              <a:cxnLst/>
              <a:rect l="l" t="t" r="r" b="b"/>
              <a:pathLst>
                <a:path w="3735" h="1332" extrusionOk="0">
                  <a:moveTo>
                    <a:pt x="296" y="1332"/>
                  </a:moveTo>
                  <a:cubicBezTo>
                    <a:pt x="1" y="777"/>
                    <a:pt x="777" y="555"/>
                    <a:pt x="1295" y="407"/>
                  </a:cubicBezTo>
                  <a:cubicBezTo>
                    <a:pt x="1849" y="222"/>
                    <a:pt x="2404" y="112"/>
                    <a:pt x="2995" y="38"/>
                  </a:cubicBezTo>
                  <a:cubicBezTo>
                    <a:pt x="3328" y="1"/>
                    <a:pt x="3698" y="38"/>
                    <a:pt x="3735" y="222"/>
                  </a:cubicBezTo>
                  <a:cubicBezTo>
                    <a:pt x="3735" y="407"/>
                    <a:pt x="3439" y="407"/>
                    <a:pt x="3032" y="444"/>
                  </a:cubicBezTo>
                  <a:cubicBezTo>
                    <a:pt x="2256" y="518"/>
                    <a:pt x="1479" y="740"/>
                    <a:pt x="740" y="1036"/>
                  </a:cubicBezTo>
                  <a:cubicBezTo>
                    <a:pt x="555" y="1184"/>
                    <a:pt x="666" y="1332"/>
                    <a:pt x="296" y="1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5627100" y="4172725"/>
              <a:ext cx="103550" cy="88750"/>
            </a:xfrm>
            <a:custGeom>
              <a:avLst/>
              <a:gdLst/>
              <a:ahLst/>
              <a:cxnLst/>
              <a:rect l="l" t="t" r="r" b="b"/>
              <a:pathLst>
                <a:path w="4142" h="3550" extrusionOk="0">
                  <a:moveTo>
                    <a:pt x="3882" y="222"/>
                  </a:moveTo>
                  <a:cubicBezTo>
                    <a:pt x="4141" y="1146"/>
                    <a:pt x="3328" y="2219"/>
                    <a:pt x="2810" y="2662"/>
                  </a:cubicBezTo>
                  <a:cubicBezTo>
                    <a:pt x="2182" y="3069"/>
                    <a:pt x="1479" y="3328"/>
                    <a:pt x="740" y="3439"/>
                  </a:cubicBezTo>
                  <a:cubicBezTo>
                    <a:pt x="518" y="3476"/>
                    <a:pt x="185" y="3550"/>
                    <a:pt x="0" y="3365"/>
                  </a:cubicBezTo>
                  <a:cubicBezTo>
                    <a:pt x="0" y="2921"/>
                    <a:pt x="444" y="3032"/>
                    <a:pt x="703" y="3032"/>
                  </a:cubicBezTo>
                  <a:cubicBezTo>
                    <a:pt x="1331" y="2921"/>
                    <a:pt x="1960" y="2699"/>
                    <a:pt x="2514" y="2329"/>
                  </a:cubicBezTo>
                  <a:cubicBezTo>
                    <a:pt x="2921" y="2034"/>
                    <a:pt x="3882" y="962"/>
                    <a:pt x="3439" y="222"/>
                  </a:cubicBezTo>
                  <a:cubicBezTo>
                    <a:pt x="3402" y="0"/>
                    <a:pt x="3808" y="111"/>
                    <a:pt x="3882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5586425" y="4247575"/>
              <a:ext cx="17600" cy="28700"/>
            </a:xfrm>
            <a:custGeom>
              <a:avLst/>
              <a:gdLst/>
              <a:ahLst/>
              <a:cxnLst/>
              <a:rect l="l" t="t" r="r" b="b"/>
              <a:pathLst>
                <a:path w="704" h="1148" extrusionOk="0">
                  <a:moveTo>
                    <a:pt x="703" y="297"/>
                  </a:moveTo>
                  <a:cubicBezTo>
                    <a:pt x="629" y="1147"/>
                    <a:pt x="1" y="1"/>
                    <a:pt x="70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5634500" y="4308600"/>
              <a:ext cx="21275" cy="149750"/>
            </a:xfrm>
            <a:custGeom>
              <a:avLst/>
              <a:gdLst/>
              <a:ahLst/>
              <a:cxnLst/>
              <a:rect l="l" t="t" r="r" b="b"/>
              <a:pathLst>
                <a:path w="851" h="5990" extrusionOk="0">
                  <a:moveTo>
                    <a:pt x="407" y="74"/>
                  </a:moveTo>
                  <a:cubicBezTo>
                    <a:pt x="851" y="0"/>
                    <a:pt x="592" y="924"/>
                    <a:pt x="555" y="1331"/>
                  </a:cubicBezTo>
                  <a:cubicBezTo>
                    <a:pt x="481" y="2736"/>
                    <a:pt x="629" y="3993"/>
                    <a:pt x="555" y="5398"/>
                  </a:cubicBezTo>
                  <a:cubicBezTo>
                    <a:pt x="555" y="5694"/>
                    <a:pt x="555" y="5989"/>
                    <a:pt x="333" y="5952"/>
                  </a:cubicBezTo>
                  <a:cubicBezTo>
                    <a:pt x="0" y="5952"/>
                    <a:pt x="148" y="4917"/>
                    <a:pt x="148" y="4621"/>
                  </a:cubicBezTo>
                  <a:cubicBezTo>
                    <a:pt x="148" y="3106"/>
                    <a:pt x="74" y="1294"/>
                    <a:pt x="296" y="185"/>
                  </a:cubicBezTo>
                  <a:cubicBezTo>
                    <a:pt x="296" y="111"/>
                    <a:pt x="333" y="74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5519875" y="4338175"/>
              <a:ext cx="23150" cy="26825"/>
            </a:xfrm>
            <a:custGeom>
              <a:avLst/>
              <a:gdLst/>
              <a:ahLst/>
              <a:cxnLst/>
              <a:rect l="l" t="t" r="r" b="b"/>
              <a:pathLst>
                <a:path w="926" h="1073" extrusionOk="0">
                  <a:moveTo>
                    <a:pt x="260" y="74"/>
                  </a:moveTo>
                  <a:cubicBezTo>
                    <a:pt x="555" y="0"/>
                    <a:pt x="740" y="148"/>
                    <a:pt x="740" y="259"/>
                  </a:cubicBezTo>
                  <a:cubicBezTo>
                    <a:pt x="925" y="850"/>
                    <a:pt x="1" y="1072"/>
                    <a:pt x="1" y="407"/>
                  </a:cubicBezTo>
                  <a:cubicBezTo>
                    <a:pt x="1" y="259"/>
                    <a:pt x="38" y="148"/>
                    <a:pt x="260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5565175" y="433817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703" y="148"/>
                  </a:moveTo>
                  <a:cubicBezTo>
                    <a:pt x="1257" y="629"/>
                    <a:pt x="259" y="1183"/>
                    <a:pt x="111" y="629"/>
                  </a:cubicBezTo>
                  <a:cubicBezTo>
                    <a:pt x="0" y="259"/>
                    <a:pt x="370" y="0"/>
                    <a:pt x="703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5500475" y="4380675"/>
              <a:ext cx="25900" cy="27750"/>
            </a:xfrm>
            <a:custGeom>
              <a:avLst/>
              <a:gdLst/>
              <a:ahLst/>
              <a:cxnLst/>
              <a:rect l="l" t="t" r="r" b="b"/>
              <a:pathLst>
                <a:path w="1036" h="1110" extrusionOk="0">
                  <a:moveTo>
                    <a:pt x="333" y="112"/>
                  </a:moveTo>
                  <a:cubicBezTo>
                    <a:pt x="666" y="1"/>
                    <a:pt x="777" y="149"/>
                    <a:pt x="851" y="297"/>
                  </a:cubicBezTo>
                  <a:cubicBezTo>
                    <a:pt x="1036" y="888"/>
                    <a:pt x="0" y="1110"/>
                    <a:pt x="111" y="370"/>
                  </a:cubicBezTo>
                  <a:cubicBezTo>
                    <a:pt x="111" y="260"/>
                    <a:pt x="185" y="149"/>
                    <a:pt x="33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5555925" y="4387150"/>
              <a:ext cx="49950" cy="43475"/>
            </a:xfrm>
            <a:custGeom>
              <a:avLst/>
              <a:gdLst/>
              <a:ahLst/>
              <a:cxnLst/>
              <a:rect l="l" t="t" r="r" b="b"/>
              <a:pathLst>
                <a:path w="1998" h="1739" extrusionOk="0">
                  <a:moveTo>
                    <a:pt x="851" y="38"/>
                  </a:moveTo>
                  <a:cubicBezTo>
                    <a:pt x="1553" y="1"/>
                    <a:pt x="1997" y="814"/>
                    <a:pt x="1590" y="1405"/>
                  </a:cubicBezTo>
                  <a:cubicBezTo>
                    <a:pt x="1221" y="1738"/>
                    <a:pt x="629" y="1701"/>
                    <a:pt x="333" y="1295"/>
                  </a:cubicBezTo>
                  <a:cubicBezTo>
                    <a:pt x="1" y="777"/>
                    <a:pt x="259" y="148"/>
                    <a:pt x="85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5508800" y="4436125"/>
              <a:ext cx="64725" cy="54575"/>
            </a:xfrm>
            <a:custGeom>
              <a:avLst/>
              <a:gdLst/>
              <a:ahLst/>
              <a:cxnLst/>
              <a:rect l="l" t="t" r="r" b="b"/>
              <a:pathLst>
                <a:path w="2589" h="2183" extrusionOk="0">
                  <a:moveTo>
                    <a:pt x="1072" y="149"/>
                  </a:moveTo>
                  <a:cubicBezTo>
                    <a:pt x="1923" y="1"/>
                    <a:pt x="2588" y="814"/>
                    <a:pt x="2292" y="1591"/>
                  </a:cubicBezTo>
                  <a:cubicBezTo>
                    <a:pt x="2144" y="1886"/>
                    <a:pt x="1886" y="2108"/>
                    <a:pt x="1553" y="2182"/>
                  </a:cubicBezTo>
                  <a:cubicBezTo>
                    <a:pt x="1331" y="2145"/>
                    <a:pt x="1109" y="2071"/>
                    <a:pt x="887" y="1997"/>
                  </a:cubicBezTo>
                  <a:cubicBezTo>
                    <a:pt x="592" y="1886"/>
                    <a:pt x="370" y="1997"/>
                    <a:pt x="259" y="1776"/>
                  </a:cubicBezTo>
                  <a:cubicBezTo>
                    <a:pt x="0" y="1332"/>
                    <a:pt x="296" y="556"/>
                    <a:pt x="518" y="334"/>
                  </a:cubicBezTo>
                  <a:cubicBezTo>
                    <a:pt x="666" y="223"/>
                    <a:pt x="887" y="149"/>
                    <a:pt x="1072" y="149"/>
                  </a:cubicBezTo>
                  <a:close/>
                  <a:moveTo>
                    <a:pt x="961" y="1184"/>
                  </a:moveTo>
                  <a:cubicBezTo>
                    <a:pt x="1183" y="1221"/>
                    <a:pt x="1257" y="1369"/>
                    <a:pt x="1479" y="1369"/>
                  </a:cubicBezTo>
                  <a:cubicBezTo>
                    <a:pt x="1553" y="1295"/>
                    <a:pt x="1516" y="1147"/>
                    <a:pt x="1516" y="999"/>
                  </a:cubicBezTo>
                  <a:cubicBezTo>
                    <a:pt x="1368" y="851"/>
                    <a:pt x="887" y="814"/>
                    <a:pt x="961" y="11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5564250" y="4447225"/>
              <a:ext cx="32375" cy="38850"/>
            </a:xfrm>
            <a:custGeom>
              <a:avLst/>
              <a:gdLst/>
              <a:ahLst/>
              <a:cxnLst/>
              <a:rect l="l" t="t" r="r" b="b"/>
              <a:pathLst>
                <a:path w="1295" h="1554" extrusionOk="0">
                  <a:moveTo>
                    <a:pt x="1147" y="1258"/>
                  </a:moveTo>
                  <a:cubicBezTo>
                    <a:pt x="0" y="1553"/>
                    <a:pt x="703" y="1"/>
                    <a:pt x="1220" y="666"/>
                  </a:cubicBezTo>
                  <a:cubicBezTo>
                    <a:pt x="1294" y="851"/>
                    <a:pt x="1294" y="1073"/>
                    <a:pt x="1147" y="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5640950" y="4468475"/>
              <a:ext cx="13900" cy="13900"/>
            </a:xfrm>
            <a:custGeom>
              <a:avLst/>
              <a:gdLst/>
              <a:ahLst/>
              <a:cxnLst/>
              <a:rect l="l" t="t" r="r" b="b"/>
              <a:pathLst>
                <a:path w="556" h="556" extrusionOk="0">
                  <a:moveTo>
                    <a:pt x="1" y="186"/>
                  </a:moveTo>
                  <a:cubicBezTo>
                    <a:pt x="75" y="38"/>
                    <a:pt x="260" y="1"/>
                    <a:pt x="371" y="112"/>
                  </a:cubicBezTo>
                  <a:cubicBezTo>
                    <a:pt x="556" y="445"/>
                    <a:pt x="1" y="556"/>
                    <a:pt x="1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5592900" y="4487900"/>
              <a:ext cx="24975" cy="25900"/>
            </a:xfrm>
            <a:custGeom>
              <a:avLst/>
              <a:gdLst/>
              <a:ahLst/>
              <a:cxnLst/>
              <a:rect l="l" t="t" r="r" b="b"/>
              <a:pathLst>
                <a:path w="999" h="1036" extrusionOk="0">
                  <a:moveTo>
                    <a:pt x="407" y="74"/>
                  </a:moveTo>
                  <a:cubicBezTo>
                    <a:pt x="814" y="0"/>
                    <a:pt x="962" y="148"/>
                    <a:pt x="962" y="370"/>
                  </a:cubicBezTo>
                  <a:cubicBezTo>
                    <a:pt x="999" y="888"/>
                    <a:pt x="148" y="1036"/>
                    <a:pt x="37" y="555"/>
                  </a:cubicBezTo>
                  <a:cubicBezTo>
                    <a:pt x="1" y="185"/>
                    <a:pt x="148" y="111"/>
                    <a:pt x="407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5560550" y="4512850"/>
              <a:ext cx="33300" cy="28675"/>
            </a:xfrm>
            <a:custGeom>
              <a:avLst/>
              <a:gdLst/>
              <a:ahLst/>
              <a:cxnLst/>
              <a:rect l="l" t="t" r="r" b="b"/>
              <a:pathLst>
                <a:path w="1332" h="1147" extrusionOk="0">
                  <a:moveTo>
                    <a:pt x="888" y="222"/>
                  </a:moveTo>
                  <a:cubicBezTo>
                    <a:pt x="1331" y="962"/>
                    <a:pt x="1" y="1147"/>
                    <a:pt x="38" y="481"/>
                  </a:cubicBezTo>
                  <a:cubicBezTo>
                    <a:pt x="38" y="111"/>
                    <a:pt x="555" y="1"/>
                    <a:pt x="888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5543000" y="4535025"/>
              <a:ext cx="36050" cy="28675"/>
            </a:xfrm>
            <a:custGeom>
              <a:avLst/>
              <a:gdLst/>
              <a:ahLst/>
              <a:cxnLst/>
              <a:rect l="l" t="t" r="r" b="b"/>
              <a:pathLst>
                <a:path w="1442" h="1147" extrusionOk="0">
                  <a:moveTo>
                    <a:pt x="1035" y="925"/>
                  </a:moveTo>
                  <a:cubicBezTo>
                    <a:pt x="481" y="1147"/>
                    <a:pt x="0" y="592"/>
                    <a:pt x="370" y="186"/>
                  </a:cubicBezTo>
                  <a:cubicBezTo>
                    <a:pt x="924" y="1"/>
                    <a:pt x="1442" y="555"/>
                    <a:pt x="1035" y="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5351675" y="4536875"/>
              <a:ext cx="501900" cy="521325"/>
            </a:xfrm>
            <a:custGeom>
              <a:avLst/>
              <a:gdLst/>
              <a:ahLst/>
              <a:cxnLst/>
              <a:rect l="l" t="t" r="r" b="b"/>
              <a:pathLst>
                <a:path w="20076" h="20853" extrusionOk="0">
                  <a:moveTo>
                    <a:pt x="14715" y="6766"/>
                  </a:moveTo>
                  <a:cubicBezTo>
                    <a:pt x="14308" y="5731"/>
                    <a:pt x="13384" y="4474"/>
                    <a:pt x="12866" y="3180"/>
                  </a:cubicBezTo>
                  <a:cubicBezTo>
                    <a:pt x="12718" y="2774"/>
                    <a:pt x="12348" y="2219"/>
                    <a:pt x="12718" y="1849"/>
                  </a:cubicBezTo>
                  <a:cubicBezTo>
                    <a:pt x="13088" y="2034"/>
                    <a:pt x="13014" y="2515"/>
                    <a:pt x="13125" y="2848"/>
                  </a:cubicBezTo>
                  <a:cubicBezTo>
                    <a:pt x="13494" y="3772"/>
                    <a:pt x="13975" y="4622"/>
                    <a:pt x="14567" y="5472"/>
                  </a:cubicBezTo>
                  <a:cubicBezTo>
                    <a:pt x="14751" y="5805"/>
                    <a:pt x="14862" y="6175"/>
                    <a:pt x="15047" y="6508"/>
                  </a:cubicBezTo>
                  <a:cubicBezTo>
                    <a:pt x="15232" y="6840"/>
                    <a:pt x="15639" y="7173"/>
                    <a:pt x="15380" y="7543"/>
                  </a:cubicBezTo>
                  <a:cubicBezTo>
                    <a:pt x="15824" y="8467"/>
                    <a:pt x="16526" y="9133"/>
                    <a:pt x="17007" y="10020"/>
                  </a:cubicBezTo>
                  <a:cubicBezTo>
                    <a:pt x="17524" y="10611"/>
                    <a:pt x="18005" y="11277"/>
                    <a:pt x="18375" y="11979"/>
                  </a:cubicBezTo>
                  <a:cubicBezTo>
                    <a:pt x="18744" y="12719"/>
                    <a:pt x="19299" y="13384"/>
                    <a:pt x="19595" y="14124"/>
                  </a:cubicBezTo>
                  <a:cubicBezTo>
                    <a:pt x="19632" y="14345"/>
                    <a:pt x="19669" y="14604"/>
                    <a:pt x="19706" y="14826"/>
                  </a:cubicBezTo>
                  <a:cubicBezTo>
                    <a:pt x="19964" y="15602"/>
                    <a:pt x="20075" y="16453"/>
                    <a:pt x="20001" y="17266"/>
                  </a:cubicBezTo>
                  <a:cubicBezTo>
                    <a:pt x="19816" y="17784"/>
                    <a:pt x="19558" y="18264"/>
                    <a:pt x="19188" y="18708"/>
                  </a:cubicBezTo>
                  <a:cubicBezTo>
                    <a:pt x="18855" y="19004"/>
                    <a:pt x="18486" y="19263"/>
                    <a:pt x="18079" y="19447"/>
                  </a:cubicBezTo>
                  <a:cubicBezTo>
                    <a:pt x="17635" y="19780"/>
                    <a:pt x="17155" y="20039"/>
                    <a:pt x="16600" y="20187"/>
                  </a:cubicBezTo>
                  <a:cubicBezTo>
                    <a:pt x="16119" y="20335"/>
                    <a:pt x="15491" y="20409"/>
                    <a:pt x="14936" y="20483"/>
                  </a:cubicBezTo>
                  <a:cubicBezTo>
                    <a:pt x="14345" y="20593"/>
                    <a:pt x="13753" y="20741"/>
                    <a:pt x="13273" y="20815"/>
                  </a:cubicBezTo>
                  <a:cubicBezTo>
                    <a:pt x="11979" y="20852"/>
                    <a:pt x="10685" y="20778"/>
                    <a:pt x="9428" y="20593"/>
                  </a:cubicBezTo>
                  <a:cubicBezTo>
                    <a:pt x="6544" y="20298"/>
                    <a:pt x="3438" y="20261"/>
                    <a:pt x="1627" y="18930"/>
                  </a:cubicBezTo>
                  <a:cubicBezTo>
                    <a:pt x="1183" y="18634"/>
                    <a:pt x="777" y="18301"/>
                    <a:pt x="407" y="17895"/>
                  </a:cubicBezTo>
                  <a:cubicBezTo>
                    <a:pt x="74" y="17488"/>
                    <a:pt x="0" y="16859"/>
                    <a:pt x="74" y="15972"/>
                  </a:cubicBezTo>
                  <a:cubicBezTo>
                    <a:pt x="148" y="15048"/>
                    <a:pt x="407" y="14198"/>
                    <a:pt x="777" y="13384"/>
                  </a:cubicBezTo>
                  <a:cubicBezTo>
                    <a:pt x="1479" y="12016"/>
                    <a:pt x="1886" y="10685"/>
                    <a:pt x="2477" y="9280"/>
                  </a:cubicBezTo>
                  <a:cubicBezTo>
                    <a:pt x="2736" y="8652"/>
                    <a:pt x="3069" y="8060"/>
                    <a:pt x="3401" y="7469"/>
                  </a:cubicBezTo>
                  <a:cubicBezTo>
                    <a:pt x="3919" y="6545"/>
                    <a:pt x="4067" y="5583"/>
                    <a:pt x="4732" y="4881"/>
                  </a:cubicBezTo>
                  <a:cubicBezTo>
                    <a:pt x="4769" y="4252"/>
                    <a:pt x="5213" y="3513"/>
                    <a:pt x="6063" y="3698"/>
                  </a:cubicBezTo>
                  <a:cubicBezTo>
                    <a:pt x="6581" y="2737"/>
                    <a:pt x="8503" y="1369"/>
                    <a:pt x="9317" y="2885"/>
                  </a:cubicBezTo>
                  <a:cubicBezTo>
                    <a:pt x="9428" y="2848"/>
                    <a:pt x="9576" y="2848"/>
                    <a:pt x="9686" y="2885"/>
                  </a:cubicBezTo>
                  <a:cubicBezTo>
                    <a:pt x="9723" y="2219"/>
                    <a:pt x="9058" y="1812"/>
                    <a:pt x="9317" y="962"/>
                  </a:cubicBezTo>
                  <a:cubicBezTo>
                    <a:pt x="9539" y="260"/>
                    <a:pt x="10759" y="1"/>
                    <a:pt x="11387" y="444"/>
                  </a:cubicBezTo>
                  <a:cubicBezTo>
                    <a:pt x="12274" y="1295"/>
                    <a:pt x="11757" y="2811"/>
                    <a:pt x="10537" y="2848"/>
                  </a:cubicBezTo>
                  <a:cubicBezTo>
                    <a:pt x="10389" y="2995"/>
                    <a:pt x="10204" y="3291"/>
                    <a:pt x="9871" y="3143"/>
                  </a:cubicBezTo>
                  <a:cubicBezTo>
                    <a:pt x="9908" y="3254"/>
                    <a:pt x="9871" y="3365"/>
                    <a:pt x="9834" y="3513"/>
                  </a:cubicBezTo>
                  <a:cubicBezTo>
                    <a:pt x="9982" y="3550"/>
                    <a:pt x="10315" y="3476"/>
                    <a:pt x="10426" y="3624"/>
                  </a:cubicBezTo>
                  <a:cubicBezTo>
                    <a:pt x="10537" y="3476"/>
                    <a:pt x="10537" y="3254"/>
                    <a:pt x="10722" y="3143"/>
                  </a:cubicBezTo>
                  <a:cubicBezTo>
                    <a:pt x="11202" y="3106"/>
                    <a:pt x="11461" y="3217"/>
                    <a:pt x="11461" y="3476"/>
                  </a:cubicBezTo>
                  <a:cubicBezTo>
                    <a:pt x="11461" y="3846"/>
                    <a:pt x="10943" y="3883"/>
                    <a:pt x="11017" y="4363"/>
                  </a:cubicBezTo>
                  <a:cubicBezTo>
                    <a:pt x="11313" y="4400"/>
                    <a:pt x="11535" y="3994"/>
                    <a:pt x="12090" y="4142"/>
                  </a:cubicBezTo>
                  <a:cubicBezTo>
                    <a:pt x="12459" y="4215"/>
                    <a:pt x="12533" y="4585"/>
                    <a:pt x="12829" y="4881"/>
                  </a:cubicBezTo>
                  <a:cubicBezTo>
                    <a:pt x="13199" y="5251"/>
                    <a:pt x="13716" y="5509"/>
                    <a:pt x="14123" y="5916"/>
                  </a:cubicBezTo>
                  <a:cubicBezTo>
                    <a:pt x="14382" y="6212"/>
                    <a:pt x="14493" y="6582"/>
                    <a:pt x="14715" y="6766"/>
                  </a:cubicBezTo>
                  <a:close/>
                  <a:moveTo>
                    <a:pt x="10056" y="1258"/>
                  </a:moveTo>
                  <a:cubicBezTo>
                    <a:pt x="10019" y="1701"/>
                    <a:pt x="10278" y="1849"/>
                    <a:pt x="10426" y="2108"/>
                  </a:cubicBezTo>
                  <a:cubicBezTo>
                    <a:pt x="10870" y="2182"/>
                    <a:pt x="11202" y="1738"/>
                    <a:pt x="11054" y="1332"/>
                  </a:cubicBezTo>
                  <a:cubicBezTo>
                    <a:pt x="10870" y="925"/>
                    <a:pt x="10315" y="888"/>
                    <a:pt x="10056" y="1258"/>
                  </a:cubicBezTo>
                  <a:close/>
                  <a:moveTo>
                    <a:pt x="7320" y="3402"/>
                  </a:moveTo>
                  <a:cubicBezTo>
                    <a:pt x="6877" y="3772"/>
                    <a:pt x="6692" y="4585"/>
                    <a:pt x="6322" y="4622"/>
                  </a:cubicBezTo>
                  <a:cubicBezTo>
                    <a:pt x="6026" y="4659"/>
                    <a:pt x="5989" y="4437"/>
                    <a:pt x="5694" y="4474"/>
                  </a:cubicBezTo>
                  <a:cubicBezTo>
                    <a:pt x="5546" y="4622"/>
                    <a:pt x="5546" y="4918"/>
                    <a:pt x="5472" y="5140"/>
                  </a:cubicBezTo>
                  <a:cubicBezTo>
                    <a:pt x="4917" y="5657"/>
                    <a:pt x="4843" y="6360"/>
                    <a:pt x="4511" y="7099"/>
                  </a:cubicBezTo>
                  <a:cubicBezTo>
                    <a:pt x="4215" y="7765"/>
                    <a:pt x="3734" y="8393"/>
                    <a:pt x="3401" y="9133"/>
                  </a:cubicBezTo>
                  <a:cubicBezTo>
                    <a:pt x="3106" y="9872"/>
                    <a:pt x="2736" y="10574"/>
                    <a:pt x="2440" y="11314"/>
                  </a:cubicBezTo>
                  <a:cubicBezTo>
                    <a:pt x="2255" y="11757"/>
                    <a:pt x="2107" y="12275"/>
                    <a:pt x="1923" y="12756"/>
                  </a:cubicBezTo>
                  <a:cubicBezTo>
                    <a:pt x="1516" y="13754"/>
                    <a:pt x="924" y="14826"/>
                    <a:pt x="814" y="16083"/>
                  </a:cubicBezTo>
                  <a:cubicBezTo>
                    <a:pt x="703" y="17414"/>
                    <a:pt x="1146" y="17525"/>
                    <a:pt x="1886" y="18153"/>
                  </a:cubicBezTo>
                  <a:cubicBezTo>
                    <a:pt x="2255" y="18449"/>
                    <a:pt x="2662" y="18708"/>
                    <a:pt x="3069" y="18930"/>
                  </a:cubicBezTo>
                  <a:cubicBezTo>
                    <a:pt x="4658" y="19595"/>
                    <a:pt x="7579" y="19669"/>
                    <a:pt x="9539" y="19854"/>
                  </a:cubicBezTo>
                  <a:cubicBezTo>
                    <a:pt x="9760" y="19854"/>
                    <a:pt x="10019" y="19928"/>
                    <a:pt x="10204" y="19965"/>
                  </a:cubicBezTo>
                  <a:cubicBezTo>
                    <a:pt x="11720" y="20113"/>
                    <a:pt x="13273" y="20039"/>
                    <a:pt x="14751" y="19743"/>
                  </a:cubicBezTo>
                  <a:cubicBezTo>
                    <a:pt x="15343" y="19632"/>
                    <a:pt x="15972" y="19558"/>
                    <a:pt x="16415" y="19447"/>
                  </a:cubicBezTo>
                  <a:cubicBezTo>
                    <a:pt x="16896" y="19263"/>
                    <a:pt x="17339" y="19041"/>
                    <a:pt x="17783" y="18745"/>
                  </a:cubicBezTo>
                  <a:cubicBezTo>
                    <a:pt x="18005" y="18634"/>
                    <a:pt x="18227" y="18523"/>
                    <a:pt x="18412" y="18375"/>
                  </a:cubicBezTo>
                  <a:cubicBezTo>
                    <a:pt x="18781" y="18006"/>
                    <a:pt x="19077" y="17562"/>
                    <a:pt x="19225" y="17081"/>
                  </a:cubicBezTo>
                  <a:cubicBezTo>
                    <a:pt x="19373" y="16194"/>
                    <a:pt x="19040" y="15565"/>
                    <a:pt x="18929" y="14974"/>
                  </a:cubicBezTo>
                  <a:cubicBezTo>
                    <a:pt x="18929" y="14752"/>
                    <a:pt x="18892" y="14567"/>
                    <a:pt x="18855" y="14382"/>
                  </a:cubicBezTo>
                  <a:cubicBezTo>
                    <a:pt x="18633" y="13643"/>
                    <a:pt x="18005" y="13014"/>
                    <a:pt x="17635" y="12312"/>
                  </a:cubicBezTo>
                  <a:cubicBezTo>
                    <a:pt x="17302" y="11610"/>
                    <a:pt x="16822" y="10981"/>
                    <a:pt x="16304" y="10390"/>
                  </a:cubicBezTo>
                  <a:cubicBezTo>
                    <a:pt x="16082" y="9983"/>
                    <a:pt x="15824" y="9576"/>
                    <a:pt x="15528" y="9207"/>
                  </a:cubicBezTo>
                  <a:cubicBezTo>
                    <a:pt x="15232" y="8800"/>
                    <a:pt x="15010" y="8356"/>
                    <a:pt x="14715" y="7949"/>
                  </a:cubicBezTo>
                  <a:cubicBezTo>
                    <a:pt x="14567" y="7728"/>
                    <a:pt x="14308" y="7506"/>
                    <a:pt x="14123" y="7284"/>
                  </a:cubicBezTo>
                  <a:cubicBezTo>
                    <a:pt x="13938" y="7062"/>
                    <a:pt x="13790" y="6766"/>
                    <a:pt x="13605" y="6545"/>
                  </a:cubicBezTo>
                  <a:cubicBezTo>
                    <a:pt x="13088" y="5916"/>
                    <a:pt x="12274" y="5546"/>
                    <a:pt x="11831" y="4881"/>
                  </a:cubicBezTo>
                  <a:cubicBezTo>
                    <a:pt x="11461" y="5140"/>
                    <a:pt x="11276" y="5362"/>
                    <a:pt x="10943" y="5325"/>
                  </a:cubicBezTo>
                  <a:cubicBezTo>
                    <a:pt x="10426" y="5288"/>
                    <a:pt x="10352" y="4363"/>
                    <a:pt x="10019" y="4289"/>
                  </a:cubicBezTo>
                  <a:cubicBezTo>
                    <a:pt x="9760" y="4215"/>
                    <a:pt x="9502" y="4622"/>
                    <a:pt x="9243" y="4585"/>
                  </a:cubicBezTo>
                  <a:cubicBezTo>
                    <a:pt x="8873" y="4548"/>
                    <a:pt x="8984" y="4142"/>
                    <a:pt x="8873" y="3735"/>
                  </a:cubicBezTo>
                  <a:cubicBezTo>
                    <a:pt x="8799" y="3402"/>
                    <a:pt x="8577" y="3106"/>
                    <a:pt x="8282" y="2921"/>
                  </a:cubicBezTo>
                  <a:cubicBezTo>
                    <a:pt x="7949" y="3032"/>
                    <a:pt x="7616" y="3180"/>
                    <a:pt x="7320" y="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5564250" y="4557225"/>
              <a:ext cx="28675" cy="25900"/>
            </a:xfrm>
            <a:custGeom>
              <a:avLst/>
              <a:gdLst/>
              <a:ahLst/>
              <a:cxnLst/>
              <a:rect l="l" t="t" r="r" b="b"/>
              <a:pathLst>
                <a:path w="1147" h="1036" extrusionOk="0">
                  <a:moveTo>
                    <a:pt x="333" y="37"/>
                  </a:moveTo>
                  <a:cubicBezTo>
                    <a:pt x="444" y="0"/>
                    <a:pt x="592" y="37"/>
                    <a:pt x="703" y="148"/>
                  </a:cubicBezTo>
                  <a:cubicBezTo>
                    <a:pt x="1147" y="740"/>
                    <a:pt x="0" y="1035"/>
                    <a:pt x="0" y="407"/>
                  </a:cubicBezTo>
                  <a:cubicBezTo>
                    <a:pt x="0" y="259"/>
                    <a:pt x="0" y="74"/>
                    <a:pt x="333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5577200" y="4668125"/>
              <a:ext cx="31425" cy="30525"/>
            </a:xfrm>
            <a:custGeom>
              <a:avLst/>
              <a:gdLst/>
              <a:ahLst/>
              <a:cxnLst/>
              <a:rect l="l" t="t" r="r" b="b"/>
              <a:pathLst>
                <a:path w="1257" h="1221" extrusionOk="0">
                  <a:moveTo>
                    <a:pt x="665" y="185"/>
                  </a:moveTo>
                  <a:cubicBezTo>
                    <a:pt x="924" y="1"/>
                    <a:pt x="1220" y="185"/>
                    <a:pt x="1220" y="481"/>
                  </a:cubicBezTo>
                  <a:cubicBezTo>
                    <a:pt x="1257" y="1221"/>
                    <a:pt x="0" y="740"/>
                    <a:pt x="665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5477375" y="4671825"/>
              <a:ext cx="55475" cy="63800"/>
            </a:xfrm>
            <a:custGeom>
              <a:avLst/>
              <a:gdLst/>
              <a:ahLst/>
              <a:cxnLst/>
              <a:rect l="l" t="t" r="r" b="b"/>
              <a:pathLst>
                <a:path w="2219" h="2552" extrusionOk="0">
                  <a:moveTo>
                    <a:pt x="2144" y="666"/>
                  </a:moveTo>
                  <a:cubicBezTo>
                    <a:pt x="2034" y="999"/>
                    <a:pt x="2218" y="1368"/>
                    <a:pt x="2144" y="1701"/>
                  </a:cubicBezTo>
                  <a:cubicBezTo>
                    <a:pt x="2034" y="2256"/>
                    <a:pt x="1516" y="2551"/>
                    <a:pt x="814" y="2478"/>
                  </a:cubicBezTo>
                  <a:cubicBezTo>
                    <a:pt x="74" y="2293"/>
                    <a:pt x="0" y="1258"/>
                    <a:pt x="407" y="629"/>
                  </a:cubicBezTo>
                  <a:cubicBezTo>
                    <a:pt x="851" y="37"/>
                    <a:pt x="1849" y="1"/>
                    <a:pt x="2144" y="666"/>
                  </a:cubicBezTo>
                  <a:close/>
                  <a:moveTo>
                    <a:pt x="1183" y="999"/>
                  </a:moveTo>
                  <a:cubicBezTo>
                    <a:pt x="998" y="1147"/>
                    <a:pt x="814" y="1516"/>
                    <a:pt x="998" y="1738"/>
                  </a:cubicBezTo>
                  <a:cubicBezTo>
                    <a:pt x="1516" y="1849"/>
                    <a:pt x="1442" y="1147"/>
                    <a:pt x="1183" y="9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5579025" y="4684775"/>
              <a:ext cx="38850" cy="32375"/>
            </a:xfrm>
            <a:custGeom>
              <a:avLst/>
              <a:gdLst/>
              <a:ahLst/>
              <a:cxnLst/>
              <a:rect l="l" t="t" r="r" b="b"/>
              <a:pathLst>
                <a:path w="1554" h="1295" extrusionOk="0">
                  <a:moveTo>
                    <a:pt x="740" y="1146"/>
                  </a:moveTo>
                  <a:cubicBezTo>
                    <a:pt x="1" y="629"/>
                    <a:pt x="1517" y="0"/>
                    <a:pt x="1517" y="776"/>
                  </a:cubicBezTo>
                  <a:cubicBezTo>
                    <a:pt x="1554" y="1072"/>
                    <a:pt x="1258" y="1294"/>
                    <a:pt x="74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5645575" y="4706950"/>
              <a:ext cx="25000" cy="27750"/>
            </a:xfrm>
            <a:custGeom>
              <a:avLst/>
              <a:gdLst/>
              <a:ahLst/>
              <a:cxnLst/>
              <a:rect l="l" t="t" r="r" b="b"/>
              <a:pathLst>
                <a:path w="1000" h="1110" extrusionOk="0">
                  <a:moveTo>
                    <a:pt x="703" y="296"/>
                  </a:moveTo>
                  <a:cubicBezTo>
                    <a:pt x="999" y="999"/>
                    <a:pt x="38" y="1110"/>
                    <a:pt x="1" y="555"/>
                  </a:cubicBezTo>
                  <a:cubicBezTo>
                    <a:pt x="1" y="185"/>
                    <a:pt x="481" y="0"/>
                    <a:pt x="703" y="2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5743550" y="4727275"/>
              <a:ext cx="14825" cy="15750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555" y="223"/>
                  </a:moveTo>
                  <a:cubicBezTo>
                    <a:pt x="592" y="518"/>
                    <a:pt x="370" y="629"/>
                    <a:pt x="186" y="555"/>
                  </a:cubicBezTo>
                  <a:cubicBezTo>
                    <a:pt x="1" y="297"/>
                    <a:pt x="333" y="1"/>
                    <a:pt x="555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5612300" y="4738375"/>
              <a:ext cx="33300" cy="37925"/>
            </a:xfrm>
            <a:custGeom>
              <a:avLst/>
              <a:gdLst/>
              <a:ahLst/>
              <a:cxnLst/>
              <a:rect l="l" t="t" r="r" b="b"/>
              <a:pathLst>
                <a:path w="1332" h="1517" extrusionOk="0">
                  <a:moveTo>
                    <a:pt x="1036" y="259"/>
                  </a:moveTo>
                  <a:cubicBezTo>
                    <a:pt x="1184" y="333"/>
                    <a:pt x="1110" y="518"/>
                    <a:pt x="1147" y="666"/>
                  </a:cubicBezTo>
                  <a:cubicBezTo>
                    <a:pt x="1184" y="777"/>
                    <a:pt x="1332" y="888"/>
                    <a:pt x="1332" y="1073"/>
                  </a:cubicBezTo>
                  <a:cubicBezTo>
                    <a:pt x="1295" y="1257"/>
                    <a:pt x="1184" y="1368"/>
                    <a:pt x="999" y="1405"/>
                  </a:cubicBezTo>
                  <a:cubicBezTo>
                    <a:pt x="297" y="1516"/>
                    <a:pt x="1" y="0"/>
                    <a:pt x="1036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5545775" y="4747625"/>
              <a:ext cx="85975" cy="98900"/>
            </a:xfrm>
            <a:custGeom>
              <a:avLst/>
              <a:gdLst/>
              <a:ahLst/>
              <a:cxnLst/>
              <a:rect l="l" t="t" r="r" b="b"/>
              <a:pathLst>
                <a:path w="3439" h="3956" extrusionOk="0">
                  <a:moveTo>
                    <a:pt x="1368" y="111"/>
                  </a:moveTo>
                  <a:cubicBezTo>
                    <a:pt x="1812" y="0"/>
                    <a:pt x="2292" y="74"/>
                    <a:pt x="2662" y="333"/>
                  </a:cubicBezTo>
                  <a:cubicBezTo>
                    <a:pt x="2810" y="444"/>
                    <a:pt x="2847" y="629"/>
                    <a:pt x="2995" y="777"/>
                  </a:cubicBezTo>
                  <a:cubicBezTo>
                    <a:pt x="3106" y="961"/>
                    <a:pt x="3253" y="1035"/>
                    <a:pt x="3327" y="1183"/>
                  </a:cubicBezTo>
                  <a:cubicBezTo>
                    <a:pt x="3438" y="1664"/>
                    <a:pt x="3364" y="2144"/>
                    <a:pt x="3143" y="2588"/>
                  </a:cubicBezTo>
                  <a:cubicBezTo>
                    <a:pt x="2292" y="3956"/>
                    <a:pt x="148" y="3032"/>
                    <a:pt x="0" y="1886"/>
                  </a:cubicBezTo>
                  <a:cubicBezTo>
                    <a:pt x="0" y="1553"/>
                    <a:pt x="37" y="1257"/>
                    <a:pt x="148" y="961"/>
                  </a:cubicBezTo>
                  <a:cubicBezTo>
                    <a:pt x="370" y="444"/>
                    <a:pt x="850" y="148"/>
                    <a:pt x="1368" y="111"/>
                  </a:cubicBezTo>
                  <a:close/>
                  <a:moveTo>
                    <a:pt x="2033" y="2514"/>
                  </a:moveTo>
                  <a:cubicBezTo>
                    <a:pt x="2440" y="2329"/>
                    <a:pt x="2662" y="1923"/>
                    <a:pt x="2551" y="1479"/>
                  </a:cubicBezTo>
                  <a:cubicBezTo>
                    <a:pt x="2403" y="924"/>
                    <a:pt x="1812" y="629"/>
                    <a:pt x="1109" y="924"/>
                  </a:cubicBezTo>
                  <a:cubicBezTo>
                    <a:pt x="370" y="1627"/>
                    <a:pt x="1220" y="2662"/>
                    <a:pt x="2033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5687175" y="4751300"/>
              <a:ext cx="22200" cy="30550"/>
            </a:xfrm>
            <a:custGeom>
              <a:avLst/>
              <a:gdLst/>
              <a:ahLst/>
              <a:cxnLst/>
              <a:rect l="l" t="t" r="r" b="b"/>
              <a:pathLst>
                <a:path w="888" h="1222" extrusionOk="0">
                  <a:moveTo>
                    <a:pt x="888" y="149"/>
                  </a:moveTo>
                  <a:cubicBezTo>
                    <a:pt x="740" y="556"/>
                    <a:pt x="481" y="1221"/>
                    <a:pt x="1" y="1036"/>
                  </a:cubicBezTo>
                  <a:cubicBezTo>
                    <a:pt x="37" y="556"/>
                    <a:pt x="444" y="408"/>
                    <a:pt x="592" y="1"/>
                  </a:cubicBezTo>
                  <a:lnTo>
                    <a:pt x="777" y="1"/>
                  </a:lnTo>
                  <a:cubicBezTo>
                    <a:pt x="814" y="38"/>
                    <a:pt x="851" y="112"/>
                    <a:pt x="888" y="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5690875" y="4779050"/>
              <a:ext cx="31450" cy="42525"/>
            </a:xfrm>
            <a:custGeom>
              <a:avLst/>
              <a:gdLst/>
              <a:ahLst/>
              <a:cxnLst/>
              <a:rect l="l" t="t" r="r" b="b"/>
              <a:pathLst>
                <a:path w="1258" h="1701" extrusionOk="0">
                  <a:moveTo>
                    <a:pt x="1257" y="111"/>
                  </a:moveTo>
                  <a:cubicBezTo>
                    <a:pt x="1147" y="444"/>
                    <a:pt x="962" y="777"/>
                    <a:pt x="740" y="1035"/>
                  </a:cubicBezTo>
                  <a:cubicBezTo>
                    <a:pt x="555" y="1294"/>
                    <a:pt x="333" y="1701"/>
                    <a:pt x="0" y="1627"/>
                  </a:cubicBezTo>
                  <a:cubicBezTo>
                    <a:pt x="0" y="1035"/>
                    <a:pt x="629" y="592"/>
                    <a:pt x="925" y="111"/>
                  </a:cubicBezTo>
                  <a:cubicBezTo>
                    <a:pt x="925" y="74"/>
                    <a:pt x="999" y="74"/>
                    <a:pt x="999" y="37"/>
                  </a:cubicBezTo>
                  <a:cubicBezTo>
                    <a:pt x="1073" y="0"/>
                    <a:pt x="1183" y="37"/>
                    <a:pt x="1257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5657600" y="4779975"/>
              <a:ext cx="25900" cy="24050"/>
            </a:xfrm>
            <a:custGeom>
              <a:avLst/>
              <a:gdLst/>
              <a:ahLst/>
              <a:cxnLst/>
              <a:rect l="l" t="t" r="r" b="b"/>
              <a:pathLst>
                <a:path w="1036" h="962" extrusionOk="0">
                  <a:moveTo>
                    <a:pt x="370" y="222"/>
                  </a:moveTo>
                  <a:cubicBezTo>
                    <a:pt x="999" y="0"/>
                    <a:pt x="1036" y="924"/>
                    <a:pt x="518" y="961"/>
                  </a:cubicBezTo>
                  <a:cubicBezTo>
                    <a:pt x="111" y="961"/>
                    <a:pt x="0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5688100" y="4788275"/>
              <a:ext cx="48075" cy="64725"/>
            </a:xfrm>
            <a:custGeom>
              <a:avLst/>
              <a:gdLst/>
              <a:ahLst/>
              <a:cxnLst/>
              <a:rect l="l" t="t" r="r" b="b"/>
              <a:pathLst>
                <a:path w="1923" h="2589" extrusionOk="0">
                  <a:moveTo>
                    <a:pt x="1923" y="112"/>
                  </a:moveTo>
                  <a:cubicBezTo>
                    <a:pt x="1849" y="666"/>
                    <a:pt x="1405" y="1036"/>
                    <a:pt x="1073" y="1443"/>
                  </a:cubicBezTo>
                  <a:cubicBezTo>
                    <a:pt x="925" y="1628"/>
                    <a:pt x="777" y="1849"/>
                    <a:pt x="629" y="2071"/>
                  </a:cubicBezTo>
                  <a:cubicBezTo>
                    <a:pt x="444" y="2293"/>
                    <a:pt x="333" y="2589"/>
                    <a:pt x="0" y="2441"/>
                  </a:cubicBezTo>
                  <a:cubicBezTo>
                    <a:pt x="0" y="1997"/>
                    <a:pt x="444" y="1628"/>
                    <a:pt x="740" y="1295"/>
                  </a:cubicBezTo>
                  <a:cubicBezTo>
                    <a:pt x="999" y="962"/>
                    <a:pt x="1331" y="481"/>
                    <a:pt x="1627" y="38"/>
                  </a:cubicBezTo>
                  <a:cubicBezTo>
                    <a:pt x="1738" y="1"/>
                    <a:pt x="1849" y="38"/>
                    <a:pt x="1923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5688100" y="4808625"/>
              <a:ext cx="61025" cy="71175"/>
            </a:xfrm>
            <a:custGeom>
              <a:avLst/>
              <a:gdLst/>
              <a:ahLst/>
              <a:cxnLst/>
              <a:rect l="l" t="t" r="r" b="b"/>
              <a:pathLst>
                <a:path w="2441" h="2847" extrusionOk="0">
                  <a:moveTo>
                    <a:pt x="2441" y="111"/>
                  </a:moveTo>
                  <a:cubicBezTo>
                    <a:pt x="2219" y="666"/>
                    <a:pt x="1849" y="1183"/>
                    <a:pt x="1405" y="1590"/>
                  </a:cubicBezTo>
                  <a:cubicBezTo>
                    <a:pt x="1221" y="1812"/>
                    <a:pt x="999" y="2034"/>
                    <a:pt x="814" y="2255"/>
                  </a:cubicBezTo>
                  <a:cubicBezTo>
                    <a:pt x="629" y="2440"/>
                    <a:pt x="518" y="2847"/>
                    <a:pt x="185" y="2773"/>
                  </a:cubicBezTo>
                  <a:cubicBezTo>
                    <a:pt x="0" y="2477"/>
                    <a:pt x="296" y="2181"/>
                    <a:pt x="481" y="1997"/>
                  </a:cubicBezTo>
                  <a:cubicBezTo>
                    <a:pt x="629" y="1849"/>
                    <a:pt x="851" y="1590"/>
                    <a:pt x="1036" y="1405"/>
                  </a:cubicBezTo>
                  <a:cubicBezTo>
                    <a:pt x="1442" y="961"/>
                    <a:pt x="1812" y="481"/>
                    <a:pt x="2145" y="37"/>
                  </a:cubicBezTo>
                  <a:cubicBezTo>
                    <a:pt x="2293" y="0"/>
                    <a:pt x="2330" y="74"/>
                    <a:pt x="244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5660375" y="4809550"/>
              <a:ext cx="29600" cy="26825"/>
            </a:xfrm>
            <a:custGeom>
              <a:avLst/>
              <a:gdLst/>
              <a:ahLst/>
              <a:cxnLst/>
              <a:rect l="l" t="t" r="r" b="b"/>
              <a:pathLst>
                <a:path w="1184" h="1073" extrusionOk="0">
                  <a:moveTo>
                    <a:pt x="444" y="222"/>
                  </a:moveTo>
                  <a:cubicBezTo>
                    <a:pt x="1183" y="0"/>
                    <a:pt x="999" y="1072"/>
                    <a:pt x="481" y="1072"/>
                  </a:cubicBezTo>
                  <a:cubicBezTo>
                    <a:pt x="0" y="1072"/>
                    <a:pt x="74" y="333"/>
                    <a:pt x="444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5689025" y="4829875"/>
              <a:ext cx="72125" cy="84125"/>
            </a:xfrm>
            <a:custGeom>
              <a:avLst/>
              <a:gdLst/>
              <a:ahLst/>
              <a:cxnLst/>
              <a:rect l="l" t="t" r="r" b="b"/>
              <a:pathLst>
                <a:path w="2885" h="3365" extrusionOk="0">
                  <a:moveTo>
                    <a:pt x="2884" y="111"/>
                  </a:moveTo>
                  <a:cubicBezTo>
                    <a:pt x="2699" y="851"/>
                    <a:pt x="2034" y="1331"/>
                    <a:pt x="1590" y="1886"/>
                  </a:cubicBezTo>
                  <a:cubicBezTo>
                    <a:pt x="1368" y="2145"/>
                    <a:pt x="1184" y="2478"/>
                    <a:pt x="962" y="2736"/>
                  </a:cubicBezTo>
                  <a:cubicBezTo>
                    <a:pt x="740" y="3032"/>
                    <a:pt x="518" y="3365"/>
                    <a:pt x="185" y="3365"/>
                  </a:cubicBezTo>
                  <a:cubicBezTo>
                    <a:pt x="0" y="3032"/>
                    <a:pt x="444" y="2736"/>
                    <a:pt x="629" y="2515"/>
                  </a:cubicBezTo>
                  <a:cubicBezTo>
                    <a:pt x="1294" y="1701"/>
                    <a:pt x="1960" y="851"/>
                    <a:pt x="2625" y="37"/>
                  </a:cubicBezTo>
                  <a:cubicBezTo>
                    <a:pt x="2699" y="1"/>
                    <a:pt x="2810" y="37"/>
                    <a:pt x="288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5542075" y="4839125"/>
              <a:ext cx="26825" cy="24050"/>
            </a:xfrm>
            <a:custGeom>
              <a:avLst/>
              <a:gdLst/>
              <a:ahLst/>
              <a:cxnLst/>
              <a:rect l="l" t="t" r="r" b="b"/>
              <a:pathLst>
                <a:path w="1073" h="962" extrusionOk="0">
                  <a:moveTo>
                    <a:pt x="444" y="185"/>
                  </a:moveTo>
                  <a:cubicBezTo>
                    <a:pt x="1072" y="0"/>
                    <a:pt x="1072" y="814"/>
                    <a:pt x="703" y="888"/>
                  </a:cubicBezTo>
                  <a:cubicBezTo>
                    <a:pt x="296" y="961"/>
                    <a:pt x="0" y="370"/>
                    <a:pt x="444" y="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5588275" y="484097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814" y="111"/>
                  </a:moveTo>
                  <a:cubicBezTo>
                    <a:pt x="1184" y="0"/>
                    <a:pt x="1369" y="222"/>
                    <a:pt x="1369" y="481"/>
                  </a:cubicBezTo>
                  <a:cubicBezTo>
                    <a:pt x="1295" y="1368"/>
                    <a:pt x="1" y="407"/>
                    <a:pt x="814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5692725" y="4853900"/>
              <a:ext cx="93375" cy="89675"/>
            </a:xfrm>
            <a:custGeom>
              <a:avLst/>
              <a:gdLst/>
              <a:ahLst/>
              <a:cxnLst/>
              <a:rect l="l" t="t" r="r" b="b"/>
              <a:pathLst>
                <a:path w="3735" h="3587" extrusionOk="0">
                  <a:moveTo>
                    <a:pt x="3734" y="223"/>
                  </a:moveTo>
                  <a:cubicBezTo>
                    <a:pt x="2958" y="1147"/>
                    <a:pt x="2108" y="2034"/>
                    <a:pt x="1220" y="2884"/>
                  </a:cubicBezTo>
                  <a:cubicBezTo>
                    <a:pt x="962" y="3180"/>
                    <a:pt x="629" y="3439"/>
                    <a:pt x="259" y="3587"/>
                  </a:cubicBezTo>
                  <a:cubicBezTo>
                    <a:pt x="0" y="3217"/>
                    <a:pt x="481" y="2995"/>
                    <a:pt x="814" y="2700"/>
                  </a:cubicBezTo>
                  <a:cubicBezTo>
                    <a:pt x="1109" y="2404"/>
                    <a:pt x="1405" y="2145"/>
                    <a:pt x="1664" y="1886"/>
                  </a:cubicBezTo>
                  <a:cubicBezTo>
                    <a:pt x="2293" y="1258"/>
                    <a:pt x="2884" y="444"/>
                    <a:pt x="3365" y="149"/>
                  </a:cubicBezTo>
                  <a:cubicBezTo>
                    <a:pt x="3476" y="75"/>
                    <a:pt x="3623" y="1"/>
                    <a:pt x="3734" y="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5563325" y="4854825"/>
              <a:ext cx="46225" cy="58250"/>
            </a:xfrm>
            <a:custGeom>
              <a:avLst/>
              <a:gdLst/>
              <a:ahLst/>
              <a:cxnLst/>
              <a:rect l="l" t="t" r="r" b="b"/>
              <a:pathLst>
                <a:path w="1849" h="2330" extrusionOk="0">
                  <a:moveTo>
                    <a:pt x="1184" y="666"/>
                  </a:moveTo>
                  <a:cubicBezTo>
                    <a:pt x="1184" y="814"/>
                    <a:pt x="1184" y="962"/>
                    <a:pt x="1110" y="1110"/>
                  </a:cubicBezTo>
                  <a:cubicBezTo>
                    <a:pt x="1849" y="1295"/>
                    <a:pt x="1110" y="2330"/>
                    <a:pt x="666" y="1664"/>
                  </a:cubicBezTo>
                  <a:cubicBezTo>
                    <a:pt x="666" y="1480"/>
                    <a:pt x="666" y="1295"/>
                    <a:pt x="777" y="1258"/>
                  </a:cubicBezTo>
                  <a:cubicBezTo>
                    <a:pt x="0" y="1073"/>
                    <a:pt x="703" y="1"/>
                    <a:pt x="1184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5652975" y="4877025"/>
              <a:ext cx="25900" cy="24975"/>
            </a:xfrm>
            <a:custGeom>
              <a:avLst/>
              <a:gdLst/>
              <a:ahLst/>
              <a:cxnLst/>
              <a:rect l="l" t="t" r="r" b="b"/>
              <a:pathLst>
                <a:path w="1036" h="999" extrusionOk="0">
                  <a:moveTo>
                    <a:pt x="370" y="222"/>
                  </a:moveTo>
                  <a:cubicBezTo>
                    <a:pt x="999" y="0"/>
                    <a:pt x="1036" y="998"/>
                    <a:pt x="444" y="924"/>
                  </a:cubicBezTo>
                  <a:cubicBezTo>
                    <a:pt x="75" y="887"/>
                    <a:pt x="1" y="370"/>
                    <a:pt x="370" y="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5704725" y="4880700"/>
              <a:ext cx="89700" cy="90625"/>
            </a:xfrm>
            <a:custGeom>
              <a:avLst/>
              <a:gdLst/>
              <a:ahLst/>
              <a:cxnLst/>
              <a:rect l="l" t="t" r="r" b="b"/>
              <a:pathLst>
                <a:path w="3588" h="3625" extrusionOk="0">
                  <a:moveTo>
                    <a:pt x="3587" y="112"/>
                  </a:moveTo>
                  <a:cubicBezTo>
                    <a:pt x="3587" y="482"/>
                    <a:pt x="3217" y="629"/>
                    <a:pt x="2996" y="851"/>
                  </a:cubicBezTo>
                  <a:cubicBezTo>
                    <a:pt x="2774" y="1073"/>
                    <a:pt x="2663" y="1332"/>
                    <a:pt x="2478" y="1517"/>
                  </a:cubicBezTo>
                  <a:cubicBezTo>
                    <a:pt x="1923" y="2071"/>
                    <a:pt x="1295" y="2552"/>
                    <a:pt x="740" y="3106"/>
                  </a:cubicBezTo>
                  <a:cubicBezTo>
                    <a:pt x="593" y="3254"/>
                    <a:pt x="408" y="3624"/>
                    <a:pt x="112" y="3402"/>
                  </a:cubicBezTo>
                  <a:cubicBezTo>
                    <a:pt x="1" y="3106"/>
                    <a:pt x="371" y="2959"/>
                    <a:pt x="519" y="2811"/>
                  </a:cubicBezTo>
                  <a:cubicBezTo>
                    <a:pt x="1036" y="2293"/>
                    <a:pt x="1665" y="1812"/>
                    <a:pt x="2182" y="1258"/>
                  </a:cubicBezTo>
                  <a:cubicBezTo>
                    <a:pt x="2515" y="851"/>
                    <a:pt x="2848" y="482"/>
                    <a:pt x="3254" y="112"/>
                  </a:cubicBezTo>
                  <a:cubicBezTo>
                    <a:pt x="3365" y="1"/>
                    <a:pt x="3513" y="1"/>
                    <a:pt x="358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5504175" y="4879775"/>
              <a:ext cx="28675" cy="25925"/>
            </a:xfrm>
            <a:custGeom>
              <a:avLst/>
              <a:gdLst/>
              <a:ahLst/>
              <a:cxnLst/>
              <a:rect l="l" t="t" r="r" b="b"/>
              <a:pathLst>
                <a:path w="1147" h="1037" extrusionOk="0">
                  <a:moveTo>
                    <a:pt x="481" y="297"/>
                  </a:moveTo>
                  <a:cubicBezTo>
                    <a:pt x="1146" y="1"/>
                    <a:pt x="1109" y="1036"/>
                    <a:pt x="629" y="999"/>
                  </a:cubicBezTo>
                  <a:cubicBezTo>
                    <a:pt x="407" y="999"/>
                    <a:pt x="0" y="482"/>
                    <a:pt x="481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5596600" y="4880700"/>
              <a:ext cx="25900" cy="25000"/>
            </a:xfrm>
            <a:custGeom>
              <a:avLst/>
              <a:gdLst/>
              <a:ahLst/>
              <a:cxnLst/>
              <a:rect l="l" t="t" r="r" b="b"/>
              <a:pathLst>
                <a:path w="1036" h="1000" extrusionOk="0">
                  <a:moveTo>
                    <a:pt x="333" y="260"/>
                  </a:moveTo>
                  <a:cubicBezTo>
                    <a:pt x="962" y="1"/>
                    <a:pt x="1036" y="999"/>
                    <a:pt x="481" y="962"/>
                  </a:cubicBezTo>
                  <a:cubicBezTo>
                    <a:pt x="111" y="962"/>
                    <a:pt x="0" y="408"/>
                    <a:pt x="333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5531900" y="4901050"/>
              <a:ext cx="36075" cy="34225"/>
            </a:xfrm>
            <a:custGeom>
              <a:avLst/>
              <a:gdLst/>
              <a:ahLst/>
              <a:cxnLst/>
              <a:rect l="l" t="t" r="r" b="b"/>
              <a:pathLst>
                <a:path w="1443" h="1369" extrusionOk="0">
                  <a:moveTo>
                    <a:pt x="851" y="111"/>
                  </a:moveTo>
                  <a:cubicBezTo>
                    <a:pt x="1220" y="0"/>
                    <a:pt x="1368" y="185"/>
                    <a:pt x="1405" y="407"/>
                  </a:cubicBezTo>
                  <a:cubicBezTo>
                    <a:pt x="1442" y="1368"/>
                    <a:pt x="0" y="407"/>
                    <a:pt x="851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5707500" y="4906600"/>
              <a:ext cx="96150" cy="90600"/>
            </a:xfrm>
            <a:custGeom>
              <a:avLst/>
              <a:gdLst/>
              <a:ahLst/>
              <a:cxnLst/>
              <a:rect l="l" t="t" r="r" b="b"/>
              <a:pathLst>
                <a:path w="3846" h="3624" extrusionOk="0">
                  <a:moveTo>
                    <a:pt x="3846" y="111"/>
                  </a:moveTo>
                  <a:cubicBezTo>
                    <a:pt x="3772" y="592"/>
                    <a:pt x="3291" y="776"/>
                    <a:pt x="2996" y="1109"/>
                  </a:cubicBezTo>
                  <a:cubicBezTo>
                    <a:pt x="2367" y="1701"/>
                    <a:pt x="1812" y="2292"/>
                    <a:pt x="1110" y="2884"/>
                  </a:cubicBezTo>
                  <a:cubicBezTo>
                    <a:pt x="814" y="3143"/>
                    <a:pt x="482" y="3623"/>
                    <a:pt x="1" y="3401"/>
                  </a:cubicBezTo>
                  <a:cubicBezTo>
                    <a:pt x="1" y="3069"/>
                    <a:pt x="297" y="3069"/>
                    <a:pt x="482" y="2921"/>
                  </a:cubicBezTo>
                  <a:cubicBezTo>
                    <a:pt x="1591" y="2144"/>
                    <a:pt x="2552" y="703"/>
                    <a:pt x="3587" y="37"/>
                  </a:cubicBezTo>
                  <a:cubicBezTo>
                    <a:pt x="3661" y="0"/>
                    <a:pt x="3809" y="74"/>
                    <a:pt x="384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5574425" y="4909350"/>
              <a:ext cx="24050" cy="25925"/>
            </a:xfrm>
            <a:custGeom>
              <a:avLst/>
              <a:gdLst/>
              <a:ahLst/>
              <a:cxnLst/>
              <a:rect l="l" t="t" r="r" b="b"/>
              <a:pathLst>
                <a:path w="962" h="1037" extrusionOk="0">
                  <a:moveTo>
                    <a:pt x="407" y="75"/>
                  </a:moveTo>
                  <a:cubicBezTo>
                    <a:pt x="740" y="1"/>
                    <a:pt x="961" y="75"/>
                    <a:pt x="924" y="445"/>
                  </a:cubicBezTo>
                  <a:cubicBezTo>
                    <a:pt x="887" y="851"/>
                    <a:pt x="111" y="1036"/>
                    <a:pt x="37" y="556"/>
                  </a:cubicBezTo>
                  <a:cubicBezTo>
                    <a:pt x="0" y="334"/>
                    <a:pt x="74" y="149"/>
                    <a:pt x="407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5641875" y="4922300"/>
              <a:ext cx="55500" cy="61950"/>
            </a:xfrm>
            <a:custGeom>
              <a:avLst/>
              <a:gdLst/>
              <a:ahLst/>
              <a:cxnLst/>
              <a:rect l="l" t="t" r="r" b="b"/>
              <a:pathLst>
                <a:path w="2220" h="2478" extrusionOk="0">
                  <a:moveTo>
                    <a:pt x="814" y="148"/>
                  </a:moveTo>
                  <a:cubicBezTo>
                    <a:pt x="1554" y="1"/>
                    <a:pt x="2219" y="703"/>
                    <a:pt x="2034" y="1442"/>
                  </a:cubicBezTo>
                  <a:cubicBezTo>
                    <a:pt x="1849" y="2478"/>
                    <a:pt x="297" y="1849"/>
                    <a:pt x="149" y="1147"/>
                  </a:cubicBezTo>
                  <a:cubicBezTo>
                    <a:pt x="1" y="666"/>
                    <a:pt x="334" y="185"/>
                    <a:pt x="814" y="148"/>
                  </a:cubicBezTo>
                  <a:close/>
                  <a:moveTo>
                    <a:pt x="1221" y="1221"/>
                  </a:moveTo>
                  <a:cubicBezTo>
                    <a:pt x="1221" y="1036"/>
                    <a:pt x="1184" y="925"/>
                    <a:pt x="1036" y="925"/>
                  </a:cubicBezTo>
                  <a:cubicBezTo>
                    <a:pt x="999" y="925"/>
                    <a:pt x="962" y="925"/>
                    <a:pt x="962" y="962"/>
                  </a:cubicBezTo>
                  <a:cubicBezTo>
                    <a:pt x="1073" y="1036"/>
                    <a:pt x="1073" y="1221"/>
                    <a:pt x="1221" y="1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5721375" y="4930625"/>
              <a:ext cx="90600" cy="80425"/>
            </a:xfrm>
            <a:custGeom>
              <a:avLst/>
              <a:gdLst/>
              <a:ahLst/>
              <a:cxnLst/>
              <a:rect l="l" t="t" r="r" b="b"/>
              <a:pathLst>
                <a:path w="3624" h="3217" extrusionOk="0">
                  <a:moveTo>
                    <a:pt x="3624" y="74"/>
                  </a:moveTo>
                  <a:cubicBezTo>
                    <a:pt x="3624" y="518"/>
                    <a:pt x="3180" y="777"/>
                    <a:pt x="2921" y="1035"/>
                  </a:cubicBezTo>
                  <a:cubicBezTo>
                    <a:pt x="2330" y="1590"/>
                    <a:pt x="1738" y="2071"/>
                    <a:pt x="1110" y="2625"/>
                  </a:cubicBezTo>
                  <a:cubicBezTo>
                    <a:pt x="814" y="2847"/>
                    <a:pt x="481" y="3217"/>
                    <a:pt x="74" y="3180"/>
                  </a:cubicBezTo>
                  <a:cubicBezTo>
                    <a:pt x="74" y="3106"/>
                    <a:pt x="37" y="3069"/>
                    <a:pt x="0" y="3032"/>
                  </a:cubicBezTo>
                  <a:cubicBezTo>
                    <a:pt x="222" y="2736"/>
                    <a:pt x="518" y="2514"/>
                    <a:pt x="851" y="2293"/>
                  </a:cubicBezTo>
                  <a:cubicBezTo>
                    <a:pt x="1738" y="1627"/>
                    <a:pt x="2551" y="851"/>
                    <a:pt x="3328" y="74"/>
                  </a:cubicBezTo>
                  <a:cubicBezTo>
                    <a:pt x="3328" y="0"/>
                    <a:pt x="3402" y="74"/>
                    <a:pt x="3402" y="0"/>
                  </a:cubicBezTo>
                  <a:cubicBezTo>
                    <a:pt x="3476" y="0"/>
                    <a:pt x="3550" y="37"/>
                    <a:pt x="362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5534675" y="4938025"/>
              <a:ext cx="31450" cy="29600"/>
            </a:xfrm>
            <a:custGeom>
              <a:avLst/>
              <a:gdLst/>
              <a:ahLst/>
              <a:cxnLst/>
              <a:rect l="l" t="t" r="r" b="b"/>
              <a:pathLst>
                <a:path w="1258" h="1184" extrusionOk="0">
                  <a:moveTo>
                    <a:pt x="629" y="1109"/>
                  </a:moveTo>
                  <a:cubicBezTo>
                    <a:pt x="0" y="629"/>
                    <a:pt x="1109" y="0"/>
                    <a:pt x="1220" y="666"/>
                  </a:cubicBezTo>
                  <a:cubicBezTo>
                    <a:pt x="1257" y="961"/>
                    <a:pt x="1073" y="1183"/>
                    <a:pt x="629" y="1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5842450" y="4947250"/>
              <a:ext cx="35150" cy="71200"/>
            </a:xfrm>
            <a:custGeom>
              <a:avLst/>
              <a:gdLst/>
              <a:ahLst/>
              <a:cxnLst/>
              <a:rect l="l" t="t" r="r" b="b"/>
              <a:pathLst>
                <a:path w="1406" h="2848" extrusionOk="0">
                  <a:moveTo>
                    <a:pt x="1221" y="38"/>
                  </a:moveTo>
                  <a:cubicBezTo>
                    <a:pt x="1405" y="814"/>
                    <a:pt x="1221" y="1591"/>
                    <a:pt x="740" y="2256"/>
                  </a:cubicBezTo>
                  <a:cubicBezTo>
                    <a:pt x="592" y="2478"/>
                    <a:pt x="481" y="2848"/>
                    <a:pt x="185" y="2774"/>
                  </a:cubicBezTo>
                  <a:cubicBezTo>
                    <a:pt x="1" y="2293"/>
                    <a:pt x="518" y="2034"/>
                    <a:pt x="703" y="1591"/>
                  </a:cubicBezTo>
                  <a:cubicBezTo>
                    <a:pt x="888" y="1184"/>
                    <a:pt x="814" y="592"/>
                    <a:pt x="962" y="38"/>
                  </a:cubicBezTo>
                  <a:cubicBezTo>
                    <a:pt x="1073" y="1"/>
                    <a:pt x="1147" y="1"/>
                    <a:pt x="1221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5582725" y="4938025"/>
              <a:ext cx="57350" cy="63800"/>
            </a:xfrm>
            <a:custGeom>
              <a:avLst/>
              <a:gdLst/>
              <a:ahLst/>
              <a:cxnLst/>
              <a:rect l="l" t="t" r="r" b="b"/>
              <a:pathLst>
                <a:path w="2294" h="2552" extrusionOk="0">
                  <a:moveTo>
                    <a:pt x="1332" y="1146"/>
                  </a:moveTo>
                  <a:cubicBezTo>
                    <a:pt x="2293" y="1442"/>
                    <a:pt x="888" y="2551"/>
                    <a:pt x="925" y="1405"/>
                  </a:cubicBezTo>
                  <a:cubicBezTo>
                    <a:pt x="1" y="1072"/>
                    <a:pt x="1406" y="0"/>
                    <a:pt x="1332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5758350" y="4961125"/>
              <a:ext cx="57325" cy="45300"/>
            </a:xfrm>
            <a:custGeom>
              <a:avLst/>
              <a:gdLst/>
              <a:ahLst/>
              <a:cxnLst/>
              <a:rect l="l" t="t" r="r" b="b"/>
              <a:pathLst>
                <a:path w="2293" h="1812" extrusionOk="0">
                  <a:moveTo>
                    <a:pt x="0" y="1590"/>
                  </a:moveTo>
                  <a:cubicBezTo>
                    <a:pt x="37" y="1220"/>
                    <a:pt x="518" y="1036"/>
                    <a:pt x="851" y="777"/>
                  </a:cubicBezTo>
                  <a:cubicBezTo>
                    <a:pt x="1183" y="555"/>
                    <a:pt x="1516" y="111"/>
                    <a:pt x="1960" y="0"/>
                  </a:cubicBezTo>
                  <a:cubicBezTo>
                    <a:pt x="2292" y="296"/>
                    <a:pt x="1368" y="888"/>
                    <a:pt x="1109" y="1073"/>
                  </a:cubicBezTo>
                  <a:cubicBezTo>
                    <a:pt x="703" y="1368"/>
                    <a:pt x="296" y="1812"/>
                    <a:pt x="0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5464425" y="4976825"/>
              <a:ext cx="23125" cy="26825"/>
            </a:xfrm>
            <a:custGeom>
              <a:avLst/>
              <a:gdLst/>
              <a:ahLst/>
              <a:cxnLst/>
              <a:rect l="l" t="t" r="r" b="b"/>
              <a:pathLst>
                <a:path w="925" h="1073" extrusionOk="0">
                  <a:moveTo>
                    <a:pt x="259" y="75"/>
                  </a:moveTo>
                  <a:cubicBezTo>
                    <a:pt x="444" y="1"/>
                    <a:pt x="666" y="75"/>
                    <a:pt x="740" y="260"/>
                  </a:cubicBezTo>
                  <a:cubicBezTo>
                    <a:pt x="925" y="851"/>
                    <a:pt x="1" y="1073"/>
                    <a:pt x="1" y="408"/>
                  </a:cubicBezTo>
                  <a:cubicBezTo>
                    <a:pt x="1" y="260"/>
                    <a:pt x="38" y="149"/>
                    <a:pt x="25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5813800" y="5025825"/>
              <a:ext cx="12975" cy="13875"/>
            </a:xfrm>
            <a:custGeom>
              <a:avLst/>
              <a:gdLst/>
              <a:ahLst/>
              <a:cxnLst/>
              <a:rect l="l" t="t" r="r" b="b"/>
              <a:pathLst>
                <a:path w="519" h="555" extrusionOk="0">
                  <a:moveTo>
                    <a:pt x="481" y="74"/>
                  </a:moveTo>
                  <a:cubicBezTo>
                    <a:pt x="481" y="111"/>
                    <a:pt x="481" y="148"/>
                    <a:pt x="518" y="148"/>
                  </a:cubicBezTo>
                  <a:cubicBezTo>
                    <a:pt x="518" y="407"/>
                    <a:pt x="222" y="555"/>
                    <a:pt x="37" y="370"/>
                  </a:cubicBezTo>
                  <a:cubicBezTo>
                    <a:pt x="1" y="259"/>
                    <a:pt x="37" y="259"/>
                    <a:pt x="37" y="111"/>
                  </a:cubicBezTo>
                  <a:cubicBezTo>
                    <a:pt x="148" y="37"/>
                    <a:pt x="333" y="0"/>
                    <a:pt x="481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5386800" y="5027675"/>
              <a:ext cx="154375" cy="46225"/>
            </a:xfrm>
            <a:custGeom>
              <a:avLst/>
              <a:gdLst/>
              <a:ahLst/>
              <a:cxnLst/>
              <a:rect l="l" t="t" r="r" b="b"/>
              <a:pathLst>
                <a:path w="6175" h="1849" extrusionOk="0">
                  <a:moveTo>
                    <a:pt x="6174" y="1590"/>
                  </a:moveTo>
                  <a:cubicBezTo>
                    <a:pt x="5915" y="1849"/>
                    <a:pt x="5435" y="1590"/>
                    <a:pt x="5102" y="1553"/>
                  </a:cubicBezTo>
                  <a:cubicBezTo>
                    <a:pt x="4178" y="1479"/>
                    <a:pt x="3290" y="1331"/>
                    <a:pt x="2403" y="1109"/>
                  </a:cubicBezTo>
                  <a:cubicBezTo>
                    <a:pt x="1627" y="888"/>
                    <a:pt x="998" y="925"/>
                    <a:pt x="555" y="518"/>
                  </a:cubicBezTo>
                  <a:cubicBezTo>
                    <a:pt x="407" y="481"/>
                    <a:pt x="148" y="518"/>
                    <a:pt x="74" y="370"/>
                  </a:cubicBezTo>
                  <a:cubicBezTo>
                    <a:pt x="0" y="222"/>
                    <a:pt x="74" y="148"/>
                    <a:pt x="185" y="111"/>
                  </a:cubicBezTo>
                  <a:cubicBezTo>
                    <a:pt x="666" y="0"/>
                    <a:pt x="850" y="333"/>
                    <a:pt x="1183" y="444"/>
                  </a:cubicBezTo>
                  <a:cubicBezTo>
                    <a:pt x="1442" y="555"/>
                    <a:pt x="1775" y="555"/>
                    <a:pt x="2107" y="629"/>
                  </a:cubicBezTo>
                  <a:cubicBezTo>
                    <a:pt x="3032" y="851"/>
                    <a:pt x="3993" y="1035"/>
                    <a:pt x="4991" y="1146"/>
                  </a:cubicBezTo>
                  <a:cubicBezTo>
                    <a:pt x="5472" y="1183"/>
                    <a:pt x="6137" y="1146"/>
                    <a:pt x="6174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5623400" y="5040600"/>
              <a:ext cx="178400" cy="43475"/>
            </a:xfrm>
            <a:custGeom>
              <a:avLst/>
              <a:gdLst/>
              <a:ahLst/>
              <a:cxnLst/>
              <a:rect l="l" t="t" r="r" b="b"/>
              <a:pathLst>
                <a:path w="7136" h="1739" extrusionOk="0">
                  <a:moveTo>
                    <a:pt x="7136" y="260"/>
                  </a:moveTo>
                  <a:cubicBezTo>
                    <a:pt x="6951" y="814"/>
                    <a:pt x="6212" y="851"/>
                    <a:pt x="5509" y="1036"/>
                  </a:cubicBezTo>
                  <a:cubicBezTo>
                    <a:pt x="5066" y="1147"/>
                    <a:pt x="4585" y="1221"/>
                    <a:pt x="4141" y="1295"/>
                  </a:cubicBezTo>
                  <a:cubicBezTo>
                    <a:pt x="3143" y="1369"/>
                    <a:pt x="2219" y="1480"/>
                    <a:pt x="1147" y="1591"/>
                  </a:cubicBezTo>
                  <a:cubicBezTo>
                    <a:pt x="814" y="1628"/>
                    <a:pt x="1" y="1738"/>
                    <a:pt x="1" y="1443"/>
                  </a:cubicBezTo>
                  <a:cubicBezTo>
                    <a:pt x="1" y="1258"/>
                    <a:pt x="592" y="1184"/>
                    <a:pt x="740" y="1184"/>
                  </a:cubicBezTo>
                  <a:cubicBezTo>
                    <a:pt x="1295" y="1110"/>
                    <a:pt x="1627" y="1110"/>
                    <a:pt x="2182" y="1110"/>
                  </a:cubicBezTo>
                  <a:cubicBezTo>
                    <a:pt x="2921" y="1073"/>
                    <a:pt x="3402" y="925"/>
                    <a:pt x="4141" y="851"/>
                  </a:cubicBezTo>
                  <a:cubicBezTo>
                    <a:pt x="4955" y="814"/>
                    <a:pt x="5731" y="629"/>
                    <a:pt x="6507" y="334"/>
                  </a:cubicBezTo>
                  <a:cubicBezTo>
                    <a:pt x="6692" y="260"/>
                    <a:pt x="6914" y="1"/>
                    <a:pt x="7136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5571650" y="5059100"/>
              <a:ext cx="12025" cy="22200"/>
            </a:xfrm>
            <a:custGeom>
              <a:avLst/>
              <a:gdLst/>
              <a:ahLst/>
              <a:cxnLst/>
              <a:rect l="l" t="t" r="r" b="b"/>
              <a:pathLst>
                <a:path w="481" h="888" extrusionOk="0">
                  <a:moveTo>
                    <a:pt x="444" y="333"/>
                  </a:moveTo>
                  <a:cubicBezTo>
                    <a:pt x="481" y="407"/>
                    <a:pt x="481" y="518"/>
                    <a:pt x="444" y="592"/>
                  </a:cubicBezTo>
                  <a:cubicBezTo>
                    <a:pt x="0" y="888"/>
                    <a:pt x="0" y="0"/>
                    <a:pt x="444" y="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5440400" y="4883475"/>
              <a:ext cx="49925" cy="48100"/>
            </a:xfrm>
            <a:custGeom>
              <a:avLst/>
              <a:gdLst/>
              <a:ahLst/>
              <a:cxnLst/>
              <a:rect l="l" t="t" r="r" b="b"/>
              <a:pathLst>
                <a:path w="1997" h="1924" extrusionOk="0">
                  <a:moveTo>
                    <a:pt x="814" y="186"/>
                  </a:moveTo>
                  <a:cubicBezTo>
                    <a:pt x="1997" y="1"/>
                    <a:pt x="1849" y="1886"/>
                    <a:pt x="888" y="1923"/>
                  </a:cubicBezTo>
                  <a:cubicBezTo>
                    <a:pt x="629" y="1923"/>
                    <a:pt x="37" y="1701"/>
                    <a:pt x="0" y="1369"/>
                  </a:cubicBezTo>
                  <a:cubicBezTo>
                    <a:pt x="0" y="1073"/>
                    <a:pt x="74" y="777"/>
                    <a:pt x="222" y="518"/>
                  </a:cubicBezTo>
                  <a:cubicBezTo>
                    <a:pt x="370" y="334"/>
                    <a:pt x="555" y="186"/>
                    <a:pt x="81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1" name="Google Shape;2321;p31"/>
          <p:cNvSpPr/>
          <p:nvPr/>
        </p:nvSpPr>
        <p:spPr>
          <a:xfrm rot="1556860">
            <a:off x="3217051" y="3592679"/>
            <a:ext cx="1939169" cy="973353"/>
          </a:xfrm>
          <a:custGeom>
            <a:avLst/>
            <a:gdLst/>
            <a:ahLst/>
            <a:cxnLst/>
            <a:rect l="l" t="t" r="r" b="b"/>
            <a:pathLst>
              <a:path w="11980" h="9872" extrusionOk="0">
                <a:moveTo>
                  <a:pt x="149" y="9872"/>
                </a:moveTo>
                <a:cubicBezTo>
                  <a:pt x="1" y="9539"/>
                  <a:pt x="370" y="9243"/>
                  <a:pt x="518" y="9059"/>
                </a:cubicBezTo>
                <a:cubicBezTo>
                  <a:pt x="2034" y="7506"/>
                  <a:pt x="3698" y="6138"/>
                  <a:pt x="5361" y="4659"/>
                </a:cubicBezTo>
                <a:cubicBezTo>
                  <a:pt x="6323" y="3846"/>
                  <a:pt x="7284" y="3032"/>
                  <a:pt x="8319" y="2293"/>
                </a:cubicBezTo>
                <a:cubicBezTo>
                  <a:pt x="9317" y="1553"/>
                  <a:pt x="10426" y="888"/>
                  <a:pt x="11499" y="186"/>
                </a:cubicBezTo>
                <a:cubicBezTo>
                  <a:pt x="11536" y="149"/>
                  <a:pt x="11831" y="1"/>
                  <a:pt x="11905" y="260"/>
                </a:cubicBezTo>
                <a:cubicBezTo>
                  <a:pt x="11979" y="555"/>
                  <a:pt x="11314" y="777"/>
                  <a:pt x="11203" y="851"/>
                </a:cubicBezTo>
                <a:cubicBezTo>
                  <a:pt x="8319" y="2478"/>
                  <a:pt x="5805" y="4733"/>
                  <a:pt x="3402" y="6877"/>
                </a:cubicBezTo>
                <a:cubicBezTo>
                  <a:pt x="2515" y="7691"/>
                  <a:pt x="1664" y="8467"/>
                  <a:pt x="814" y="9317"/>
                </a:cubicBezTo>
                <a:cubicBezTo>
                  <a:pt x="592" y="9576"/>
                  <a:pt x="592" y="9872"/>
                  <a:pt x="149" y="98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31"/>
          <p:cNvSpPr/>
          <p:nvPr/>
        </p:nvSpPr>
        <p:spPr>
          <a:xfrm rot="-315008">
            <a:off x="1397237" y="4255226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31"/>
          <p:cNvSpPr/>
          <p:nvPr/>
        </p:nvSpPr>
        <p:spPr>
          <a:xfrm rot="-315008">
            <a:off x="7695312" y="2393801"/>
            <a:ext cx="242432" cy="259383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56960A-0128-FBFA-CCAC-5412CF3B5251}"/>
              </a:ext>
            </a:extLst>
          </p:cNvPr>
          <p:cNvSpPr txBox="1"/>
          <p:nvPr/>
        </p:nvSpPr>
        <p:spPr>
          <a:xfrm>
            <a:off x="820981" y="2359272"/>
            <a:ext cx="2701354" cy="95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5200"/>
              <a:buFont typeface="Caveat Brush"/>
              <a:buNone/>
              <a:defRPr sz="68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>
              <a:buSzPct val="100000"/>
            </a:pPr>
            <a:r>
              <a:rPr lang="es" sz="1800"/>
              <a:t>Giovanni Borrelli; </a:t>
            </a:r>
          </a:p>
          <a:p>
            <a:pPr>
              <a:buSzPct val="100000"/>
            </a:pPr>
            <a:r>
              <a:rPr lang="es" sz="1800"/>
              <a:t>Agostino Andrea Mangia; </a:t>
            </a:r>
          </a:p>
          <a:p>
            <a:pPr>
              <a:buSzPct val="100000"/>
            </a:pPr>
            <a:r>
              <a:rPr lang="es" sz="1800"/>
              <a:t>Luca Pastore;</a:t>
            </a:r>
            <a:endParaRPr lang="it-IT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37"/>
          <p:cNvSpPr txBox="1">
            <a:spLocks noGrp="1"/>
          </p:cNvSpPr>
          <p:nvPr>
            <p:ph type="title" idx="6"/>
          </p:nvPr>
        </p:nvSpPr>
        <p:spPr>
          <a:xfrm>
            <a:off x="0" y="0"/>
            <a:ext cx="9278032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" sz="4000"/>
              <a:t>Data </a:t>
            </a:r>
            <a:r>
              <a:rPr lang="es" sz="4000" err="1"/>
              <a:t>Preparation</a:t>
            </a:r>
            <a:r>
              <a:rPr lang="es" sz="4000"/>
              <a:t> –&gt; </a:t>
            </a:r>
            <a:r>
              <a:rPr lang="es" sz="4000" err="1"/>
              <a:t>Feature</a:t>
            </a:r>
            <a:r>
              <a:rPr lang="es" sz="4000"/>
              <a:t> </a:t>
            </a:r>
            <a:r>
              <a:rPr lang="es" sz="4000" err="1"/>
              <a:t>Selection</a:t>
            </a:r>
            <a:endParaRPr lang="it-IT" sz="4000" err="1"/>
          </a:p>
        </p:txBody>
      </p:sp>
      <p:pic>
        <p:nvPicPr>
          <p:cNvPr id="7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2A913B09-A877-57B7-5EC5-0EB4E81D8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133" y="3039519"/>
            <a:ext cx="2854894" cy="2062530"/>
          </a:xfrm>
          <a:prstGeom prst="rect">
            <a:avLst/>
          </a:prstGeom>
        </p:spPr>
      </p:pic>
      <p:pic>
        <p:nvPicPr>
          <p:cNvPr id="8" name="Immagine 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FABEB431-68DE-7239-545E-8FD016F6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56822" y="3141257"/>
            <a:ext cx="2669223" cy="2125680"/>
          </a:xfrm>
          <a:prstGeom prst="rect">
            <a:avLst/>
          </a:prstGeom>
        </p:spPr>
      </p:pic>
      <p:pic>
        <p:nvPicPr>
          <p:cNvPr id="9" name="Immagine 9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F41D91A5-D51E-0309-6B2D-7752CC1B8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445" y="2978509"/>
            <a:ext cx="2777835" cy="2123439"/>
          </a:xfrm>
          <a:prstGeom prst="rect">
            <a:avLst/>
          </a:prstGeom>
        </p:spPr>
      </p:pic>
      <p:pic>
        <p:nvPicPr>
          <p:cNvPr id="10" name="Immagine 10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83E7AD17-E099-C0CB-B668-2A7309FE6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07654" y="2401341"/>
            <a:ext cx="2756189" cy="2127768"/>
          </a:xfrm>
          <a:prstGeom prst="rect">
            <a:avLst/>
          </a:prstGeom>
        </p:spPr>
      </p:pic>
      <p:pic>
        <p:nvPicPr>
          <p:cNvPr id="11" name="Immagine 11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9429FD31-81F7-6E08-4B36-FB31F299C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9906" y="853393"/>
            <a:ext cx="2852468" cy="2228149"/>
          </a:xfrm>
          <a:prstGeom prst="rect">
            <a:avLst/>
          </a:prstGeom>
        </p:spPr>
      </p:pic>
      <p:pic>
        <p:nvPicPr>
          <p:cNvPr id="6" name="Immagine 6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0ABE173E-70B2-8E02-D740-52FF69F40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1018" y="855469"/>
            <a:ext cx="2783381" cy="2129182"/>
          </a:xfrm>
          <a:prstGeom prst="rect">
            <a:avLst/>
          </a:prstGeom>
        </p:spPr>
      </p:pic>
      <p:pic>
        <p:nvPicPr>
          <p:cNvPr id="4" name="Immagine 4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48562A17-3640-EACA-ADB3-3BE0B62BA8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921640" y="525432"/>
            <a:ext cx="2743200" cy="2119110"/>
          </a:xfrm>
          <a:prstGeom prst="rect">
            <a:avLst/>
          </a:prstGeom>
        </p:spPr>
      </p:pic>
      <p:pic>
        <p:nvPicPr>
          <p:cNvPr id="5" name="Immagine 5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D4AAF738-DE6D-E84D-EE15-DC204DA807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073766" y="2771044"/>
            <a:ext cx="2743200" cy="219988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E8C240-0AA1-DC44-F2C3-90FD6A52D148}"/>
              </a:ext>
            </a:extLst>
          </p:cNvPr>
          <p:cNvSpPr txBox="1"/>
          <p:nvPr/>
        </p:nvSpPr>
        <p:spPr>
          <a:xfrm>
            <a:off x="285750" y="857249"/>
            <a:ext cx="2156825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059198"/>
                </a:solidFill>
                <a:latin typeface="Montserrat"/>
              </a:rPr>
              <a:t>Siccome gli attributi nel dataset sono tutti parametri  importanti per diagnosticare il diabete, abbiamo deciso che la migliore soluzione fosse quella di prenderli tutti in considerazione.</a:t>
            </a:r>
            <a:endParaRPr lang="it-IT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227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37"/>
          <p:cNvSpPr txBox="1">
            <a:spLocks noGrp="1"/>
          </p:cNvSpPr>
          <p:nvPr>
            <p:ph type="title" idx="6"/>
          </p:nvPr>
        </p:nvSpPr>
        <p:spPr>
          <a:xfrm>
            <a:off x="0" y="0"/>
            <a:ext cx="9278032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" sz="4000"/>
              <a:t>Data </a:t>
            </a:r>
            <a:r>
              <a:rPr lang="es" sz="4000" err="1"/>
              <a:t>Preparation</a:t>
            </a:r>
            <a:r>
              <a:rPr lang="es" sz="4000"/>
              <a:t> –&gt; </a:t>
            </a:r>
            <a:r>
              <a:rPr lang="es" sz="4000" err="1"/>
              <a:t>Feature</a:t>
            </a:r>
            <a:r>
              <a:rPr lang="es" sz="4000"/>
              <a:t> </a:t>
            </a:r>
            <a:r>
              <a:rPr lang="es" sz="4000" err="1"/>
              <a:t>Selection</a:t>
            </a:r>
            <a:endParaRPr lang="it-IT" sz="4000" err="1"/>
          </a:p>
        </p:txBody>
      </p:sp>
      <p:pic>
        <p:nvPicPr>
          <p:cNvPr id="7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2A913B09-A877-57B7-5EC5-0EB4E81D8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442" y="3138195"/>
            <a:ext cx="2854894" cy="2062530"/>
          </a:xfrm>
          <a:prstGeom prst="rect">
            <a:avLst/>
          </a:prstGeom>
        </p:spPr>
      </p:pic>
      <p:pic>
        <p:nvPicPr>
          <p:cNvPr id="8" name="Immagine 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FABEB431-68DE-7239-545E-8FD016F6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98" y="2985020"/>
            <a:ext cx="2677446" cy="2154460"/>
          </a:xfrm>
          <a:prstGeom prst="rect">
            <a:avLst/>
          </a:prstGeom>
        </p:spPr>
      </p:pic>
      <p:pic>
        <p:nvPicPr>
          <p:cNvPr id="9" name="Immagine 9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F41D91A5-D51E-0309-6B2D-7752CC1B8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3351" y="3138858"/>
            <a:ext cx="2777835" cy="2123439"/>
          </a:xfrm>
          <a:prstGeom prst="rect">
            <a:avLst/>
          </a:prstGeom>
        </p:spPr>
      </p:pic>
      <p:pic>
        <p:nvPicPr>
          <p:cNvPr id="10" name="Immagine 10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83E7AD17-E099-C0CB-B668-2A7309FE6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836" y="908862"/>
            <a:ext cx="2673959" cy="2066096"/>
          </a:xfrm>
          <a:prstGeom prst="rect">
            <a:avLst/>
          </a:prstGeom>
        </p:spPr>
      </p:pic>
      <p:pic>
        <p:nvPicPr>
          <p:cNvPr id="11" name="Immagine 11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9429FD31-81F7-6E08-4B36-FB31F299C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0104" y="762940"/>
            <a:ext cx="2852468" cy="2228149"/>
          </a:xfrm>
          <a:prstGeom prst="rect">
            <a:avLst/>
          </a:prstGeom>
        </p:spPr>
      </p:pic>
      <p:pic>
        <p:nvPicPr>
          <p:cNvPr id="6" name="Immagine 6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0ABE173E-70B2-8E02-D740-52FF69F40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9924" y="847246"/>
            <a:ext cx="2783381" cy="2129182"/>
          </a:xfrm>
          <a:prstGeom prst="rect">
            <a:avLst/>
          </a:prstGeom>
        </p:spPr>
      </p:pic>
      <p:pic>
        <p:nvPicPr>
          <p:cNvPr id="4" name="Immagine 4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48562A17-3640-EACA-ADB3-3BE0B62BA8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5181" y="911914"/>
            <a:ext cx="2743200" cy="2119110"/>
          </a:xfrm>
          <a:prstGeom prst="rect">
            <a:avLst/>
          </a:prstGeom>
        </p:spPr>
      </p:pic>
      <p:pic>
        <p:nvPicPr>
          <p:cNvPr id="5" name="Immagine 5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D4AAF738-DE6D-E84D-EE15-DC204DA807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5180" y="2980731"/>
            <a:ext cx="2743200" cy="218755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E2C6C5-5C90-561A-6D7B-6B45DDDC9FF9}"/>
              </a:ext>
            </a:extLst>
          </p:cNvPr>
          <p:cNvSpPr txBox="1"/>
          <p:nvPr/>
        </p:nvSpPr>
        <p:spPr>
          <a:xfrm>
            <a:off x="285750" y="857249"/>
            <a:ext cx="2156825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059198"/>
                </a:solidFill>
                <a:latin typeface="Montserrat"/>
              </a:rPr>
              <a:t>Siccome gli attributi nel dataset sono tutti parametri  importanti per diagnosticare il diabete, abbiamo deciso che la migliore soluzione fosse quella di prenderli tutti in considerazione.</a:t>
            </a:r>
            <a:endParaRPr lang="it-IT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90605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32"/>
          <p:cNvSpPr txBox="1">
            <a:spLocks noGrp="1"/>
          </p:cNvSpPr>
          <p:nvPr>
            <p:ph type="title"/>
          </p:nvPr>
        </p:nvSpPr>
        <p:spPr>
          <a:xfrm>
            <a:off x="-732843" y="266648"/>
            <a:ext cx="9155468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3600"/>
              <a:t>Data </a:t>
            </a:r>
            <a:r>
              <a:rPr lang="es" sz="3600" err="1"/>
              <a:t>Preparation</a:t>
            </a:r>
            <a:r>
              <a:rPr lang="es" sz="3600"/>
              <a:t> -&gt; </a:t>
            </a:r>
            <a:r>
              <a:rPr lang="es" sz="3600" err="1"/>
              <a:t>Matrici</a:t>
            </a:r>
            <a:r>
              <a:rPr lang="es" sz="3600"/>
              <a:t> di </a:t>
            </a:r>
            <a:r>
              <a:rPr lang="es" sz="3600" err="1"/>
              <a:t>correlazione</a:t>
            </a:r>
            <a:endParaRPr lang="es" sz="3600"/>
          </a:p>
        </p:txBody>
      </p:sp>
      <p:sp>
        <p:nvSpPr>
          <p:cNvPr id="2338" name="Google Shape;2338;p32"/>
          <p:cNvSpPr/>
          <p:nvPr/>
        </p:nvSpPr>
        <p:spPr>
          <a:xfrm rot="898669">
            <a:off x="4026136" y="4213552"/>
            <a:ext cx="242434" cy="259384"/>
          </a:xfrm>
          <a:custGeom>
            <a:avLst/>
            <a:gdLst/>
            <a:ahLst/>
            <a:cxnLst/>
            <a:rect l="l" t="t" r="r" b="b"/>
            <a:pathLst>
              <a:path w="8467" h="9059" extrusionOk="0">
                <a:moveTo>
                  <a:pt x="5361" y="2811"/>
                </a:moveTo>
                <a:cubicBezTo>
                  <a:pt x="6101" y="2922"/>
                  <a:pt x="7247" y="2034"/>
                  <a:pt x="7801" y="2663"/>
                </a:cubicBezTo>
                <a:cubicBezTo>
                  <a:pt x="8023" y="2885"/>
                  <a:pt x="8060" y="3809"/>
                  <a:pt x="8134" y="4179"/>
                </a:cubicBezTo>
                <a:cubicBezTo>
                  <a:pt x="8245" y="4733"/>
                  <a:pt x="8467" y="5251"/>
                  <a:pt x="8282" y="5731"/>
                </a:cubicBezTo>
                <a:cubicBezTo>
                  <a:pt x="7727" y="6138"/>
                  <a:pt x="6729" y="6175"/>
                  <a:pt x="5990" y="6397"/>
                </a:cubicBezTo>
                <a:cubicBezTo>
                  <a:pt x="5990" y="7062"/>
                  <a:pt x="6914" y="7839"/>
                  <a:pt x="6507" y="8467"/>
                </a:cubicBezTo>
                <a:cubicBezTo>
                  <a:pt x="6323" y="8763"/>
                  <a:pt x="5546" y="8763"/>
                  <a:pt x="5103" y="8837"/>
                </a:cubicBezTo>
                <a:cubicBezTo>
                  <a:pt x="4622" y="8948"/>
                  <a:pt x="4104" y="9022"/>
                  <a:pt x="3624" y="9059"/>
                </a:cubicBezTo>
                <a:cubicBezTo>
                  <a:pt x="3069" y="8467"/>
                  <a:pt x="3106" y="7321"/>
                  <a:pt x="2810" y="6508"/>
                </a:cubicBezTo>
                <a:cubicBezTo>
                  <a:pt x="2182" y="6508"/>
                  <a:pt x="1442" y="7025"/>
                  <a:pt x="888" y="6804"/>
                </a:cubicBezTo>
                <a:cubicBezTo>
                  <a:pt x="407" y="6619"/>
                  <a:pt x="370" y="5547"/>
                  <a:pt x="185" y="4807"/>
                </a:cubicBezTo>
                <a:cubicBezTo>
                  <a:pt x="75" y="4511"/>
                  <a:pt x="1" y="4142"/>
                  <a:pt x="1" y="3809"/>
                </a:cubicBezTo>
                <a:cubicBezTo>
                  <a:pt x="444" y="3291"/>
                  <a:pt x="1442" y="3365"/>
                  <a:pt x="2034" y="3033"/>
                </a:cubicBezTo>
                <a:cubicBezTo>
                  <a:pt x="1923" y="2700"/>
                  <a:pt x="1812" y="2367"/>
                  <a:pt x="1738" y="2034"/>
                </a:cubicBezTo>
                <a:cubicBezTo>
                  <a:pt x="1627" y="1702"/>
                  <a:pt x="1590" y="1369"/>
                  <a:pt x="1590" y="999"/>
                </a:cubicBezTo>
                <a:cubicBezTo>
                  <a:pt x="1738" y="556"/>
                  <a:pt x="3513" y="408"/>
                  <a:pt x="4141" y="223"/>
                </a:cubicBezTo>
                <a:cubicBezTo>
                  <a:pt x="4770" y="1"/>
                  <a:pt x="4881" y="1036"/>
                  <a:pt x="4992" y="1480"/>
                </a:cubicBezTo>
                <a:cubicBezTo>
                  <a:pt x="5140" y="1923"/>
                  <a:pt x="5250" y="2293"/>
                  <a:pt x="5361" y="2811"/>
                </a:cubicBezTo>
                <a:close/>
                <a:moveTo>
                  <a:pt x="4067" y="1036"/>
                </a:moveTo>
                <a:cubicBezTo>
                  <a:pt x="3550" y="1184"/>
                  <a:pt x="2921" y="1258"/>
                  <a:pt x="2404" y="1406"/>
                </a:cubicBezTo>
                <a:cubicBezTo>
                  <a:pt x="2367" y="2182"/>
                  <a:pt x="2995" y="2700"/>
                  <a:pt x="2884" y="3328"/>
                </a:cubicBezTo>
                <a:cubicBezTo>
                  <a:pt x="2773" y="3957"/>
                  <a:pt x="1332" y="3920"/>
                  <a:pt x="814" y="4179"/>
                </a:cubicBezTo>
                <a:cubicBezTo>
                  <a:pt x="999" y="4659"/>
                  <a:pt x="999" y="5288"/>
                  <a:pt x="1221" y="5694"/>
                </a:cubicBezTo>
                <a:cubicBezTo>
                  <a:pt x="1442" y="5214"/>
                  <a:pt x="1442" y="4548"/>
                  <a:pt x="1923" y="4327"/>
                </a:cubicBezTo>
                <a:cubicBezTo>
                  <a:pt x="2219" y="4511"/>
                  <a:pt x="1923" y="4881"/>
                  <a:pt x="1849" y="5140"/>
                </a:cubicBezTo>
                <a:cubicBezTo>
                  <a:pt x="1738" y="5362"/>
                  <a:pt x="1664" y="5805"/>
                  <a:pt x="1442" y="5953"/>
                </a:cubicBezTo>
                <a:cubicBezTo>
                  <a:pt x="1332" y="5990"/>
                  <a:pt x="1184" y="5842"/>
                  <a:pt x="1258" y="5990"/>
                </a:cubicBezTo>
                <a:cubicBezTo>
                  <a:pt x="1923" y="6101"/>
                  <a:pt x="2515" y="5621"/>
                  <a:pt x="3106" y="5694"/>
                </a:cubicBezTo>
                <a:cubicBezTo>
                  <a:pt x="3956" y="5805"/>
                  <a:pt x="3624" y="7691"/>
                  <a:pt x="4104" y="8282"/>
                </a:cubicBezTo>
                <a:cubicBezTo>
                  <a:pt x="4141" y="8208"/>
                  <a:pt x="4289" y="8208"/>
                  <a:pt x="4400" y="8208"/>
                </a:cubicBezTo>
                <a:cubicBezTo>
                  <a:pt x="4733" y="7617"/>
                  <a:pt x="4770" y="6804"/>
                  <a:pt x="5066" y="6212"/>
                </a:cubicBezTo>
                <a:cubicBezTo>
                  <a:pt x="5472" y="5399"/>
                  <a:pt x="6692" y="5621"/>
                  <a:pt x="7617" y="5251"/>
                </a:cubicBezTo>
                <a:cubicBezTo>
                  <a:pt x="7469" y="4585"/>
                  <a:pt x="7358" y="3883"/>
                  <a:pt x="7210" y="3254"/>
                </a:cubicBezTo>
                <a:cubicBezTo>
                  <a:pt x="6803" y="3328"/>
                  <a:pt x="6397" y="3402"/>
                  <a:pt x="5953" y="3476"/>
                </a:cubicBezTo>
                <a:cubicBezTo>
                  <a:pt x="5657" y="4622"/>
                  <a:pt x="5213" y="5768"/>
                  <a:pt x="4733" y="6878"/>
                </a:cubicBezTo>
                <a:cubicBezTo>
                  <a:pt x="4622" y="7173"/>
                  <a:pt x="4400" y="8393"/>
                  <a:pt x="4067" y="7802"/>
                </a:cubicBezTo>
                <a:cubicBezTo>
                  <a:pt x="4363" y="6212"/>
                  <a:pt x="5176" y="5140"/>
                  <a:pt x="5509" y="3587"/>
                </a:cubicBezTo>
                <a:cubicBezTo>
                  <a:pt x="5287" y="3587"/>
                  <a:pt x="5066" y="3550"/>
                  <a:pt x="4844" y="3550"/>
                </a:cubicBezTo>
                <a:cubicBezTo>
                  <a:pt x="4770" y="3920"/>
                  <a:pt x="4585" y="4327"/>
                  <a:pt x="4474" y="4733"/>
                </a:cubicBezTo>
                <a:cubicBezTo>
                  <a:pt x="4326" y="5140"/>
                  <a:pt x="4363" y="5658"/>
                  <a:pt x="3956" y="5805"/>
                </a:cubicBezTo>
                <a:cubicBezTo>
                  <a:pt x="3661" y="5658"/>
                  <a:pt x="3883" y="5436"/>
                  <a:pt x="3956" y="5214"/>
                </a:cubicBezTo>
                <a:cubicBezTo>
                  <a:pt x="4104" y="4474"/>
                  <a:pt x="4326" y="3735"/>
                  <a:pt x="4659" y="3033"/>
                </a:cubicBezTo>
                <a:cubicBezTo>
                  <a:pt x="4622" y="2700"/>
                  <a:pt x="4511" y="2367"/>
                  <a:pt x="4400" y="2034"/>
                </a:cubicBezTo>
                <a:cubicBezTo>
                  <a:pt x="4178" y="2959"/>
                  <a:pt x="3919" y="3994"/>
                  <a:pt x="3698" y="4844"/>
                </a:cubicBezTo>
                <a:cubicBezTo>
                  <a:pt x="3587" y="5103"/>
                  <a:pt x="3587" y="5547"/>
                  <a:pt x="3217" y="5584"/>
                </a:cubicBezTo>
                <a:cubicBezTo>
                  <a:pt x="2995" y="5325"/>
                  <a:pt x="3254" y="4992"/>
                  <a:pt x="3328" y="4659"/>
                </a:cubicBezTo>
                <a:cubicBezTo>
                  <a:pt x="3439" y="4364"/>
                  <a:pt x="3550" y="3994"/>
                  <a:pt x="3624" y="3661"/>
                </a:cubicBezTo>
                <a:cubicBezTo>
                  <a:pt x="3846" y="2922"/>
                  <a:pt x="3809" y="1923"/>
                  <a:pt x="4326" y="1628"/>
                </a:cubicBezTo>
                <a:cubicBezTo>
                  <a:pt x="4252" y="1443"/>
                  <a:pt x="4178" y="1221"/>
                  <a:pt x="4067" y="1036"/>
                </a:cubicBezTo>
                <a:close/>
                <a:moveTo>
                  <a:pt x="4807" y="8135"/>
                </a:moveTo>
                <a:cubicBezTo>
                  <a:pt x="5103" y="8061"/>
                  <a:pt x="5435" y="7987"/>
                  <a:pt x="5731" y="7987"/>
                </a:cubicBezTo>
                <a:cubicBezTo>
                  <a:pt x="5620" y="7580"/>
                  <a:pt x="5472" y="7210"/>
                  <a:pt x="5287" y="6841"/>
                </a:cubicBezTo>
                <a:cubicBezTo>
                  <a:pt x="5140" y="7284"/>
                  <a:pt x="4992" y="7691"/>
                  <a:pt x="4807" y="81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78271FF-0A6A-3493-9AB5-47151359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64" y="1301267"/>
            <a:ext cx="3958771" cy="2477466"/>
          </a:xfrm>
          <a:prstGeom prst="rect">
            <a:avLst/>
          </a:prstGeom>
        </p:spPr>
      </p:pic>
      <p:pic>
        <p:nvPicPr>
          <p:cNvPr id="3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FC50F7F-70AF-771F-261A-A29C96852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543" y="1299295"/>
            <a:ext cx="4126592" cy="2445122"/>
          </a:xfrm>
          <a:prstGeom prst="rect">
            <a:avLst/>
          </a:prstGeom>
        </p:spPr>
      </p:pic>
      <p:sp>
        <p:nvSpPr>
          <p:cNvPr id="9" name="Sottotitolo 9">
            <a:extLst>
              <a:ext uri="{FF2B5EF4-FFF2-40B4-BE49-F238E27FC236}">
                <a16:creationId xmlns:a16="http://schemas.microsoft.com/office/drawing/2014/main" id="{23FF68B5-B7EE-55CB-94B5-203CC97AAE2D}"/>
              </a:ext>
            </a:extLst>
          </p:cNvPr>
          <p:cNvSpPr txBox="1">
            <a:spLocks/>
          </p:cNvSpPr>
          <p:nvPr/>
        </p:nvSpPr>
        <p:spPr>
          <a:xfrm>
            <a:off x="4579627" y="3616407"/>
            <a:ext cx="4425184" cy="147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400"/>
              <a:t>Dall'analisi delle matrici di correlazione, è possibile osservare che la presenza di HbA1c </a:t>
            </a:r>
            <a:r>
              <a:rPr lang="it-IT" sz="1400" err="1"/>
              <a:t>level</a:t>
            </a:r>
            <a:r>
              <a:rPr lang="it-IT" sz="1400"/>
              <a:t> e </a:t>
            </a:r>
            <a:r>
              <a:rPr lang="it-IT" sz="1400" err="1"/>
              <a:t>blood</a:t>
            </a:r>
            <a:r>
              <a:rPr lang="it-IT" sz="1400"/>
              <a:t> </a:t>
            </a:r>
            <a:r>
              <a:rPr lang="it-IT" sz="1400" err="1"/>
              <a:t>glucose</a:t>
            </a:r>
            <a:r>
              <a:rPr lang="it-IT" sz="1400"/>
              <a:t> </a:t>
            </a:r>
            <a:r>
              <a:rPr lang="it-IT" sz="1400" err="1"/>
              <a:t>level</a:t>
            </a:r>
            <a:r>
              <a:rPr lang="it-IT" sz="1400"/>
              <a:t> influenza in modo preponderante la possibilità di contrarre il diabete.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34"/>
          <p:cNvSpPr txBox="1">
            <a:spLocks noGrp="1"/>
          </p:cNvSpPr>
          <p:nvPr>
            <p:ph type="title"/>
          </p:nvPr>
        </p:nvSpPr>
        <p:spPr>
          <a:xfrm>
            <a:off x="456767" y="1638930"/>
            <a:ext cx="2590531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err="1"/>
              <a:t>Oversampling</a:t>
            </a:r>
            <a:endParaRPr lang="es" sz="3600"/>
          </a:p>
        </p:txBody>
      </p:sp>
      <p:sp>
        <p:nvSpPr>
          <p:cNvPr id="2365" name="Google Shape;2365;p34"/>
          <p:cNvSpPr txBox="1">
            <a:spLocks noGrp="1"/>
          </p:cNvSpPr>
          <p:nvPr>
            <p:ph type="subTitle" idx="1"/>
          </p:nvPr>
        </p:nvSpPr>
        <p:spPr>
          <a:xfrm>
            <a:off x="116215" y="2576238"/>
            <a:ext cx="3381058" cy="1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/>
              <a:t>ADASYN(Adaptive </a:t>
            </a:r>
            <a:r>
              <a:rPr lang="es" err="1"/>
              <a:t>Synthetic</a:t>
            </a:r>
            <a:r>
              <a:rPr lang="es"/>
              <a:t> </a:t>
            </a:r>
            <a:r>
              <a:rPr lang="es" err="1"/>
              <a:t>Sampling</a:t>
            </a:r>
            <a:r>
              <a:rPr lang="es"/>
              <a:t>)</a:t>
            </a:r>
          </a:p>
          <a:p>
            <a:pPr marL="0" indent="0"/>
            <a:endParaRPr lang="es">
              <a:solidFill>
                <a:srgbClr val="059198"/>
              </a:solidFill>
            </a:endParaRPr>
          </a:p>
          <a:p>
            <a:pPr marL="0" indent="0"/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ADASYN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lavora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generando </a:t>
            </a:r>
            <a:endParaRPr lang="es">
              <a:solidFill>
                <a:schemeClr val="bg2">
                  <a:lumMod val="75000"/>
                </a:schemeClr>
              </a:solidFill>
            </a:endParaRPr>
          </a:p>
          <a:p>
            <a:pPr marL="0" indent="0"/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nuovi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esempi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sintetici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 </a:t>
            </a:r>
            <a:endParaRPr lang="es">
              <a:solidFill>
                <a:schemeClr val="bg2">
                  <a:lumMod val="75000"/>
                </a:schemeClr>
              </a:solidFill>
            </a:endParaRPr>
          </a:p>
          <a:p>
            <a:pPr marL="0" indent="0"/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per la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classe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 meno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rappresentata</a:t>
            </a:r>
            <a:endParaRPr lang="es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407" name="Google Shape;2407;p34"/>
          <p:cNvGrpSpPr/>
          <p:nvPr/>
        </p:nvGrpSpPr>
        <p:grpSpPr>
          <a:xfrm rot="16200000">
            <a:off x="146266" y="-26307"/>
            <a:ext cx="1180123" cy="1340379"/>
            <a:chOff x="2727675" y="618900"/>
            <a:chExt cx="852200" cy="1005650"/>
          </a:xfrm>
        </p:grpSpPr>
        <p:sp>
          <p:nvSpPr>
            <p:cNvPr id="2408" name="Google Shape;2408;p34"/>
            <p:cNvSpPr/>
            <p:nvPr/>
          </p:nvSpPr>
          <p:spPr>
            <a:xfrm>
              <a:off x="2727675" y="618900"/>
              <a:ext cx="852200" cy="1005650"/>
            </a:xfrm>
            <a:custGeom>
              <a:avLst/>
              <a:gdLst/>
              <a:ahLst/>
              <a:cxnLst/>
              <a:rect l="l" t="t" r="r" b="b"/>
              <a:pathLst>
                <a:path w="34088" h="40226" extrusionOk="0">
                  <a:moveTo>
                    <a:pt x="30021" y="8541"/>
                  </a:moveTo>
                  <a:cubicBezTo>
                    <a:pt x="29207" y="9281"/>
                    <a:pt x="28653" y="10279"/>
                    <a:pt x="27876" y="11129"/>
                  </a:cubicBezTo>
                  <a:cubicBezTo>
                    <a:pt x="29096" y="12201"/>
                    <a:pt x="30390" y="13902"/>
                    <a:pt x="30205" y="16083"/>
                  </a:cubicBezTo>
                  <a:cubicBezTo>
                    <a:pt x="30131" y="16786"/>
                    <a:pt x="29836" y="17081"/>
                    <a:pt x="29281" y="17525"/>
                  </a:cubicBezTo>
                  <a:cubicBezTo>
                    <a:pt x="28985" y="17784"/>
                    <a:pt x="28616" y="18006"/>
                    <a:pt x="28246" y="18154"/>
                  </a:cubicBezTo>
                  <a:cubicBezTo>
                    <a:pt x="27322" y="18412"/>
                    <a:pt x="26323" y="18264"/>
                    <a:pt x="25436" y="17821"/>
                  </a:cubicBezTo>
                  <a:cubicBezTo>
                    <a:pt x="25103" y="18080"/>
                    <a:pt x="24845" y="18375"/>
                    <a:pt x="24623" y="18745"/>
                  </a:cubicBezTo>
                  <a:cubicBezTo>
                    <a:pt x="23809" y="19669"/>
                    <a:pt x="22922" y="20594"/>
                    <a:pt x="22109" y="21592"/>
                  </a:cubicBezTo>
                  <a:cubicBezTo>
                    <a:pt x="21554" y="22257"/>
                    <a:pt x="21148" y="22960"/>
                    <a:pt x="20630" y="23699"/>
                  </a:cubicBezTo>
                  <a:cubicBezTo>
                    <a:pt x="20149" y="24402"/>
                    <a:pt x="19632" y="25067"/>
                    <a:pt x="19114" y="25696"/>
                  </a:cubicBezTo>
                  <a:cubicBezTo>
                    <a:pt x="18079" y="27027"/>
                    <a:pt x="17118" y="28468"/>
                    <a:pt x="16083" y="29836"/>
                  </a:cubicBezTo>
                  <a:cubicBezTo>
                    <a:pt x="15565" y="30502"/>
                    <a:pt x="14899" y="31056"/>
                    <a:pt x="14419" y="31759"/>
                  </a:cubicBezTo>
                  <a:cubicBezTo>
                    <a:pt x="13938" y="32461"/>
                    <a:pt x="13273" y="33016"/>
                    <a:pt x="12792" y="33718"/>
                  </a:cubicBezTo>
                  <a:cubicBezTo>
                    <a:pt x="12607" y="33977"/>
                    <a:pt x="12570" y="34347"/>
                    <a:pt x="12275" y="34532"/>
                  </a:cubicBezTo>
                  <a:cubicBezTo>
                    <a:pt x="12053" y="35863"/>
                    <a:pt x="10574" y="36232"/>
                    <a:pt x="8947" y="35936"/>
                  </a:cubicBezTo>
                  <a:cubicBezTo>
                    <a:pt x="7949" y="35789"/>
                    <a:pt x="7025" y="35419"/>
                    <a:pt x="6211" y="34901"/>
                  </a:cubicBezTo>
                  <a:cubicBezTo>
                    <a:pt x="5953" y="34753"/>
                    <a:pt x="5546" y="34384"/>
                    <a:pt x="5509" y="34384"/>
                  </a:cubicBezTo>
                  <a:cubicBezTo>
                    <a:pt x="5361" y="34384"/>
                    <a:pt x="5065" y="34938"/>
                    <a:pt x="4917" y="35123"/>
                  </a:cubicBezTo>
                  <a:cubicBezTo>
                    <a:pt x="3993" y="36528"/>
                    <a:pt x="2995" y="37452"/>
                    <a:pt x="1997" y="38746"/>
                  </a:cubicBezTo>
                  <a:cubicBezTo>
                    <a:pt x="1738" y="39116"/>
                    <a:pt x="1257" y="40225"/>
                    <a:pt x="777" y="40114"/>
                  </a:cubicBezTo>
                  <a:cubicBezTo>
                    <a:pt x="0" y="39966"/>
                    <a:pt x="1109" y="38746"/>
                    <a:pt x="1294" y="38450"/>
                  </a:cubicBezTo>
                  <a:cubicBezTo>
                    <a:pt x="2440" y="36898"/>
                    <a:pt x="3919" y="35493"/>
                    <a:pt x="4917" y="33829"/>
                  </a:cubicBezTo>
                  <a:cubicBezTo>
                    <a:pt x="4326" y="32720"/>
                    <a:pt x="3069" y="31759"/>
                    <a:pt x="2736" y="30354"/>
                  </a:cubicBezTo>
                  <a:cubicBezTo>
                    <a:pt x="2588" y="29725"/>
                    <a:pt x="2588" y="29097"/>
                    <a:pt x="2773" y="28468"/>
                  </a:cubicBezTo>
                  <a:cubicBezTo>
                    <a:pt x="2995" y="28062"/>
                    <a:pt x="3254" y="27655"/>
                    <a:pt x="3586" y="27285"/>
                  </a:cubicBezTo>
                  <a:cubicBezTo>
                    <a:pt x="3882" y="26916"/>
                    <a:pt x="4178" y="26509"/>
                    <a:pt x="4437" y="26102"/>
                  </a:cubicBezTo>
                  <a:cubicBezTo>
                    <a:pt x="4954" y="25215"/>
                    <a:pt x="5546" y="24439"/>
                    <a:pt x="6063" y="23736"/>
                  </a:cubicBezTo>
                  <a:cubicBezTo>
                    <a:pt x="7210" y="22109"/>
                    <a:pt x="8578" y="20742"/>
                    <a:pt x="9687" y="19263"/>
                  </a:cubicBezTo>
                  <a:cubicBezTo>
                    <a:pt x="9982" y="18856"/>
                    <a:pt x="10204" y="18449"/>
                    <a:pt x="10500" y="18043"/>
                  </a:cubicBezTo>
                  <a:cubicBezTo>
                    <a:pt x="10796" y="17673"/>
                    <a:pt x="11165" y="17377"/>
                    <a:pt x="11461" y="17007"/>
                  </a:cubicBezTo>
                  <a:cubicBezTo>
                    <a:pt x="12127" y="16305"/>
                    <a:pt x="12718" y="15566"/>
                    <a:pt x="13347" y="14863"/>
                  </a:cubicBezTo>
                  <a:cubicBezTo>
                    <a:pt x="14678" y="13532"/>
                    <a:pt x="15972" y="12090"/>
                    <a:pt x="17155" y="10612"/>
                  </a:cubicBezTo>
                  <a:cubicBezTo>
                    <a:pt x="16120" y="9761"/>
                    <a:pt x="15898" y="7432"/>
                    <a:pt x="17155" y="6767"/>
                  </a:cubicBezTo>
                  <a:cubicBezTo>
                    <a:pt x="18634" y="5953"/>
                    <a:pt x="20889" y="6841"/>
                    <a:pt x="22183" y="7284"/>
                  </a:cubicBezTo>
                  <a:cubicBezTo>
                    <a:pt x="22885" y="6545"/>
                    <a:pt x="23403" y="5584"/>
                    <a:pt x="24142" y="4881"/>
                  </a:cubicBezTo>
                  <a:cubicBezTo>
                    <a:pt x="23736" y="4363"/>
                    <a:pt x="23033" y="4068"/>
                    <a:pt x="22848" y="3402"/>
                  </a:cubicBezTo>
                  <a:cubicBezTo>
                    <a:pt x="22737" y="2478"/>
                    <a:pt x="22959" y="1554"/>
                    <a:pt x="23477" y="814"/>
                  </a:cubicBezTo>
                  <a:cubicBezTo>
                    <a:pt x="24031" y="260"/>
                    <a:pt x="24956" y="1"/>
                    <a:pt x="26176" y="112"/>
                  </a:cubicBezTo>
                  <a:cubicBezTo>
                    <a:pt x="27026" y="223"/>
                    <a:pt x="28172" y="777"/>
                    <a:pt x="28985" y="1036"/>
                  </a:cubicBezTo>
                  <a:cubicBezTo>
                    <a:pt x="29281" y="1147"/>
                    <a:pt x="29577" y="1221"/>
                    <a:pt x="29799" y="1332"/>
                  </a:cubicBezTo>
                  <a:cubicBezTo>
                    <a:pt x="29984" y="1406"/>
                    <a:pt x="30131" y="1591"/>
                    <a:pt x="30353" y="1739"/>
                  </a:cubicBezTo>
                  <a:cubicBezTo>
                    <a:pt x="30575" y="1812"/>
                    <a:pt x="30760" y="1923"/>
                    <a:pt x="30982" y="2071"/>
                  </a:cubicBezTo>
                  <a:cubicBezTo>
                    <a:pt x="31204" y="2219"/>
                    <a:pt x="31351" y="2589"/>
                    <a:pt x="31647" y="2848"/>
                  </a:cubicBezTo>
                  <a:cubicBezTo>
                    <a:pt x="32054" y="3106"/>
                    <a:pt x="32387" y="3439"/>
                    <a:pt x="32719" y="3772"/>
                  </a:cubicBezTo>
                  <a:cubicBezTo>
                    <a:pt x="32867" y="3994"/>
                    <a:pt x="32978" y="4290"/>
                    <a:pt x="33126" y="4548"/>
                  </a:cubicBezTo>
                  <a:cubicBezTo>
                    <a:pt x="33570" y="5177"/>
                    <a:pt x="33902" y="5916"/>
                    <a:pt x="34050" y="6656"/>
                  </a:cubicBezTo>
                  <a:cubicBezTo>
                    <a:pt x="34087" y="7136"/>
                    <a:pt x="34050" y="7617"/>
                    <a:pt x="33902" y="8061"/>
                  </a:cubicBezTo>
                  <a:cubicBezTo>
                    <a:pt x="33348" y="9170"/>
                    <a:pt x="31056" y="9872"/>
                    <a:pt x="30021" y="8541"/>
                  </a:cubicBezTo>
                  <a:close/>
                  <a:moveTo>
                    <a:pt x="31425" y="8504"/>
                  </a:moveTo>
                  <a:cubicBezTo>
                    <a:pt x="32165" y="8578"/>
                    <a:pt x="32867" y="8208"/>
                    <a:pt x="33274" y="7580"/>
                  </a:cubicBezTo>
                  <a:cubicBezTo>
                    <a:pt x="33348" y="6656"/>
                    <a:pt x="33089" y="5694"/>
                    <a:pt x="32498" y="4955"/>
                  </a:cubicBezTo>
                  <a:cubicBezTo>
                    <a:pt x="32165" y="4363"/>
                    <a:pt x="31721" y="3846"/>
                    <a:pt x="31167" y="3439"/>
                  </a:cubicBezTo>
                  <a:cubicBezTo>
                    <a:pt x="30871" y="3180"/>
                    <a:pt x="30686" y="2848"/>
                    <a:pt x="30464" y="2626"/>
                  </a:cubicBezTo>
                  <a:cubicBezTo>
                    <a:pt x="30316" y="2552"/>
                    <a:pt x="30094" y="2441"/>
                    <a:pt x="29910" y="2330"/>
                  </a:cubicBezTo>
                  <a:cubicBezTo>
                    <a:pt x="29540" y="2071"/>
                    <a:pt x="29133" y="1886"/>
                    <a:pt x="28690" y="1776"/>
                  </a:cubicBezTo>
                  <a:cubicBezTo>
                    <a:pt x="28135" y="1591"/>
                    <a:pt x="27617" y="1406"/>
                    <a:pt x="27026" y="1184"/>
                  </a:cubicBezTo>
                  <a:cubicBezTo>
                    <a:pt x="26693" y="1036"/>
                    <a:pt x="26360" y="925"/>
                    <a:pt x="26028" y="888"/>
                  </a:cubicBezTo>
                  <a:cubicBezTo>
                    <a:pt x="24216" y="703"/>
                    <a:pt x="23514" y="1554"/>
                    <a:pt x="23588" y="3180"/>
                  </a:cubicBezTo>
                  <a:cubicBezTo>
                    <a:pt x="23846" y="3587"/>
                    <a:pt x="24253" y="3957"/>
                    <a:pt x="24660" y="4253"/>
                  </a:cubicBezTo>
                  <a:cubicBezTo>
                    <a:pt x="25177" y="4105"/>
                    <a:pt x="25103" y="3365"/>
                    <a:pt x="25584" y="3291"/>
                  </a:cubicBezTo>
                  <a:cubicBezTo>
                    <a:pt x="25880" y="3254"/>
                    <a:pt x="26213" y="3328"/>
                    <a:pt x="26508" y="3513"/>
                  </a:cubicBezTo>
                  <a:cubicBezTo>
                    <a:pt x="27026" y="3809"/>
                    <a:pt x="27543" y="4511"/>
                    <a:pt x="27950" y="4733"/>
                  </a:cubicBezTo>
                  <a:cubicBezTo>
                    <a:pt x="28653" y="4437"/>
                    <a:pt x="29355" y="4696"/>
                    <a:pt x="30021" y="4955"/>
                  </a:cubicBezTo>
                  <a:cubicBezTo>
                    <a:pt x="30464" y="5140"/>
                    <a:pt x="31056" y="5251"/>
                    <a:pt x="31204" y="5657"/>
                  </a:cubicBezTo>
                  <a:cubicBezTo>
                    <a:pt x="31388" y="6841"/>
                    <a:pt x="30649" y="7173"/>
                    <a:pt x="30353" y="7950"/>
                  </a:cubicBezTo>
                  <a:cubicBezTo>
                    <a:pt x="30760" y="8024"/>
                    <a:pt x="30945" y="8430"/>
                    <a:pt x="31425" y="8504"/>
                  </a:cubicBezTo>
                  <a:close/>
                  <a:moveTo>
                    <a:pt x="26989" y="4881"/>
                  </a:moveTo>
                  <a:cubicBezTo>
                    <a:pt x="26804" y="4733"/>
                    <a:pt x="25954" y="3920"/>
                    <a:pt x="25769" y="4216"/>
                  </a:cubicBezTo>
                  <a:cubicBezTo>
                    <a:pt x="25362" y="4918"/>
                    <a:pt x="24475" y="5547"/>
                    <a:pt x="23883" y="6323"/>
                  </a:cubicBezTo>
                  <a:cubicBezTo>
                    <a:pt x="23514" y="6767"/>
                    <a:pt x="23218" y="7284"/>
                    <a:pt x="22959" y="7691"/>
                  </a:cubicBezTo>
                  <a:cubicBezTo>
                    <a:pt x="23772" y="8098"/>
                    <a:pt x="24586" y="8578"/>
                    <a:pt x="25362" y="9096"/>
                  </a:cubicBezTo>
                  <a:cubicBezTo>
                    <a:pt x="25325" y="8985"/>
                    <a:pt x="25325" y="8874"/>
                    <a:pt x="25362" y="8763"/>
                  </a:cubicBezTo>
                  <a:cubicBezTo>
                    <a:pt x="26286" y="7876"/>
                    <a:pt x="26915" y="6619"/>
                    <a:pt x="27691" y="5584"/>
                  </a:cubicBezTo>
                  <a:cubicBezTo>
                    <a:pt x="27359" y="5473"/>
                    <a:pt x="27248" y="5140"/>
                    <a:pt x="26989" y="4881"/>
                  </a:cubicBezTo>
                  <a:close/>
                  <a:moveTo>
                    <a:pt x="28837" y="5399"/>
                  </a:moveTo>
                  <a:cubicBezTo>
                    <a:pt x="28800" y="5510"/>
                    <a:pt x="28727" y="5547"/>
                    <a:pt x="28727" y="5694"/>
                  </a:cubicBezTo>
                  <a:cubicBezTo>
                    <a:pt x="29244" y="5953"/>
                    <a:pt x="29799" y="6175"/>
                    <a:pt x="30353" y="6323"/>
                  </a:cubicBezTo>
                  <a:cubicBezTo>
                    <a:pt x="30464" y="6212"/>
                    <a:pt x="30501" y="6064"/>
                    <a:pt x="30464" y="5953"/>
                  </a:cubicBezTo>
                  <a:cubicBezTo>
                    <a:pt x="29873" y="5805"/>
                    <a:pt x="29503" y="5473"/>
                    <a:pt x="28800" y="5399"/>
                  </a:cubicBezTo>
                  <a:close/>
                  <a:moveTo>
                    <a:pt x="29281" y="6397"/>
                  </a:moveTo>
                  <a:cubicBezTo>
                    <a:pt x="28727" y="6175"/>
                    <a:pt x="28320" y="5768"/>
                    <a:pt x="28098" y="6397"/>
                  </a:cubicBezTo>
                  <a:cubicBezTo>
                    <a:pt x="28727" y="6619"/>
                    <a:pt x="29318" y="6914"/>
                    <a:pt x="29947" y="7173"/>
                  </a:cubicBezTo>
                  <a:cubicBezTo>
                    <a:pt x="29984" y="6951"/>
                    <a:pt x="30168" y="6877"/>
                    <a:pt x="30242" y="6693"/>
                  </a:cubicBezTo>
                  <a:cubicBezTo>
                    <a:pt x="29947" y="6582"/>
                    <a:pt x="29614" y="6545"/>
                    <a:pt x="29244" y="6397"/>
                  </a:cubicBezTo>
                  <a:close/>
                  <a:moveTo>
                    <a:pt x="27839" y="6730"/>
                  </a:moveTo>
                  <a:cubicBezTo>
                    <a:pt x="27728" y="6877"/>
                    <a:pt x="27654" y="7025"/>
                    <a:pt x="27580" y="7173"/>
                  </a:cubicBezTo>
                  <a:cubicBezTo>
                    <a:pt x="28209" y="7358"/>
                    <a:pt x="28837" y="7617"/>
                    <a:pt x="29429" y="7987"/>
                  </a:cubicBezTo>
                  <a:cubicBezTo>
                    <a:pt x="29540" y="7839"/>
                    <a:pt x="29614" y="7691"/>
                    <a:pt x="29688" y="7506"/>
                  </a:cubicBezTo>
                  <a:cubicBezTo>
                    <a:pt x="29059" y="7247"/>
                    <a:pt x="28468" y="6951"/>
                    <a:pt x="27802" y="6730"/>
                  </a:cubicBezTo>
                  <a:close/>
                  <a:moveTo>
                    <a:pt x="28024" y="17451"/>
                  </a:moveTo>
                  <a:cubicBezTo>
                    <a:pt x="28616" y="17266"/>
                    <a:pt x="29133" y="16638"/>
                    <a:pt x="29429" y="16305"/>
                  </a:cubicBezTo>
                  <a:cubicBezTo>
                    <a:pt x="29540" y="15307"/>
                    <a:pt x="29355" y="14309"/>
                    <a:pt x="28837" y="13421"/>
                  </a:cubicBezTo>
                  <a:cubicBezTo>
                    <a:pt x="28209" y="12164"/>
                    <a:pt x="27285" y="11647"/>
                    <a:pt x="26213" y="10685"/>
                  </a:cubicBezTo>
                  <a:cubicBezTo>
                    <a:pt x="25584" y="10168"/>
                    <a:pt x="24882" y="9687"/>
                    <a:pt x="24142" y="9281"/>
                  </a:cubicBezTo>
                  <a:cubicBezTo>
                    <a:pt x="23070" y="8541"/>
                    <a:pt x="21887" y="7950"/>
                    <a:pt x="20630" y="7580"/>
                  </a:cubicBezTo>
                  <a:cubicBezTo>
                    <a:pt x="19595" y="7284"/>
                    <a:pt x="17414" y="6877"/>
                    <a:pt x="17081" y="7987"/>
                  </a:cubicBezTo>
                  <a:cubicBezTo>
                    <a:pt x="16822" y="8726"/>
                    <a:pt x="17266" y="9909"/>
                    <a:pt x="17709" y="9983"/>
                  </a:cubicBezTo>
                  <a:cubicBezTo>
                    <a:pt x="17968" y="10020"/>
                    <a:pt x="18412" y="9687"/>
                    <a:pt x="18744" y="9613"/>
                  </a:cubicBezTo>
                  <a:cubicBezTo>
                    <a:pt x="20001" y="9355"/>
                    <a:pt x="21850" y="10168"/>
                    <a:pt x="22848" y="10649"/>
                  </a:cubicBezTo>
                  <a:cubicBezTo>
                    <a:pt x="23144" y="10796"/>
                    <a:pt x="23440" y="11092"/>
                    <a:pt x="23772" y="11277"/>
                  </a:cubicBezTo>
                  <a:cubicBezTo>
                    <a:pt x="24475" y="11721"/>
                    <a:pt x="25140" y="12238"/>
                    <a:pt x="25732" y="12867"/>
                  </a:cubicBezTo>
                  <a:cubicBezTo>
                    <a:pt x="26323" y="13532"/>
                    <a:pt x="26952" y="14383"/>
                    <a:pt x="26804" y="15640"/>
                  </a:cubicBezTo>
                  <a:cubicBezTo>
                    <a:pt x="26730" y="16379"/>
                    <a:pt x="26250" y="16564"/>
                    <a:pt x="25991" y="17266"/>
                  </a:cubicBezTo>
                  <a:cubicBezTo>
                    <a:pt x="26619" y="17525"/>
                    <a:pt x="27322" y="17599"/>
                    <a:pt x="27987" y="17451"/>
                  </a:cubicBezTo>
                  <a:close/>
                  <a:moveTo>
                    <a:pt x="27285" y="7543"/>
                  </a:moveTo>
                  <a:cubicBezTo>
                    <a:pt x="27174" y="7691"/>
                    <a:pt x="27100" y="7802"/>
                    <a:pt x="27063" y="7950"/>
                  </a:cubicBezTo>
                  <a:cubicBezTo>
                    <a:pt x="27580" y="8282"/>
                    <a:pt x="28135" y="8541"/>
                    <a:pt x="28727" y="8726"/>
                  </a:cubicBezTo>
                  <a:cubicBezTo>
                    <a:pt x="28948" y="8652"/>
                    <a:pt x="29022" y="8467"/>
                    <a:pt x="29096" y="8245"/>
                  </a:cubicBezTo>
                  <a:cubicBezTo>
                    <a:pt x="28505" y="8024"/>
                    <a:pt x="28061" y="7617"/>
                    <a:pt x="27285" y="7543"/>
                  </a:cubicBezTo>
                  <a:close/>
                  <a:moveTo>
                    <a:pt x="26730" y="8282"/>
                  </a:moveTo>
                  <a:cubicBezTo>
                    <a:pt x="26693" y="8430"/>
                    <a:pt x="26545" y="8467"/>
                    <a:pt x="26471" y="8652"/>
                  </a:cubicBezTo>
                  <a:cubicBezTo>
                    <a:pt x="27063" y="8837"/>
                    <a:pt x="27580" y="9133"/>
                    <a:pt x="28061" y="9502"/>
                  </a:cubicBezTo>
                  <a:cubicBezTo>
                    <a:pt x="28283" y="9428"/>
                    <a:pt x="28357" y="9207"/>
                    <a:pt x="28505" y="9059"/>
                  </a:cubicBezTo>
                  <a:cubicBezTo>
                    <a:pt x="27876" y="8874"/>
                    <a:pt x="27285" y="8615"/>
                    <a:pt x="26730" y="8282"/>
                  </a:cubicBezTo>
                  <a:close/>
                  <a:moveTo>
                    <a:pt x="26139" y="8985"/>
                  </a:moveTo>
                  <a:cubicBezTo>
                    <a:pt x="26102" y="9059"/>
                    <a:pt x="26065" y="9096"/>
                    <a:pt x="26028" y="9170"/>
                  </a:cubicBezTo>
                  <a:cubicBezTo>
                    <a:pt x="26693" y="9244"/>
                    <a:pt x="26841" y="9835"/>
                    <a:pt x="27507" y="9946"/>
                  </a:cubicBezTo>
                  <a:cubicBezTo>
                    <a:pt x="27507" y="10057"/>
                    <a:pt x="27654" y="10020"/>
                    <a:pt x="27617" y="10168"/>
                  </a:cubicBezTo>
                  <a:cubicBezTo>
                    <a:pt x="27728" y="10094"/>
                    <a:pt x="27839" y="9983"/>
                    <a:pt x="27876" y="9835"/>
                  </a:cubicBezTo>
                  <a:cubicBezTo>
                    <a:pt x="27359" y="9465"/>
                    <a:pt x="26767" y="9170"/>
                    <a:pt x="26139" y="8985"/>
                  </a:cubicBezTo>
                  <a:close/>
                  <a:moveTo>
                    <a:pt x="26952" y="10279"/>
                  </a:moveTo>
                  <a:cubicBezTo>
                    <a:pt x="27063" y="10390"/>
                    <a:pt x="27211" y="10759"/>
                    <a:pt x="27433" y="10538"/>
                  </a:cubicBezTo>
                  <a:cubicBezTo>
                    <a:pt x="26989" y="10279"/>
                    <a:pt x="26619" y="9798"/>
                    <a:pt x="26176" y="9687"/>
                  </a:cubicBezTo>
                  <a:cubicBezTo>
                    <a:pt x="26434" y="9872"/>
                    <a:pt x="26693" y="10094"/>
                    <a:pt x="26952" y="10279"/>
                  </a:cubicBezTo>
                  <a:close/>
                  <a:moveTo>
                    <a:pt x="15639" y="29134"/>
                  </a:moveTo>
                  <a:cubicBezTo>
                    <a:pt x="16785" y="27655"/>
                    <a:pt x="17857" y="26102"/>
                    <a:pt x="19003" y="24549"/>
                  </a:cubicBezTo>
                  <a:cubicBezTo>
                    <a:pt x="20186" y="23034"/>
                    <a:pt x="21148" y="21444"/>
                    <a:pt x="22442" y="20076"/>
                  </a:cubicBezTo>
                  <a:cubicBezTo>
                    <a:pt x="23329" y="19078"/>
                    <a:pt x="24253" y="17895"/>
                    <a:pt x="25214" y="16860"/>
                  </a:cubicBezTo>
                  <a:cubicBezTo>
                    <a:pt x="25547" y="16527"/>
                    <a:pt x="25843" y="16120"/>
                    <a:pt x="26028" y="15713"/>
                  </a:cubicBezTo>
                  <a:cubicBezTo>
                    <a:pt x="26065" y="15270"/>
                    <a:pt x="26028" y="14826"/>
                    <a:pt x="25917" y="14420"/>
                  </a:cubicBezTo>
                  <a:cubicBezTo>
                    <a:pt x="25732" y="14013"/>
                    <a:pt x="25473" y="13680"/>
                    <a:pt x="25177" y="13347"/>
                  </a:cubicBezTo>
                  <a:cubicBezTo>
                    <a:pt x="24808" y="12941"/>
                    <a:pt x="24364" y="12571"/>
                    <a:pt x="23883" y="12238"/>
                  </a:cubicBezTo>
                  <a:cubicBezTo>
                    <a:pt x="22663" y="11499"/>
                    <a:pt x="21369" y="10538"/>
                    <a:pt x="19669" y="10353"/>
                  </a:cubicBezTo>
                  <a:cubicBezTo>
                    <a:pt x="18781" y="10242"/>
                    <a:pt x="18560" y="10538"/>
                    <a:pt x="18005" y="10759"/>
                  </a:cubicBezTo>
                  <a:cubicBezTo>
                    <a:pt x="16378" y="12978"/>
                    <a:pt x="14234" y="14900"/>
                    <a:pt x="12496" y="17007"/>
                  </a:cubicBezTo>
                  <a:cubicBezTo>
                    <a:pt x="11868" y="17747"/>
                    <a:pt x="11239" y="18412"/>
                    <a:pt x="10685" y="19152"/>
                  </a:cubicBezTo>
                  <a:cubicBezTo>
                    <a:pt x="10130" y="19928"/>
                    <a:pt x="9539" y="20631"/>
                    <a:pt x="8910" y="21333"/>
                  </a:cubicBezTo>
                  <a:cubicBezTo>
                    <a:pt x="8319" y="22035"/>
                    <a:pt x="7764" y="22812"/>
                    <a:pt x="7210" y="23551"/>
                  </a:cubicBezTo>
                  <a:cubicBezTo>
                    <a:pt x="6618" y="24291"/>
                    <a:pt x="6027" y="25030"/>
                    <a:pt x="5509" y="25806"/>
                  </a:cubicBezTo>
                  <a:cubicBezTo>
                    <a:pt x="5102" y="26398"/>
                    <a:pt x="4733" y="27027"/>
                    <a:pt x="4363" y="27544"/>
                  </a:cubicBezTo>
                  <a:cubicBezTo>
                    <a:pt x="4215" y="27729"/>
                    <a:pt x="3993" y="27988"/>
                    <a:pt x="4030" y="28136"/>
                  </a:cubicBezTo>
                  <a:cubicBezTo>
                    <a:pt x="5102" y="28062"/>
                    <a:pt x="5546" y="28468"/>
                    <a:pt x="6248" y="28801"/>
                  </a:cubicBezTo>
                  <a:cubicBezTo>
                    <a:pt x="6470" y="28912"/>
                    <a:pt x="6729" y="29023"/>
                    <a:pt x="6951" y="29134"/>
                  </a:cubicBezTo>
                  <a:cubicBezTo>
                    <a:pt x="7136" y="29245"/>
                    <a:pt x="7284" y="29467"/>
                    <a:pt x="7505" y="29614"/>
                  </a:cubicBezTo>
                  <a:cubicBezTo>
                    <a:pt x="8171" y="29910"/>
                    <a:pt x="8799" y="30280"/>
                    <a:pt x="9428" y="30687"/>
                  </a:cubicBezTo>
                  <a:cubicBezTo>
                    <a:pt x="10500" y="31463"/>
                    <a:pt x="11276" y="32572"/>
                    <a:pt x="12090" y="33496"/>
                  </a:cubicBezTo>
                  <a:cubicBezTo>
                    <a:pt x="13088" y="31981"/>
                    <a:pt x="14493" y="30613"/>
                    <a:pt x="15639" y="29134"/>
                  </a:cubicBezTo>
                  <a:close/>
                  <a:moveTo>
                    <a:pt x="9798" y="35271"/>
                  </a:moveTo>
                  <a:cubicBezTo>
                    <a:pt x="10685" y="35345"/>
                    <a:pt x="11720" y="35012"/>
                    <a:pt x="11535" y="34088"/>
                  </a:cubicBezTo>
                  <a:cubicBezTo>
                    <a:pt x="11424" y="33718"/>
                    <a:pt x="10759" y="33053"/>
                    <a:pt x="10352" y="32572"/>
                  </a:cubicBezTo>
                  <a:cubicBezTo>
                    <a:pt x="9945" y="32092"/>
                    <a:pt x="9465" y="31648"/>
                    <a:pt x="8984" y="31278"/>
                  </a:cubicBezTo>
                  <a:cubicBezTo>
                    <a:pt x="8319" y="30835"/>
                    <a:pt x="7542" y="30502"/>
                    <a:pt x="7025" y="30206"/>
                  </a:cubicBezTo>
                  <a:cubicBezTo>
                    <a:pt x="6840" y="30058"/>
                    <a:pt x="6692" y="29873"/>
                    <a:pt x="6544" y="29762"/>
                  </a:cubicBezTo>
                  <a:cubicBezTo>
                    <a:pt x="5768" y="29319"/>
                    <a:pt x="4585" y="28653"/>
                    <a:pt x="3439" y="28949"/>
                  </a:cubicBezTo>
                  <a:cubicBezTo>
                    <a:pt x="3291" y="31167"/>
                    <a:pt x="4659" y="31870"/>
                    <a:pt x="5398" y="33201"/>
                  </a:cubicBezTo>
                  <a:cubicBezTo>
                    <a:pt x="5731" y="32646"/>
                    <a:pt x="6100" y="32165"/>
                    <a:pt x="6544" y="31685"/>
                  </a:cubicBezTo>
                  <a:cubicBezTo>
                    <a:pt x="6803" y="31426"/>
                    <a:pt x="7394" y="31241"/>
                    <a:pt x="7394" y="31759"/>
                  </a:cubicBezTo>
                  <a:cubicBezTo>
                    <a:pt x="7394" y="32055"/>
                    <a:pt x="7099" y="32128"/>
                    <a:pt x="6914" y="32313"/>
                  </a:cubicBezTo>
                  <a:cubicBezTo>
                    <a:pt x="6544" y="32720"/>
                    <a:pt x="6248" y="33349"/>
                    <a:pt x="5916" y="33792"/>
                  </a:cubicBezTo>
                  <a:cubicBezTo>
                    <a:pt x="6729" y="34532"/>
                    <a:pt x="8319" y="35160"/>
                    <a:pt x="9798" y="3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>
              <a:off x="3328450" y="646650"/>
              <a:ext cx="116475" cy="42525"/>
            </a:xfrm>
            <a:custGeom>
              <a:avLst/>
              <a:gdLst/>
              <a:ahLst/>
              <a:cxnLst/>
              <a:rect l="l" t="t" r="r" b="b"/>
              <a:pathLst>
                <a:path w="4659" h="1701" extrusionOk="0">
                  <a:moveTo>
                    <a:pt x="4548" y="1405"/>
                  </a:moveTo>
                  <a:cubicBezTo>
                    <a:pt x="3697" y="1553"/>
                    <a:pt x="2477" y="222"/>
                    <a:pt x="1109" y="850"/>
                  </a:cubicBezTo>
                  <a:cubicBezTo>
                    <a:pt x="740" y="1035"/>
                    <a:pt x="703" y="1368"/>
                    <a:pt x="481" y="1701"/>
                  </a:cubicBezTo>
                  <a:cubicBezTo>
                    <a:pt x="0" y="1701"/>
                    <a:pt x="296" y="1035"/>
                    <a:pt x="407" y="924"/>
                  </a:cubicBezTo>
                  <a:cubicBezTo>
                    <a:pt x="1035" y="0"/>
                    <a:pt x="3032" y="259"/>
                    <a:pt x="3919" y="924"/>
                  </a:cubicBezTo>
                  <a:cubicBezTo>
                    <a:pt x="4252" y="961"/>
                    <a:pt x="4659" y="1072"/>
                    <a:pt x="4548" y="1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>
              <a:off x="3453225" y="685450"/>
              <a:ext cx="13875" cy="13900"/>
            </a:xfrm>
            <a:custGeom>
              <a:avLst/>
              <a:gdLst/>
              <a:ahLst/>
              <a:cxnLst/>
              <a:rect l="l" t="t" r="r" b="b"/>
              <a:pathLst>
                <a:path w="555" h="556" extrusionOk="0">
                  <a:moveTo>
                    <a:pt x="37" y="334"/>
                  </a:moveTo>
                  <a:cubicBezTo>
                    <a:pt x="0" y="75"/>
                    <a:pt x="222" y="1"/>
                    <a:pt x="370" y="75"/>
                  </a:cubicBezTo>
                  <a:cubicBezTo>
                    <a:pt x="555" y="334"/>
                    <a:pt x="185" y="555"/>
                    <a:pt x="37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>
              <a:off x="3477250" y="707650"/>
              <a:ext cx="74900" cy="91525"/>
            </a:xfrm>
            <a:custGeom>
              <a:avLst/>
              <a:gdLst/>
              <a:ahLst/>
              <a:cxnLst/>
              <a:rect l="l" t="t" r="r" b="b"/>
              <a:pathLst>
                <a:path w="2996" h="3661" extrusionOk="0">
                  <a:moveTo>
                    <a:pt x="2810" y="3586"/>
                  </a:moveTo>
                  <a:cubicBezTo>
                    <a:pt x="2699" y="3549"/>
                    <a:pt x="2699" y="3660"/>
                    <a:pt x="2625" y="3623"/>
                  </a:cubicBezTo>
                  <a:cubicBezTo>
                    <a:pt x="2404" y="3291"/>
                    <a:pt x="2293" y="2884"/>
                    <a:pt x="2256" y="2477"/>
                  </a:cubicBezTo>
                  <a:cubicBezTo>
                    <a:pt x="1886" y="1886"/>
                    <a:pt x="1479" y="1331"/>
                    <a:pt x="999" y="813"/>
                  </a:cubicBezTo>
                  <a:cubicBezTo>
                    <a:pt x="777" y="592"/>
                    <a:pt x="1" y="185"/>
                    <a:pt x="666" y="0"/>
                  </a:cubicBezTo>
                  <a:cubicBezTo>
                    <a:pt x="1405" y="666"/>
                    <a:pt x="2071" y="1405"/>
                    <a:pt x="2625" y="2255"/>
                  </a:cubicBezTo>
                  <a:cubicBezTo>
                    <a:pt x="2625" y="2736"/>
                    <a:pt x="2995" y="3143"/>
                    <a:pt x="2810" y="3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>
              <a:off x="3168550" y="811150"/>
              <a:ext cx="55475" cy="37000"/>
            </a:xfrm>
            <a:custGeom>
              <a:avLst/>
              <a:gdLst/>
              <a:ahLst/>
              <a:cxnLst/>
              <a:rect l="l" t="t" r="r" b="b"/>
              <a:pathLst>
                <a:path w="2219" h="1480" extrusionOk="0">
                  <a:moveTo>
                    <a:pt x="2219" y="740"/>
                  </a:moveTo>
                  <a:cubicBezTo>
                    <a:pt x="2182" y="740"/>
                    <a:pt x="2108" y="777"/>
                    <a:pt x="2108" y="851"/>
                  </a:cubicBezTo>
                  <a:cubicBezTo>
                    <a:pt x="1701" y="666"/>
                    <a:pt x="1294" y="592"/>
                    <a:pt x="851" y="666"/>
                  </a:cubicBezTo>
                  <a:cubicBezTo>
                    <a:pt x="444" y="777"/>
                    <a:pt x="703" y="1295"/>
                    <a:pt x="333" y="1480"/>
                  </a:cubicBezTo>
                  <a:cubicBezTo>
                    <a:pt x="0" y="1295"/>
                    <a:pt x="148" y="777"/>
                    <a:pt x="296" y="592"/>
                  </a:cubicBezTo>
                  <a:cubicBezTo>
                    <a:pt x="629" y="75"/>
                    <a:pt x="2145" y="1"/>
                    <a:pt x="2219" y="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>
              <a:off x="3240650" y="827800"/>
              <a:ext cx="13875" cy="13875"/>
            </a:xfrm>
            <a:custGeom>
              <a:avLst/>
              <a:gdLst/>
              <a:ahLst/>
              <a:cxnLst/>
              <a:rect l="l" t="t" r="r" b="b"/>
              <a:pathLst>
                <a:path w="555" h="555" extrusionOk="0">
                  <a:moveTo>
                    <a:pt x="518" y="259"/>
                  </a:moveTo>
                  <a:cubicBezTo>
                    <a:pt x="555" y="333"/>
                    <a:pt x="518" y="481"/>
                    <a:pt x="444" y="555"/>
                  </a:cubicBezTo>
                  <a:lnTo>
                    <a:pt x="259" y="555"/>
                  </a:lnTo>
                  <a:cubicBezTo>
                    <a:pt x="0" y="407"/>
                    <a:pt x="296" y="0"/>
                    <a:pt x="518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>
              <a:off x="3290550" y="837950"/>
              <a:ext cx="153450" cy="172875"/>
            </a:xfrm>
            <a:custGeom>
              <a:avLst/>
              <a:gdLst/>
              <a:ahLst/>
              <a:cxnLst/>
              <a:rect l="l" t="t" r="r" b="b"/>
              <a:pathLst>
                <a:path w="6138" h="6915" extrusionOk="0">
                  <a:moveTo>
                    <a:pt x="2071" y="1887"/>
                  </a:moveTo>
                  <a:cubicBezTo>
                    <a:pt x="1701" y="1517"/>
                    <a:pt x="1294" y="1184"/>
                    <a:pt x="851" y="962"/>
                  </a:cubicBezTo>
                  <a:cubicBezTo>
                    <a:pt x="555" y="851"/>
                    <a:pt x="259" y="703"/>
                    <a:pt x="0" y="519"/>
                  </a:cubicBezTo>
                  <a:cubicBezTo>
                    <a:pt x="222" y="1"/>
                    <a:pt x="999" y="629"/>
                    <a:pt x="1331" y="851"/>
                  </a:cubicBezTo>
                  <a:cubicBezTo>
                    <a:pt x="1516" y="962"/>
                    <a:pt x="1701" y="1036"/>
                    <a:pt x="1886" y="1147"/>
                  </a:cubicBezTo>
                  <a:cubicBezTo>
                    <a:pt x="2034" y="1258"/>
                    <a:pt x="2108" y="1443"/>
                    <a:pt x="2293" y="1554"/>
                  </a:cubicBezTo>
                  <a:cubicBezTo>
                    <a:pt x="2514" y="1665"/>
                    <a:pt x="2736" y="1813"/>
                    <a:pt x="2958" y="1960"/>
                  </a:cubicBezTo>
                  <a:cubicBezTo>
                    <a:pt x="3069" y="2034"/>
                    <a:pt x="3106" y="2219"/>
                    <a:pt x="3217" y="2293"/>
                  </a:cubicBezTo>
                  <a:cubicBezTo>
                    <a:pt x="3550" y="2589"/>
                    <a:pt x="3993" y="2811"/>
                    <a:pt x="4252" y="3070"/>
                  </a:cubicBezTo>
                  <a:cubicBezTo>
                    <a:pt x="4622" y="3476"/>
                    <a:pt x="4918" y="4031"/>
                    <a:pt x="5287" y="4511"/>
                  </a:cubicBezTo>
                  <a:cubicBezTo>
                    <a:pt x="5657" y="4955"/>
                    <a:pt x="5953" y="5510"/>
                    <a:pt x="6138" y="6064"/>
                  </a:cubicBezTo>
                  <a:cubicBezTo>
                    <a:pt x="6138" y="6286"/>
                    <a:pt x="6138" y="6804"/>
                    <a:pt x="5953" y="6841"/>
                  </a:cubicBezTo>
                  <a:cubicBezTo>
                    <a:pt x="5620" y="6915"/>
                    <a:pt x="5768" y="6471"/>
                    <a:pt x="5731" y="6249"/>
                  </a:cubicBezTo>
                  <a:cubicBezTo>
                    <a:pt x="5657" y="5879"/>
                    <a:pt x="5472" y="5547"/>
                    <a:pt x="5287" y="5251"/>
                  </a:cubicBezTo>
                  <a:cubicBezTo>
                    <a:pt x="5102" y="4955"/>
                    <a:pt x="4918" y="4659"/>
                    <a:pt x="4696" y="4437"/>
                  </a:cubicBezTo>
                  <a:cubicBezTo>
                    <a:pt x="4437" y="4105"/>
                    <a:pt x="4252" y="3661"/>
                    <a:pt x="3993" y="3365"/>
                  </a:cubicBezTo>
                  <a:cubicBezTo>
                    <a:pt x="3661" y="3070"/>
                    <a:pt x="3328" y="2811"/>
                    <a:pt x="2958" y="2589"/>
                  </a:cubicBezTo>
                  <a:cubicBezTo>
                    <a:pt x="2699" y="2367"/>
                    <a:pt x="2478" y="1960"/>
                    <a:pt x="2071" y="1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>
              <a:off x="3042850" y="898975"/>
              <a:ext cx="158075" cy="163600"/>
            </a:xfrm>
            <a:custGeom>
              <a:avLst/>
              <a:gdLst/>
              <a:ahLst/>
              <a:cxnLst/>
              <a:rect l="l" t="t" r="r" b="b"/>
              <a:pathLst>
                <a:path w="6323" h="6544" extrusionOk="0">
                  <a:moveTo>
                    <a:pt x="6322" y="259"/>
                  </a:moveTo>
                  <a:cubicBezTo>
                    <a:pt x="6322" y="629"/>
                    <a:pt x="5953" y="776"/>
                    <a:pt x="5731" y="961"/>
                  </a:cubicBezTo>
                  <a:cubicBezTo>
                    <a:pt x="5509" y="1183"/>
                    <a:pt x="5324" y="1442"/>
                    <a:pt x="5102" y="1664"/>
                  </a:cubicBezTo>
                  <a:cubicBezTo>
                    <a:pt x="4733" y="2107"/>
                    <a:pt x="4252" y="2477"/>
                    <a:pt x="3845" y="2884"/>
                  </a:cubicBezTo>
                  <a:cubicBezTo>
                    <a:pt x="3439" y="3290"/>
                    <a:pt x="3106" y="3771"/>
                    <a:pt x="2736" y="4178"/>
                  </a:cubicBezTo>
                  <a:cubicBezTo>
                    <a:pt x="2145" y="4843"/>
                    <a:pt x="1553" y="5472"/>
                    <a:pt x="925" y="6026"/>
                  </a:cubicBezTo>
                  <a:cubicBezTo>
                    <a:pt x="740" y="6211"/>
                    <a:pt x="592" y="6544"/>
                    <a:pt x="296" y="6544"/>
                  </a:cubicBezTo>
                  <a:cubicBezTo>
                    <a:pt x="0" y="6100"/>
                    <a:pt x="629" y="5767"/>
                    <a:pt x="888" y="5509"/>
                  </a:cubicBezTo>
                  <a:cubicBezTo>
                    <a:pt x="1479" y="4880"/>
                    <a:pt x="2034" y="4289"/>
                    <a:pt x="2662" y="3660"/>
                  </a:cubicBezTo>
                  <a:cubicBezTo>
                    <a:pt x="3623" y="2477"/>
                    <a:pt x="4696" y="1405"/>
                    <a:pt x="5842" y="370"/>
                  </a:cubicBezTo>
                  <a:cubicBezTo>
                    <a:pt x="5879" y="222"/>
                    <a:pt x="6211" y="0"/>
                    <a:pt x="6322" y="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>
              <a:off x="2903275" y="894350"/>
              <a:ext cx="348475" cy="433500"/>
            </a:xfrm>
            <a:custGeom>
              <a:avLst/>
              <a:gdLst/>
              <a:ahLst/>
              <a:cxnLst/>
              <a:rect l="l" t="t" r="r" b="b"/>
              <a:pathLst>
                <a:path w="13939" h="17340" extrusionOk="0">
                  <a:moveTo>
                    <a:pt x="12830" y="1886"/>
                  </a:moveTo>
                  <a:cubicBezTo>
                    <a:pt x="13051" y="1960"/>
                    <a:pt x="13347" y="1960"/>
                    <a:pt x="13310" y="2329"/>
                  </a:cubicBezTo>
                  <a:cubicBezTo>
                    <a:pt x="13125" y="2477"/>
                    <a:pt x="12756" y="2329"/>
                    <a:pt x="12608" y="2181"/>
                  </a:cubicBezTo>
                  <a:cubicBezTo>
                    <a:pt x="12349" y="2588"/>
                    <a:pt x="12016" y="2921"/>
                    <a:pt x="11683" y="3254"/>
                  </a:cubicBezTo>
                  <a:cubicBezTo>
                    <a:pt x="11868" y="3512"/>
                    <a:pt x="12201" y="3475"/>
                    <a:pt x="12201" y="3845"/>
                  </a:cubicBezTo>
                  <a:cubicBezTo>
                    <a:pt x="12201" y="4437"/>
                    <a:pt x="11462" y="4141"/>
                    <a:pt x="11129" y="3882"/>
                  </a:cubicBezTo>
                  <a:cubicBezTo>
                    <a:pt x="10685" y="4289"/>
                    <a:pt x="10316" y="4732"/>
                    <a:pt x="9946" y="5213"/>
                  </a:cubicBezTo>
                  <a:cubicBezTo>
                    <a:pt x="10168" y="5324"/>
                    <a:pt x="10463" y="5435"/>
                    <a:pt x="10500" y="5731"/>
                  </a:cubicBezTo>
                  <a:cubicBezTo>
                    <a:pt x="10463" y="5731"/>
                    <a:pt x="10500" y="5768"/>
                    <a:pt x="10463" y="5805"/>
                  </a:cubicBezTo>
                  <a:cubicBezTo>
                    <a:pt x="10205" y="5989"/>
                    <a:pt x="9983" y="5583"/>
                    <a:pt x="9687" y="5546"/>
                  </a:cubicBezTo>
                  <a:cubicBezTo>
                    <a:pt x="9243" y="5916"/>
                    <a:pt x="8948" y="6433"/>
                    <a:pt x="8541" y="6803"/>
                  </a:cubicBezTo>
                  <a:cubicBezTo>
                    <a:pt x="8689" y="7136"/>
                    <a:pt x="9613" y="7283"/>
                    <a:pt x="9243" y="7801"/>
                  </a:cubicBezTo>
                  <a:cubicBezTo>
                    <a:pt x="8948" y="8208"/>
                    <a:pt x="8282" y="7690"/>
                    <a:pt x="8060" y="7431"/>
                  </a:cubicBezTo>
                  <a:cubicBezTo>
                    <a:pt x="7543" y="7949"/>
                    <a:pt x="6988" y="8430"/>
                    <a:pt x="6508" y="8984"/>
                  </a:cubicBezTo>
                  <a:cubicBezTo>
                    <a:pt x="6766" y="9095"/>
                    <a:pt x="7284" y="9169"/>
                    <a:pt x="7062" y="9539"/>
                  </a:cubicBezTo>
                  <a:cubicBezTo>
                    <a:pt x="6803" y="9539"/>
                    <a:pt x="6508" y="9465"/>
                    <a:pt x="6286" y="9317"/>
                  </a:cubicBezTo>
                  <a:cubicBezTo>
                    <a:pt x="5842" y="9760"/>
                    <a:pt x="5435" y="10241"/>
                    <a:pt x="5066" y="10722"/>
                  </a:cubicBezTo>
                  <a:cubicBezTo>
                    <a:pt x="5251" y="11128"/>
                    <a:pt x="5657" y="11868"/>
                    <a:pt x="4992" y="11831"/>
                  </a:cubicBezTo>
                  <a:cubicBezTo>
                    <a:pt x="4733" y="11831"/>
                    <a:pt x="4622" y="11572"/>
                    <a:pt x="4474" y="11387"/>
                  </a:cubicBezTo>
                  <a:cubicBezTo>
                    <a:pt x="4031" y="11757"/>
                    <a:pt x="3624" y="12201"/>
                    <a:pt x="3328" y="12718"/>
                  </a:cubicBezTo>
                  <a:cubicBezTo>
                    <a:pt x="3439" y="12866"/>
                    <a:pt x="3735" y="12903"/>
                    <a:pt x="3624" y="13199"/>
                  </a:cubicBezTo>
                  <a:cubicBezTo>
                    <a:pt x="3439" y="13347"/>
                    <a:pt x="3254" y="13162"/>
                    <a:pt x="3032" y="13125"/>
                  </a:cubicBezTo>
                  <a:cubicBezTo>
                    <a:pt x="2700" y="13605"/>
                    <a:pt x="2367" y="14160"/>
                    <a:pt x="1997" y="14678"/>
                  </a:cubicBezTo>
                  <a:cubicBezTo>
                    <a:pt x="2367" y="14752"/>
                    <a:pt x="2811" y="15454"/>
                    <a:pt x="2293" y="15602"/>
                  </a:cubicBezTo>
                  <a:cubicBezTo>
                    <a:pt x="1960" y="15676"/>
                    <a:pt x="1775" y="15417"/>
                    <a:pt x="1554" y="15269"/>
                  </a:cubicBezTo>
                  <a:cubicBezTo>
                    <a:pt x="1073" y="15491"/>
                    <a:pt x="814" y="17339"/>
                    <a:pt x="1" y="16563"/>
                  </a:cubicBezTo>
                  <a:cubicBezTo>
                    <a:pt x="38" y="16082"/>
                    <a:pt x="260" y="15639"/>
                    <a:pt x="629" y="15343"/>
                  </a:cubicBezTo>
                  <a:cubicBezTo>
                    <a:pt x="1110" y="14567"/>
                    <a:pt x="1701" y="13753"/>
                    <a:pt x="2293" y="12866"/>
                  </a:cubicBezTo>
                  <a:cubicBezTo>
                    <a:pt x="2921" y="11942"/>
                    <a:pt x="3661" y="11091"/>
                    <a:pt x="4437" y="10315"/>
                  </a:cubicBezTo>
                  <a:cubicBezTo>
                    <a:pt x="5214" y="9502"/>
                    <a:pt x="5990" y="8356"/>
                    <a:pt x="6914" y="7505"/>
                  </a:cubicBezTo>
                  <a:cubicBezTo>
                    <a:pt x="7432" y="7025"/>
                    <a:pt x="7875" y="6470"/>
                    <a:pt x="8319" y="5916"/>
                  </a:cubicBezTo>
                  <a:cubicBezTo>
                    <a:pt x="9280" y="4769"/>
                    <a:pt x="10353" y="3623"/>
                    <a:pt x="11388" y="2477"/>
                  </a:cubicBezTo>
                  <a:cubicBezTo>
                    <a:pt x="11868" y="1960"/>
                    <a:pt x="12201" y="1479"/>
                    <a:pt x="12682" y="924"/>
                  </a:cubicBezTo>
                  <a:cubicBezTo>
                    <a:pt x="12867" y="703"/>
                    <a:pt x="13273" y="0"/>
                    <a:pt x="13606" y="481"/>
                  </a:cubicBezTo>
                  <a:cubicBezTo>
                    <a:pt x="13939" y="924"/>
                    <a:pt x="13014" y="1553"/>
                    <a:pt x="12830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>
              <a:off x="3290550" y="933150"/>
              <a:ext cx="84125" cy="74900"/>
            </a:xfrm>
            <a:custGeom>
              <a:avLst/>
              <a:gdLst/>
              <a:ahLst/>
              <a:cxnLst/>
              <a:rect l="l" t="t" r="r" b="b"/>
              <a:pathLst>
                <a:path w="3365" h="2996" extrusionOk="0">
                  <a:moveTo>
                    <a:pt x="3069" y="2996"/>
                  </a:moveTo>
                  <a:cubicBezTo>
                    <a:pt x="2736" y="2922"/>
                    <a:pt x="2662" y="2552"/>
                    <a:pt x="2514" y="2330"/>
                  </a:cubicBezTo>
                  <a:cubicBezTo>
                    <a:pt x="1960" y="1628"/>
                    <a:pt x="1294" y="1036"/>
                    <a:pt x="592" y="593"/>
                  </a:cubicBezTo>
                  <a:cubicBezTo>
                    <a:pt x="444" y="519"/>
                    <a:pt x="37" y="408"/>
                    <a:pt x="0" y="223"/>
                  </a:cubicBezTo>
                  <a:cubicBezTo>
                    <a:pt x="0" y="38"/>
                    <a:pt x="185" y="1"/>
                    <a:pt x="333" y="38"/>
                  </a:cubicBezTo>
                  <a:cubicBezTo>
                    <a:pt x="814" y="223"/>
                    <a:pt x="1221" y="519"/>
                    <a:pt x="1590" y="851"/>
                  </a:cubicBezTo>
                  <a:cubicBezTo>
                    <a:pt x="1960" y="1110"/>
                    <a:pt x="2330" y="1406"/>
                    <a:pt x="2625" y="1776"/>
                  </a:cubicBezTo>
                  <a:cubicBezTo>
                    <a:pt x="2884" y="2071"/>
                    <a:pt x="3365" y="2626"/>
                    <a:pt x="3069" y="29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>
              <a:off x="3271150" y="947950"/>
              <a:ext cx="85050" cy="87825"/>
            </a:xfrm>
            <a:custGeom>
              <a:avLst/>
              <a:gdLst/>
              <a:ahLst/>
              <a:cxnLst/>
              <a:rect l="l" t="t" r="r" b="b"/>
              <a:pathLst>
                <a:path w="3402" h="3513" extrusionOk="0">
                  <a:moveTo>
                    <a:pt x="2736" y="2958"/>
                  </a:moveTo>
                  <a:cubicBezTo>
                    <a:pt x="2070" y="1849"/>
                    <a:pt x="555" y="1627"/>
                    <a:pt x="0" y="407"/>
                  </a:cubicBezTo>
                  <a:cubicBezTo>
                    <a:pt x="259" y="1"/>
                    <a:pt x="555" y="629"/>
                    <a:pt x="776" y="851"/>
                  </a:cubicBezTo>
                  <a:cubicBezTo>
                    <a:pt x="1109" y="1147"/>
                    <a:pt x="1960" y="1590"/>
                    <a:pt x="2292" y="1886"/>
                  </a:cubicBezTo>
                  <a:cubicBezTo>
                    <a:pt x="2588" y="2145"/>
                    <a:pt x="2847" y="2404"/>
                    <a:pt x="3069" y="2736"/>
                  </a:cubicBezTo>
                  <a:cubicBezTo>
                    <a:pt x="3401" y="3254"/>
                    <a:pt x="2921" y="3513"/>
                    <a:pt x="2736" y="2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>
              <a:off x="3262825" y="980300"/>
              <a:ext cx="82275" cy="71200"/>
            </a:xfrm>
            <a:custGeom>
              <a:avLst/>
              <a:gdLst/>
              <a:ahLst/>
              <a:cxnLst/>
              <a:rect l="l" t="t" r="r" b="b"/>
              <a:pathLst>
                <a:path w="3291" h="2848" extrusionOk="0">
                  <a:moveTo>
                    <a:pt x="2884" y="2847"/>
                  </a:moveTo>
                  <a:cubicBezTo>
                    <a:pt x="2366" y="2404"/>
                    <a:pt x="2108" y="1849"/>
                    <a:pt x="1590" y="1405"/>
                  </a:cubicBezTo>
                  <a:cubicBezTo>
                    <a:pt x="1331" y="1184"/>
                    <a:pt x="1036" y="999"/>
                    <a:pt x="777" y="814"/>
                  </a:cubicBezTo>
                  <a:cubicBezTo>
                    <a:pt x="481" y="666"/>
                    <a:pt x="111" y="555"/>
                    <a:pt x="0" y="185"/>
                  </a:cubicBezTo>
                  <a:cubicBezTo>
                    <a:pt x="74" y="74"/>
                    <a:pt x="148" y="0"/>
                    <a:pt x="259" y="74"/>
                  </a:cubicBezTo>
                  <a:cubicBezTo>
                    <a:pt x="1183" y="518"/>
                    <a:pt x="1997" y="1184"/>
                    <a:pt x="2625" y="1997"/>
                  </a:cubicBezTo>
                  <a:cubicBezTo>
                    <a:pt x="2810" y="2219"/>
                    <a:pt x="3291" y="2588"/>
                    <a:pt x="2884" y="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>
              <a:off x="3244325" y="988625"/>
              <a:ext cx="82300" cy="74875"/>
            </a:xfrm>
            <a:custGeom>
              <a:avLst/>
              <a:gdLst/>
              <a:ahLst/>
              <a:cxnLst/>
              <a:rect l="l" t="t" r="r" b="b"/>
              <a:pathLst>
                <a:path w="3292" h="2995" extrusionOk="0">
                  <a:moveTo>
                    <a:pt x="1" y="370"/>
                  </a:moveTo>
                  <a:cubicBezTo>
                    <a:pt x="297" y="0"/>
                    <a:pt x="1073" y="851"/>
                    <a:pt x="1332" y="1035"/>
                  </a:cubicBezTo>
                  <a:cubicBezTo>
                    <a:pt x="2108" y="1627"/>
                    <a:pt x="2441" y="1738"/>
                    <a:pt x="2959" y="2403"/>
                  </a:cubicBezTo>
                  <a:cubicBezTo>
                    <a:pt x="3106" y="2588"/>
                    <a:pt x="3291" y="2958"/>
                    <a:pt x="2959" y="2995"/>
                  </a:cubicBezTo>
                  <a:cubicBezTo>
                    <a:pt x="2811" y="2995"/>
                    <a:pt x="2367" y="2329"/>
                    <a:pt x="2293" y="2255"/>
                  </a:cubicBezTo>
                  <a:cubicBezTo>
                    <a:pt x="1665" y="1627"/>
                    <a:pt x="555" y="1146"/>
                    <a:pt x="1" y="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>
              <a:off x="3234175" y="1020050"/>
              <a:ext cx="77650" cy="62875"/>
            </a:xfrm>
            <a:custGeom>
              <a:avLst/>
              <a:gdLst/>
              <a:ahLst/>
              <a:cxnLst/>
              <a:rect l="l" t="t" r="r" b="b"/>
              <a:pathLst>
                <a:path w="3106" h="2515" extrusionOk="0">
                  <a:moveTo>
                    <a:pt x="2736" y="2514"/>
                  </a:moveTo>
                  <a:cubicBezTo>
                    <a:pt x="2403" y="2440"/>
                    <a:pt x="2477" y="2255"/>
                    <a:pt x="2329" y="2071"/>
                  </a:cubicBezTo>
                  <a:cubicBezTo>
                    <a:pt x="1812" y="1516"/>
                    <a:pt x="1220" y="1035"/>
                    <a:pt x="592" y="666"/>
                  </a:cubicBezTo>
                  <a:cubicBezTo>
                    <a:pt x="444" y="555"/>
                    <a:pt x="0" y="370"/>
                    <a:pt x="0" y="259"/>
                  </a:cubicBezTo>
                  <a:cubicBezTo>
                    <a:pt x="0" y="111"/>
                    <a:pt x="148" y="0"/>
                    <a:pt x="296" y="74"/>
                  </a:cubicBezTo>
                  <a:cubicBezTo>
                    <a:pt x="888" y="296"/>
                    <a:pt x="1405" y="666"/>
                    <a:pt x="1849" y="1109"/>
                  </a:cubicBezTo>
                  <a:cubicBezTo>
                    <a:pt x="2292" y="1479"/>
                    <a:pt x="3106" y="1997"/>
                    <a:pt x="2736" y="2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>
              <a:off x="3422725" y="1013575"/>
              <a:ext cx="13875" cy="21275"/>
            </a:xfrm>
            <a:custGeom>
              <a:avLst/>
              <a:gdLst/>
              <a:ahLst/>
              <a:cxnLst/>
              <a:rect l="l" t="t" r="r" b="b"/>
              <a:pathLst>
                <a:path w="555" h="851" extrusionOk="0">
                  <a:moveTo>
                    <a:pt x="518" y="666"/>
                  </a:moveTo>
                  <a:cubicBezTo>
                    <a:pt x="0" y="851"/>
                    <a:pt x="222" y="0"/>
                    <a:pt x="555" y="407"/>
                  </a:cubicBezTo>
                  <a:cubicBezTo>
                    <a:pt x="555" y="481"/>
                    <a:pt x="555" y="555"/>
                    <a:pt x="518" y="6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>
              <a:off x="3210150" y="1045925"/>
              <a:ext cx="83200" cy="57325"/>
            </a:xfrm>
            <a:custGeom>
              <a:avLst/>
              <a:gdLst/>
              <a:ahLst/>
              <a:cxnLst/>
              <a:rect l="l" t="t" r="r" b="b"/>
              <a:pathLst>
                <a:path w="3328" h="2293" extrusionOk="0">
                  <a:moveTo>
                    <a:pt x="2588" y="2293"/>
                  </a:moveTo>
                  <a:cubicBezTo>
                    <a:pt x="2514" y="2219"/>
                    <a:pt x="2403" y="2108"/>
                    <a:pt x="2514" y="1997"/>
                  </a:cubicBezTo>
                  <a:cubicBezTo>
                    <a:pt x="2218" y="1516"/>
                    <a:pt x="1775" y="1331"/>
                    <a:pt x="1183" y="925"/>
                  </a:cubicBezTo>
                  <a:cubicBezTo>
                    <a:pt x="813" y="703"/>
                    <a:pt x="0" y="370"/>
                    <a:pt x="444" y="0"/>
                  </a:cubicBezTo>
                  <a:lnTo>
                    <a:pt x="518" y="0"/>
                  </a:lnTo>
                  <a:cubicBezTo>
                    <a:pt x="887" y="407"/>
                    <a:pt x="1959" y="814"/>
                    <a:pt x="2477" y="1294"/>
                  </a:cubicBezTo>
                  <a:cubicBezTo>
                    <a:pt x="2662" y="1479"/>
                    <a:pt x="3327" y="2256"/>
                    <a:pt x="2588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>
              <a:off x="3192575" y="1064400"/>
              <a:ext cx="80450" cy="64725"/>
            </a:xfrm>
            <a:custGeom>
              <a:avLst/>
              <a:gdLst/>
              <a:ahLst/>
              <a:cxnLst/>
              <a:rect l="l" t="t" r="r" b="b"/>
              <a:pathLst>
                <a:path w="3218" h="2589" extrusionOk="0">
                  <a:moveTo>
                    <a:pt x="3106" y="2478"/>
                  </a:moveTo>
                  <a:cubicBezTo>
                    <a:pt x="2995" y="2478"/>
                    <a:pt x="2995" y="2589"/>
                    <a:pt x="2847" y="2552"/>
                  </a:cubicBezTo>
                  <a:cubicBezTo>
                    <a:pt x="2625" y="2034"/>
                    <a:pt x="1627" y="1184"/>
                    <a:pt x="1073" y="777"/>
                  </a:cubicBezTo>
                  <a:cubicBezTo>
                    <a:pt x="1073" y="777"/>
                    <a:pt x="1" y="112"/>
                    <a:pt x="629" y="1"/>
                  </a:cubicBezTo>
                  <a:cubicBezTo>
                    <a:pt x="777" y="1"/>
                    <a:pt x="1147" y="297"/>
                    <a:pt x="1295" y="407"/>
                  </a:cubicBezTo>
                  <a:cubicBezTo>
                    <a:pt x="1553" y="629"/>
                    <a:pt x="1923" y="1036"/>
                    <a:pt x="2330" y="1332"/>
                  </a:cubicBezTo>
                  <a:cubicBezTo>
                    <a:pt x="2773" y="1665"/>
                    <a:pt x="3217" y="2034"/>
                    <a:pt x="3106" y="2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>
              <a:off x="3170400" y="1080125"/>
              <a:ext cx="73025" cy="67500"/>
            </a:xfrm>
            <a:custGeom>
              <a:avLst/>
              <a:gdLst/>
              <a:ahLst/>
              <a:cxnLst/>
              <a:rect l="l" t="t" r="r" b="b"/>
              <a:pathLst>
                <a:path w="2921" h="2700" extrusionOk="0">
                  <a:moveTo>
                    <a:pt x="2921" y="2366"/>
                  </a:moveTo>
                  <a:cubicBezTo>
                    <a:pt x="2514" y="2699"/>
                    <a:pt x="2292" y="1997"/>
                    <a:pt x="2071" y="1738"/>
                  </a:cubicBezTo>
                  <a:cubicBezTo>
                    <a:pt x="1775" y="1368"/>
                    <a:pt x="1405" y="962"/>
                    <a:pt x="1183" y="740"/>
                  </a:cubicBezTo>
                  <a:cubicBezTo>
                    <a:pt x="1109" y="666"/>
                    <a:pt x="0" y="0"/>
                    <a:pt x="851" y="37"/>
                  </a:cubicBezTo>
                  <a:cubicBezTo>
                    <a:pt x="1072" y="148"/>
                    <a:pt x="1294" y="296"/>
                    <a:pt x="1442" y="444"/>
                  </a:cubicBezTo>
                  <a:cubicBezTo>
                    <a:pt x="2034" y="999"/>
                    <a:pt x="2514" y="1664"/>
                    <a:pt x="2921" y="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>
              <a:off x="3002175" y="1090275"/>
              <a:ext cx="32375" cy="15750"/>
            </a:xfrm>
            <a:custGeom>
              <a:avLst/>
              <a:gdLst/>
              <a:ahLst/>
              <a:cxnLst/>
              <a:rect l="l" t="t" r="r" b="b"/>
              <a:pathLst>
                <a:path w="1295" h="630" extrusionOk="0">
                  <a:moveTo>
                    <a:pt x="888" y="1"/>
                  </a:moveTo>
                  <a:cubicBezTo>
                    <a:pt x="1295" y="630"/>
                    <a:pt x="1" y="186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>
              <a:off x="3177800" y="1107850"/>
              <a:ext cx="52700" cy="53625"/>
            </a:xfrm>
            <a:custGeom>
              <a:avLst/>
              <a:gdLst/>
              <a:ahLst/>
              <a:cxnLst/>
              <a:rect l="l" t="t" r="r" b="b"/>
              <a:pathLst>
                <a:path w="2108" h="2145" extrusionOk="0">
                  <a:moveTo>
                    <a:pt x="1996" y="2108"/>
                  </a:moveTo>
                  <a:cubicBezTo>
                    <a:pt x="1664" y="2145"/>
                    <a:pt x="1590" y="1812"/>
                    <a:pt x="1516" y="1627"/>
                  </a:cubicBezTo>
                  <a:cubicBezTo>
                    <a:pt x="1072" y="1073"/>
                    <a:pt x="592" y="592"/>
                    <a:pt x="0" y="222"/>
                  </a:cubicBezTo>
                  <a:cubicBezTo>
                    <a:pt x="0" y="111"/>
                    <a:pt x="111" y="74"/>
                    <a:pt x="185" y="0"/>
                  </a:cubicBezTo>
                  <a:cubicBezTo>
                    <a:pt x="629" y="185"/>
                    <a:pt x="1035" y="444"/>
                    <a:pt x="1368" y="777"/>
                  </a:cubicBezTo>
                  <a:cubicBezTo>
                    <a:pt x="1701" y="1147"/>
                    <a:pt x="2107" y="1664"/>
                    <a:pt x="1996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>
              <a:off x="2850600" y="1118950"/>
              <a:ext cx="147900" cy="175625"/>
            </a:xfrm>
            <a:custGeom>
              <a:avLst/>
              <a:gdLst/>
              <a:ahLst/>
              <a:cxnLst/>
              <a:rect l="l" t="t" r="r" b="b"/>
              <a:pathLst>
                <a:path w="5916" h="7025" extrusionOk="0">
                  <a:moveTo>
                    <a:pt x="5805" y="37"/>
                  </a:moveTo>
                  <a:cubicBezTo>
                    <a:pt x="5916" y="481"/>
                    <a:pt x="5472" y="703"/>
                    <a:pt x="5287" y="961"/>
                  </a:cubicBezTo>
                  <a:cubicBezTo>
                    <a:pt x="5102" y="1294"/>
                    <a:pt x="4844" y="1553"/>
                    <a:pt x="4585" y="1812"/>
                  </a:cubicBezTo>
                  <a:cubicBezTo>
                    <a:pt x="3476" y="3327"/>
                    <a:pt x="2182" y="4695"/>
                    <a:pt x="1036" y="6322"/>
                  </a:cubicBezTo>
                  <a:cubicBezTo>
                    <a:pt x="925" y="6507"/>
                    <a:pt x="703" y="6988"/>
                    <a:pt x="592" y="7025"/>
                  </a:cubicBezTo>
                  <a:cubicBezTo>
                    <a:pt x="0" y="7025"/>
                    <a:pt x="703" y="6137"/>
                    <a:pt x="740" y="6100"/>
                  </a:cubicBezTo>
                  <a:cubicBezTo>
                    <a:pt x="1405" y="5176"/>
                    <a:pt x="2071" y="4400"/>
                    <a:pt x="2736" y="3512"/>
                  </a:cubicBezTo>
                  <a:cubicBezTo>
                    <a:pt x="3697" y="2144"/>
                    <a:pt x="4696" y="1183"/>
                    <a:pt x="5583" y="0"/>
                  </a:cubicBezTo>
                  <a:cubicBezTo>
                    <a:pt x="5657" y="0"/>
                    <a:pt x="5731" y="0"/>
                    <a:pt x="580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>
              <a:off x="3154675" y="1134650"/>
              <a:ext cx="58250" cy="50850"/>
            </a:xfrm>
            <a:custGeom>
              <a:avLst/>
              <a:gdLst/>
              <a:ahLst/>
              <a:cxnLst/>
              <a:rect l="l" t="t" r="r" b="b"/>
              <a:pathLst>
                <a:path w="2330" h="2034" extrusionOk="0">
                  <a:moveTo>
                    <a:pt x="2219" y="1923"/>
                  </a:moveTo>
                  <a:cubicBezTo>
                    <a:pt x="1923" y="2034"/>
                    <a:pt x="1738" y="1627"/>
                    <a:pt x="1517" y="1405"/>
                  </a:cubicBezTo>
                  <a:cubicBezTo>
                    <a:pt x="1295" y="1184"/>
                    <a:pt x="1110" y="999"/>
                    <a:pt x="888" y="814"/>
                  </a:cubicBezTo>
                  <a:cubicBezTo>
                    <a:pt x="666" y="629"/>
                    <a:pt x="1" y="296"/>
                    <a:pt x="444" y="1"/>
                  </a:cubicBezTo>
                  <a:cubicBezTo>
                    <a:pt x="481" y="1"/>
                    <a:pt x="481" y="1"/>
                    <a:pt x="518" y="38"/>
                  </a:cubicBezTo>
                  <a:cubicBezTo>
                    <a:pt x="962" y="370"/>
                    <a:pt x="1369" y="703"/>
                    <a:pt x="1775" y="1073"/>
                  </a:cubicBezTo>
                  <a:cubicBezTo>
                    <a:pt x="1960" y="1258"/>
                    <a:pt x="2330" y="1627"/>
                    <a:pt x="2219" y="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>
              <a:off x="3133425" y="1158675"/>
              <a:ext cx="71200" cy="62875"/>
            </a:xfrm>
            <a:custGeom>
              <a:avLst/>
              <a:gdLst/>
              <a:ahLst/>
              <a:cxnLst/>
              <a:rect l="l" t="t" r="r" b="b"/>
              <a:pathLst>
                <a:path w="2848" h="2515" extrusionOk="0">
                  <a:moveTo>
                    <a:pt x="2588" y="2515"/>
                  </a:moveTo>
                  <a:cubicBezTo>
                    <a:pt x="2219" y="2515"/>
                    <a:pt x="2071" y="2071"/>
                    <a:pt x="1849" y="1849"/>
                  </a:cubicBezTo>
                  <a:cubicBezTo>
                    <a:pt x="1516" y="1406"/>
                    <a:pt x="1147" y="1036"/>
                    <a:pt x="740" y="703"/>
                  </a:cubicBezTo>
                  <a:cubicBezTo>
                    <a:pt x="629" y="629"/>
                    <a:pt x="0" y="186"/>
                    <a:pt x="481" y="75"/>
                  </a:cubicBezTo>
                  <a:cubicBezTo>
                    <a:pt x="703" y="1"/>
                    <a:pt x="1405" y="666"/>
                    <a:pt x="1516" y="814"/>
                  </a:cubicBezTo>
                  <a:cubicBezTo>
                    <a:pt x="1775" y="1110"/>
                    <a:pt x="2071" y="1517"/>
                    <a:pt x="2330" y="1849"/>
                  </a:cubicBezTo>
                  <a:cubicBezTo>
                    <a:pt x="2514" y="2034"/>
                    <a:pt x="2847" y="2256"/>
                    <a:pt x="2588" y="2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>
              <a:off x="3119550" y="1171625"/>
              <a:ext cx="65650" cy="73975"/>
            </a:xfrm>
            <a:custGeom>
              <a:avLst/>
              <a:gdLst/>
              <a:ahLst/>
              <a:cxnLst/>
              <a:rect l="l" t="t" r="r" b="b"/>
              <a:pathLst>
                <a:path w="2626" h="2959" extrusionOk="0">
                  <a:moveTo>
                    <a:pt x="2589" y="2810"/>
                  </a:moveTo>
                  <a:cubicBezTo>
                    <a:pt x="2293" y="2958"/>
                    <a:pt x="2108" y="2699"/>
                    <a:pt x="2071" y="2440"/>
                  </a:cubicBezTo>
                  <a:cubicBezTo>
                    <a:pt x="1332" y="1849"/>
                    <a:pt x="666" y="1257"/>
                    <a:pt x="1" y="592"/>
                  </a:cubicBezTo>
                  <a:cubicBezTo>
                    <a:pt x="186" y="0"/>
                    <a:pt x="666" y="740"/>
                    <a:pt x="888" y="962"/>
                  </a:cubicBezTo>
                  <a:cubicBezTo>
                    <a:pt x="1443" y="1479"/>
                    <a:pt x="2626" y="2034"/>
                    <a:pt x="2589" y="2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>
              <a:off x="3089975" y="1201200"/>
              <a:ext cx="86000" cy="65650"/>
            </a:xfrm>
            <a:custGeom>
              <a:avLst/>
              <a:gdLst/>
              <a:ahLst/>
              <a:cxnLst/>
              <a:rect l="l" t="t" r="r" b="b"/>
              <a:pathLst>
                <a:path w="3440" h="2626" extrusionOk="0">
                  <a:moveTo>
                    <a:pt x="3106" y="2625"/>
                  </a:moveTo>
                  <a:cubicBezTo>
                    <a:pt x="2774" y="2625"/>
                    <a:pt x="2848" y="2441"/>
                    <a:pt x="2700" y="2219"/>
                  </a:cubicBezTo>
                  <a:cubicBezTo>
                    <a:pt x="2108" y="1664"/>
                    <a:pt x="1480" y="1184"/>
                    <a:pt x="851" y="740"/>
                  </a:cubicBezTo>
                  <a:cubicBezTo>
                    <a:pt x="629" y="555"/>
                    <a:pt x="1" y="259"/>
                    <a:pt x="444" y="0"/>
                  </a:cubicBezTo>
                  <a:cubicBezTo>
                    <a:pt x="1295" y="518"/>
                    <a:pt x="2108" y="1147"/>
                    <a:pt x="2848" y="1812"/>
                  </a:cubicBezTo>
                  <a:cubicBezTo>
                    <a:pt x="2995" y="1997"/>
                    <a:pt x="3439" y="2367"/>
                    <a:pt x="3106" y="2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>
              <a:off x="3077975" y="1223375"/>
              <a:ext cx="66575" cy="63800"/>
            </a:xfrm>
            <a:custGeom>
              <a:avLst/>
              <a:gdLst/>
              <a:ahLst/>
              <a:cxnLst/>
              <a:rect l="l" t="t" r="r" b="b"/>
              <a:pathLst>
                <a:path w="2663" h="2552" extrusionOk="0">
                  <a:moveTo>
                    <a:pt x="2662" y="2293"/>
                  </a:moveTo>
                  <a:cubicBezTo>
                    <a:pt x="2403" y="2552"/>
                    <a:pt x="2145" y="2219"/>
                    <a:pt x="1997" y="2071"/>
                  </a:cubicBezTo>
                  <a:cubicBezTo>
                    <a:pt x="1405" y="1406"/>
                    <a:pt x="740" y="814"/>
                    <a:pt x="0" y="260"/>
                  </a:cubicBezTo>
                  <a:cubicBezTo>
                    <a:pt x="37" y="38"/>
                    <a:pt x="222" y="1"/>
                    <a:pt x="444" y="75"/>
                  </a:cubicBezTo>
                  <a:cubicBezTo>
                    <a:pt x="887" y="334"/>
                    <a:pt x="1257" y="703"/>
                    <a:pt x="1590" y="1110"/>
                  </a:cubicBezTo>
                  <a:cubicBezTo>
                    <a:pt x="1997" y="1554"/>
                    <a:pt x="2551" y="1849"/>
                    <a:pt x="2662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>
              <a:off x="3045625" y="1248325"/>
              <a:ext cx="84125" cy="61050"/>
            </a:xfrm>
            <a:custGeom>
              <a:avLst/>
              <a:gdLst/>
              <a:ahLst/>
              <a:cxnLst/>
              <a:rect l="l" t="t" r="r" b="b"/>
              <a:pathLst>
                <a:path w="3365" h="2442" extrusionOk="0">
                  <a:moveTo>
                    <a:pt x="3365" y="2293"/>
                  </a:moveTo>
                  <a:cubicBezTo>
                    <a:pt x="3328" y="2330"/>
                    <a:pt x="3291" y="2367"/>
                    <a:pt x="3254" y="2404"/>
                  </a:cubicBezTo>
                  <a:cubicBezTo>
                    <a:pt x="2958" y="2441"/>
                    <a:pt x="2921" y="2219"/>
                    <a:pt x="2847" y="2034"/>
                  </a:cubicBezTo>
                  <a:cubicBezTo>
                    <a:pt x="2329" y="1369"/>
                    <a:pt x="1590" y="1036"/>
                    <a:pt x="740" y="556"/>
                  </a:cubicBezTo>
                  <a:cubicBezTo>
                    <a:pt x="555" y="445"/>
                    <a:pt x="0" y="149"/>
                    <a:pt x="518" y="38"/>
                  </a:cubicBezTo>
                  <a:cubicBezTo>
                    <a:pt x="740" y="1"/>
                    <a:pt x="1257" y="408"/>
                    <a:pt x="1405" y="519"/>
                  </a:cubicBezTo>
                  <a:cubicBezTo>
                    <a:pt x="2181" y="962"/>
                    <a:pt x="3180" y="1406"/>
                    <a:pt x="3365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>
              <a:off x="3045625" y="1266825"/>
              <a:ext cx="59175" cy="56400"/>
            </a:xfrm>
            <a:custGeom>
              <a:avLst/>
              <a:gdLst/>
              <a:ahLst/>
              <a:cxnLst/>
              <a:rect l="l" t="t" r="r" b="b"/>
              <a:pathLst>
                <a:path w="2367" h="2256" extrusionOk="0">
                  <a:moveTo>
                    <a:pt x="2181" y="2256"/>
                  </a:moveTo>
                  <a:cubicBezTo>
                    <a:pt x="1886" y="2256"/>
                    <a:pt x="1738" y="1997"/>
                    <a:pt x="1553" y="1812"/>
                  </a:cubicBezTo>
                  <a:cubicBezTo>
                    <a:pt x="1220" y="1442"/>
                    <a:pt x="851" y="1146"/>
                    <a:pt x="481" y="777"/>
                  </a:cubicBezTo>
                  <a:cubicBezTo>
                    <a:pt x="333" y="629"/>
                    <a:pt x="0" y="481"/>
                    <a:pt x="111" y="185"/>
                  </a:cubicBezTo>
                  <a:cubicBezTo>
                    <a:pt x="370" y="0"/>
                    <a:pt x="555" y="370"/>
                    <a:pt x="740" y="518"/>
                  </a:cubicBezTo>
                  <a:cubicBezTo>
                    <a:pt x="924" y="703"/>
                    <a:pt x="1146" y="888"/>
                    <a:pt x="1294" y="1073"/>
                  </a:cubicBezTo>
                  <a:cubicBezTo>
                    <a:pt x="1664" y="1368"/>
                    <a:pt x="2366" y="1738"/>
                    <a:pt x="2181" y="2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>
              <a:off x="3030825" y="1282525"/>
              <a:ext cx="66575" cy="67500"/>
            </a:xfrm>
            <a:custGeom>
              <a:avLst/>
              <a:gdLst/>
              <a:ahLst/>
              <a:cxnLst/>
              <a:rect l="l" t="t" r="r" b="b"/>
              <a:pathLst>
                <a:path w="2663" h="2700" extrusionOk="0">
                  <a:moveTo>
                    <a:pt x="2478" y="2589"/>
                  </a:moveTo>
                  <a:cubicBezTo>
                    <a:pt x="2108" y="2700"/>
                    <a:pt x="1960" y="2293"/>
                    <a:pt x="1738" y="2145"/>
                  </a:cubicBezTo>
                  <a:cubicBezTo>
                    <a:pt x="1553" y="1960"/>
                    <a:pt x="1332" y="1702"/>
                    <a:pt x="1147" y="1480"/>
                  </a:cubicBezTo>
                  <a:cubicBezTo>
                    <a:pt x="703" y="1110"/>
                    <a:pt x="333" y="666"/>
                    <a:pt x="1" y="186"/>
                  </a:cubicBezTo>
                  <a:cubicBezTo>
                    <a:pt x="75" y="186"/>
                    <a:pt x="1" y="38"/>
                    <a:pt x="112" y="75"/>
                  </a:cubicBezTo>
                  <a:cubicBezTo>
                    <a:pt x="186" y="75"/>
                    <a:pt x="149" y="75"/>
                    <a:pt x="186" y="38"/>
                  </a:cubicBezTo>
                  <a:cubicBezTo>
                    <a:pt x="186" y="1"/>
                    <a:pt x="223" y="38"/>
                    <a:pt x="223" y="75"/>
                  </a:cubicBezTo>
                  <a:cubicBezTo>
                    <a:pt x="740" y="371"/>
                    <a:pt x="1369" y="1184"/>
                    <a:pt x="1886" y="1739"/>
                  </a:cubicBezTo>
                  <a:cubicBezTo>
                    <a:pt x="2145" y="1960"/>
                    <a:pt x="2663" y="2182"/>
                    <a:pt x="2478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>
              <a:off x="3009575" y="1309350"/>
              <a:ext cx="77650" cy="73950"/>
            </a:xfrm>
            <a:custGeom>
              <a:avLst/>
              <a:gdLst/>
              <a:ahLst/>
              <a:cxnLst/>
              <a:rect l="l" t="t" r="r" b="b"/>
              <a:pathLst>
                <a:path w="3106" h="2958" extrusionOk="0">
                  <a:moveTo>
                    <a:pt x="3106" y="2736"/>
                  </a:moveTo>
                  <a:cubicBezTo>
                    <a:pt x="2699" y="2958"/>
                    <a:pt x="2588" y="2477"/>
                    <a:pt x="2403" y="2292"/>
                  </a:cubicBezTo>
                  <a:cubicBezTo>
                    <a:pt x="1775" y="1479"/>
                    <a:pt x="666" y="998"/>
                    <a:pt x="0" y="222"/>
                  </a:cubicBezTo>
                  <a:cubicBezTo>
                    <a:pt x="0" y="111"/>
                    <a:pt x="111" y="0"/>
                    <a:pt x="185" y="0"/>
                  </a:cubicBezTo>
                  <a:cubicBezTo>
                    <a:pt x="518" y="37"/>
                    <a:pt x="666" y="370"/>
                    <a:pt x="962" y="592"/>
                  </a:cubicBezTo>
                  <a:cubicBezTo>
                    <a:pt x="1590" y="998"/>
                    <a:pt x="2145" y="1442"/>
                    <a:pt x="2662" y="1996"/>
                  </a:cubicBezTo>
                  <a:cubicBezTo>
                    <a:pt x="2847" y="2181"/>
                    <a:pt x="3106" y="2440"/>
                    <a:pt x="3106" y="2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>
              <a:off x="2989250" y="1336150"/>
              <a:ext cx="58250" cy="55475"/>
            </a:xfrm>
            <a:custGeom>
              <a:avLst/>
              <a:gdLst/>
              <a:ahLst/>
              <a:cxnLst/>
              <a:rect l="l" t="t" r="r" b="b"/>
              <a:pathLst>
                <a:path w="2330" h="2219" extrusionOk="0">
                  <a:moveTo>
                    <a:pt x="2329" y="2108"/>
                  </a:moveTo>
                  <a:cubicBezTo>
                    <a:pt x="1812" y="2218"/>
                    <a:pt x="1701" y="1627"/>
                    <a:pt x="1479" y="1331"/>
                  </a:cubicBezTo>
                  <a:cubicBezTo>
                    <a:pt x="1035" y="888"/>
                    <a:pt x="555" y="518"/>
                    <a:pt x="0" y="296"/>
                  </a:cubicBezTo>
                  <a:cubicBezTo>
                    <a:pt x="0" y="111"/>
                    <a:pt x="74" y="0"/>
                    <a:pt x="185" y="37"/>
                  </a:cubicBezTo>
                  <a:cubicBezTo>
                    <a:pt x="702" y="37"/>
                    <a:pt x="1294" y="555"/>
                    <a:pt x="1738" y="1035"/>
                  </a:cubicBezTo>
                  <a:cubicBezTo>
                    <a:pt x="2033" y="1331"/>
                    <a:pt x="2255" y="1701"/>
                    <a:pt x="2329" y="2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2967975" y="1364800"/>
              <a:ext cx="61950" cy="45300"/>
            </a:xfrm>
            <a:custGeom>
              <a:avLst/>
              <a:gdLst/>
              <a:ahLst/>
              <a:cxnLst/>
              <a:rect l="l" t="t" r="r" b="b"/>
              <a:pathLst>
                <a:path w="2478" h="1812" extrusionOk="0">
                  <a:moveTo>
                    <a:pt x="2478" y="1590"/>
                  </a:moveTo>
                  <a:cubicBezTo>
                    <a:pt x="2071" y="1812"/>
                    <a:pt x="1923" y="1331"/>
                    <a:pt x="1738" y="1109"/>
                  </a:cubicBezTo>
                  <a:cubicBezTo>
                    <a:pt x="1295" y="666"/>
                    <a:pt x="666" y="370"/>
                    <a:pt x="38" y="333"/>
                  </a:cubicBezTo>
                  <a:cubicBezTo>
                    <a:pt x="1" y="148"/>
                    <a:pt x="75" y="37"/>
                    <a:pt x="186" y="37"/>
                  </a:cubicBezTo>
                  <a:cubicBezTo>
                    <a:pt x="888" y="0"/>
                    <a:pt x="1553" y="296"/>
                    <a:pt x="2034" y="814"/>
                  </a:cubicBezTo>
                  <a:cubicBezTo>
                    <a:pt x="2256" y="999"/>
                    <a:pt x="2404" y="1294"/>
                    <a:pt x="2478" y="15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>
              <a:off x="2828425" y="1366650"/>
              <a:ext cx="40675" cy="52700"/>
            </a:xfrm>
            <a:custGeom>
              <a:avLst/>
              <a:gdLst/>
              <a:ahLst/>
              <a:cxnLst/>
              <a:rect l="l" t="t" r="r" b="b"/>
              <a:pathLst>
                <a:path w="1627" h="2108" extrusionOk="0">
                  <a:moveTo>
                    <a:pt x="1553" y="1886"/>
                  </a:moveTo>
                  <a:cubicBezTo>
                    <a:pt x="1220" y="2108"/>
                    <a:pt x="961" y="1664"/>
                    <a:pt x="776" y="1294"/>
                  </a:cubicBezTo>
                  <a:cubicBezTo>
                    <a:pt x="555" y="888"/>
                    <a:pt x="0" y="0"/>
                    <a:pt x="703" y="74"/>
                  </a:cubicBezTo>
                  <a:cubicBezTo>
                    <a:pt x="850" y="555"/>
                    <a:pt x="1072" y="1035"/>
                    <a:pt x="1331" y="1479"/>
                  </a:cubicBezTo>
                  <a:cubicBezTo>
                    <a:pt x="1442" y="1590"/>
                    <a:pt x="1627" y="1590"/>
                    <a:pt x="1553" y="1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>
              <a:off x="2909750" y="1447975"/>
              <a:ext cx="75825" cy="47175"/>
            </a:xfrm>
            <a:custGeom>
              <a:avLst/>
              <a:gdLst/>
              <a:ahLst/>
              <a:cxnLst/>
              <a:rect l="l" t="t" r="r" b="b"/>
              <a:pathLst>
                <a:path w="3033" h="1887" extrusionOk="0">
                  <a:moveTo>
                    <a:pt x="1110" y="1110"/>
                  </a:moveTo>
                  <a:cubicBezTo>
                    <a:pt x="1479" y="1258"/>
                    <a:pt x="2404" y="1590"/>
                    <a:pt x="2515" y="1073"/>
                  </a:cubicBezTo>
                  <a:cubicBezTo>
                    <a:pt x="2552" y="777"/>
                    <a:pt x="2404" y="814"/>
                    <a:pt x="2367" y="555"/>
                  </a:cubicBezTo>
                  <a:cubicBezTo>
                    <a:pt x="2699" y="1"/>
                    <a:pt x="3032" y="925"/>
                    <a:pt x="2884" y="1295"/>
                  </a:cubicBezTo>
                  <a:cubicBezTo>
                    <a:pt x="2625" y="1701"/>
                    <a:pt x="2108" y="1886"/>
                    <a:pt x="1664" y="1738"/>
                  </a:cubicBezTo>
                  <a:cubicBezTo>
                    <a:pt x="1221" y="1590"/>
                    <a:pt x="814" y="1332"/>
                    <a:pt x="481" y="1036"/>
                  </a:cubicBezTo>
                  <a:cubicBezTo>
                    <a:pt x="370" y="962"/>
                    <a:pt x="1" y="925"/>
                    <a:pt x="38" y="703"/>
                  </a:cubicBezTo>
                  <a:cubicBezTo>
                    <a:pt x="148" y="222"/>
                    <a:pt x="1110" y="925"/>
                    <a:pt x="1110" y="11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364;p34">
            <a:extLst>
              <a:ext uri="{FF2B5EF4-FFF2-40B4-BE49-F238E27FC236}">
                <a16:creationId xmlns:a16="http://schemas.microsoft.com/office/drawing/2014/main" id="{B2FD5770-97AE-0E4D-89C1-065FE7A3A94C}"/>
              </a:ext>
            </a:extLst>
          </p:cNvPr>
          <p:cNvSpPr txBox="1">
            <a:spLocks/>
          </p:cNvSpPr>
          <p:nvPr/>
        </p:nvSpPr>
        <p:spPr>
          <a:xfrm>
            <a:off x="5960415" y="1638930"/>
            <a:ext cx="276615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 Brush"/>
              <a:buNone/>
              <a:defRPr sz="55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600" err="1"/>
              <a:t>Undersampling</a:t>
            </a:r>
            <a:endParaRPr lang="it-IT" sz="3600"/>
          </a:p>
        </p:txBody>
      </p:sp>
      <p:sp>
        <p:nvSpPr>
          <p:cNvPr id="2315" name="Google Shape;2365;p34">
            <a:extLst>
              <a:ext uri="{FF2B5EF4-FFF2-40B4-BE49-F238E27FC236}">
                <a16:creationId xmlns:a16="http://schemas.microsoft.com/office/drawing/2014/main" id="{EDB49191-2357-C4D4-028E-14C22279B13F}"/>
              </a:ext>
            </a:extLst>
          </p:cNvPr>
          <p:cNvSpPr txBox="1">
            <a:spLocks/>
          </p:cNvSpPr>
          <p:nvPr/>
        </p:nvSpPr>
        <p:spPr>
          <a:xfrm>
            <a:off x="5963980" y="2577406"/>
            <a:ext cx="2762586" cy="154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" err="1"/>
              <a:t>RandomUnderSampler</a:t>
            </a:r>
          </a:p>
          <a:p>
            <a:pPr marL="0" indent="0"/>
            <a:endParaRPr lang="es">
              <a:solidFill>
                <a:srgbClr val="059198"/>
              </a:solidFill>
            </a:endParaRPr>
          </a:p>
          <a:p>
            <a:pPr marL="0" indent="0"/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RandomUndersampler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elimina casualmente alcuni esempi dalla classe più rappresentata. </a:t>
            </a:r>
            <a:endParaRPr lang="es">
              <a:solidFill>
                <a:schemeClr val="bg2">
                  <a:lumMod val="75000"/>
                </a:schemeClr>
              </a:solidFill>
            </a:endParaRPr>
          </a:p>
          <a:p>
            <a:pPr marL="0" indent="0"/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In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questo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modo, si cerca di ridurre il numero di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esempi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della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" sz="1200" err="1">
                <a:solidFill>
                  <a:schemeClr val="bg2">
                    <a:lumMod val="75000"/>
                  </a:schemeClr>
                </a:solidFill>
              </a:rPr>
              <a:t>classe</a:t>
            </a:r>
            <a:r>
              <a:rPr lang="es" sz="1200">
                <a:solidFill>
                  <a:schemeClr val="bg2">
                    <a:lumMod val="75000"/>
                  </a:schemeClr>
                </a:solidFill>
              </a:rPr>
              <a:t> dominante</a:t>
            </a:r>
            <a:endParaRPr lang="e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7397DA-7A4B-42A0-3F30-69B52902E40A}"/>
              </a:ext>
            </a:extLst>
          </p:cNvPr>
          <p:cNvSpPr txBox="1"/>
          <p:nvPr/>
        </p:nvSpPr>
        <p:spPr>
          <a:xfrm>
            <a:off x="2088715" y="174581"/>
            <a:ext cx="513880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5500">
                <a:solidFill>
                  <a:srgbClr val="282A5E"/>
                </a:solidFill>
                <a:latin typeface="Caveat Brush"/>
              </a:rPr>
              <a:t>Data </a:t>
            </a:r>
            <a:r>
              <a:rPr lang="es-ES" sz="5500" err="1">
                <a:solidFill>
                  <a:srgbClr val="282A5E"/>
                </a:solidFill>
                <a:latin typeface="Caveat Brush"/>
              </a:rPr>
              <a:t>Balancing</a:t>
            </a:r>
            <a:endParaRPr lang="it-IT" sz="5500" err="1">
              <a:solidFill>
                <a:srgbClr val="282A5E"/>
              </a:solidFill>
              <a:latin typeface="Caveat Brush"/>
            </a:endParaRPr>
          </a:p>
        </p:txBody>
      </p:sp>
      <p:pic>
        <p:nvPicPr>
          <p:cNvPr id="5" name="Immagine 4" descr="Immagine che contiene cartone animato, simbolo, Carminio&#10;&#10;Descrizione generata automaticamente">
            <a:extLst>
              <a:ext uri="{FF2B5EF4-FFF2-40B4-BE49-F238E27FC236}">
                <a16:creationId xmlns:a16="http://schemas.microsoft.com/office/drawing/2014/main" id="{6C2EBF5D-E123-BB68-5E68-26C2A18C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582" y="2133428"/>
            <a:ext cx="2636136" cy="26204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36"/>
          <p:cNvSpPr txBox="1">
            <a:spLocks noGrp="1"/>
          </p:cNvSpPr>
          <p:nvPr>
            <p:ph type="title"/>
          </p:nvPr>
        </p:nvSpPr>
        <p:spPr>
          <a:xfrm>
            <a:off x="787977" y="1918275"/>
            <a:ext cx="2477775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Introduzione</a:t>
            </a:r>
            <a:endParaRPr/>
          </a:p>
        </p:txBody>
      </p:sp>
      <p:sp>
        <p:nvSpPr>
          <p:cNvPr id="2543" name="Google Shape;2543;p36"/>
          <p:cNvSpPr txBox="1">
            <a:spLocks noGrp="1"/>
          </p:cNvSpPr>
          <p:nvPr>
            <p:ph type="title" idx="2"/>
          </p:nvPr>
        </p:nvSpPr>
        <p:spPr>
          <a:xfrm>
            <a:off x="3435727" y="1918275"/>
            <a:ext cx="229925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Metodologia</a:t>
            </a:r>
            <a:endParaRPr/>
          </a:p>
        </p:txBody>
      </p:sp>
      <p:sp>
        <p:nvSpPr>
          <p:cNvPr id="2545" name="Google Shape;2545;p36"/>
          <p:cNvSpPr txBox="1">
            <a:spLocks noGrp="1"/>
          </p:cNvSpPr>
          <p:nvPr>
            <p:ph type="title" idx="4"/>
          </p:nvPr>
        </p:nvSpPr>
        <p:spPr>
          <a:xfrm>
            <a:off x="1369822" y="3333296"/>
            <a:ext cx="3202178" cy="9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Analisi dei risultati</a:t>
            </a:r>
            <a:endParaRPr/>
          </a:p>
        </p:txBody>
      </p:sp>
      <p:sp>
        <p:nvSpPr>
          <p:cNvPr id="2546" name="Google Shape;2546;p36"/>
          <p:cNvSpPr txBox="1">
            <a:spLocks noGrp="1"/>
          </p:cNvSpPr>
          <p:nvPr>
            <p:ph type="title" idx="6"/>
          </p:nvPr>
        </p:nvSpPr>
        <p:spPr>
          <a:xfrm>
            <a:off x="4906932" y="3556378"/>
            <a:ext cx="2477775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5.Conclusioni</a:t>
            </a:r>
            <a:endParaRPr/>
          </a:p>
        </p:txBody>
      </p:sp>
      <p:sp>
        <p:nvSpPr>
          <p:cNvPr id="2548" name="Google Shape;2548;p36"/>
          <p:cNvSpPr txBox="1">
            <a:spLocks noGrp="1"/>
          </p:cNvSpPr>
          <p:nvPr>
            <p:ph type="title" idx="8"/>
          </p:nvPr>
        </p:nvSpPr>
        <p:spPr>
          <a:xfrm>
            <a:off x="5878250" y="1946166"/>
            <a:ext cx="2563603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Modeling</a:t>
            </a:r>
            <a:endParaRPr/>
          </a:p>
        </p:txBody>
      </p:sp>
      <p:grpSp>
        <p:nvGrpSpPr>
          <p:cNvPr id="2552" name="Google Shape;2552;p36"/>
          <p:cNvGrpSpPr/>
          <p:nvPr/>
        </p:nvGrpSpPr>
        <p:grpSpPr>
          <a:xfrm>
            <a:off x="4343757" y="1400614"/>
            <a:ext cx="456486" cy="457719"/>
            <a:chOff x="-28467625" y="2331750"/>
            <a:chExt cx="296150" cy="296950"/>
          </a:xfrm>
        </p:grpSpPr>
        <p:sp>
          <p:nvSpPr>
            <p:cNvPr id="2553" name="Google Shape;2553;p36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6"/>
          <p:cNvGrpSpPr/>
          <p:nvPr/>
        </p:nvGrpSpPr>
        <p:grpSpPr>
          <a:xfrm>
            <a:off x="7160051" y="1490875"/>
            <a:ext cx="375177" cy="455291"/>
            <a:chOff x="-26179575" y="2710600"/>
            <a:chExt cx="243400" cy="295375"/>
          </a:xfrm>
        </p:grpSpPr>
        <p:sp>
          <p:nvSpPr>
            <p:cNvPr id="2556" name="Google Shape;2556;p36"/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6"/>
          <p:cNvGrpSpPr/>
          <p:nvPr/>
        </p:nvGrpSpPr>
        <p:grpSpPr>
          <a:xfrm>
            <a:off x="1865365" y="1401211"/>
            <a:ext cx="457719" cy="456524"/>
            <a:chOff x="-23229925" y="1970225"/>
            <a:chExt cx="296950" cy="296175"/>
          </a:xfrm>
        </p:grpSpPr>
        <p:sp>
          <p:nvSpPr>
            <p:cNvPr id="2568" name="Google Shape;2568;p36"/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36"/>
          <p:cNvGrpSpPr/>
          <p:nvPr/>
        </p:nvGrpSpPr>
        <p:grpSpPr>
          <a:xfrm>
            <a:off x="2740838" y="2856826"/>
            <a:ext cx="460146" cy="428586"/>
            <a:chOff x="-25477800" y="2357750"/>
            <a:chExt cx="298525" cy="278050"/>
          </a:xfrm>
        </p:grpSpPr>
        <p:sp>
          <p:nvSpPr>
            <p:cNvPr id="2573" name="Google Shape;2573;p36"/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36"/>
          <p:cNvGrpSpPr/>
          <p:nvPr/>
        </p:nvGrpSpPr>
        <p:grpSpPr>
          <a:xfrm>
            <a:off x="5999389" y="3007382"/>
            <a:ext cx="455291" cy="456486"/>
            <a:chOff x="-25104475" y="2340425"/>
            <a:chExt cx="295375" cy="296150"/>
          </a:xfrm>
        </p:grpSpPr>
        <p:sp>
          <p:nvSpPr>
            <p:cNvPr id="2576" name="Google Shape;2576;p36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141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36"/>
          <p:cNvSpPr txBox="1">
            <a:spLocks noGrp="1"/>
          </p:cNvSpPr>
          <p:nvPr>
            <p:ph type="title"/>
          </p:nvPr>
        </p:nvSpPr>
        <p:spPr>
          <a:xfrm>
            <a:off x="1363362" y="-493596"/>
            <a:ext cx="2477775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Introduzione</a:t>
            </a:r>
            <a:endParaRPr/>
          </a:p>
        </p:txBody>
      </p:sp>
      <p:sp>
        <p:nvSpPr>
          <p:cNvPr id="2543" name="Google Shape;2543;p36"/>
          <p:cNvSpPr txBox="1">
            <a:spLocks noGrp="1"/>
          </p:cNvSpPr>
          <p:nvPr>
            <p:ph type="title" idx="2"/>
          </p:nvPr>
        </p:nvSpPr>
        <p:spPr>
          <a:xfrm>
            <a:off x="5996660" y="-448264"/>
            <a:ext cx="229925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Metodologia</a:t>
            </a:r>
            <a:endParaRPr/>
          </a:p>
        </p:txBody>
      </p:sp>
      <p:sp>
        <p:nvSpPr>
          <p:cNvPr id="2545" name="Google Shape;2545;p36"/>
          <p:cNvSpPr txBox="1">
            <a:spLocks noGrp="1"/>
          </p:cNvSpPr>
          <p:nvPr>
            <p:ph type="title" idx="4"/>
          </p:nvPr>
        </p:nvSpPr>
        <p:spPr>
          <a:xfrm>
            <a:off x="695493" y="5803743"/>
            <a:ext cx="3202178" cy="9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Analisi dei risultati</a:t>
            </a:r>
            <a:endParaRPr/>
          </a:p>
        </p:txBody>
      </p:sp>
      <p:sp>
        <p:nvSpPr>
          <p:cNvPr id="2546" name="Google Shape;2546;p36"/>
          <p:cNvSpPr txBox="1">
            <a:spLocks noGrp="1"/>
          </p:cNvSpPr>
          <p:nvPr>
            <p:ph type="title" idx="6"/>
          </p:nvPr>
        </p:nvSpPr>
        <p:spPr>
          <a:xfrm>
            <a:off x="4931560" y="6035048"/>
            <a:ext cx="2477775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5.Conclusioni</a:t>
            </a:r>
            <a:endParaRPr/>
          </a:p>
        </p:txBody>
      </p:sp>
      <p:sp>
        <p:nvSpPr>
          <p:cNvPr id="2548" name="Google Shape;2548;p36"/>
          <p:cNvSpPr txBox="1">
            <a:spLocks noGrp="1"/>
          </p:cNvSpPr>
          <p:nvPr>
            <p:ph type="title" idx="8"/>
          </p:nvPr>
        </p:nvSpPr>
        <p:spPr>
          <a:xfrm>
            <a:off x="2271686" y="2938980"/>
            <a:ext cx="4520682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3. </a:t>
            </a:r>
            <a:r>
              <a:rPr lang="it-IT" sz="4000" err="1"/>
              <a:t>Modeling</a:t>
            </a:r>
            <a:endParaRPr lang="it-IT" sz="4000"/>
          </a:p>
        </p:txBody>
      </p:sp>
      <p:grpSp>
        <p:nvGrpSpPr>
          <p:cNvPr id="2552" name="Google Shape;2552;p36"/>
          <p:cNvGrpSpPr/>
          <p:nvPr/>
        </p:nvGrpSpPr>
        <p:grpSpPr>
          <a:xfrm>
            <a:off x="6958678" y="-959393"/>
            <a:ext cx="456486" cy="457719"/>
            <a:chOff x="-28467625" y="2331750"/>
            <a:chExt cx="296150" cy="296950"/>
          </a:xfrm>
        </p:grpSpPr>
        <p:sp>
          <p:nvSpPr>
            <p:cNvPr id="2553" name="Google Shape;2553;p36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6"/>
          <p:cNvGrpSpPr/>
          <p:nvPr/>
        </p:nvGrpSpPr>
        <p:grpSpPr>
          <a:xfrm>
            <a:off x="2440750" y="-1010660"/>
            <a:ext cx="457719" cy="456524"/>
            <a:chOff x="-23229925" y="1970225"/>
            <a:chExt cx="296950" cy="296175"/>
          </a:xfrm>
        </p:grpSpPr>
        <p:sp>
          <p:nvSpPr>
            <p:cNvPr id="2568" name="Google Shape;2568;p36"/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36"/>
          <p:cNvGrpSpPr/>
          <p:nvPr/>
        </p:nvGrpSpPr>
        <p:grpSpPr>
          <a:xfrm>
            <a:off x="2066509" y="5327273"/>
            <a:ext cx="460146" cy="428586"/>
            <a:chOff x="-25477800" y="2357750"/>
            <a:chExt cx="298525" cy="278050"/>
          </a:xfrm>
        </p:grpSpPr>
        <p:sp>
          <p:nvSpPr>
            <p:cNvPr id="2573" name="Google Shape;2573;p36"/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36"/>
          <p:cNvGrpSpPr/>
          <p:nvPr/>
        </p:nvGrpSpPr>
        <p:grpSpPr>
          <a:xfrm>
            <a:off x="6024017" y="5486052"/>
            <a:ext cx="455291" cy="456486"/>
            <a:chOff x="-25104475" y="2340425"/>
            <a:chExt cx="295375" cy="296150"/>
          </a:xfrm>
        </p:grpSpPr>
        <p:sp>
          <p:nvSpPr>
            <p:cNvPr id="2576" name="Google Shape;2576;p36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2555;p36">
            <a:extLst>
              <a:ext uri="{FF2B5EF4-FFF2-40B4-BE49-F238E27FC236}">
                <a16:creationId xmlns:a16="http://schemas.microsoft.com/office/drawing/2014/main" id="{B4648E25-6DFA-9F52-D909-3EA5B2E6B8A8}"/>
              </a:ext>
            </a:extLst>
          </p:cNvPr>
          <p:cNvGrpSpPr/>
          <p:nvPr/>
        </p:nvGrpSpPr>
        <p:grpSpPr>
          <a:xfrm>
            <a:off x="3841137" y="1248937"/>
            <a:ext cx="1412488" cy="1561498"/>
            <a:chOff x="-26179575" y="2710600"/>
            <a:chExt cx="243400" cy="295375"/>
          </a:xfrm>
        </p:grpSpPr>
        <p:sp>
          <p:nvSpPr>
            <p:cNvPr id="6" name="Google Shape;2556;p36">
              <a:extLst>
                <a:ext uri="{FF2B5EF4-FFF2-40B4-BE49-F238E27FC236}">
                  <a16:creationId xmlns:a16="http://schemas.microsoft.com/office/drawing/2014/main" id="{2E1119AC-9D8B-4B88-EB51-24666E8F2F8C}"/>
                </a:ext>
              </a:extLst>
            </p:cNvPr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57;p36">
              <a:extLst>
                <a:ext uri="{FF2B5EF4-FFF2-40B4-BE49-F238E27FC236}">
                  <a16:creationId xmlns:a16="http://schemas.microsoft.com/office/drawing/2014/main" id="{4129DA99-66CA-0ADD-EB07-F202F9558FF4}"/>
                </a:ext>
              </a:extLst>
            </p:cNvPr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58;p36">
              <a:extLst>
                <a:ext uri="{FF2B5EF4-FFF2-40B4-BE49-F238E27FC236}">
                  <a16:creationId xmlns:a16="http://schemas.microsoft.com/office/drawing/2014/main" id="{0162A40C-2B14-BD2D-CDC0-C2804D28745A}"/>
                </a:ext>
              </a:extLst>
            </p:cNvPr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149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555;p36">
            <a:extLst>
              <a:ext uri="{FF2B5EF4-FFF2-40B4-BE49-F238E27FC236}">
                <a16:creationId xmlns:a16="http://schemas.microsoft.com/office/drawing/2014/main" id="{0B70AE9F-F8FF-BC6C-5EC2-365ED73D0AB9}"/>
              </a:ext>
            </a:extLst>
          </p:cNvPr>
          <p:cNvGrpSpPr/>
          <p:nvPr/>
        </p:nvGrpSpPr>
        <p:grpSpPr>
          <a:xfrm>
            <a:off x="1814923" y="80652"/>
            <a:ext cx="507028" cy="547766"/>
            <a:chOff x="-26179575" y="2710600"/>
            <a:chExt cx="243400" cy="295375"/>
          </a:xfrm>
        </p:grpSpPr>
        <p:sp>
          <p:nvSpPr>
            <p:cNvPr id="3" name="Google Shape;2556;p36">
              <a:extLst>
                <a:ext uri="{FF2B5EF4-FFF2-40B4-BE49-F238E27FC236}">
                  <a16:creationId xmlns:a16="http://schemas.microsoft.com/office/drawing/2014/main" id="{0FB6438D-CB63-28AB-0F91-1D81BCBD815D}"/>
                </a:ext>
              </a:extLst>
            </p:cNvPr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57;p36">
              <a:extLst>
                <a:ext uri="{FF2B5EF4-FFF2-40B4-BE49-F238E27FC236}">
                  <a16:creationId xmlns:a16="http://schemas.microsoft.com/office/drawing/2014/main" id="{E2C762FD-E796-38D3-E869-0C1A36B25B58}"/>
                </a:ext>
              </a:extLst>
            </p:cNvPr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58;p36">
              <a:extLst>
                <a:ext uri="{FF2B5EF4-FFF2-40B4-BE49-F238E27FC236}">
                  <a16:creationId xmlns:a16="http://schemas.microsoft.com/office/drawing/2014/main" id="{DF45866F-E35F-F1B2-94F5-CB3939940245}"/>
                </a:ext>
              </a:extLst>
            </p:cNvPr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magine 3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CACA1F3C-C14D-5348-7F26-BC07E78D0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8"/>
          <a:stretch/>
        </p:blipFill>
        <p:spPr>
          <a:xfrm>
            <a:off x="4995746" y="628418"/>
            <a:ext cx="3902927" cy="387462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54B4B-CB64-4F98-B028-140549802209}"/>
              </a:ext>
            </a:extLst>
          </p:cNvPr>
          <p:cNvSpPr txBox="1"/>
          <p:nvPr/>
        </p:nvSpPr>
        <p:spPr>
          <a:xfrm>
            <a:off x="1313659" y="1653633"/>
            <a:ext cx="3109657" cy="183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600"/>
              <a:buFont typeface="Caveat Brush"/>
              <a:buNone/>
              <a:defRPr sz="5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it-IT" sz="2000"/>
              <a:t>Il CRISP-DM è un modello non sequenziale utilizzato per rappresentare il ciclo di vita dei progetti software basati su IA e data-science</a:t>
            </a:r>
          </a:p>
        </p:txBody>
      </p:sp>
      <p:sp>
        <p:nvSpPr>
          <p:cNvPr id="6" name="Google Shape;2541;p36">
            <a:extLst>
              <a:ext uri="{FF2B5EF4-FFF2-40B4-BE49-F238E27FC236}">
                <a16:creationId xmlns:a16="http://schemas.microsoft.com/office/drawing/2014/main" id="{40E5253B-65C5-EA57-D902-8BCA134A2DD3}"/>
              </a:ext>
            </a:extLst>
          </p:cNvPr>
          <p:cNvSpPr txBox="1">
            <a:spLocks/>
          </p:cNvSpPr>
          <p:nvPr/>
        </p:nvSpPr>
        <p:spPr>
          <a:xfrm>
            <a:off x="1868467" y="-129869"/>
            <a:ext cx="3583669" cy="101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veat Brush"/>
              <a:buNone/>
              <a:defRPr sz="3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4400"/>
              <a:t>3. </a:t>
            </a:r>
            <a:r>
              <a:rPr lang="it-IT" sz="4400" err="1"/>
              <a:t>Modeling</a:t>
            </a:r>
            <a:endParaRPr lang="it-IT" sz="4400"/>
          </a:p>
        </p:txBody>
      </p:sp>
    </p:spTree>
    <p:extLst>
      <p:ext uri="{BB962C8B-B14F-4D97-AF65-F5344CB8AC3E}">
        <p14:creationId xmlns:p14="http://schemas.microsoft.com/office/powerpoint/2010/main" val="278788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Algoritmi</a:t>
            </a:r>
            <a:r>
              <a:rPr lang="es"/>
              <a:t> di </a:t>
            </a:r>
            <a:r>
              <a:rPr lang="es" err="1"/>
              <a:t>classificazione</a:t>
            </a:r>
            <a:endParaRPr err="1"/>
          </a:p>
        </p:txBody>
      </p:sp>
      <p:sp>
        <p:nvSpPr>
          <p:cNvPr id="2671" name="Google Shape;2671;p39"/>
          <p:cNvSpPr txBox="1"/>
          <p:nvPr/>
        </p:nvSpPr>
        <p:spPr>
          <a:xfrm>
            <a:off x="6793965" y="2956600"/>
            <a:ext cx="2366926" cy="37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Evoluzione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Decision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6793965" y="2529011"/>
            <a:ext cx="2366926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32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32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742328" y="2512739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777377" y="2509131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742328" y="2948097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777377" y="2936691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361452" y="2520567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390792" y="2509806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6413089" y="2530361"/>
            <a:ext cx="474945" cy="3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Algoritmi</a:t>
            </a:r>
            <a:r>
              <a:rPr lang="es"/>
              <a:t> di </a:t>
            </a:r>
            <a:r>
              <a:rPr lang="es" err="1"/>
              <a:t>classificazione</a:t>
            </a:r>
            <a:endParaRPr err="1"/>
          </a:p>
        </p:txBody>
      </p:sp>
      <p:sp>
        <p:nvSpPr>
          <p:cNvPr id="2671" name="Google Shape;2671;p39"/>
          <p:cNvSpPr txBox="1"/>
          <p:nvPr/>
        </p:nvSpPr>
        <p:spPr>
          <a:xfrm>
            <a:off x="9992720" y="3022384"/>
            <a:ext cx="2366926" cy="37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Evoluzione del Decision Tree</a:t>
            </a:r>
            <a:endParaRPr lang="es" sz="150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9992720" y="2594795"/>
            <a:ext cx="2366926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32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32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3751954" y="2516850"/>
            <a:ext cx="4227750" cy="3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40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40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40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621140" y="5288513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3751954" y="2948097"/>
            <a:ext cx="266194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8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8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621140" y="5716073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3235399" y="2516456"/>
            <a:ext cx="553683" cy="37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234555" y="5289188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9611844" y="2596145"/>
            <a:ext cx="474945" cy="3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pic>
        <p:nvPicPr>
          <p:cNvPr id="3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1A73B275-424A-EF17-8F0E-C2C5FB4C2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1" y="1896658"/>
            <a:ext cx="3098131" cy="1849494"/>
          </a:xfrm>
          <a:prstGeom prst="rect">
            <a:avLst/>
          </a:prstGeom>
        </p:spPr>
      </p:pic>
      <p:pic>
        <p:nvPicPr>
          <p:cNvPr id="4" name="Immagine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27345E16-773A-FA38-FA7A-BD652A36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274" y="3988608"/>
            <a:ext cx="3150704" cy="7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1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Algoritmi</a:t>
            </a:r>
            <a:r>
              <a:rPr lang="es"/>
              <a:t> di </a:t>
            </a:r>
            <a:r>
              <a:rPr lang="es" err="1"/>
              <a:t>classificazione</a:t>
            </a:r>
            <a:endParaRPr err="1"/>
          </a:p>
        </p:txBody>
      </p:sp>
      <p:sp>
        <p:nvSpPr>
          <p:cNvPr id="2671" name="Google Shape;2671;p39"/>
          <p:cNvSpPr txBox="1"/>
          <p:nvPr/>
        </p:nvSpPr>
        <p:spPr>
          <a:xfrm>
            <a:off x="6793965" y="2956600"/>
            <a:ext cx="2366926" cy="37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Evoluzione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Decision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6793965" y="2529011"/>
            <a:ext cx="2366926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32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32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742328" y="2512739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777377" y="2509131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742328" y="2948097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777377" y="2936691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361452" y="2520567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390792" y="2509806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6413089" y="2530361"/>
            <a:ext cx="474945" cy="3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  <p:extLst>
      <p:ext uri="{BB962C8B-B14F-4D97-AF65-F5344CB8AC3E}">
        <p14:creationId xmlns:p14="http://schemas.microsoft.com/office/powerpoint/2010/main" val="2122938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36"/>
          <p:cNvSpPr txBox="1">
            <a:spLocks noGrp="1"/>
          </p:cNvSpPr>
          <p:nvPr>
            <p:ph type="title"/>
          </p:nvPr>
        </p:nvSpPr>
        <p:spPr>
          <a:xfrm>
            <a:off x="787977" y="1918275"/>
            <a:ext cx="2477775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Introduzione</a:t>
            </a:r>
            <a:endParaRPr/>
          </a:p>
        </p:txBody>
      </p:sp>
      <p:sp>
        <p:nvSpPr>
          <p:cNvPr id="2543" name="Google Shape;2543;p36"/>
          <p:cNvSpPr txBox="1">
            <a:spLocks noGrp="1"/>
          </p:cNvSpPr>
          <p:nvPr>
            <p:ph type="title" idx="2"/>
          </p:nvPr>
        </p:nvSpPr>
        <p:spPr>
          <a:xfrm>
            <a:off x="3435727" y="1918275"/>
            <a:ext cx="229925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Metodologia</a:t>
            </a:r>
            <a:endParaRPr/>
          </a:p>
        </p:txBody>
      </p:sp>
      <p:sp>
        <p:nvSpPr>
          <p:cNvPr id="2545" name="Google Shape;2545;p36"/>
          <p:cNvSpPr txBox="1">
            <a:spLocks noGrp="1"/>
          </p:cNvSpPr>
          <p:nvPr>
            <p:ph type="title" idx="4"/>
          </p:nvPr>
        </p:nvSpPr>
        <p:spPr>
          <a:xfrm>
            <a:off x="1369822" y="3333296"/>
            <a:ext cx="3202178" cy="9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Analisi dei risultati</a:t>
            </a:r>
            <a:endParaRPr/>
          </a:p>
        </p:txBody>
      </p:sp>
      <p:sp>
        <p:nvSpPr>
          <p:cNvPr id="2546" name="Google Shape;2546;p36"/>
          <p:cNvSpPr txBox="1">
            <a:spLocks noGrp="1"/>
          </p:cNvSpPr>
          <p:nvPr>
            <p:ph type="title" idx="6"/>
          </p:nvPr>
        </p:nvSpPr>
        <p:spPr>
          <a:xfrm>
            <a:off x="4906932" y="3556378"/>
            <a:ext cx="2477775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5.Conclusioni</a:t>
            </a:r>
            <a:endParaRPr/>
          </a:p>
        </p:txBody>
      </p:sp>
      <p:sp>
        <p:nvSpPr>
          <p:cNvPr id="2548" name="Google Shape;2548;p36"/>
          <p:cNvSpPr txBox="1">
            <a:spLocks noGrp="1"/>
          </p:cNvSpPr>
          <p:nvPr>
            <p:ph type="title" idx="8"/>
          </p:nvPr>
        </p:nvSpPr>
        <p:spPr>
          <a:xfrm>
            <a:off x="5878250" y="1946166"/>
            <a:ext cx="2563603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Modeling</a:t>
            </a:r>
            <a:endParaRPr/>
          </a:p>
        </p:txBody>
      </p:sp>
      <p:grpSp>
        <p:nvGrpSpPr>
          <p:cNvPr id="2552" name="Google Shape;2552;p36"/>
          <p:cNvGrpSpPr/>
          <p:nvPr/>
        </p:nvGrpSpPr>
        <p:grpSpPr>
          <a:xfrm>
            <a:off x="4343757" y="1400614"/>
            <a:ext cx="456486" cy="457719"/>
            <a:chOff x="-28467625" y="2331750"/>
            <a:chExt cx="296150" cy="296950"/>
          </a:xfrm>
        </p:grpSpPr>
        <p:sp>
          <p:nvSpPr>
            <p:cNvPr id="2553" name="Google Shape;2553;p36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6"/>
          <p:cNvGrpSpPr/>
          <p:nvPr/>
        </p:nvGrpSpPr>
        <p:grpSpPr>
          <a:xfrm>
            <a:off x="7160051" y="1490875"/>
            <a:ext cx="375177" cy="455291"/>
            <a:chOff x="-26179575" y="2710600"/>
            <a:chExt cx="243400" cy="295375"/>
          </a:xfrm>
        </p:grpSpPr>
        <p:sp>
          <p:nvSpPr>
            <p:cNvPr id="2556" name="Google Shape;2556;p36"/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6"/>
          <p:cNvGrpSpPr/>
          <p:nvPr/>
        </p:nvGrpSpPr>
        <p:grpSpPr>
          <a:xfrm>
            <a:off x="1865365" y="1401211"/>
            <a:ext cx="457719" cy="456524"/>
            <a:chOff x="-23229925" y="1970225"/>
            <a:chExt cx="296950" cy="296175"/>
          </a:xfrm>
        </p:grpSpPr>
        <p:sp>
          <p:nvSpPr>
            <p:cNvPr id="2568" name="Google Shape;2568;p36"/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36"/>
          <p:cNvGrpSpPr/>
          <p:nvPr/>
        </p:nvGrpSpPr>
        <p:grpSpPr>
          <a:xfrm>
            <a:off x="2740838" y="2856826"/>
            <a:ext cx="460146" cy="428586"/>
            <a:chOff x="-25477800" y="2357750"/>
            <a:chExt cx="298525" cy="278050"/>
          </a:xfrm>
        </p:grpSpPr>
        <p:sp>
          <p:nvSpPr>
            <p:cNvPr id="2573" name="Google Shape;2573;p36"/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36"/>
          <p:cNvGrpSpPr/>
          <p:nvPr/>
        </p:nvGrpSpPr>
        <p:grpSpPr>
          <a:xfrm>
            <a:off x="5999389" y="3007382"/>
            <a:ext cx="455291" cy="456486"/>
            <a:chOff x="-25104475" y="2340425"/>
            <a:chExt cx="295375" cy="296150"/>
          </a:xfrm>
        </p:grpSpPr>
        <p:sp>
          <p:nvSpPr>
            <p:cNvPr id="2576" name="Google Shape;2576;p36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2212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Algoritmi</a:t>
            </a:r>
            <a:r>
              <a:rPr lang="es"/>
              <a:t> di </a:t>
            </a:r>
            <a:r>
              <a:rPr lang="es" err="1"/>
              <a:t>classificazione</a:t>
            </a:r>
            <a:endParaRPr err="1"/>
          </a:p>
        </p:txBody>
      </p:sp>
      <p:sp>
        <p:nvSpPr>
          <p:cNvPr id="2671" name="Google Shape;2671;p39"/>
          <p:cNvSpPr txBox="1"/>
          <p:nvPr/>
        </p:nvSpPr>
        <p:spPr>
          <a:xfrm>
            <a:off x="9606238" y="2923708"/>
            <a:ext cx="2366926" cy="37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Evoluzione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Decision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9606238" y="2496119"/>
            <a:ext cx="2366926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32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32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-1872593" y="2537408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777377" y="2509131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40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40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40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40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-1872593" y="2972766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773266" y="2928468"/>
            <a:ext cx="2559152" cy="401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8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8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-2253469" y="2545236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292116" y="2308342"/>
            <a:ext cx="603621" cy="5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9225363" y="2497469"/>
            <a:ext cx="474945" cy="3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pic>
        <p:nvPicPr>
          <p:cNvPr id="3" name="Immagine 2" descr="Immagine che contiene schermata, cerchio, Elementi grafici, Policromia&#10;&#10;Descrizione generata automaticamente">
            <a:extLst>
              <a:ext uri="{FF2B5EF4-FFF2-40B4-BE49-F238E27FC236}">
                <a16:creationId xmlns:a16="http://schemas.microsoft.com/office/drawing/2014/main" id="{30941DAD-257E-0439-F2BF-84E9869E1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76" y="1438080"/>
            <a:ext cx="2743200" cy="2752725"/>
          </a:xfrm>
          <a:prstGeom prst="rect">
            <a:avLst/>
          </a:prstGeom>
        </p:spPr>
      </p:pic>
      <p:pic>
        <p:nvPicPr>
          <p:cNvPr id="2" name="Immagine 3" descr="Immagine che contiene testo, Carattere, schermata">
            <a:extLst>
              <a:ext uri="{FF2B5EF4-FFF2-40B4-BE49-F238E27FC236}">
                <a16:creationId xmlns:a16="http://schemas.microsoft.com/office/drawing/2014/main" id="{EDC40DD5-5E15-14C0-AF7A-D2216195D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914" y="3904125"/>
            <a:ext cx="3110947" cy="7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40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Algoritmi</a:t>
            </a:r>
            <a:r>
              <a:rPr lang="es"/>
              <a:t> di </a:t>
            </a:r>
            <a:r>
              <a:rPr lang="es" err="1"/>
              <a:t>classificazione</a:t>
            </a:r>
            <a:endParaRPr err="1"/>
          </a:p>
        </p:txBody>
      </p:sp>
      <p:sp>
        <p:nvSpPr>
          <p:cNvPr id="2671" name="Google Shape;2671;p39"/>
          <p:cNvSpPr txBox="1"/>
          <p:nvPr/>
        </p:nvSpPr>
        <p:spPr>
          <a:xfrm>
            <a:off x="6793965" y="2956600"/>
            <a:ext cx="2366926" cy="37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Evoluzione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Decision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6793965" y="2529011"/>
            <a:ext cx="2366926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32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32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742328" y="2512739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777377" y="2509131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742328" y="2948097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777377" y="2936691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361452" y="2520567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390792" y="2509806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6413089" y="2530361"/>
            <a:ext cx="474945" cy="3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  <p:extLst>
      <p:ext uri="{BB962C8B-B14F-4D97-AF65-F5344CB8AC3E}">
        <p14:creationId xmlns:p14="http://schemas.microsoft.com/office/powerpoint/2010/main" val="451183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Algoritmi</a:t>
            </a:r>
            <a:r>
              <a:rPr lang="es"/>
              <a:t> di </a:t>
            </a:r>
            <a:r>
              <a:rPr lang="es" err="1"/>
              <a:t>classificazione</a:t>
            </a:r>
            <a:endParaRPr err="1"/>
          </a:p>
        </p:txBody>
      </p:sp>
      <p:sp>
        <p:nvSpPr>
          <p:cNvPr id="2671" name="Google Shape;2671;p39"/>
          <p:cNvSpPr txBox="1"/>
          <p:nvPr/>
        </p:nvSpPr>
        <p:spPr>
          <a:xfrm>
            <a:off x="3529425" y="2862893"/>
            <a:ext cx="2544615" cy="36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8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Evoluzione</a:t>
            </a: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8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Decision</a:t>
            </a: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Tree</a:t>
            </a:r>
            <a:endParaRPr lang="es" sz="18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3529425" y="2426223"/>
            <a:ext cx="3690832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40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40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40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-1954823" y="2430509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662255" y="5576318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-1954823" y="2865867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662255" y="6003878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-2335699" y="2438337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275670" y="5576993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3074542" y="2275448"/>
            <a:ext cx="614736" cy="42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pic>
        <p:nvPicPr>
          <p:cNvPr id="3" name="Immagine 3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8B2125AD-02DB-8753-F254-869D28CD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8" y="1835521"/>
            <a:ext cx="2989847" cy="1845436"/>
          </a:xfrm>
          <a:prstGeom prst="rect">
            <a:avLst/>
          </a:prstGeom>
        </p:spPr>
      </p:pic>
      <p:pic>
        <p:nvPicPr>
          <p:cNvPr id="4" name="Immagine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DCE7462F-23E3-D1B0-CC47-6518E4958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865" y="3815229"/>
            <a:ext cx="3458817" cy="7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88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713225" y="387875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err="1"/>
              <a:t>Metriche</a:t>
            </a:r>
            <a:r>
              <a:rPr lang="es"/>
              <a:t> di </a:t>
            </a:r>
            <a:r>
              <a:rPr lang="es" err="1"/>
              <a:t>Valutazione</a:t>
            </a:r>
          </a:p>
        </p:txBody>
      </p:sp>
      <p:sp>
        <p:nvSpPr>
          <p:cNvPr id="2671" name="Google Shape;2671;p39"/>
          <p:cNvSpPr txBox="1"/>
          <p:nvPr/>
        </p:nvSpPr>
        <p:spPr>
          <a:xfrm>
            <a:off x="6799981" y="3010742"/>
            <a:ext cx="2354895" cy="10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b="1" err="1">
                <a:solidFill>
                  <a:schemeClr val="dk2"/>
                </a:solidFill>
                <a:latin typeface="Montserrat"/>
                <a:sym typeface="Montserrat"/>
              </a:rPr>
              <a:t>Precision</a:t>
            </a:r>
            <a:r>
              <a:rPr lang="es" sz="1500" b="1">
                <a:solidFill>
                  <a:schemeClr val="dk2"/>
                </a:solidFill>
                <a:latin typeface="Montserrat"/>
                <a:sym typeface="Montserrat"/>
              </a:rPr>
              <a:t>: 0.97</a:t>
            </a:r>
            <a:endParaRPr lang="en-US" sz="1500" b="1">
              <a:solidFill>
                <a:schemeClr val="dk2"/>
              </a:solidFill>
              <a:latin typeface="Montserrat"/>
            </a:endParaRPr>
          </a:p>
          <a:p>
            <a:r>
              <a:rPr lang="es" sz="1500" b="1" err="1">
                <a:solidFill>
                  <a:schemeClr val="dk2"/>
                </a:solidFill>
                <a:latin typeface="Montserrat"/>
                <a:sym typeface="Montserrat"/>
              </a:rPr>
              <a:t>Accuracy</a:t>
            </a:r>
            <a:r>
              <a:rPr lang="es" sz="1500" b="1">
                <a:solidFill>
                  <a:schemeClr val="dk2"/>
                </a:solidFill>
                <a:latin typeface="Montserrat"/>
                <a:sym typeface="Montserrat"/>
              </a:rPr>
              <a:t>: 0.94</a:t>
            </a:r>
            <a:endParaRPr lang="en-US" sz="1500" b="1">
              <a:solidFill>
                <a:schemeClr val="dk2"/>
              </a:solidFill>
              <a:latin typeface="Montserrat"/>
            </a:endParaRPr>
          </a:p>
          <a:p>
            <a:r>
              <a:rPr lang="es" sz="1500" b="1" err="1">
                <a:solidFill>
                  <a:schemeClr val="dk2"/>
                </a:solidFill>
                <a:latin typeface="Montserrat"/>
                <a:sym typeface="Montserrat"/>
              </a:rPr>
              <a:t>Recall</a:t>
            </a:r>
            <a:r>
              <a:rPr lang="es" sz="1500" b="1">
                <a:solidFill>
                  <a:schemeClr val="dk2"/>
                </a:solidFill>
                <a:latin typeface="Montserrat"/>
                <a:sym typeface="Montserrat"/>
              </a:rPr>
              <a:t>: 0.91</a:t>
            </a:r>
            <a:endParaRPr lang="en-US" sz="1500" b="1">
              <a:solidFill>
                <a:schemeClr val="dk2"/>
              </a:solidFill>
              <a:latin typeface="Montserrat"/>
            </a:endParaRPr>
          </a:p>
          <a:p>
            <a:r>
              <a:rPr lang="es" sz="1500" b="1">
                <a:solidFill>
                  <a:schemeClr val="dk2"/>
                </a:solidFill>
                <a:latin typeface="Montserrat"/>
                <a:sym typeface="Montserrat"/>
              </a:rPr>
              <a:t>F1-Score: 0.93</a:t>
            </a:r>
            <a:endParaRPr lang="en-US" sz="1500" b="1">
              <a:solidFill>
                <a:schemeClr val="dk2"/>
              </a:solidFill>
              <a:latin typeface="Montserrat"/>
            </a:endParaRPr>
          </a:p>
          <a:p>
            <a:endParaRPr lang="es" sz="150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3" name="Google Shape;2673;p39"/>
          <p:cNvSpPr txBox="1"/>
          <p:nvPr/>
        </p:nvSpPr>
        <p:spPr>
          <a:xfrm>
            <a:off x="6793965" y="2529011"/>
            <a:ext cx="2366926" cy="31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sym typeface="Caveat Brush"/>
              </a:rPr>
              <a:t>Random</a:t>
            </a:r>
            <a:r>
              <a:rPr lang="es" sz="3200">
                <a:solidFill>
                  <a:schemeClr val="dk1"/>
                </a:solidFill>
                <a:latin typeface="Caveat Brush"/>
                <a:sym typeface="Caveat Brush"/>
              </a:rPr>
              <a:t> Forest</a:t>
            </a:r>
            <a:endParaRPr lang="es" sz="3200">
              <a:solidFill>
                <a:schemeClr val="dk1"/>
              </a:solidFill>
              <a:latin typeface="Caveat Brush"/>
            </a:endParaRPr>
          </a:p>
        </p:txBody>
      </p:sp>
      <p:sp>
        <p:nvSpPr>
          <p:cNvPr id="2674" name="Google Shape;2674;p39"/>
          <p:cNvSpPr txBox="1"/>
          <p:nvPr/>
        </p:nvSpPr>
        <p:spPr>
          <a:xfrm>
            <a:off x="742328" y="2512739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777377" y="2509131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742328" y="2954112"/>
            <a:ext cx="1897200" cy="8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Precision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: 0.71</a:t>
            </a:r>
          </a:p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Accuracy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: 0.76</a:t>
            </a:r>
          </a:p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Recall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: 0.88</a:t>
            </a:r>
          </a:p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</a:rPr>
              <a:t>F1-Score: 0.78</a:t>
            </a: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771362" y="3026928"/>
            <a:ext cx="1903215" cy="99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sym typeface="Montserrat"/>
              </a:rPr>
              <a:t>Precision</a:t>
            </a:r>
            <a:r>
              <a:rPr lang="es" sz="1500">
                <a:solidFill>
                  <a:schemeClr val="dk2"/>
                </a:solidFill>
                <a:latin typeface="Montserrat"/>
                <a:sym typeface="Montserrat"/>
              </a:rPr>
              <a:t>: 0.95</a:t>
            </a:r>
            <a:endParaRPr lang="en-US" sz="1500">
              <a:solidFill>
                <a:schemeClr val="dk2"/>
              </a:solidFill>
              <a:latin typeface="Montserrat"/>
              <a:sym typeface="Montserrat"/>
            </a:endParaRPr>
          </a:p>
          <a:p>
            <a:r>
              <a:rPr lang="es" sz="1500" err="1">
                <a:solidFill>
                  <a:schemeClr val="dk2"/>
                </a:solidFill>
                <a:latin typeface="Montserrat"/>
                <a:sym typeface="Montserrat"/>
              </a:rPr>
              <a:t>Accuracy</a:t>
            </a:r>
            <a:r>
              <a:rPr lang="es" sz="1500">
                <a:solidFill>
                  <a:schemeClr val="dk2"/>
                </a:solidFill>
                <a:latin typeface="Montserrat"/>
                <a:sym typeface="Montserrat"/>
              </a:rPr>
              <a:t>: 0.92</a:t>
            </a:r>
            <a:endParaRPr lang="en-US" sz="1500">
              <a:solidFill>
                <a:schemeClr val="dk2"/>
              </a:solidFill>
              <a:latin typeface="Montserrat"/>
              <a:sym typeface="Montserrat"/>
            </a:endParaRPr>
          </a:p>
          <a:p>
            <a:r>
              <a:rPr lang="es" sz="1500" err="1">
                <a:solidFill>
                  <a:schemeClr val="dk2"/>
                </a:solidFill>
                <a:latin typeface="Montserrat"/>
                <a:sym typeface="Montserrat"/>
              </a:rPr>
              <a:t>Recall</a:t>
            </a:r>
            <a:r>
              <a:rPr lang="es" sz="1500">
                <a:solidFill>
                  <a:schemeClr val="dk2"/>
                </a:solidFill>
                <a:latin typeface="Montserrat"/>
                <a:sym typeface="Montserrat"/>
              </a:rPr>
              <a:t>: 0.90</a:t>
            </a:r>
            <a:endParaRPr lang="en-US" sz="1500">
              <a:solidFill>
                <a:schemeClr val="dk2"/>
              </a:solidFill>
              <a:latin typeface="Montserrat"/>
              <a:sym typeface="Montserrat"/>
            </a:endParaRPr>
          </a:p>
          <a:p>
            <a:r>
              <a:rPr lang="es" sz="1500">
                <a:solidFill>
                  <a:schemeClr val="dk2"/>
                </a:solidFill>
                <a:latin typeface="Montserrat"/>
                <a:sym typeface="Montserrat"/>
              </a:rPr>
              <a:t>F1-Score: 0.91</a:t>
            </a:r>
            <a:endParaRPr lang="en-US" sz="1500">
              <a:solidFill>
                <a:schemeClr val="dk2"/>
              </a:solidFill>
              <a:latin typeface="Montserrat"/>
              <a:sym typeface="Montserrat"/>
            </a:endParaRPr>
          </a:p>
          <a:p>
            <a:endParaRPr lang="es" sz="1500">
              <a:solidFill>
                <a:schemeClr val="dk2"/>
              </a:solidFill>
              <a:latin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361452" y="2520567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390792" y="2509806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5" name="Google Shape;2695;p39"/>
          <p:cNvSpPr txBox="1"/>
          <p:nvPr/>
        </p:nvSpPr>
        <p:spPr>
          <a:xfrm>
            <a:off x="6413089" y="2530361"/>
            <a:ext cx="474945" cy="3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3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  <p:extLst>
      <p:ext uri="{BB962C8B-B14F-4D97-AF65-F5344CB8AC3E}">
        <p14:creationId xmlns:p14="http://schemas.microsoft.com/office/powerpoint/2010/main" val="237812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723223F0-FAC7-D5DC-B828-B6091AE9D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" y="1698818"/>
            <a:ext cx="2843283" cy="2333549"/>
          </a:xfrm>
          <a:prstGeom prst="rect">
            <a:avLst/>
          </a:prstGeom>
        </p:spPr>
      </p:pic>
      <p:pic>
        <p:nvPicPr>
          <p:cNvPr id="8" name="Immagine 8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1EB60ED8-0B9C-1C97-CF6A-0EB9DC722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73" y="1699775"/>
            <a:ext cx="2840551" cy="2328194"/>
          </a:xfrm>
          <a:prstGeom prst="rect">
            <a:avLst/>
          </a:prstGeom>
        </p:spPr>
      </p:pic>
      <p:pic>
        <p:nvPicPr>
          <p:cNvPr id="9" name="Immagine 9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9C165E47-B0CB-613C-0711-8530148CA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508" y="1702081"/>
            <a:ext cx="2844395" cy="2329502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1277CFD2-8E32-57D9-2E37-C1CBAD98E808}"/>
              </a:ext>
            </a:extLst>
          </p:cNvPr>
          <p:cNvSpPr txBox="1">
            <a:spLocks/>
          </p:cNvSpPr>
          <p:nvPr/>
        </p:nvSpPr>
        <p:spPr>
          <a:xfrm>
            <a:off x="394238" y="263260"/>
            <a:ext cx="77094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veat Brush"/>
              <a:buNone/>
              <a:defRPr sz="44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4800" dirty="0"/>
              <a:t>Matrici di Confusione</a:t>
            </a:r>
          </a:p>
        </p:txBody>
      </p:sp>
    </p:spTree>
    <p:extLst>
      <p:ext uri="{BB962C8B-B14F-4D97-AF65-F5344CB8AC3E}">
        <p14:creationId xmlns:p14="http://schemas.microsoft.com/office/powerpoint/2010/main" val="290442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748ED-2C8C-184B-45BF-E5F21F48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37" y="1588436"/>
            <a:ext cx="7709400" cy="801600"/>
          </a:xfrm>
        </p:spPr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31B0CED-48D0-79C3-E663-28B14FDC5E6D}"/>
              </a:ext>
            </a:extLst>
          </p:cNvPr>
          <p:cNvSpPr txBox="1">
            <a:spLocks/>
          </p:cNvSpPr>
          <p:nvPr/>
        </p:nvSpPr>
        <p:spPr>
          <a:xfrm>
            <a:off x="1642701" y="1165224"/>
            <a:ext cx="5859222" cy="79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veat Brush"/>
              <a:buNone/>
              <a:defRPr sz="44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Quindi l'algoritmo che abbiamo preso in considerazione è il</a:t>
            </a:r>
          </a:p>
        </p:txBody>
      </p:sp>
      <p:pic>
        <p:nvPicPr>
          <p:cNvPr id="7" name="Immagine 7" descr="Immagine che contiene cartone animato, design&#10;&#10;Descrizione generata automaticamente">
            <a:extLst>
              <a:ext uri="{FF2B5EF4-FFF2-40B4-BE49-F238E27FC236}">
                <a16:creationId xmlns:a16="http://schemas.microsoft.com/office/drawing/2014/main" id="{06C153E2-A920-4899-66B1-EC102A9C4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19" y="2219805"/>
            <a:ext cx="2586963" cy="25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39"/>
          <p:cNvSpPr txBox="1">
            <a:spLocks noGrp="1"/>
          </p:cNvSpPr>
          <p:nvPr>
            <p:ph type="title"/>
          </p:nvPr>
        </p:nvSpPr>
        <p:spPr>
          <a:xfrm>
            <a:off x="663887" y="2036591"/>
            <a:ext cx="7709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Grazie</a:t>
            </a:r>
            <a:r>
              <a:rPr lang="es" dirty="0"/>
              <a:t> per </a:t>
            </a:r>
            <a:r>
              <a:rPr lang="es" dirty="0" err="1"/>
              <a:t>l'attenzione</a:t>
            </a:r>
          </a:p>
        </p:txBody>
      </p:sp>
      <p:sp>
        <p:nvSpPr>
          <p:cNvPr id="2674" name="Google Shape;2674;p39"/>
          <p:cNvSpPr txBox="1"/>
          <p:nvPr/>
        </p:nvSpPr>
        <p:spPr>
          <a:xfrm>
            <a:off x="-1954823" y="2430509"/>
            <a:ext cx="2155549" cy="30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Naive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Bayes</a:t>
            </a:r>
            <a:endParaRPr sz="320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6" name="Google Shape;2676;p39"/>
          <p:cNvSpPr txBox="1"/>
          <p:nvPr/>
        </p:nvSpPr>
        <p:spPr>
          <a:xfrm flipH="1">
            <a:off x="3662255" y="5576318"/>
            <a:ext cx="2601789" cy="34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Decision</a:t>
            </a:r>
            <a:r>
              <a:rPr lang="es" sz="32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 </a:t>
            </a:r>
            <a:r>
              <a:rPr lang="es" sz="3200" err="1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Tree</a:t>
            </a:r>
            <a:endParaRPr sz="3200" err="1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77" name="Google Shape;2677;p39"/>
          <p:cNvSpPr txBox="1"/>
          <p:nvPr/>
        </p:nvSpPr>
        <p:spPr>
          <a:xfrm>
            <a:off x="-1954823" y="2865867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Classificatore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probabilistico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78" name="Google Shape;2678;p39"/>
          <p:cNvSpPr txBox="1"/>
          <p:nvPr/>
        </p:nvSpPr>
        <p:spPr>
          <a:xfrm flipH="1">
            <a:off x="3662255" y="6003878"/>
            <a:ext cx="189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Albero di </a:t>
            </a:r>
            <a:r>
              <a:rPr lang="es" sz="150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classificazione</a:t>
            </a:r>
            <a:endParaRPr lang="es" sz="1500" err="1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93" name="Google Shape;2693;p39"/>
          <p:cNvSpPr txBox="1"/>
          <p:nvPr/>
        </p:nvSpPr>
        <p:spPr>
          <a:xfrm>
            <a:off x="-2335699" y="2438337"/>
            <a:ext cx="3810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2694" name="Google Shape;2694;p39"/>
          <p:cNvSpPr txBox="1"/>
          <p:nvPr/>
        </p:nvSpPr>
        <p:spPr>
          <a:xfrm flipH="1">
            <a:off x="3275670" y="5576993"/>
            <a:ext cx="381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2"/>
                </a:solidFill>
                <a:latin typeface="Caveat Brush"/>
                <a:ea typeface="Caveat Brush"/>
                <a:cs typeface="Caveat Brush"/>
                <a:sym typeface="Caveat Brush"/>
              </a:rPr>
              <a:t>2</a:t>
            </a:r>
            <a:endParaRPr sz="3200">
              <a:solidFill>
                <a:schemeClr val="lt2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  <p:extLst>
      <p:ext uri="{BB962C8B-B14F-4D97-AF65-F5344CB8AC3E}">
        <p14:creationId xmlns:p14="http://schemas.microsoft.com/office/powerpoint/2010/main" val="1574018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36"/>
          <p:cNvSpPr txBox="1">
            <a:spLocks noGrp="1"/>
          </p:cNvSpPr>
          <p:nvPr>
            <p:ph type="title"/>
          </p:nvPr>
        </p:nvSpPr>
        <p:spPr>
          <a:xfrm>
            <a:off x="1578715" y="2202539"/>
            <a:ext cx="5670696" cy="2087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/>
              <a:t>1. Introduzione</a:t>
            </a:r>
            <a:endParaRPr sz="6600"/>
          </a:p>
        </p:txBody>
      </p:sp>
      <p:sp>
        <p:nvSpPr>
          <p:cNvPr id="2543" name="Google Shape;2543;p36"/>
          <p:cNvSpPr txBox="1">
            <a:spLocks noGrp="1"/>
          </p:cNvSpPr>
          <p:nvPr>
            <p:ph type="title" idx="2"/>
          </p:nvPr>
        </p:nvSpPr>
        <p:spPr>
          <a:xfrm>
            <a:off x="3307842" y="-444231"/>
            <a:ext cx="229925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Metodologia</a:t>
            </a:r>
            <a:endParaRPr/>
          </a:p>
        </p:txBody>
      </p:sp>
      <p:sp>
        <p:nvSpPr>
          <p:cNvPr id="2545" name="Google Shape;2545;p36"/>
          <p:cNvSpPr txBox="1">
            <a:spLocks noGrp="1"/>
          </p:cNvSpPr>
          <p:nvPr>
            <p:ph type="title" idx="4"/>
          </p:nvPr>
        </p:nvSpPr>
        <p:spPr>
          <a:xfrm>
            <a:off x="667352" y="5748489"/>
            <a:ext cx="3202178" cy="9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Analisi dei risultati</a:t>
            </a:r>
            <a:endParaRPr/>
          </a:p>
        </p:txBody>
      </p:sp>
      <p:sp>
        <p:nvSpPr>
          <p:cNvPr id="2546" name="Google Shape;2546;p36"/>
          <p:cNvSpPr txBox="1">
            <a:spLocks noGrp="1"/>
          </p:cNvSpPr>
          <p:nvPr>
            <p:ph type="title" idx="6"/>
          </p:nvPr>
        </p:nvSpPr>
        <p:spPr>
          <a:xfrm>
            <a:off x="4604961" y="5692496"/>
            <a:ext cx="2477775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5.Conclusioni</a:t>
            </a:r>
            <a:endParaRPr/>
          </a:p>
        </p:txBody>
      </p:sp>
      <p:sp>
        <p:nvSpPr>
          <p:cNvPr id="2548" name="Google Shape;2548;p36"/>
          <p:cNvSpPr txBox="1">
            <a:spLocks noGrp="1"/>
          </p:cNvSpPr>
          <p:nvPr>
            <p:ph type="title" idx="8"/>
          </p:nvPr>
        </p:nvSpPr>
        <p:spPr>
          <a:xfrm>
            <a:off x="8378626" y="-432405"/>
            <a:ext cx="221743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CRISP-DM</a:t>
            </a:r>
            <a:endParaRPr/>
          </a:p>
        </p:txBody>
      </p:sp>
      <p:grpSp>
        <p:nvGrpSpPr>
          <p:cNvPr id="2552" name="Google Shape;2552;p36"/>
          <p:cNvGrpSpPr/>
          <p:nvPr/>
        </p:nvGrpSpPr>
        <p:grpSpPr>
          <a:xfrm>
            <a:off x="4269860" y="-955360"/>
            <a:ext cx="456486" cy="457719"/>
            <a:chOff x="-28467625" y="2331750"/>
            <a:chExt cx="296150" cy="296950"/>
          </a:xfrm>
        </p:grpSpPr>
        <p:sp>
          <p:nvSpPr>
            <p:cNvPr id="2553" name="Google Shape;2553;p36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6"/>
          <p:cNvGrpSpPr/>
          <p:nvPr/>
        </p:nvGrpSpPr>
        <p:grpSpPr>
          <a:xfrm>
            <a:off x="9299753" y="-948852"/>
            <a:ext cx="375177" cy="455291"/>
            <a:chOff x="-26179575" y="2710600"/>
            <a:chExt cx="243400" cy="295375"/>
          </a:xfrm>
        </p:grpSpPr>
        <p:sp>
          <p:nvSpPr>
            <p:cNvPr id="2556" name="Google Shape;2556;p36"/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6"/>
          <p:cNvGrpSpPr/>
          <p:nvPr/>
        </p:nvGrpSpPr>
        <p:grpSpPr>
          <a:xfrm>
            <a:off x="3692824" y="961204"/>
            <a:ext cx="1442477" cy="1492460"/>
            <a:chOff x="-23229925" y="1970225"/>
            <a:chExt cx="296950" cy="296175"/>
          </a:xfrm>
        </p:grpSpPr>
        <p:sp>
          <p:nvSpPr>
            <p:cNvPr id="2568" name="Google Shape;2568;p36"/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  <p:sp>
          <p:nvSpPr>
            <p:cNvPr id="2569" name="Google Shape;2569;p36"/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  <p:sp>
          <p:nvSpPr>
            <p:cNvPr id="2570" name="Google Shape;2570;p36"/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  <p:sp>
          <p:nvSpPr>
            <p:cNvPr id="2571" name="Google Shape;2571;p36"/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</p:grpSp>
      <p:grpSp>
        <p:nvGrpSpPr>
          <p:cNvPr id="2572" name="Google Shape;2572;p36"/>
          <p:cNvGrpSpPr/>
          <p:nvPr/>
        </p:nvGrpSpPr>
        <p:grpSpPr>
          <a:xfrm>
            <a:off x="2038368" y="5272019"/>
            <a:ext cx="460146" cy="428586"/>
            <a:chOff x="-25477800" y="2357750"/>
            <a:chExt cx="298525" cy="278050"/>
          </a:xfrm>
        </p:grpSpPr>
        <p:sp>
          <p:nvSpPr>
            <p:cNvPr id="2573" name="Google Shape;2573;p36"/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36"/>
          <p:cNvGrpSpPr/>
          <p:nvPr/>
        </p:nvGrpSpPr>
        <p:grpSpPr>
          <a:xfrm>
            <a:off x="5697418" y="5143500"/>
            <a:ext cx="455291" cy="456486"/>
            <a:chOff x="-25104475" y="2340425"/>
            <a:chExt cx="295375" cy="296150"/>
          </a:xfrm>
        </p:grpSpPr>
        <p:sp>
          <p:nvSpPr>
            <p:cNvPr id="2576" name="Google Shape;2576;p36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33"/>
          <p:cNvSpPr txBox="1">
            <a:spLocks noGrp="1"/>
          </p:cNvSpPr>
          <p:nvPr>
            <p:ph type="title"/>
          </p:nvPr>
        </p:nvSpPr>
        <p:spPr>
          <a:xfrm>
            <a:off x="934931" y="1951612"/>
            <a:ext cx="31356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Il Problema</a:t>
            </a:r>
            <a:endParaRPr/>
          </a:p>
        </p:txBody>
      </p:sp>
      <p:sp>
        <p:nvSpPr>
          <p:cNvPr id="2344" name="Google Shape;2344;p33"/>
          <p:cNvSpPr txBox="1">
            <a:spLocks noGrp="1"/>
          </p:cNvSpPr>
          <p:nvPr>
            <p:ph type="title" idx="2"/>
          </p:nvPr>
        </p:nvSpPr>
        <p:spPr>
          <a:xfrm>
            <a:off x="935681" y="1351209"/>
            <a:ext cx="31341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01</a:t>
            </a:r>
            <a:endParaRPr/>
          </a:p>
        </p:txBody>
      </p:sp>
      <p:sp>
        <p:nvSpPr>
          <p:cNvPr id="2345" name="Google Shape;2345;p33"/>
          <p:cNvSpPr txBox="1">
            <a:spLocks noGrp="1"/>
          </p:cNvSpPr>
          <p:nvPr>
            <p:ph type="subTitle" idx="1"/>
          </p:nvPr>
        </p:nvSpPr>
        <p:spPr>
          <a:xfrm>
            <a:off x="394631" y="2362341"/>
            <a:ext cx="4216200" cy="2203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Il diabete rappresenta una sfida significativa per la salute pubblica globale.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Attualmente la diagnosi si basa su test di laboratorio che richiedono tempo e risorse significative.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L'applicazione di algoritmi di ML per la predizione del diabete può fornire un approccio promettente per identificare in modo tempestivo i soggetti a rischio</a:t>
            </a:r>
            <a:endParaRPr/>
          </a:p>
        </p:txBody>
      </p:sp>
      <p:sp>
        <p:nvSpPr>
          <p:cNvPr id="2346" name="Google Shape;2346;p33"/>
          <p:cNvSpPr txBox="1">
            <a:spLocks noGrp="1"/>
          </p:cNvSpPr>
          <p:nvPr>
            <p:ph type="title" idx="3"/>
          </p:nvPr>
        </p:nvSpPr>
        <p:spPr>
          <a:xfrm>
            <a:off x="4929426" y="1951612"/>
            <a:ext cx="31365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Gli Obiettivi</a:t>
            </a:r>
            <a:endParaRPr/>
          </a:p>
        </p:txBody>
      </p:sp>
      <p:sp>
        <p:nvSpPr>
          <p:cNvPr id="2347" name="Google Shape;2347;p33"/>
          <p:cNvSpPr txBox="1">
            <a:spLocks noGrp="1"/>
          </p:cNvSpPr>
          <p:nvPr>
            <p:ph type="title" idx="4"/>
          </p:nvPr>
        </p:nvSpPr>
        <p:spPr>
          <a:xfrm>
            <a:off x="4929876" y="1351230"/>
            <a:ext cx="3135600" cy="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348" name="Google Shape;2348;p33"/>
          <p:cNvSpPr txBox="1">
            <a:spLocks noGrp="1"/>
          </p:cNvSpPr>
          <p:nvPr>
            <p:ph type="subTitle" idx="5"/>
          </p:nvPr>
        </p:nvSpPr>
        <p:spPr>
          <a:xfrm>
            <a:off x="4929426" y="2362341"/>
            <a:ext cx="3266527" cy="1784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L’obiettivo di Diabetes Predictor consiste nello sviluppare un sistema che, basandosi su un modello di Machine Learning, riesce ad individuare i pazienti a rischio di contrarre il diabete o che già ne sono vittime.</a:t>
            </a:r>
          </a:p>
        </p:txBody>
      </p:sp>
      <p:sp>
        <p:nvSpPr>
          <p:cNvPr id="2356" name="Google Shape;2356;p33"/>
          <p:cNvSpPr/>
          <p:nvPr/>
        </p:nvSpPr>
        <p:spPr>
          <a:xfrm rot="2233666">
            <a:off x="2093823" y="1531164"/>
            <a:ext cx="819017" cy="665287"/>
          </a:xfrm>
          <a:custGeom>
            <a:avLst/>
            <a:gdLst/>
            <a:ahLst/>
            <a:cxnLst/>
            <a:rect l="l" t="t" r="r" b="b"/>
            <a:pathLst>
              <a:path w="11980" h="9872" extrusionOk="0">
                <a:moveTo>
                  <a:pt x="149" y="9872"/>
                </a:moveTo>
                <a:cubicBezTo>
                  <a:pt x="1" y="9539"/>
                  <a:pt x="370" y="9243"/>
                  <a:pt x="518" y="9059"/>
                </a:cubicBezTo>
                <a:cubicBezTo>
                  <a:pt x="2034" y="7506"/>
                  <a:pt x="3698" y="6138"/>
                  <a:pt x="5361" y="4659"/>
                </a:cubicBezTo>
                <a:cubicBezTo>
                  <a:pt x="6323" y="3846"/>
                  <a:pt x="7284" y="3032"/>
                  <a:pt x="8319" y="2293"/>
                </a:cubicBezTo>
                <a:cubicBezTo>
                  <a:pt x="9317" y="1553"/>
                  <a:pt x="10426" y="888"/>
                  <a:pt x="11499" y="186"/>
                </a:cubicBezTo>
                <a:cubicBezTo>
                  <a:pt x="11536" y="149"/>
                  <a:pt x="11831" y="1"/>
                  <a:pt x="11905" y="260"/>
                </a:cubicBezTo>
                <a:cubicBezTo>
                  <a:pt x="11979" y="555"/>
                  <a:pt x="11314" y="777"/>
                  <a:pt x="11203" y="851"/>
                </a:cubicBezTo>
                <a:cubicBezTo>
                  <a:pt x="8319" y="2478"/>
                  <a:pt x="5805" y="4733"/>
                  <a:pt x="3402" y="6877"/>
                </a:cubicBezTo>
                <a:cubicBezTo>
                  <a:pt x="2515" y="7691"/>
                  <a:pt x="1664" y="8467"/>
                  <a:pt x="814" y="9317"/>
                </a:cubicBezTo>
                <a:cubicBezTo>
                  <a:pt x="592" y="9576"/>
                  <a:pt x="592" y="9872"/>
                  <a:pt x="149" y="98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33"/>
          <p:cNvSpPr/>
          <p:nvPr/>
        </p:nvSpPr>
        <p:spPr>
          <a:xfrm rot="2233666">
            <a:off x="6088167" y="1531167"/>
            <a:ext cx="819017" cy="665287"/>
          </a:xfrm>
          <a:custGeom>
            <a:avLst/>
            <a:gdLst/>
            <a:ahLst/>
            <a:cxnLst/>
            <a:rect l="l" t="t" r="r" b="b"/>
            <a:pathLst>
              <a:path w="11980" h="9872" extrusionOk="0">
                <a:moveTo>
                  <a:pt x="149" y="9872"/>
                </a:moveTo>
                <a:cubicBezTo>
                  <a:pt x="1" y="9539"/>
                  <a:pt x="370" y="9243"/>
                  <a:pt x="518" y="9059"/>
                </a:cubicBezTo>
                <a:cubicBezTo>
                  <a:pt x="2034" y="7506"/>
                  <a:pt x="3698" y="6138"/>
                  <a:pt x="5361" y="4659"/>
                </a:cubicBezTo>
                <a:cubicBezTo>
                  <a:pt x="6323" y="3846"/>
                  <a:pt x="7284" y="3032"/>
                  <a:pt x="8319" y="2293"/>
                </a:cubicBezTo>
                <a:cubicBezTo>
                  <a:pt x="9317" y="1553"/>
                  <a:pt x="10426" y="888"/>
                  <a:pt x="11499" y="186"/>
                </a:cubicBezTo>
                <a:cubicBezTo>
                  <a:pt x="11536" y="149"/>
                  <a:pt x="11831" y="1"/>
                  <a:pt x="11905" y="260"/>
                </a:cubicBezTo>
                <a:cubicBezTo>
                  <a:pt x="11979" y="555"/>
                  <a:pt x="11314" y="777"/>
                  <a:pt x="11203" y="851"/>
                </a:cubicBezTo>
                <a:cubicBezTo>
                  <a:pt x="8319" y="2478"/>
                  <a:pt x="5805" y="4733"/>
                  <a:pt x="3402" y="6877"/>
                </a:cubicBezTo>
                <a:cubicBezTo>
                  <a:pt x="2515" y="7691"/>
                  <a:pt x="1664" y="8467"/>
                  <a:pt x="814" y="9317"/>
                </a:cubicBezTo>
                <a:cubicBezTo>
                  <a:pt x="592" y="9576"/>
                  <a:pt x="592" y="9872"/>
                  <a:pt x="149" y="98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541;p36">
            <a:extLst>
              <a:ext uri="{FF2B5EF4-FFF2-40B4-BE49-F238E27FC236}">
                <a16:creationId xmlns:a16="http://schemas.microsoft.com/office/drawing/2014/main" id="{75EA1590-E361-796A-132A-6BE97A8A2D0C}"/>
              </a:ext>
            </a:extLst>
          </p:cNvPr>
          <p:cNvSpPr txBox="1">
            <a:spLocks/>
          </p:cNvSpPr>
          <p:nvPr/>
        </p:nvSpPr>
        <p:spPr>
          <a:xfrm>
            <a:off x="2918144" y="-15563"/>
            <a:ext cx="3583669" cy="101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veat Brush"/>
              <a:buNone/>
              <a:defRPr sz="3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4400"/>
              <a:t>1. Introduzione</a:t>
            </a:r>
          </a:p>
        </p:txBody>
      </p:sp>
      <p:grpSp>
        <p:nvGrpSpPr>
          <p:cNvPr id="23" name="Google Shape;2567;p36">
            <a:extLst>
              <a:ext uri="{FF2B5EF4-FFF2-40B4-BE49-F238E27FC236}">
                <a16:creationId xmlns:a16="http://schemas.microsoft.com/office/drawing/2014/main" id="{759E007F-FAF7-DB5A-DC2D-7FC7C2306D10}"/>
              </a:ext>
            </a:extLst>
          </p:cNvPr>
          <p:cNvGrpSpPr/>
          <p:nvPr/>
        </p:nvGrpSpPr>
        <p:grpSpPr>
          <a:xfrm>
            <a:off x="2303863" y="163817"/>
            <a:ext cx="771754" cy="663369"/>
            <a:chOff x="-23229925" y="1970225"/>
            <a:chExt cx="296950" cy="296175"/>
          </a:xfrm>
        </p:grpSpPr>
        <p:sp>
          <p:nvSpPr>
            <p:cNvPr id="24" name="Google Shape;2568;p36">
              <a:extLst>
                <a:ext uri="{FF2B5EF4-FFF2-40B4-BE49-F238E27FC236}">
                  <a16:creationId xmlns:a16="http://schemas.microsoft.com/office/drawing/2014/main" id="{0B3AFD70-64C4-2B7D-3E83-F6896A545F5B}"/>
                </a:ext>
              </a:extLst>
            </p:cNvPr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  <p:sp>
          <p:nvSpPr>
            <p:cNvPr id="25" name="Google Shape;2569;p36">
              <a:extLst>
                <a:ext uri="{FF2B5EF4-FFF2-40B4-BE49-F238E27FC236}">
                  <a16:creationId xmlns:a16="http://schemas.microsoft.com/office/drawing/2014/main" id="{57EAC2A5-2425-5867-3244-86367794C4C6}"/>
                </a:ext>
              </a:extLst>
            </p:cNvPr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  <p:sp>
          <p:nvSpPr>
            <p:cNvPr id="26" name="Google Shape;2570;p36">
              <a:extLst>
                <a:ext uri="{FF2B5EF4-FFF2-40B4-BE49-F238E27FC236}">
                  <a16:creationId xmlns:a16="http://schemas.microsoft.com/office/drawing/2014/main" id="{96D56EE6-DEC1-2FE9-B818-4763BE81E0A2}"/>
                </a:ext>
              </a:extLst>
            </p:cNvPr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  <p:sp>
          <p:nvSpPr>
            <p:cNvPr id="27" name="Google Shape;2571;p36">
              <a:extLst>
                <a:ext uri="{FF2B5EF4-FFF2-40B4-BE49-F238E27FC236}">
                  <a16:creationId xmlns:a16="http://schemas.microsoft.com/office/drawing/2014/main" id="{65891AC8-2EAE-1DD0-8465-A4066F635E44}"/>
                </a:ext>
              </a:extLst>
            </p:cNvPr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p36"/>
          <p:cNvSpPr txBox="1">
            <a:spLocks noGrp="1"/>
          </p:cNvSpPr>
          <p:nvPr>
            <p:ph type="title"/>
          </p:nvPr>
        </p:nvSpPr>
        <p:spPr>
          <a:xfrm>
            <a:off x="787977" y="1918275"/>
            <a:ext cx="2477775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Introduzione</a:t>
            </a:r>
            <a:endParaRPr/>
          </a:p>
        </p:txBody>
      </p:sp>
      <p:sp>
        <p:nvSpPr>
          <p:cNvPr id="2543" name="Google Shape;2543;p36"/>
          <p:cNvSpPr txBox="1">
            <a:spLocks noGrp="1"/>
          </p:cNvSpPr>
          <p:nvPr>
            <p:ph type="title" idx="2"/>
          </p:nvPr>
        </p:nvSpPr>
        <p:spPr>
          <a:xfrm>
            <a:off x="3435727" y="1918275"/>
            <a:ext cx="229925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Metodologia</a:t>
            </a:r>
            <a:endParaRPr/>
          </a:p>
        </p:txBody>
      </p:sp>
      <p:sp>
        <p:nvSpPr>
          <p:cNvPr id="2545" name="Google Shape;2545;p36"/>
          <p:cNvSpPr txBox="1">
            <a:spLocks noGrp="1"/>
          </p:cNvSpPr>
          <p:nvPr>
            <p:ph type="title" idx="4"/>
          </p:nvPr>
        </p:nvSpPr>
        <p:spPr>
          <a:xfrm>
            <a:off x="1369822" y="3333296"/>
            <a:ext cx="3202178" cy="9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Analisi dei risultati</a:t>
            </a:r>
            <a:endParaRPr/>
          </a:p>
        </p:txBody>
      </p:sp>
      <p:sp>
        <p:nvSpPr>
          <p:cNvPr id="2546" name="Google Shape;2546;p36"/>
          <p:cNvSpPr txBox="1">
            <a:spLocks noGrp="1"/>
          </p:cNvSpPr>
          <p:nvPr>
            <p:ph type="title" idx="6"/>
          </p:nvPr>
        </p:nvSpPr>
        <p:spPr>
          <a:xfrm>
            <a:off x="4906932" y="3556378"/>
            <a:ext cx="2477775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5.Conclusioni</a:t>
            </a:r>
            <a:endParaRPr/>
          </a:p>
        </p:txBody>
      </p:sp>
      <p:sp>
        <p:nvSpPr>
          <p:cNvPr id="2548" name="Google Shape;2548;p36"/>
          <p:cNvSpPr txBox="1">
            <a:spLocks noGrp="1"/>
          </p:cNvSpPr>
          <p:nvPr>
            <p:ph type="title" idx="8"/>
          </p:nvPr>
        </p:nvSpPr>
        <p:spPr>
          <a:xfrm>
            <a:off x="5878250" y="1946166"/>
            <a:ext cx="2563603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Modeling</a:t>
            </a:r>
            <a:endParaRPr/>
          </a:p>
        </p:txBody>
      </p:sp>
      <p:grpSp>
        <p:nvGrpSpPr>
          <p:cNvPr id="2552" name="Google Shape;2552;p36"/>
          <p:cNvGrpSpPr/>
          <p:nvPr/>
        </p:nvGrpSpPr>
        <p:grpSpPr>
          <a:xfrm>
            <a:off x="4343757" y="1400614"/>
            <a:ext cx="456486" cy="457719"/>
            <a:chOff x="-28467625" y="2331750"/>
            <a:chExt cx="296150" cy="296950"/>
          </a:xfrm>
        </p:grpSpPr>
        <p:sp>
          <p:nvSpPr>
            <p:cNvPr id="2553" name="Google Shape;2553;p36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6"/>
          <p:cNvGrpSpPr/>
          <p:nvPr/>
        </p:nvGrpSpPr>
        <p:grpSpPr>
          <a:xfrm>
            <a:off x="7160051" y="1490875"/>
            <a:ext cx="375177" cy="455291"/>
            <a:chOff x="-26179575" y="2710600"/>
            <a:chExt cx="243400" cy="295375"/>
          </a:xfrm>
        </p:grpSpPr>
        <p:sp>
          <p:nvSpPr>
            <p:cNvPr id="2556" name="Google Shape;2556;p36"/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36"/>
          <p:cNvGrpSpPr/>
          <p:nvPr/>
        </p:nvGrpSpPr>
        <p:grpSpPr>
          <a:xfrm>
            <a:off x="1865365" y="1401211"/>
            <a:ext cx="457719" cy="456524"/>
            <a:chOff x="-23229925" y="1970225"/>
            <a:chExt cx="296950" cy="296175"/>
          </a:xfrm>
        </p:grpSpPr>
        <p:sp>
          <p:nvSpPr>
            <p:cNvPr id="2568" name="Google Shape;2568;p36"/>
            <p:cNvSpPr/>
            <p:nvPr/>
          </p:nvSpPr>
          <p:spPr>
            <a:xfrm>
              <a:off x="-23229925" y="1970225"/>
              <a:ext cx="296950" cy="296175"/>
            </a:xfrm>
            <a:custGeom>
              <a:avLst/>
              <a:gdLst/>
              <a:ahLst/>
              <a:cxnLst/>
              <a:rect l="l" t="t" r="r" b="b"/>
              <a:pathLst>
                <a:path w="11878" h="11847" extrusionOk="0">
                  <a:moveTo>
                    <a:pt x="10145" y="694"/>
                  </a:moveTo>
                  <a:cubicBezTo>
                    <a:pt x="10743" y="694"/>
                    <a:pt x="11184" y="1167"/>
                    <a:pt x="11184" y="1734"/>
                  </a:cubicBezTo>
                  <a:lnTo>
                    <a:pt x="11184" y="10114"/>
                  </a:lnTo>
                  <a:cubicBezTo>
                    <a:pt x="11184" y="10712"/>
                    <a:pt x="10712" y="11122"/>
                    <a:pt x="10145" y="11122"/>
                  </a:cubicBezTo>
                  <a:lnTo>
                    <a:pt x="1764" y="11122"/>
                  </a:lnTo>
                  <a:cubicBezTo>
                    <a:pt x="1166" y="11122"/>
                    <a:pt x="725" y="10681"/>
                    <a:pt x="725" y="10114"/>
                  </a:cubicBezTo>
                  <a:lnTo>
                    <a:pt x="725" y="1734"/>
                  </a:lnTo>
                  <a:cubicBezTo>
                    <a:pt x="725" y="1135"/>
                    <a:pt x="1197" y="694"/>
                    <a:pt x="1764" y="694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4"/>
                  </a:cubicBezTo>
                  <a:lnTo>
                    <a:pt x="0" y="10114"/>
                  </a:lnTo>
                  <a:cubicBezTo>
                    <a:pt x="0" y="11059"/>
                    <a:pt x="788" y="11847"/>
                    <a:pt x="1733" y="11847"/>
                  </a:cubicBezTo>
                  <a:lnTo>
                    <a:pt x="10113" y="11847"/>
                  </a:lnTo>
                  <a:cubicBezTo>
                    <a:pt x="11058" y="11847"/>
                    <a:pt x="11846" y="11059"/>
                    <a:pt x="11846" y="10114"/>
                  </a:cubicBezTo>
                  <a:lnTo>
                    <a:pt x="11846" y="1734"/>
                  </a:lnTo>
                  <a:cubicBezTo>
                    <a:pt x="11878" y="788"/>
                    <a:pt x="11090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>
              <a:off x="-23196075" y="2005675"/>
              <a:ext cx="227650" cy="192200"/>
            </a:xfrm>
            <a:custGeom>
              <a:avLst/>
              <a:gdLst/>
              <a:ahLst/>
              <a:cxnLst/>
              <a:rect l="l" t="t" r="r" b="b"/>
              <a:pathLst>
                <a:path w="9106" h="7688" extrusionOk="0">
                  <a:moveTo>
                    <a:pt x="8444" y="662"/>
                  </a:moveTo>
                  <a:lnTo>
                    <a:pt x="8444" y="3435"/>
                  </a:lnTo>
                  <a:lnTo>
                    <a:pt x="6144" y="3435"/>
                  </a:lnTo>
                  <a:cubicBezTo>
                    <a:pt x="5987" y="3435"/>
                    <a:pt x="5892" y="3498"/>
                    <a:pt x="5829" y="3624"/>
                  </a:cubicBezTo>
                  <a:lnTo>
                    <a:pt x="5357" y="4852"/>
                  </a:lnTo>
                  <a:lnTo>
                    <a:pt x="4317" y="1576"/>
                  </a:lnTo>
                  <a:cubicBezTo>
                    <a:pt x="4254" y="1450"/>
                    <a:pt x="4160" y="1324"/>
                    <a:pt x="4002" y="1324"/>
                  </a:cubicBezTo>
                  <a:cubicBezTo>
                    <a:pt x="3845" y="1324"/>
                    <a:pt x="3718" y="1418"/>
                    <a:pt x="3624" y="1544"/>
                  </a:cubicBezTo>
                  <a:lnTo>
                    <a:pt x="2805" y="3435"/>
                  </a:lnTo>
                  <a:lnTo>
                    <a:pt x="757" y="3435"/>
                  </a:lnTo>
                  <a:lnTo>
                    <a:pt x="757" y="662"/>
                  </a:lnTo>
                  <a:close/>
                  <a:moveTo>
                    <a:pt x="3876" y="2678"/>
                  </a:moveTo>
                  <a:lnTo>
                    <a:pt x="4947" y="5986"/>
                  </a:lnTo>
                  <a:cubicBezTo>
                    <a:pt x="4979" y="6144"/>
                    <a:pt x="5105" y="6207"/>
                    <a:pt x="5262" y="6207"/>
                  </a:cubicBezTo>
                  <a:cubicBezTo>
                    <a:pt x="5420" y="6207"/>
                    <a:pt x="5514" y="6144"/>
                    <a:pt x="5577" y="6018"/>
                  </a:cubicBezTo>
                  <a:lnTo>
                    <a:pt x="6333" y="4159"/>
                  </a:lnTo>
                  <a:lnTo>
                    <a:pt x="8413" y="4159"/>
                  </a:lnTo>
                  <a:lnTo>
                    <a:pt x="8413" y="6995"/>
                  </a:lnTo>
                  <a:lnTo>
                    <a:pt x="757" y="6995"/>
                  </a:lnTo>
                  <a:lnTo>
                    <a:pt x="757" y="6963"/>
                  </a:lnTo>
                  <a:lnTo>
                    <a:pt x="757" y="4128"/>
                  </a:lnTo>
                  <a:lnTo>
                    <a:pt x="2994" y="4128"/>
                  </a:lnTo>
                  <a:cubicBezTo>
                    <a:pt x="3120" y="4128"/>
                    <a:pt x="3277" y="4065"/>
                    <a:pt x="3309" y="3939"/>
                  </a:cubicBezTo>
                  <a:lnTo>
                    <a:pt x="3876" y="2678"/>
                  </a:lnTo>
                  <a:close/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7310"/>
                  </a:lnTo>
                  <a:cubicBezTo>
                    <a:pt x="1" y="7530"/>
                    <a:pt x="158" y="7688"/>
                    <a:pt x="379" y="7688"/>
                  </a:cubicBezTo>
                  <a:lnTo>
                    <a:pt x="8759" y="7688"/>
                  </a:lnTo>
                  <a:cubicBezTo>
                    <a:pt x="8948" y="7688"/>
                    <a:pt x="9106" y="7530"/>
                    <a:pt x="9106" y="7310"/>
                  </a:cubicBezTo>
                  <a:lnTo>
                    <a:pt x="9106" y="347"/>
                  </a:lnTo>
                  <a:cubicBezTo>
                    <a:pt x="9106" y="158"/>
                    <a:pt x="8948" y="1"/>
                    <a:pt x="8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>
              <a:off x="-23142500" y="2214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>
              <a:off x="-23177150" y="221440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662" y="158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36"/>
          <p:cNvGrpSpPr/>
          <p:nvPr/>
        </p:nvGrpSpPr>
        <p:grpSpPr>
          <a:xfrm>
            <a:off x="2740838" y="2856826"/>
            <a:ext cx="460146" cy="428586"/>
            <a:chOff x="-25477800" y="2357750"/>
            <a:chExt cx="298525" cy="278050"/>
          </a:xfrm>
        </p:grpSpPr>
        <p:sp>
          <p:nvSpPr>
            <p:cNvPr id="2573" name="Google Shape;2573;p36"/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36"/>
          <p:cNvGrpSpPr/>
          <p:nvPr/>
        </p:nvGrpSpPr>
        <p:grpSpPr>
          <a:xfrm>
            <a:off x="5999389" y="3007382"/>
            <a:ext cx="455291" cy="456486"/>
            <a:chOff x="-25104475" y="2340425"/>
            <a:chExt cx="295375" cy="296150"/>
          </a:xfrm>
        </p:grpSpPr>
        <p:sp>
          <p:nvSpPr>
            <p:cNvPr id="2576" name="Google Shape;2576;p36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642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36"/>
          <p:cNvSpPr txBox="1">
            <a:spLocks noGrp="1"/>
          </p:cNvSpPr>
          <p:nvPr>
            <p:ph type="title" idx="2"/>
          </p:nvPr>
        </p:nvSpPr>
        <p:spPr>
          <a:xfrm>
            <a:off x="3307842" y="-444231"/>
            <a:ext cx="229925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1.Introduzione</a:t>
            </a:r>
            <a:endParaRPr/>
          </a:p>
        </p:txBody>
      </p:sp>
      <p:sp>
        <p:nvSpPr>
          <p:cNvPr id="2545" name="Google Shape;2545;p36"/>
          <p:cNvSpPr txBox="1">
            <a:spLocks noGrp="1"/>
          </p:cNvSpPr>
          <p:nvPr>
            <p:ph type="title" idx="4"/>
          </p:nvPr>
        </p:nvSpPr>
        <p:spPr>
          <a:xfrm>
            <a:off x="667352" y="5748489"/>
            <a:ext cx="3202178" cy="9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Analisi dei risultati</a:t>
            </a:r>
            <a:endParaRPr/>
          </a:p>
        </p:txBody>
      </p:sp>
      <p:sp>
        <p:nvSpPr>
          <p:cNvPr id="2546" name="Google Shape;2546;p36"/>
          <p:cNvSpPr txBox="1">
            <a:spLocks noGrp="1"/>
          </p:cNvSpPr>
          <p:nvPr>
            <p:ph type="title" idx="6"/>
          </p:nvPr>
        </p:nvSpPr>
        <p:spPr>
          <a:xfrm>
            <a:off x="4604961" y="5692496"/>
            <a:ext cx="2477775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5.Conclusioni</a:t>
            </a:r>
            <a:endParaRPr/>
          </a:p>
        </p:txBody>
      </p:sp>
      <p:sp>
        <p:nvSpPr>
          <p:cNvPr id="2548" name="Google Shape;2548;p36"/>
          <p:cNvSpPr txBox="1">
            <a:spLocks noGrp="1"/>
          </p:cNvSpPr>
          <p:nvPr>
            <p:ph type="title" idx="8"/>
          </p:nvPr>
        </p:nvSpPr>
        <p:spPr>
          <a:xfrm>
            <a:off x="8378626" y="-432405"/>
            <a:ext cx="221743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Modeling</a:t>
            </a:r>
            <a:endParaRPr/>
          </a:p>
        </p:txBody>
      </p:sp>
      <p:grpSp>
        <p:nvGrpSpPr>
          <p:cNvPr id="2552" name="Google Shape;2552;p36"/>
          <p:cNvGrpSpPr/>
          <p:nvPr/>
        </p:nvGrpSpPr>
        <p:grpSpPr>
          <a:xfrm>
            <a:off x="4269860" y="-955360"/>
            <a:ext cx="456486" cy="457719"/>
            <a:chOff x="-28467625" y="2331750"/>
            <a:chExt cx="296150" cy="296950"/>
          </a:xfrm>
        </p:grpSpPr>
        <p:sp>
          <p:nvSpPr>
            <p:cNvPr id="2553" name="Google Shape;2553;p36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5" name="Google Shape;2555;p36"/>
          <p:cNvGrpSpPr/>
          <p:nvPr/>
        </p:nvGrpSpPr>
        <p:grpSpPr>
          <a:xfrm>
            <a:off x="9299753" y="-948852"/>
            <a:ext cx="375177" cy="455291"/>
            <a:chOff x="-26179575" y="2710600"/>
            <a:chExt cx="243400" cy="295375"/>
          </a:xfrm>
        </p:grpSpPr>
        <p:sp>
          <p:nvSpPr>
            <p:cNvPr id="2556" name="Google Shape;2556;p36"/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-26092950" y="2797225"/>
              <a:ext cx="120525" cy="121325"/>
            </a:xfrm>
            <a:custGeom>
              <a:avLst/>
              <a:gdLst/>
              <a:ahLst/>
              <a:cxnLst/>
              <a:rect l="l" t="t" r="r" b="b"/>
              <a:pathLst>
                <a:path w="4821" h="4853" extrusionOk="0">
                  <a:moveTo>
                    <a:pt x="2742" y="694"/>
                  </a:moveTo>
                  <a:lnTo>
                    <a:pt x="2742" y="1734"/>
                  </a:lnTo>
                  <a:cubicBezTo>
                    <a:pt x="2742" y="1923"/>
                    <a:pt x="2899" y="2080"/>
                    <a:pt x="3088" y="2080"/>
                  </a:cubicBezTo>
                  <a:lnTo>
                    <a:pt x="4128" y="2080"/>
                  </a:lnTo>
                  <a:lnTo>
                    <a:pt x="4128" y="2805"/>
                  </a:lnTo>
                  <a:lnTo>
                    <a:pt x="3088" y="2805"/>
                  </a:lnTo>
                  <a:cubicBezTo>
                    <a:pt x="2899" y="2805"/>
                    <a:pt x="2742" y="2962"/>
                    <a:pt x="2742" y="3151"/>
                  </a:cubicBezTo>
                  <a:lnTo>
                    <a:pt x="2742" y="4160"/>
                  </a:lnTo>
                  <a:lnTo>
                    <a:pt x="2048" y="4160"/>
                  </a:lnTo>
                  <a:lnTo>
                    <a:pt x="2048" y="3151"/>
                  </a:lnTo>
                  <a:cubicBezTo>
                    <a:pt x="2048" y="2962"/>
                    <a:pt x="1891" y="2805"/>
                    <a:pt x="1670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670" y="2080"/>
                  </a:lnTo>
                  <a:cubicBezTo>
                    <a:pt x="1891" y="2080"/>
                    <a:pt x="2048" y="1923"/>
                    <a:pt x="2048" y="1734"/>
                  </a:cubicBezTo>
                  <a:lnTo>
                    <a:pt x="2048" y="694"/>
                  </a:lnTo>
                  <a:close/>
                  <a:moveTo>
                    <a:pt x="1733" y="1"/>
                  </a:moveTo>
                  <a:cubicBezTo>
                    <a:pt x="1513" y="1"/>
                    <a:pt x="1355" y="158"/>
                    <a:pt x="1355" y="347"/>
                  </a:cubicBezTo>
                  <a:lnTo>
                    <a:pt x="1355" y="1387"/>
                  </a:lnTo>
                  <a:lnTo>
                    <a:pt x="347" y="1387"/>
                  </a:lnTo>
                  <a:cubicBezTo>
                    <a:pt x="158" y="1387"/>
                    <a:pt x="1" y="1545"/>
                    <a:pt x="1" y="1734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55" y="3466"/>
                  </a:lnTo>
                  <a:lnTo>
                    <a:pt x="1355" y="4475"/>
                  </a:lnTo>
                  <a:cubicBezTo>
                    <a:pt x="1355" y="4695"/>
                    <a:pt x="1513" y="4853"/>
                    <a:pt x="1733" y="4853"/>
                  </a:cubicBezTo>
                  <a:lnTo>
                    <a:pt x="3088" y="4853"/>
                  </a:lnTo>
                  <a:cubicBezTo>
                    <a:pt x="3309" y="4853"/>
                    <a:pt x="3466" y="4695"/>
                    <a:pt x="3466" y="4475"/>
                  </a:cubicBezTo>
                  <a:lnTo>
                    <a:pt x="3466" y="3466"/>
                  </a:lnTo>
                  <a:lnTo>
                    <a:pt x="4474" y="3466"/>
                  </a:lnTo>
                  <a:cubicBezTo>
                    <a:pt x="4663" y="3466"/>
                    <a:pt x="4821" y="3309"/>
                    <a:pt x="4821" y="3120"/>
                  </a:cubicBezTo>
                  <a:lnTo>
                    <a:pt x="4821" y="1734"/>
                  </a:lnTo>
                  <a:cubicBezTo>
                    <a:pt x="4821" y="1545"/>
                    <a:pt x="4663" y="1387"/>
                    <a:pt x="4474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36"/>
          <p:cNvGrpSpPr/>
          <p:nvPr/>
        </p:nvGrpSpPr>
        <p:grpSpPr>
          <a:xfrm>
            <a:off x="2038368" y="5272019"/>
            <a:ext cx="460146" cy="428586"/>
            <a:chOff x="-25477800" y="2357750"/>
            <a:chExt cx="298525" cy="278050"/>
          </a:xfrm>
        </p:grpSpPr>
        <p:sp>
          <p:nvSpPr>
            <p:cNvPr id="2573" name="Google Shape;2573;p36"/>
            <p:cNvSpPr/>
            <p:nvPr/>
          </p:nvSpPr>
          <p:spPr>
            <a:xfrm>
              <a:off x="-25477800" y="2357750"/>
              <a:ext cx="298525" cy="278050"/>
            </a:xfrm>
            <a:custGeom>
              <a:avLst/>
              <a:gdLst/>
              <a:ahLst/>
              <a:cxnLst/>
              <a:rect l="l" t="t" r="r" b="b"/>
              <a:pathLst>
                <a:path w="11941" h="11122" extrusionOk="0">
                  <a:moveTo>
                    <a:pt x="7057" y="1229"/>
                  </a:moveTo>
                  <a:lnTo>
                    <a:pt x="7971" y="2143"/>
                  </a:lnTo>
                  <a:lnTo>
                    <a:pt x="7057" y="2143"/>
                  </a:lnTo>
                  <a:lnTo>
                    <a:pt x="7057" y="1229"/>
                  </a:lnTo>
                  <a:close/>
                  <a:moveTo>
                    <a:pt x="6333" y="756"/>
                  </a:moveTo>
                  <a:lnTo>
                    <a:pt x="6333" y="2489"/>
                  </a:lnTo>
                  <a:cubicBezTo>
                    <a:pt x="6333" y="2678"/>
                    <a:pt x="6490" y="2836"/>
                    <a:pt x="6679" y="2836"/>
                  </a:cubicBezTo>
                  <a:lnTo>
                    <a:pt x="8412" y="2836"/>
                  </a:lnTo>
                  <a:lnTo>
                    <a:pt x="8412" y="4946"/>
                  </a:lnTo>
                  <a:lnTo>
                    <a:pt x="7593" y="4946"/>
                  </a:lnTo>
                  <a:lnTo>
                    <a:pt x="7215" y="4096"/>
                  </a:lnTo>
                  <a:cubicBezTo>
                    <a:pt x="7026" y="3749"/>
                    <a:pt x="6648" y="3529"/>
                    <a:pt x="6270" y="3529"/>
                  </a:cubicBezTo>
                  <a:lnTo>
                    <a:pt x="3245" y="3529"/>
                  </a:lnTo>
                  <a:cubicBezTo>
                    <a:pt x="3119" y="3529"/>
                    <a:pt x="2993" y="3560"/>
                    <a:pt x="2867" y="3592"/>
                  </a:cubicBezTo>
                  <a:lnTo>
                    <a:pt x="2867" y="756"/>
                  </a:lnTo>
                  <a:close/>
                  <a:moveTo>
                    <a:pt x="10901" y="6994"/>
                  </a:moveTo>
                  <a:cubicBezTo>
                    <a:pt x="11027" y="6994"/>
                    <a:pt x="11090" y="7026"/>
                    <a:pt x="11184" y="7089"/>
                  </a:cubicBezTo>
                  <a:cubicBezTo>
                    <a:pt x="11247" y="7183"/>
                    <a:pt x="11247" y="7246"/>
                    <a:pt x="11247" y="7372"/>
                  </a:cubicBezTo>
                  <a:lnTo>
                    <a:pt x="10995" y="9105"/>
                  </a:lnTo>
                  <a:lnTo>
                    <a:pt x="10428" y="6994"/>
                  </a:lnTo>
                  <a:close/>
                  <a:moveTo>
                    <a:pt x="6270" y="4190"/>
                  </a:moveTo>
                  <a:cubicBezTo>
                    <a:pt x="6364" y="4190"/>
                    <a:pt x="6490" y="4253"/>
                    <a:pt x="6585" y="4379"/>
                  </a:cubicBezTo>
                  <a:lnTo>
                    <a:pt x="7089" y="5356"/>
                  </a:lnTo>
                  <a:cubicBezTo>
                    <a:pt x="7120" y="5482"/>
                    <a:pt x="7278" y="5577"/>
                    <a:pt x="7404" y="5577"/>
                  </a:cubicBezTo>
                  <a:lnTo>
                    <a:pt x="9105" y="5577"/>
                  </a:lnTo>
                  <a:cubicBezTo>
                    <a:pt x="9262" y="5577"/>
                    <a:pt x="9420" y="5671"/>
                    <a:pt x="9452" y="5829"/>
                  </a:cubicBezTo>
                  <a:lnTo>
                    <a:pt x="10586" y="10397"/>
                  </a:lnTo>
                  <a:lnTo>
                    <a:pt x="2205" y="10397"/>
                  </a:lnTo>
                  <a:lnTo>
                    <a:pt x="2205" y="10460"/>
                  </a:lnTo>
                  <a:cubicBezTo>
                    <a:pt x="2048" y="10460"/>
                    <a:pt x="1890" y="10334"/>
                    <a:pt x="1859" y="10176"/>
                  </a:cubicBezTo>
                  <a:lnTo>
                    <a:pt x="788" y="5986"/>
                  </a:lnTo>
                  <a:cubicBezTo>
                    <a:pt x="756" y="5892"/>
                    <a:pt x="788" y="5797"/>
                    <a:pt x="851" y="5734"/>
                  </a:cubicBezTo>
                  <a:cubicBezTo>
                    <a:pt x="945" y="5640"/>
                    <a:pt x="1008" y="5608"/>
                    <a:pt x="1134" y="5608"/>
                  </a:cubicBezTo>
                  <a:lnTo>
                    <a:pt x="2520" y="5608"/>
                  </a:lnTo>
                  <a:cubicBezTo>
                    <a:pt x="2709" y="5608"/>
                    <a:pt x="2867" y="5451"/>
                    <a:pt x="2867" y="5262"/>
                  </a:cubicBezTo>
                  <a:lnTo>
                    <a:pt x="2867" y="4537"/>
                  </a:lnTo>
                  <a:cubicBezTo>
                    <a:pt x="2867" y="4348"/>
                    <a:pt x="3025" y="4190"/>
                    <a:pt x="3214" y="4190"/>
                  </a:cubicBezTo>
                  <a:close/>
                  <a:moveTo>
                    <a:pt x="2489" y="0"/>
                  </a:moveTo>
                  <a:cubicBezTo>
                    <a:pt x="2268" y="0"/>
                    <a:pt x="2111" y="158"/>
                    <a:pt x="2111" y="378"/>
                  </a:cubicBezTo>
                  <a:lnTo>
                    <a:pt x="2111" y="4537"/>
                  </a:lnTo>
                  <a:lnTo>
                    <a:pt x="2111" y="4883"/>
                  </a:lnTo>
                  <a:lnTo>
                    <a:pt x="1103" y="4883"/>
                  </a:lnTo>
                  <a:cubicBezTo>
                    <a:pt x="788" y="4883"/>
                    <a:pt x="473" y="5041"/>
                    <a:pt x="284" y="5293"/>
                  </a:cubicBezTo>
                  <a:cubicBezTo>
                    <a:pt x="63" y="5514"/>
                    <a:pt x="0" y="5829"/>
                    <a:pt x="63" y="6144"/>
                  </a:cubicBezTo>
                  <a:lnTo>
                    <a:pt x="1134" y="10334"/>
                  </a:lnTo>
                  <a:cubicBezTo>
                    <a:pt x="1260" y="10806"/>
                    <a:pt x="1701" y="11121"/>
                    <a:pt x="2174" y="11121"/>
                  </a:cubicBezTo>
                  <a:lnTo>
                    <a:pt x="10995" y="11121"/>
                  </a:lnTo>
                  <a:cubicBezTo>
                    <a:pt x="11153" y="11121"/>
                    <a:pt x="11310" y="10995"/>
                    <a:pt x="11342" y="10838"/>
                  </a:cubicBezTo>
                  <a:lnTo>
                    <a:pt x="11877" y="7467"/>
                  </a:lnTo>
                  <a:cubicBezTo>
                    <a:pt x="11940" y="7152"/>
                    <a:pt x="11846" y="6868"/>
                    <a:pt x="11657" y="6616"/>
                  </a:cubicBezTo>
                  <a:cubicBezTo>
                    <a:pt x="11499" y="6427"/>
                    <a:pt x="11216" y="6301"/>
                    <a:pt x="10901" y="6301"/>
                  </a:cubicBezTo>
                  <a:lnTo>
                    <a:pt x="10239" y="6301"/>
                  </a:lnTo>
                  <a:lnTo>
                    <a:pt x="10082" y="5734"/>
                  </a:lnTo>
                  <a:cubicBezTo>
                    <a:pt x="9956" y="5262"/>
                    <a:pt x="9578" y="4946"/>
                    <a:pt x="9105" y="4883"/>
                  </a:cubicBezTo>
                  <a:lnTo>
                    <a:pt x="9105" y="2458"/>
                  </a:lnTo>
                  <a:cubicBezTo>
                    <a:pt x="9105" y="2363"/>
                    <a:pt x="9042" y="2269"/>
                    <a:pt x="8979" y="2206"/>
                  </a:cubicBezTo>
                  <a:lnTo>
                    <a:pt x="6900" y="126"/>
                  </a:lnTo>
                  <a:cubicBezTo>
                    <a:pt x="6805" y="63"/>
                    <a:pt x="6742" y="0"/>
                    <a:pt x="6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-25388025" y="2514850"/>
              <a:ext cx="104000" cy="88650"/>
            </a:xfrm>
            <a:custGeom>
              <a:avLst/>
              <a:gdLst/>
              <a:ahLst/>
              <a:cxnLst/>
              <a:rect l="l" t="t" r="r" b="b"/>
              <a:pathLst>
                <a:path w="4160" h="3546" extrusionOk="0">
                  <a:moveTo>
                    <a:pt x="1752" y="1"/>
                  </a:moveTo>
                  <a:cubicBezTo>
                    <a:pt x="1716" y="1"/>
                    <a:pt x="1678" y="6"/>
                    <a:pt x="1639" y="17"/>
                  </a:cubicBezTo>
                  <a:cubicBezTo>
                    <a:pt x="1450" y="80"/>
                    <a:pt x="1324" y="269"/>
                    <a:pt x="1418" y="458"/>
                  </a:cubicBezTo>
                  <a:lnTo>
                    <a:pt x="1639" y="1403"/>
                  </a:lnTo>
                  <a:lnTo>
                    <a:pt x="347" y="1403"/>
                  </a:lnTo>
                  <a:cubicBezTo>
                    <a:pt x="158" y="1403"/>
                    <a:pt x="1" y="1561"/>
                    <a:pt x="1" y="1750"/>
                  </a:cubicBezTo>
                  <a:cubicBezTo>
                    <a:pt x="1" y="1970"/>
                    <a:pt x="158" y="2128"/>
                    <a:pt x="347" y="2128"/>
                  </a:cubicBezTo>
                  <a:lnTo>
                    <a:pt x="1796" y="2128"/>
                  </a:lnTo>
                  <a:lnTo>
                    <a:pt x="2080" y="3262"/>
                  </a:lnTo>
                  <a:cubicBezTo>
                    <a:pt x="2111" y="3420"/>
                    <a:pt x="2269" y="3546"/>
                    <a:pt x="2426" y="3546"/>
                  </a:cubicBezTo>
                  <a:lnTo>
                    <a:pt x="2521" y="3546"/>
                  </a:lnTo>
                  <a:cubicBezTo>
                    <a:pt x="2710" y="3483"/>
                    <a:pt x="2836" y="3294"/>
                    <a:pt x="2742" y="3105"/>
                  </a:cubicBezTo>
                  <a:lnTo>
                    <a:pt x="2521" y="2159"/>
                  </a:lnTo>
                  <a:lnTo>
                    <a:pt x="3813" y="2159"/>
                  </a:lnTo>
                  <a:cubicBezTo>
                    <a:pt x="4002" y="2159"/>
                    <a:pt x="4159" y="2002"/>
                    <a:pt x="4159" y="1813"/>
                  </a:cubicBezTo>
                  <a:cubicBezTo>
                    <a:pt x="4159" y="1561"/>
                    <a:pt x="4002" y="1403"/>
                    <a:pt x="3813" y="1403"/>
                  </a:cubicBezTo>
                  <a:lnTo>
                    <a:pt x="2363" y="1403"/>
                  </a:lnTo>
                  <a:lnTo>
                    <a:pt x="2080" y="269"/>
                  </a:lnTo>
                  <a:cubicBezTo>
                    <a:pt x="2054" y="114"/>
                    <a:pt x="1921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36"/>
          <p:cNvGrpSpPr/>
          <p:nvPr/>
        </p:nvGrpSpPr>
        <p:grpSpPr>
          <a:xfrm>
            <a:off x="5697418" y="5143500"/>
            <a:ext cx="455291" cy="456486"/>
            <a:chOff x="-25104475" y="2340425"/>
            <a:chExt cx="295375" cy="296150"/>
          </a:xfrm>
        </p:grpSpPr>
        <p:sp>
          <p:nvSpPr>
            <p:cNvPr id="2576" name="Google Shape;2576;p36"/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43;p36">
            <a:extLst>
              <a:ext uri="{FF2B5EF4-FFF2-40B4-BE49-F238E27FC236}">
                <a16:creationId xmlns:a16="http://schemas.microsoft.com/office/drawing/2014/main" id="{69111C5E-5773-2D87-D7BF-79ED43600D18}"/>
              </a:ext>
            </a:extLst>
          </p:cNvPr>
          <p:cNvSpPr txBox="1">
            <a:spLocks/>
          </p:cNvSpPr>
          <p:nvPr/>
        </p:nvSpPr>
        <p:spPr>
          <a:xfrm>
            <a:off x="2038368" y="3118314"/>
            <a:ext cx="4521419" cy="77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veat Brush"/>
              <a:buNone/>
              <a:defRPr sz="3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600"/>
              <a:t>2. Metodologia</a:t>
            </a:r>
          </a:p>
        </p:txBody>
      </p:sp>
      <p:grpSp>
        <p:nvGrpSpPr>
          <p:cNvPr id="3" name="Google Shape;2552;p36">
            <a:extLst>
              <a:ext uri="{FF2B5EF4-FFF2-40B4-BE49-F238E27FC236}">
                <a16:creationId xmlns:a16="http://schemas.microsoft.com/office/drawing/2014/main" id="{E6373B3A-D46B-7FEA-B708-B462F17C50FB}"/>
              </a:ext>
            </a:extLst>
          </p:cNvPr>
          <p:cNvGrpSpPr/>
          <p:nvPr/>
        </p:nvGrpSpPr>
        <p:grpSpPr>
          <a:xfrm>
            <a:off x="3662907" y="1168012"/>
            <a:ext cx="1580441" cy="1678458"/>
            <a:chOff x="-28467625" y="2331750"/>
            <a:chExt cx="296150" cy="296950"/>
          </a:xfrm>
        </p:grpSpPr>
        <p:sp>
          <p:nvSpPr>
            <p:cNvPr id="4" name="Google Shape;2553;p36">
              <a:extLst>
                <a:ext uri="{FF2B5EF4-FFF2-40B4-BE49-F238E27FC236}">
                  <a16:creationId xmlns:a16="http://schemas.microsoft.com/office/drawing/2014/main" id="{B19984E9-556A-30C2-C5F2-19D13933DAA4}"/>
                </a:ext>
              </a:extLst>
            </p:cNvPr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54;p36">
              <a:extLst>
                <a:ext uri="{FF2B5EF4-FFF2-40B4-BE49-F238E27FC236}">
                  <a16:creationId xmlns:a16="http://schemas.microsoft.com/office/drawing/2014/main" id="{29A5664B-EC90-0B86-5CAC-FDD1241F5B7E}"/>
                </a:ext>
              </a:extLst>
            </p:cNvPr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786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CACA1F3C-C14D-5348-7F26-BC07E78D0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8"/>
          <a:stretch/>
        </p:blipFill>
        <p:spPr>
          <a:xfrm>
            <a:off x="4995746" y="628418"/>
            <a:ext cx="3902927" cy="387462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654B4B-CB64-4F98-B028-140549802209}"/>
              </a:ext>
            </a:extLst>
          </p:cNvPr>
          <p:cNvSpPr txBox="1"/>
          <p:nvPr/>
        </p:nvSpPr>
        <p:spPr>
          <a:xfrm>
            <a:off x="1313659" y="1653633"/>
            <a:ext cx="3109657" cy="183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600"/>
              <a:buFont typeface="Caveat Brush"/>
              <a:buNone/>
              <a:defRPr sz="55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it-IT" sz="2000"/>
              <a:t>Il CRISP-DM è un modello non sequenziale utilizzato per rappresentare il ciclo di vita dei progetti software basati su IA e data-science</a:t>
            </a:r>
          </a:p>
        </p:txBody>
      </p:sp>
      <p:sp>
        <p:nvSpPr>
          <p:cNvPr id="6" name="Google Shape;2541;p36">
            <a:extLst>
              <a:ext uri="{FF2B5EF4-FFF2-40B4-BE49-F238E27FC236}">
                <a16:creationId xmlns:a16="http://schemas.microsoft.com/office/drawing/2014/main" id="{40E5253B-65C5-EA57-D902-8BCA134A2DD3}"/>
              </a:ext>
            </a:extLst>
          </p:cNvPr>
          <p:cNvSpPr txBox="1">
            <a:spLocks/>
          </p:cNvSpPr>
          <p:nvPr/>
        </p:nvSpPr>
        <p:spPr>
          <a:xfrm>
            <a:off x="1868467" y="-129869"/>
            <a:ext cx="3583669" cy="101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veat Brush"/>
              <a:buNone/>
              <a:defRPr sz="32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4400"/>
              <a:t>2. Metodologia</a:t>
            </a:r>
          </a:p>
        </p:txBody>
      </p:sp>
      <p:grpSp>
        <p:nvGrpSpPr>
          <p:cNvPr id="12" name="Google Shape;2552;p36">
            <a:extLst>
              <a:ext uri="{FF2B5EF4-FFF2-40B4-BE49-F238E27FC236}">
                <a16:creationId xmlns:a16="http://schemas.microsoft.com/office/drawing/2014/main" id="{4288E6AD-93AC-ED01-793E-B22D1E4019EB}"/>
              </a:ext>
            </a:extLst>
          </p:cNvPr>
          <p:cNvGrpSpPr/>
          <p:nvPr/>
        </p:nvGrpSpPr>
        <p:grpSpPr>
          <a:xfrm>
            <a:off x="1344075" y="81519"/>
            <a:ext cx="767628" cy="663369"/>
            <a:chOff x="-28467625" y="2331750"/>
            <a:chExt cx="296150" cy="296950"/>
          </a:xfrm>
        </p:grpSpPr>
        <p:sp>
          <p:nvSpPr>
            <p:cNvPr id="13" name="Google Shape;2553;p36">
              <a:extLst>
                <a:ext uri="{FF2B5EF4-FFF2-40B4-BE49-F238E27FC236}">
                  <a16:creationId xmlns:a16="http://schemas.microsoft.com/office/drawing/2014/main" id="{C2E1C643-378E-71E7-19C7-7D71146C470B}"/>
                </a:ext>
              </a:extLst>
            </p:cNvPr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4;p36">
              <a:extLst>
                <a:ext uri="{FF2B5EF4-FFF2-40B4-BE49-F238E27FC236}">
                  <a16:creationId xmlns:a16="http://schemas.microsoft.com/office/drawing/2014/main" id="{3F75057B-458B-1065-6498-125372591594}"/>
                </a:ext>
              </a:extLst>
            </p:cNvPr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15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37"/>
          <p:cNvSpPr txBox="1">
            <a:spLocks noGrp="1"/>
          </p:cNvSpPr>
          <p:nvPr>
            <p:ph type="title"/>
          </p:nvPr>
        </p:nvSpPr>
        <p:spPr>
          <a:xfrm>
            <a:off x="415124" y="1693950"/>
            <a:ext cx="350222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Acquisizione dei Dati</a:t>
            </a:r>
            <a:endParaRPr/>
          </a:p>
        </p:txBody>
      </p:sp>
      <p:sp>
        <p:nvSpPr>
          <p:cNvPr id="2590" name="Google Shape;2590;p37"/>
          <p:cNvSpPr txBox="1">
            <a:spLocks noGrp="1"/>
          </p:cNvSpPr>
          <p:nvPr>
            <p:ph type="subTitle" idx="1"/>
          </p:nvPr>
        </p:nvSpPr>
        <p:spPr>
          <a:xfrm>
            <a:off x="839315" y="2432984"/>
            <a:ext cx="2646556" cy="1251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Il dataset è stato trovato su kaggle dove è stato pubblicato tra marzo e aprile 2023</a:t>
            </a:r>
            <a:endParaRPr/>
          </a:p>
        </p:txBody>
      </p:sp>
      <p:sp>
        <p:nvSpPr>
          <p:cNvPr id="2591" name="Google Shape;2591;p37"/>
          <p:cNvSpPr txBox="1">
            <a:spLocks noGrp="1"/>
          </p:cNvSpPr>
          <p:nvPr>
            <p:ph type="subTitle" idx="3"/>
          </p:nvPr>
        </p:nvSpPr>
        <p:spPr>
          <a:xfrm>
            <a:off x="5354573" y="2293872"/>
            <a:ext cx="2175300" cy="8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 caratteristiche del dataset:</a:t>
            </a:r>
            <a:endParaRPr/>
          </a:p>
        </p:txBody>
      </p:sp>
      <p:sp>
        <p:nvSpPr>
          <p:cNvPr id="2592" name="Google Shape;2592;p37"/>
          <p:cNvSpPr txBox="1">
            <a:spLocks noGrp="1"/>
          </p:cNvSpPr>
          <p:nvPr>
            <p:ph type="title" idx="6"/>
          </p:nvPr>
        </p:nvSpPr>
        <p:spPr>
          <a:xfrm>
            <a:off x="0" y="0"/>
            <a:ext cx="4192859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Understanding</a:t>
            </a:r>
            <a:endParaRPr/>
          </a:p>
        </p:txBody>
      </p:sp>
      <p:sp>
        <p:nvSpPr>
          <p:cNvPr id="2593" name="Google Shape;2593;p37"/>
          <p:cNvSpPr txBox="1">
            <a:spLocks noGrp="1"/>
          </p:cNvSpPr>
          <p:nvPr>
            <p:ph type="title" idx="2"/>
          </p:nvPr>
        </p:nvSpPr>
        <p:spPr>
          <a:xfrm>
            <a:off x="4572000" y="1924050"/>
            <a:ext cx="3320239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Esplorazione dei dati</a:t>
            </a: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575550-077B-4662-5495-A29171F8EC6D}"/>
              </a:ext>
            </a:extLst>
          </p:cNvPr>
          <p:cNvSpPr txBox="1"/>
          <p:nvPr/>
        </p:nvSpPr>
        <p:spPr>
          <a:xfrm>
            <a:off x="4572000" y="3060481"/>
            <a:ext cx="187174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/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/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/>
              <a:t>Hypertension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/>
              <a:t>Heart diseases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30E4A10-A7D1-ABB5-A02B-39D6FF514CAC}"/>
              </a:ext>
            </a:extLst>
          </p:cNvPr>
          <p:cNvSpPr txBox="1"/>
          <p:nvPr/>
        </p:nvSpPr>
        <p:spPr>
          <a:xfrm>
            <a:off x="6472030" y="3058526"/>
            <a:ext cx="2406428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Clr>
                <a:schemeClr val="dk2"/>
              </a:buClr>
              <a:buSzPts val="1500"/>
              <a:buFont typeface="Arial" panose="020B0604020202020204" pitchFamily="34" charset="0"/>
              <a:buChar char="•"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1pPr>
            <a:lvl2pPr marL="9144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3pPr>
            <a:lvl4pPr marL="18288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4pPr>
            <a:lvl5pPr marL="22860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5pPr>
            <a:lvl6pPr marL="27432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6pPr>
            <a:lvl7pPr marL="32004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7pPr>
            <a:lvl8pPr marL="36576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8pPr>
            <a:lvl9pPr marL="4114800" indent="-317500" algn="ctr">
              <a:buClr>
                <a:schemeClr val="dk2"/>
              </a:buClr>
              <a:buSzPts val="1500"/>
              <a:buFont typeface="Montserrat"/>
              <a:buNone/>
              <a:defRPr sz="15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r>
              <a:rPr lang="en-US"/>
              <a:t>Smoking history</a:t>
            </a:r>
          </a:p>
          <a:p>
            <a:r>
              <a:rPr lang="en-US"/>
              <a:t>Bmi</a:t>
            </a:r>
          </a:p>
          <a:p>
            <a:r>
              <a:rPr lang="en-US"/>
              <a:t>HbA1c level</a:t>
            </a:r>
          </a:p>
          <a:p>
            <a:r>
              <a:rPr lang="en-US"/>
              <a:t>Blood glucose level</a:t>
            </a:r>
          </a:p>
          <a:p>
            <a:r>
              <a:rPr lang="en-US" b="1"/>
              <a:t>diabetes</a:t>
            </a:r>
            <a:endParaRPr lang="it-IT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37"/>
          <p:cNvSpPr txBox="1">
            <a:spLocks noGrp="1"/>
          </p:cNvSpPr>
          <p:nvPr>
            <p:ph type="title" idx="6"/>
          </p:nvPr>
        </p:nvSpPr>
        <p:spPr>
          <a:xfrm>
            <a:off x="0" y="0"/>
            <a:ext cx="745998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Data Understanding –&gt; Qualità dei dati </a:t>
            </a:r>
            <a:endParaRPr sz="400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9EED654-1B5F-340E-1924-F712BC9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6324" y="1289610"/>
            <a:ext cx="4499028" cy="2131770"/>
          </a:xfrm>
          <a:prstGeom prst="rect">
            <a:avLst/>
          </a:prstGeom>
        </p:spPr>
      </p:pic>
      <p:sp>
        <p:nvSpPr>
          <p:cNvPr id="10" name="Sottotitolo 9">
            <a:extLst>
              <a:ext uri="{FF2B5EF4-FFF2-40B4-BE49-F238E27FC236}">
                <a16:creationId xmlns:a16="http://schemas.microsoft.com/office/drawing/2014/main" id="{FD41BDF0-C3B2-0DEB-644C-3E7B348EA88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-190500" y="3238500"/>
            <a:ext cx="4958540" cy="877800"/>
          </a:xfrm>
        </p:spPr>
        <p:txBody>
          <a:bodyPr/>
          <a:lstStyle/>
          <a:p>
            <a:r>
              <a:rPr lang="it-IT" b="1" i="1"/>
              <a:t>Non ci sono dati mancanti all’interno del dataset…</a:t>
            </a:r>
          </a:p>
        </p:txBody>
      </p:sp>
      <p:pic>
        <p:nvPicPr>
          <p:cNvPr id="14" name="Immagine 13" descr="Immagine che contiene schermata, testo, Rettangolo, design&#10;&#10;Descrizione generata automaticamente">
            <a:extLst>
              <a:ext uri="{FF2B5EF4-FFF2-40B4-BE49-F238E27FC236}">
                <a16:creationId xmlns:a16="http://schemas.microsoft.com/office/drawing/2014/main" id="{DB3AC54D-9C69-29F9-F271-F824E4746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352" y="614539"/>
            <a:ext cx="3637040" cy="2811022"/>
          </a:xfrm>
          <a:prstGeom prst="rect">
            <a:avLst/>
          </a:prstGeom>
        </p:spPr>
      </p:pic>
      <p:sp>
        <p:nvSpPr>
          <p:cNvPr id="15" name="Sottotitolo 9">
            <a:extLst>
              <a:ext uri="{FF2B5EF4-FFF2-40B4-BE49-F238E27FC236}">
                <a16:creationId xmlns:a16="http://schemas.microsoft.com/office/drawing/2014/main" id="{147B39AA-3B6E-6219-0052-190A6F333E6D}"/>
              </a:ext>
            </a:extLst>
          </p:cNvPr>
          <p:cNvSpPr txBox="1">
            <a:spLocks/>
          </p:cNvSpPr>
          <p:nvPr/>
        </p:nvSpPr>
        <p:spPr>
          <a:xfrm>
            <a:off x="4614422" y="3240000"/>
            <a:ext cx="4195102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None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b="1" i="1"/>
              <a:t>…Tuttavia appare molto sbilanciato!</a:t>
            </a:r>
          </a:p>
        </p:txBody>
      </p:sp>
    </p:spTree>
    <p:extLst>
      <p:ext uri="{BB962C8B-B14F-4D97-AF65-F5344CB8AC3E}">
        <p14:creationId xmlns:p14="http://schemas.microsoft.com/office/powerpoint/2010/main" val="284692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odle Style Medical Breakthrough by Slidesgo">
  <a:themeElements>
    <a:clrScheme name="Simple Light">
      <a:dk1>
        <a:srgbClr val="282A5E"/>
      </a:dk1>
      <a:lt1>
        <a:srgbClr val="EBF0F3"/>
      </a:lt1>
      <a:dk2>
        <a:srgbClr val="059198"/>
      </a:dk2>
      <a:lt2>
        <a:srgbClr val="C4BE12"/>
      </a:lt2>
      <a:accent1>
        <a:srgbClr val="D8DCD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91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(16:9)</PresentationFormat>
  <Slides>26</Slides>
  <Notes>22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Doodle Style Medical Breakthrough by Slidesgo</vt:lpstr>
      <vt:lpstr>Diabetes Predictor </vt:lpstr>
      <vt:lpstr>1. Introduzione</vt:lpstr>
      <vt:lpstr>1. Introduzione</vt:lpstr>
      <vt:lpstr>Il Problema</vt:lpstr>
      <vt:lpstr>1. Introduzione</vt:lpstr>
      <vt:lpstr>1.Introduzione</vt:lpstr>
      <vt:lpstr>Presentazione standard di PowerPoint</vt:lpstr>
      <vt:lpstr>Acquisizione dei Dati</vt:lpstr>
      <vt:lpstr>Data Understanding –&gt; Qualità dei dati </vt:lpstr>
      <vt:lpstr>Data Preparation –&gt; Feature Selection</vt:lpstr>
      <vt:lpstr>Data Preparation –&gt; Feature Selection</vt:lpstr>
      <vt:lpstr>Data Preparation -&gt; Matrici di correlazione</vt:lpstr>
      <vt:lpstr>Oversampling</vt:lpstr>
      <vt:lpstr>1. Introduzione</vt:lpstr>
      <vt:lpstr>1. Introduzione</vt:lpstr>
      <vt:lpstr>Presentazione standard di PowerPoint</vt:lpstr>
      <vt:lpstr>Algoritmi di classificazione</vt:lpstr>
      <vt:lpstr>Algoritmi di classificazione</vt:lpstr>
      <vt:lpstr>Algoritmi di classificazione</vt:lpstr>
      <vt:lpstr>Algoritmi di classificazione</vt:lpstr>
      <vt:lpstr>Algoritmi di classificazione</vt:lpstr>
      <vt:lpstr>Algoritmi di classificazione</vt:lpstr>
      <vt:lpstr>Metriche di Valutazione</vt:lpstr>
      <vt:lpstr>Presentazione standard di PowerPoint</vt:lpstr>
      <vt:lpstr>Random Forest</vt:lpstr>
      <vt:lpstr>Grazie per 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Predictor </dc:title>
  <cp:revision>157</cp:revision>
  <dcterms:modified xsi:type="dcterms:W3CDTF">2023-07-17T15:25:35Z</dcterms:modified>
</cp:coreProperties>
</file>