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0" d="100"/>
          <a:sy n="70" d="100"/>
        </p:scale>
        <p:origin x="3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Giovanni Cascone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O46001257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02/04/2022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it-IT" sz="2000" dirty="0"/>
              <a:t>Si è creata una pagina web che descrive brevemente i 5 film che hanno vinto più premi Oscar nella storia del cinema.</a:t>
            </a:r>
          </a:p>
          <a:p>
            <a:pPr lvl="1"/>
            <a:r>
              <a:rPr lang="it-IT" sz="2000" dirty="0"/>
              <a:t>Il sito web in generale si dovrebbe occupare della gestione di eventi cinematografici di maggior rilievo.</a:t>
            </a:r>
          </a:p>
          <a:p>
            <a:pPr lvl="1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EFAC460-E61C-4DD4-9355-F6C9F7763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210" y="96232"/>
            <a:ext cx="1545322" cy="668581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893274C-9B14-4C0D-8252-0E834D218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300" y="96232"/>
            <a:ext cx="713384" cy="668581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825CBEE-0465-4346-BFC9-D0DFB86969F3}"/>
              </a:ext>
            </a:extLst>
          </p:cNvPr>
          <p:cNvSpPr txBox="1"/>
          <p:nvPr/>
        </p:nvSpPr>
        <p:spPr>
          <a:xfrm>
            <a:off x="4250442" y="1701478"/>
            <a:ext cx="2362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Versione Desktop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9E098D3-6248-4F7F-B33D-430B5E2AB910}"/>
              </a:ext>
            </a:extLst>
          </p:cNvPr>
          <p:cNvSpPr txBox="1"/>
          <p:nvPr/>
        </p:nvSpPr>
        <p:spPr>
          <a:xfrm>
            <a:off x="8007786" y="1701478"/>
            <a:ext cx="2219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Versione Mobile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E65EEF5-7882-4A0A-9D87-6E60A502A2E9}"/>
              </a:ext>
            </a:extLst>
          </p:cNvPr>
          <p:cNvSpPr txBox="1"/>
          <p:nvPr/>
        </p:nvSpPr>
        <p:spPr>
          <a:xfrm>
            <a:off x="8069006" y="2409099"/>
            <a:ext cx="20270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menù navigazione scompare e al suo posto viene inserito in alto a sx, in maniera </a:t>
            </a:r>
            <a:r>
              <a:rPr lang="it-IT" dirty="0" err="1"/>
              <a:t>fixed</a:t>
            </a:r>
            <a:r>
              <a:rPr lang="it-IT" dirty="0"/>
              <a:t>, un’icona.</a:t>
            </a:r>
          </a:p>
          <a:p>
            <a:r>
              <a:rPr lang="it-IT" dirty="0"/>
              <a:t>Tutti gli altri elementi si ridimensionano.</a:t>
            </a:r>
          </a:p>
        </p:txBody>
      </p:sp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210E690-E5C6-425B-BBE3-1347BE0568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" t="4383" r="297" b="-1164"/>
          <a:stretch/>
        </p:blipFill>
        <p:spPr>
          <a:xfrm>
            <a:off x="5889214" y="880769"/>
            <a:ext cx="5385799" cy="4624987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A8F96DB6-76D6-44FF-8C18-D7AADB305332}"/>
              </a:ext>
            </a:extLst>
          </p:cNvPr>
          <p:cNvCxnSpPr/>
          <p:nvPr/>
        </p:nvCxnSpPr>
        <p:spPr>
          <a:xfrm>
            <a:off x="4624291" y="846670"/>
            <a:ext cx="0" cy="46590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AB6562BA-3491-40D0-A345-F1734415D962}"/>
              </a:ext>
            </a:extLst>
          </p:cNvPr>
          <p:cNvCxnSpPr/>
          <p:nvPr/>
        </p:nvCxnSpPr>
        <p:spPr>
          <a:xfrm>
            <a:off x="5595257" y="880769"/>
            <a:ext cx="0" cy="35823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magine 16">
            <a:extLst>
              <a:ext uri="{FF2B5EF4-FFF2-40B4-BE49-F238E27FC236}">
                <a16:creationId xmlns:a16="http://schemas.microsoft.com/office/drawing/2014/main" id="{F10B52C7-FD96-4E50-A406-B40836475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169" y="3974352"/>
            <a:ext cx="431215" cy="1196362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2C132BFE-B1B6-4E10-ACB5-787C19AC3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494417" y="3250045"/>
            <a:ext cx="432854" cy="119492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A1D9E406-282D-4588-B70C-69DB2C514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1666" y="2189254"/>
            <a:ext cx="1194920" cy="432854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F62EA7B-CB54-4198-8830-EDFB3C5567CB}"/>
              </a:ext>
            </a:extLst>
          </p:cNvPr>
          <p:cNvSpPr txBox="1"/>
          <p:nvPr/>
        </p:nvSpPr>
        <p:spPr>
          <a:xfrm>
            <a:off x="4229203" y="1175657"/>
            <a:ext cx="2913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HEADER</a:t>
            </a:r>
          </a:p>
          <a:p>
            <a:endParaRPr lang="it-IT" dirty="0"/>
          </a:p>
          <a:p>
            <a:r>
              <a:rPr lang="it-IT" dirty="0"/>
              <a:t>600PX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EF1E99E-F2FD-4BBA-9E5F-ECB8C76B5EBD}"/>
              </a:ext>
            </a:extLst>
          </p:cNvPr>
          <p:cNvSpPr txBox="1"/>
          <p:nvPr/>
        </p:nvSpPr>
        <p:spPr>
          <a:xfrm>
            <a:off x="4652983" y="1683488"/>
            <a:ext cx="1299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SFONDO</a:t>
            </a:r>
          </a:p>
          <a:p>
            <a:r>
              <a:rPr lang="it-IT" dirty="0"/>
              <a:t>+</a:t>
            </a:r>
          </a:p>
          <a:p>
            <a:r>
              <a:rPr lang="it-IT" dirty="0"/>
              <a:t>OVERLAY</a:t>
            </a:r>
          </a:p>
          <a:p>
            <a:endParaRPr lang="it-IT" dirty="0"/>
          </a:p>
          <a:p>
            <a:r>
              <a:rPr lang="it-IT" dirty="0"/>
              <a:t>500PX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0B39DE7-6740-42E8-BA08-E6961830E406}"/>
              </a:ext>
            </a:extLst>
          </p:cNvPr>
          <p:cNvSpPr txBox="1"/>
          <p:nvPr/>
        </p:nvSpPr>
        <p:spPr>
          <a:xfrm>
            <a:off x="9421776" y="5654065"/>
            <a:ext cx="200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r>
              <a:rPr lang="it-IT" dirty="0"/>
              <a:t>ELEMENTO FIXED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D9CDF9D-F6B6-4AF3-92B8-4066EB015297}"/>
              </a:ext>
            </a:extLst>
          </p:cNvPr>
          <p:cNvSpPr txBox="1"/>
          <p:nvPr/>
        </p:nvSpPr>
        <p:spPr>
          <a:xfrm>
            <a:off x="8226856" y="3198997"/>
            <a:ext cx="1194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r>
              <a:rPr lang="it-IT" dirty="0"/>
              <a:t>150 PX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0EBD4B4-0E61-4096-9C7A-2B5F6554992E}"/>
              </a:ext>
            </a:extLst>
          </p:cNvPr>
          <p:cNvSpPr txBox="1"/>
          <p:nvPr/>
        </p:nvSpPr>
        <p:spPr>
          <a:xfrm>
            <a:off x="7287594" y="1694452"/>
            <a:ext cx="284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r>
              <a:rPr lang="it-IT" dirty="0">
                <a:solidFill>
                  <a:schemeClr val="bg1"/>
                </a:solidFill>
              </a:rPr>
              <a:t>CAMBIA IN BASE AL TESTO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FC8AAE4-F823-4751-BE7D-1F06D4546770}"/>
              </a:ext>
            </a:extLst>
          </p:cNvPr>
          <p:cNvSpPr txBox="1"/>
          <p:nvPr/>
        </p:nvSpPr>
        <p:spPr>
          <a:xfrm>
            <a:off x="6855256" y="4401767"/>
            <a:ext cx="1194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r>
              <a:rPr lang="it-IT" dirty="0"/>
              <a:t>150 PX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5FA8B27-493B-49A7-86E5-65A54C1381CA}"/>
              </a:ext>
            </a:extLst>
          </p:cNvPr>
          <p:cNvCxnSpPr/>
          <p:nvPr/>
        </p:nvCxnSpPr>
        <p:spPr>
          <a:xfrm flipV="1">
            <a:off x="10755086" y="5399314"/>
            <a:ext cx="239485" cy="3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60234B24-09BE-4020-87C1-0AED4ED63998}"/>
              </a:ext>
            </a:extLst>
          </p:cNvPr>
          <p:cNvCxnSpPr/>
          <p:nvPr/>
        </p:nvCxnSpPr>
        <p:spPr>
          <a:xfrm>
            <a:off x="5889214" y="586855"/>
            <a:ext cx="53857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743FBAC0-A0C5-4A40-8F47-0A5C60D88BB9}"/>
              </a:ext>
            </a:extLst>
          </p:cNvPr>
          <p:cNvSpPr txBox="1"/>
          <p:nvPr/>
        </p:nvSpPr>
        <p:spPr>
          <a:xfrm>
            <a:off x="7984653" y="168374"/>
            <a:ext cx="119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9D6E993-9662-47DC-8194-280BD67C0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07" y="2669245"/>
            <a:ext cx="6559674" cy="1305107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B8A29B13-D681-4C61-9325-6BB4A067F102}"/>
              </a:ext>
            </a:extLst>
          </p:cNvPr>
          <p:cNvCxnSpPr/>
          <p:nvPr/>
        </p:nvCxnSpPr>
        <p:spPr>
          <a:xfrm>
            <a:off x="5041907" y="2280603"/>
            <a:ext cx="6559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E9F5D82-638E-4742-BC97-BBAE601151BB}"/>
              </a:ext>
            </a:extLst>
          </p:cNvPr>
          <p:cNvSpPr txBox="1"/>
          <p:nvPr/>
        </p:nvSpPr>
        <p:spPr>
          <a:xfrm>
            <a:off x="5583987" y="1891962"/>
            <a:ext cx="547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Flexbox</a:t>
            </a:r>
            <a:r>
              <a:rPr lang="it-IT" dirty="0"/>
              <a:t> con caratteristica </a:t>
            </a:r>
            <a:r>
              <a:rPr lang="it-IT" dirty="0" err="1"/>
              <a:t>space-around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240" y="859971"/>
            <a:ext cx="3331038" cy="3659156"/>
          </a:xfrm>
        </p:spPr>
        <p:txBody>
          <a:bodyPr anchor="ctr">
            <a:normAutofit/>
          </a:bodyPr>
          <a:lstStyle/>
          <a:p>
            <a:r>
              <a:rPr lang="it-IT" sz="2000" dirty="0" err="1"/>
              <a:t>Flexbox</a:t>
            </a:r>
            <a:r>
              <a:rPr lang="it-IT" sz="2000" dirty="0"/>
              <a:t> con margine dx e sx a 20%.</a:t>
            </a:r>
          </a:p>
          <a:p>
            <a:r>
              <a:rPr lang="it-IT" sz="2000" dirty="0"/>
              <a:t>Paragrafo margine sopra e sotto 10px</a:t>
            </a:r>
          </a:p>
          <a:p>
            <a:r>
              <a:rPr lang="it-IT" sz="2000" dirty="0"/>
              <a:t>Dopo ogni immagine c’è un margine sotto di 80px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780D108-AE23-48CB-953F-E8B150349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10" y="586855"/>
            <a:ext cx="4071720" cy="600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/>
              <a:t>La grandezza varia al variare del testo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552C082-F704-4513-8F33-FE85D717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695" y="947448"/>
            <a:ext cx="7386834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MHW1</vt:lpstr>
      <vt:lpstr>Descrizione del progetto</vt:lpstr>
      <vt:lpstr>Layout complessivo HTML+CSS</vt:lpstr>
      <vt:lpstr>Header</vt:lpstr>
      <vt:lpstr>Menù navigazione</vt:lpstr>
      <vt:lpstr>Sezione contenuti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GIOVANNI CASCONE</cp:lastModifiedBy>
  <cp:revision>4</cp:revision>
  <dcterms:created xsi:type="dcterms:W3CDTF">2021-03-24T16:57:46Z</dcterms:created>
  <dcterms:modified xsi:type="dcterms:W3CDTF">2022-04-02T18:36:46Z</dcterms:modified>
</cp:coreProperties>
</file>