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Titillium Web SemiBold"/>
      <p:regular r:id="rId10"/>
      <p:bold r:id="rId11"/>
      <p:italic r:id="rId12"/>
      <p:boldItalic r:id="rId13"/>
    </p:embeddedFont>
    <p:embeddedFont>
      <p:font typeface="Raleway ExtraBold"/>
      <p:bold r:id="rId14"/>
      <p:boldItalic r:id="rId15"/>
    </p:embeddedFont>
    <p:embeddedFont>
      <p:font typeface="Titillium Web"/>
      <p:regular r:id="rId16"/>
      <p:bold r:id="rId17"/>
      <p:italic r:id="rId18"/>
      <p:boldItalic r:id="rId19"/>
    </p:embeddedFont>
    <p:embeddedFont>
      <p:font typeface="Raleway Black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Black-bold.fntdata"/><Relationship Id="rId21" Type="http://schemas.openxmlformats.org/officeDocument/2006/relationships/font" Target="fonts/RalewayBlack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TitilliumWebSemiBold-bold.fntdata"/><Relationship Id="rId10" Type="http://schemas.openxmlformats.org/officeDocument/2006/relationships/font" Target="fonts/TitilliumWebSemiBold-regular.fntdata"/><Relationship Id="rId13" Type="http://schemas.openxmlformats.org/officeDocument/2006/relationships/font" Target="fonts/TitilliumWebSemiBold-boldItalic.fntdata"/><Relationship Id="rId12" Type="http://schemas.openxmlformats.org/officeDocument/2006/relationships/font" Target="fonts/TitilliumWebSemiBold-italic.fntdata"/><Relationship Id="rId15" Type="http://schemas.openxmlformats.org/officeDocument/2006/relationships/font" Target="fonts/RalewayExtraBold-boldItalic.fntdata"/><Relationship Id="rId14" Type="http://schemas.openxmlformats.org/officeDocument/2006/relationships/font" Target="fonts/RalewayExtraBold-bold.fntdata"/><Relationship Id="rId17" Type="http://schemas.openxmlformats.org/officeDocument/2006/relationships/font" Target="fonts/TitilliumWeb-bold.fntdata"/><Relationship Id="rId16" Type="http://schemas.openxmlformats.org/officeDocument/2006/relationships/font" Target="fonts/TitilliumWeb-regular.fntdata"/><Relationship Id="rId19" Type="http://schemas.openxmlformats.org/officeDocument/2006/relationships/font" Target="fonts/TitilliumWeb-boldItalic.fntdata"/><Relationship Id="rId18" Type="http://schemas.openxmlformats.org/officeDocument/2006/relationships/font" Target="fonts/TitilliumWeb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9764058f8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09764058f8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09865e057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09865e057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9dbcdd65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09dbcdd65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9764058f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9764058f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09fdf382c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09fdf382c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921050"/>
            <a:ext cx="3552600" cy="26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436925"/>
            <a:ext cx="2995800" cy="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713250" y="780625"/>
            <a:ext cx="77175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2pPr>
            <a:lvl3pPr lvl="2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3pPr>
            <a:lvl4pPr lvl="3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4pPr>
            <a:lvl5pPr lvl="4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5pPr>
            <a:lvl6pPr lvl="5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6pPr>
            <a:lvl7pPr lvl="6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7pPr>
            <a:lvl8pPr lvl="7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8pPr>
            <a:lvl9pPr lvl="8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2124000" y="2261525"/>
            <a:ext cx="48960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1" name="Google Shape;91;p11"/>
          <p:cNvSpPr/>
          <p:nvPr/>
        </p:nvSpPr>
        <p:spPr>
          <a:xfrm>
            <a:off x="1977601" y="3058285"/>
            <a:ext cx="1024823" cy="370227"/>
          </a:xfrm>
          <a:custGeom>
            <a:rect b="b" l="l" r="r" t="t"/>
            <a:pathLst>
              <a:path extrusionOk="0" h="8846" w="24488">
                <a:moveTo>
                  <a:pt x="13788" y="1"/>
                </a:moveTo>
                <a:cubicBezTo>
                  <a:pt x="12910" y="1"/>
                  <a:pt x="12032" y="423"/>
                  <a:pt x="11480" y="1106"/>
                </a:cubicBezTo>
                <a:cubicBezTo>
                  <a:pt x="10894" y="1757"/>
                  <a:pt x="10569" y="2635"/>
                  <a:pt x="10504" y="3513"/>
                </a:cubicBezTo>
                <a:cubicBezTo>
                  <a:pt x="10341" y="2602"/>
                  <a:pt x="9528" y="1789"/>
                  <a:pt x="8650" y="1562"/>
                </a:cubicBezTo>
                <a:cubicBezTo>
                  <a:pt x="8454" y="1511"/>
                  <a:pt x="8253" y="1486"/>
                  <a:pt x="8053" y="1486"/>
                </a:cubicBezTo>
                <a:cubicBezTo>
                  <a:pt x="7356" y="1486"/>
                  <a:pt x="6666" y="1787"/>
                  <a:pt x="6211" y="2342"/>
                </a:cubicBezTo>
                <a:cubicBezTo>
                  <a:pt x="5594" y="3025"/>
                  <a:pt x="5463" y="4066"/>
                  <a:pt x="5854" y="4879"/>
                </a:cubicBezTo>
                <a:cubicBezTo>
                  <a:pt x="5694" y="4825"/>
                  <a:pt x="5530" y="4801"/>
                  <a:pt x="5368" y="4801"/>
                </a:cubicBezTo>
                <a:cubicBezTo>
                  <a:pt x="4837" y="4801"/>
                  <a:pt x="4316" y="5065"/>
                  <a:pt x="3968" y="5464"/>
                </a:cubicBezTo>
                <a:cubicBezTo>
                  <a:pt x="3480" y="5984"/>
                  <a:pt x="3350" y="6797"/>
                  <a:pt x="3642" y="7415"/>
                </a:cubicBezTo>
                <a:lnTo>
                  <a:pt x="0" y="8846"/>
                </a:lnTo>
                <a:lnTo>
                  <a:pt x="24487" y="8846"/>
                </a:lnTo>
                <a:lnTo>
                  <a:pt x="18049" y="7448"/>
                </a:lnTo>
                <a:cubicBezTo>
                  <a:pt x="18634" y="7025"/>
                  <a:pt x="18927" y="6342"/>
                  <a:pt x="18862" y="5627"/>
                </a:cubicBezTo>
                <a:cubicBezTo>
                  <a:pt x="18796" y="4911"/>
                  <a:pt x="18276" y="4228"/>
                  <a:pt x="17593" y="4033"/>
                </a:cubicBezTo>
                <a:cubicBezTo>
                  <a:pt x="17471" y="4005"/>
                  <a:pt x="17345" y="3992"/>
                  <a:pt x="17220" y="3992"/>
                </a:cubicBezTo>
                <a:cubicBezTo>
                  <a:pt x="16614" y="3992"/>
                  <a:pt x="16015" y="4307"/>
                  <a:pt x="15772" y="4846"/>
                </a:cubicBezTo>
                <a:cubicBezTo>
                  <a:pt x="15967" y="4261"/>
                  <a:pt x="16227" y="3708"/>
                  <a:pt x="16292" y="3090"/>
                </a:cubicBezTo>
                <a:cubicBezTo>
                  <a:pt x="16358" y="2440"/>
                  <a:pt x="16292" y="1789"/>
                  <a:pt x="16000" y="1236"/>
                </a:cubicBezTo>
                <a:cubicBezTo>
                  <a:pt x="15545" y="456"/>
                  <a:pt x="14666" y="1"/>
                  <a:pt x="137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>
            <a:off x="6263236" y="436694"/>
            <a:ext cx="1241387" cy="374507"/>
          </a:xfrm>
          <a:custGeom>
            <a:rect b="b" l="l" r="r" t="t"/>
            <a:pathLst>
              <a:path extrusionOk="0" h="3689" w="12228">
                <a:moveTo>
                  <a:pt x="5396" y="0"/>
                </a:moveTo>
                <a:cubicBezTo>
                  <a:pt x="5300" y="0"/>
                  <a:pt x="5205" y="12"/>
                  <a:pt x="5110" y="37"/>
                </a:cubicBezTo>
                <a:cubicBezTo>
                  <a:pt x="4692" y="149"/>
                  <a:pt x="4367" y="511"/>
                  <a:pt x="4228" y="929"/>
                </a:cubicBezTo>
                <a:cubicBezTo>
                  <a:pt x="4106" y="1310"/>
                  <a:pt x="4114" y="1700"/>
                  <a:pt x="4221" y="2089"/>
                </a:cubicBezTo>
                <a:lnTo>
                  <a:pt x="4221" y="2089"/>
                </a:lnTo>
                <a:cubicBezTo>
                  <a:pt x="4105" y="1697"/>
                  <a:pt x="3953" y="1293"/>
                  <a:pt x="3624" y="1050"/>
                </a:cubicBezTo>
                <a:cubicBezTo>
                  <a:pt x="3457" y="929"/>
                  <a:pt x="3250" y="871"/>
                  <a:pt x="3042" y="871"/>
                </a:cubicBezTo>
                <a:cubicBezTo>
                  <a:pt x="2834" y="871"/>
                  <a:pt x="2625" y="929"/>
                  <a:pt x="2453" y="1041"/>
                </a:cubicBezTo>
                <a:cubicBezTo>
                  <a:pt x="2100" y="1264"/>
                  <a:pt x="1896" y="1682"/>
                  <a:pt x="1896" y="2100"/>
                </a:cubicBezTo>
                <a:cubicBezTo>
                  <a:pt x="1896" y="2504"/>
                  <a:pt x="2061" y="2960"/>
                  <a:pt x="2348" y="3242"/>
                </a:cubicBezTo>
                <a:lnTo>
                  <a:pt x="2348" y="3242"/>
                </a:lnTo>
                <a:cubicBezTo>
                  <a:pt x="2073" y="2990"/>
                  <a:pt x="1696" y="2840"/>
                  <a:pt x="1320" y="2840"/>
                </a:cubicBezTo>
                <a:cubicBezTo>
                  <a:pt x="1239" y="2840"/>
                  <a:pt x="1158" y="2847"/>
                  <a:pt x="1078" y="2862"/>
                </a:cubicBezTo>
                <a:cubicBezTo>
                  <a:pt x="614" y="2936"/>
                  <a:pt x="214" y="3271"/>
                  <a:pt x="0" y="3689"/>
                </a:cubicBezTo>
                <a:lnTo>
                  <a:pt x="12227" y="3689"/>
                </a:lnTo>
                <a:cubicBezTo>
                  <a:pt x="11595" y="3206"/>
                  <a:pt x="10815" y="2862"/>
                  <a:pt x="10044" y="2685"/>
                </a:cubicBezTo>
                <a:cubicBezTo>
                  <a:pt x="9900" y="2655"/>
                  <a:pt x="9741" y="2637"/>
                  <a:pt x="9581" y="2637"/>
                </a:cubicBezTo>
                <a:cubicBezTo>
                  <a:pt x="9348" y="2637"/>
                  <a:pt x="9112" y="2675"/>
                  <a:pt x="8920" y="2769"/>
                </a:cubicBezTo>
                <a:cubicBezTo>
                  <a:pt x="8994" y="2239"/>
                  <a:pt x="8604" y="1691"/>
                  <a:pt x="8083" y="1580"/>
                </a:cubicBezTo>
                <a:cubicBezTo>
                  <a:pt x="8024" y="1568"/>
                  <a:pt x="7964" y="1562"/>
                  <a:pt x="7905" y="1562"/>
                </a:cubicBezTo>
                <a:cubicBezTo>
                  <a:pt x="7447" y="1562"/>
                  <a:pt x="7018" y="1898"/>
                  <a:pt x="6894" y="2351"/>
                </a:cubicBezTo>
                <a:cubicBezTo>
                  <a:pt x="6950" y="1784"/>
                  <a:pt x="6894" y="1171"/>
                  <a:pt x="6578" y="688"/>
                </a:cubicBezTo>
                <a:cubicBezTo>
                  <a:pt x="6324" y="286"/>
                  <a:pt x="5864" y="0"/>
                  <a:pt x="53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 flipH="1">
            <a:off x="-802654" y="77969"/>
            <a:ext cx="2265705" cy="549545"/>
          </a:xfrm>
          <a:custGeom>
            <a:rect b="b" l="l" r="r" t="t"/>
            <a:pathLst>
              <a:path extrusionOk="0" h="4061" w="16743">
                <a:moveTo>
                  <a:pt x="9621" y="1"/>
                </a:moveTo>
                <a:cubicBezTo>
                  <a:pt x="9396" y="1"/>
                  <a:pt x="9172" y="51"/>
                  <a:pt x="8975" y="159"/>
                </a:cubicBezTo>
                <a:cubicBezTo>
                  <a:pt x="8436" y="456"/>
                  <a:pt x="8222" y="1190"/>
                  <a:pt x="8418" y="1766"/>
                </a:cubicBezTo>
                <a:cubicBezTo>
                  <a:pt x="8185" y="1311"/>
                  <a:pt x="7907" y="846"/>
                  <a:pt x="7461" y="586"/>
                </a:cubicBezTo>
                <a:cubicBezTo>
                  <a:pt x="7272" y="476"/>
                  <a:pt x="7047" y="418"/>
                  <a:pt x="6828" y="418"/>
                </a:cubicBezTo>
                <a:cubicBezTo>
                  <a:pt x="6528" y="418"/>
                  <a:pt x="6239" y="527"/>
                  <a:pt x="6067" y="763"/>
                </a:cubicBezTo>
                <a:cubicBezTo>
                  <a:pt x="5825" y="1097"/>
                  <a:pt x="5872" y="1571"/>
                  <a:pt x="6067" y="1924"/>
                </a:cubicBezTo>
                <a:cubicBezTo>
                  <a:pt x="6271" y="2286"/>
                  <a:pt x="6606" y="2546"/>
                  <a:pt x="6931" y="2797"/>
                </a:cubicBezTo>
                <a:cubicBezTo>
                  <a:pt x="6632" y="2778"/>
                  <a:pt x="6340" y="2768"/>
                  <a:pt x="6054" y="2768"/>
                </a:cubicBezTo>
                <a:cubicBezTo>
                  <a:pt x="3758" y="2768"/>
                  <a:pt x="1842" y="3367"/>
                  <a:pt x="0" y="4061"/>
                </a:cubicBezTo>
                <a:lnTo>
                  <a:pt x="16742" y="4061"/>
                </a:lnTo>
                <a:cubicBezTo>
                  <a:pt x="16343" y="3680"/>
                  <a:pt x="15934" y="3299"/>
                  <a:pt x="15451" y="3039"/>
                </a:cubicBezTo>
                <a:cubicBezTo>
                  <a:pt x="15099" y="2846"/>
                  <a:pt x="14695" y="2730"/>
                  <a:pt x="14296" y="2730"/>
                </a:cubicBezTo>
                <a:cubicBezTo>
                  <a:pt x="14137" y="2730"/>
                  <a:pt x="13979" y="2748"/>
                  <a:pt x="13825" y="2788"/>
                </a:cubicBezTo>
                <a:cubicBezTo>
                  <a:pt x="13778" y="2184"/>
                  <a:pt x="13305" y="1636"/>
                  <a:pt x="12710" y="1506"/>
                </a:cubicBezTo>
                <a:cubicBezTo>
                  <a:pt x="12583" y="1478"/>
                  <a:pt x="12452" y="1464"/>
                  <a:pt x="12322" y="1464"/>
                </a:cubicBezTo>
                <a:cubicBezTo>
                  <a:pt x="11842" y="1464"/>
                  <a:pt x="11372" y="1656"/>
                  <a:pt x="11131" y="2073"/>
                </a:cubicBezTo>
                <a:cubicBezTo>
                  <a:pt x="11288" y="1487"/>
                  <a:pt x="11112" y="818"/>
                  <a:pt x="10666" y="400"/>
                </a:cubicBezTo>
                <a:cubicBezTo>
                  <a:pt x="10386" y="144"/>
                  <a:pt x="10001" y="1"/>
                  <a:pt x="96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flipH="1">
            <a:off x="7627829" y="2575365"/>
            <a:ext cx="1931323" cy="455090"/>
          </a:xfrm>
          <a:custGeom>
            <a:rect b="b" l="l" r="r" t="t"/>
            <a:pathLst>
              <a:path extrusionOk="0" h="3363" w="14272">
                <a:moveTo>
                  <a:pt x="6660" y="0"/>
                </a:moveTo>
                <a:cubicBezTo>
                  <a:pt x="6176" y="0"/>
                  <a:pt x="5691" y="169"/>
                  <a:pt x="5334" y="492"/>
                </a:cubicBezTo>
                <a:cubicBezTo>
                  <a:pt x="4841" y="928"/>
                  <a:pt x="4600" y="1662"/>
                  <a:pt x="4841" y="2266"/>
                </a:cubicBezTo>
                <a:cubicBezTo>
                  <a:pt x="4410" y="2106"/>
                  <a:pt x="3955" y="2033"/>
                  <a:pt x="3494" y="2033"/>
                </a:cubicBezTo>
                <a:cubicBezTo>
                  <a:pt x="2246" y="2033"/>
                  <a:pt x="957" y="2569"/>
                  <a:pt x="1" y="3363"/>
                </a:cubicBezTo>
                <a:lnTo>
                  <a:pt x="14271" y="3363"/>
                </a:lnTo>
                <a:cubicBezTo>
                  <a:pt x="13810" y="2757"/>
                  <a:pt x="12984" y="2417"/>
                  <a:pt x="12202" y="2417"/>
                </a:cubicBezTo>
                <a:cubicBezTo>
                  <a:pt x="12024" y="2417"/>
                  <a:pt x="11848" y="2434"/>
                  <a:pt x="11679" y="2471"/>
                </a:cubicBezTo>
                <a:cubicBezTo>
                  <a:pt x="11475" y="1867"/>
                  <a:pt x="10908" y="1402"/>
                  <a:pt x="10286" y="1319"/>
                </a:cubicBezTo>
                <a:cubicBezTo>
                  <a:pt x="10222" y="1310"/>
                  <a:pt x="10158" y="1306"/>
                  <a:pt x="10093" y="1306"/>
                </a:cubicBezTo>
                <a:cubicBezTo>
                  <a:pt x="9515" y="1306"/>
                  <a:pt x="8913" y="1633"/>
                  <a:pt x="8604" y="2118"/>
                </a:cubicBezTo>
                <a:cubicBezTo>
                  <a:pt x="8669" y="1337"/>
                  <a:pt x="8214" y="547"/>
                  <a:pt x="7517" y="194"/>
                </a:cubicBezTo>
                <a:cubicBezTo>
                  <a:pt x="7252" y="64"/>
                  <a:pt x="6956" y="0"/>
                  <a:pt x="66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1"/>
          <p:cNvGrpSpPr/>
          <p:nvPr/>
        </p:nvGrpSpPr>
        <p:grpSpPr>
          <a:xfrm>
            <a:off x="-1050246" y="3114296"/>
            <a:ext cx="11841236" cy="3575655"/>
            <a:chOff x="-1050246" y="3114296"/>
            <a:chExt cx="11841236" cy="3575655"/>
          </a:xfrm>
        </p:grpSpPr>
        <p:sp>
          <p:nvSpPr>
            <p:cNvPr id="96" name="Google Shape;96;p11"/>
            <p:cNvSpPr/>
            <p:nvPr/>
          </p:nvSpPr>
          <p:spPr>
            <a:xfrm>
              <a:off x="2996475" y="3695615"/>
              <a:ext cx="7794516" cy="2467904"/>
            </a:xfrm>
            <a:custGeom>
              <a:rect b="b" l="l" r="r" t="t"/>
              <a:pathLst>
                <a:path extrusionOk="0" h="51934" w="164026">
                  <a:moveTo>
                    <a:pt x="82013" y="1"/>
                  </a:moveTo>
                  <a:cubicBezTo>
                    <a:pt x="36720" y="1"/>
                    <a:pt x="1" y="11630"/>
                    <a:pt x="1" y="25967"/>
                  </a:cubicBezTo>
                  <a:cubicBezTo>
                    <a:pt x="1" y="40304"/>
                    <a:pt x="36720" y="51933"/>
                    <a:pt x="82013" y="51933"/>
                  </a:cubicBezTo>
                  <a:cubicBezTo>
                    <a:pt x="127306" y="51933"/>
                    <a:pt x="164026" y="40304"/>
                    <a:pt x="164026" y="25967"/>
                  </a:cubicBezTo>
                  <a:cubicBezTo>
                    <a:pt x="164026" y="11630"/>
                    <a:pt x="127306" y="1"/>
                    <a:pt x="82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2992626" y="3765327"/>
              <a:ext cx="7794516" cy="2467856"/>
            </a:xfrm>
            <a:custGeom>
              <a:rect b="b" l="l" r="r" t="t"/>
              <a:pathLst>
                <a:path extrusionOk="0" h="51933" w="164026">
                  <a:moveTo>
                    <a:pt x="82013" y="0"/>
                  </a:moveTo>
                  <a:cubicBezTo>
                    <a:pt x="36720" y="0"/>
                    <a:pt x="0" y="11629"/>
                    <a:pt x="0" y="25966"/>
                  </a:cubicBezTo>
                  <a:cubicBezTo>
                    <a:pt x="0" y="40324"/>
                    <a:pt x="36720" y="51932"/>
                    <a:pt x="82013" y="51932"/>
                  </a:cubicBezTo>
                  <a:cubicBezTo>
                    <a:pt x="127306" y="51932"/>
                    <a:pt x="164025" y="40324"/>
                    <a:pt x="164025" y="25966"/>
                  </a:cubicBezTo>
                  <a:cubicBezTo>
                    <a:pt x="164025" y="11629"/>
                    <a:pt x="127306" y="0"/>
                    <a:pt x="82013" y="0"/>
                  </a:cubicBez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" name="Google Shape;98;p11"/>
            <p:cNvGrpSpPr/>
            <p:nvPr/>
          </p:nvGrpSpPr>
          <p:grpSpPr>
            <a:xfrm>
              <a:off x="-264603" y="3114296"/>
              <a:ext cx="1654699" cy="1030408"/>
              <a:chOff x="-264603" y="3191696"/>
              <a:chExt cx="1654699" cy="1030408"/>
            </a:xfrm>
          </p:grpSpPr>
          <p:sp>
            <p:nvSpPr>
              <p:cNvPr id="99" name="Google Shape;99;p11"/>
              <p:cNvSpPr/>
              <p:nvPr/>
            </p:nvSpPr>
            <p:spPr>
              <a:xfrm flipH="1">
                <a:off x="-264603" y="3191696"/>
                <a:ext cx="1654699" cy="1030401"/>
              </a:xfrm>
              <a:custGeom>
                <a:rect b="b" l="l" r="r" t="t"/>
                <a:pathLst>
                  <a:path extrusionOk="0" h="9119" w="14644">
                    <a:moveTo>
                      <a:pt x="7694" y="1"/>
                    </a:moveTo>
                    <a:cubicBezTo>
                      <a:pt x="7621" y="1"/>
                      <a:pt x="7548" y="6"/>
                      <a:pt x="7475" y="15"/>
                    </a:cubicBezTo>
                    <a:cubicBezTo>
                      <a:pt x="6395" y="158"/>
                      <a:pt x="5703" y="1319"/>
                      <a:pt x="5703" y="2398"/>
                    </a:cubicBezTo>
                    <a:cubicBezTo>
                      <a:pt x="5703" y="3274"/>
                      <a:pt x="5968" y="4048"/>
                      <a:pt x="6334" y="4842"/>
                    </a:cubicBezTo>
                    <a:cubicBezTo>
                      <a:pt x="6125" y="4619"/>
                      <a:pt x="5831" y="4492"/>
                      <a:pt x="5542" y="4492"/>
                    </a:cubicBezTo>
                    <a:cubicBezTo>
                      <a:pt x="5408" y="4492"/>
                      <a:pt x="5275" y="4519"/>
                      <a:pt x="5153" y="4577"/>
                    </a:cubicBezTo>
                    <a:cubicBezTo>
                      <a:pt x="4762" y="5022"/>
                      <a:pt x="4572" y="5544"/>
                      <a:pt x="4693" y="6090"/>
                    </a:cubicBezTo>
                    <a:lnTo>
                      <a:pt x="4693" y="6090"/>
                    </a:lnTo>
                    <a:cubicBezTo>
                      <a:pt x="4412" y="5270"/>
                      <a:pt x="3834" y="4545"/>
                      <a:pt x="3035" y="4211"/>
                    </a:cubicBezTo>
                    <a:cubicBezTo>
                      <a:pt x="2758" y="4092"/>
                      <a:pt x="2454" y="4033"/>
                      <a:pt x="2150" y="4033"/>
                    </a:cubicBezTo>
                    <a:cubicBezTo>
                      <a:pt x="1513" y="4033"/>
                      <a:pt x="875" y="4291"/>
                      <a:pt x="489" y="4801"/>
                    </a:cubicBezTo>
                    <a:cubicBezTo>
                      <a:pt x="0" y="5453"/>
                      <a:pt x="0" y="6370"/>
                      <a:pt x="245" y="7164"/>
                    </a:cubicBezTo>
                    <a:cubicBezTo>
                      <a:pt x="469" y="7897"/>
                      <a:pt x="876" y="8569"/>
                      <a:pt x="1446" y="9119"/>
                    </a:cubicBezTo>
                    <a:lnTo>
                      <a:pt x="13951" y="9119"/>
                    </a:lnTo>
                    <a:cubicBezTo>
                      <a:pt x="14277" y="8426"/>
                      <a:pt x="14480" y="7693"/>
                      <a:pt x="14562" y="6940"/>
                    </a:cubicBezTo>
                    <a:cubicBezTo>
                      <a:pt x="14643" y="6308"/>
                      <a:pt x="14623" y="5616"/>
                      <a:pt x="14338" y="5046"/>
                    </a:cubicBezTo>
                    <a:cubicBezTo>
                      <a:pt x="14073" y="4455"/>
                      <a:pt x="13503" y="3987"/>
                      <a:pt x="12851" y="3966"/>
                    </a:cubicBezTo>
                    <a:cubicBezTo>
                      <a:pt x="12362" y="3966"/>
                      <a:pt x="11894" y="4272"/>
                      <a:pt x="11731" y="4720"/>
                    </a:cubicBezTo>
                    <a:cubicBezTo>
                      <a:pt x="11690" y="4211"/>
                      <a:pt x="11283" y="3722"/>
                      <a:pt x="10774" y="3661"/>
                    </a:cubicBezTo>
                    <a:cubicBezTo>
                      <a:pt x="10746" y="3658"/>
                      <a:pt x="10718" y="3657"/>
                      <a:pt x="10691" y="3657"/>
                    </a:cubicBezTo>
                    <a:cubicBezTo>
                      <a:pt x="10317" y="3657"/>
                      <a:pt x="9987" y="3909"/>
                      <a:pt x="9817" y="4231"/>
                    </a:cubicBezTo>
                    <a:cubicBezTo>
                      <a:pt x="9939" y="3417"/>
                      <a:pt x="10020" y="2602"/>
                      <a:pt x="9776" y="1808"/>
                    </a:cubicBezTo>
                    <a:cubicBezTo>
                      <a:pt x="9511" y="860"/>
                      <a:pt x="8663" y="1"/>
                      <a:pt x="7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 flipH="1">
                <a:off x="-264603" y="3191696"/>
                <a:ext cx="1654699" cy="1030401"/>
              </a:xfrm>
              <a:custGeom>
                <a:rect b="b" l="l" r="r" t="t"/>
                <a:pathLst>
                  <a:path extrusionOk="0" h="9119" w="14644">
                    <a:moveTo>
                      <a:pt x="7694" y="1"/>
                    </a:moveTo>
                    <a:cubicBezTo>
                      <a:pt x="7621" y="1"/>
                      <a:pt x="7548" y="6"/>
                      <a:pt x="7475" y="15"/>
                    </a:cubicBezTo>
                    <a:cubicBezTo>
                      <a:pt x="6395" y="158"/>
                      <a:pt x="5703" y="1319"/>
                      <a:pt x="5703" y="2398"/>
                    </a:cubicBezTo>
                    <a:cubicBezTo>
                      <a:pt x="5703" y="3274"/>
                      <a:pt x="5968" y="4048"/>
                      <a:pt x="6334" y="4842"/>
                    </a:cubicBezTo>
                    <a:cubicBezTo>
                      <a:pt x="6125" y="4619"/>
                      <a:pt x="5831" y="4492"/>
                      <a:pt x="5542" y="4492"/>
                    </a:cubicBezTo>
                    <a:cubicBezTo>
                      <a:pt x="5408" y="4492"/>
                      <a:pt x="5275" y="4519"/>
                      <a:pt x="5153" y="4577"/>
                    </a:cubicBezTo>
                    <a:cubicBezTo>
                      <a:pt x="4762" y="5022"/>
                      <a:pt x="4572" y="5544"/>
                      <a:pt x="4693" y="6090"/>
                    </a:cubicBezTo>
                    <a:lnTo>
                      <a:pt x="4693" y="6090"/>
                    </a:lnTo>
                    <a:cubicBezTo>
                      <a:pt x="4412" y="5270"/>
                      <a:pt x="3834" y="4545"/>
                      <a:pt x="3035" y="4211"/>
                    </a:cubicBezTo>
                    <a:cubicBezTo>
                      <a:pt x="2758" y="4092"/>
                      <a:pt x="2454" y="4033"/>
                      <a:pt x="2150" y="4033"/>
                    </a:cubicBezTo>
                    <a:cubicBezTo>
                      <a:pt x="1513" y="4033"/>
                      <a:pt x="875" y="4291"/>
                      <a:pt x="489" y="4801"/>
                    </a:cubicBezTo>
                    <a:cubicBezTo>
                      <a:pt x="0" y="5453"/>
                      <a:pt x="0" y="6370"/>
                      <a:pt x="245" y="7164"/>
                    </a:cubicBezTo>
                    <a:cubicBezTo>
                      <a:pt x="469" y="7897"/>
                      <a:pt x="876" y="8569"/>
                      <a:pt x="1446" y="9119"/>
                    </a:cubicBezTo>
                    <a:lnTo>
                      <a:pt x="13951" y="9119"/>
                    </a:lnTo>
                    <a:cubicBezTo>
                      <a:pt x="14277" y="8426"/>
                      <a:pt x="14480" y="7693"/>
                      <a:pt x="14562" y="6940"/>
                    </a:cubicBezTo>
                    <a:cubicBezTo>
                      <a:pt x="14643" y="6308"/>
                      <a:pt x="14623" y="5616"/>
                      <a:pt x="14338" y="5046"/>
                    </a:cubicBezTo>
                    <a:cubicBezTo>
                      <a:pt x="14073" y="4455"/>
                      <a:pt x="13503" y="3987"/>
                      <a:pt x="12851" y="3966"/>
                    </a:cubicBezTo>
                    <a:cubicBezTo>
                      <a:pt x="12362" y="3966"/>
                      <a:pt x="11894" y="4272"/>
                      <a:pt x="11731" y="4720"/>
                    </a:cubicBezTo>
                    <a:cubicBezTo>
                      <a:pt x="11690" y="4211"/>
                      <a:pt x="11283" y="3722"/>
                      <a:pt x="10774" y="3661"/>
                    </a:cubicBezTo>
                    <a:cubicBezTo>
                      <a:pt x="10746" y="3658"/>
                      <a:pt x="10718" y="3657"/>
                      <a:pt x="10691" y="3657"/>
                    </a:cubicBezTo>
                    <a:cubicBezTo>
                      <a:pt x="10317" y="3657"/>
                      <a:pt x="9987" y="3909"/>
                      <a:pt x="9817" y="4231"/>
                    </a:cubicBezTo>
                    <a:cubicBezTo>
                      <a:pt x="9939" y="3417"/>
                      <a:pt x="10020" y="2602"/>
                      <a:pt x="9776" y="1808"/>
                    </a:cubicBezTo>
                    <a:cubicBezTo>
                      <a:pt x="9511" y="860"/>
                      <a:pt x="8663" y="1"/>
                      <a:pt x="7694" y="1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 flipH="1">
                <a:off x="-133415" y="3465716"/>
                <a:ext cx="1284188" cy="756389"/>
              </a:xfrm>
              <a:custGeom>
                <a:rect b="b" l="l" r="r" t="t"/>
                <a:pathLst>
                  <a:path extrusionOk="0" h="6694" w="11365">
                    <a:moveTo>
                      <a:pt x="5988" y="0"/>
                    </a:moveTo>
                    <a:cubicBezTo>
                      <a:pt x="5928" y="0"/>
                      <a:pt x="5866" y="5"/>
                      <a:pt x="5805" y="14"/>
                    </a:cubicBezTo>
                    <a:cubicBezTo>
                      <a:pt x="4970" y="116"/>
                      <a:pt x="4440" y="1012"/>
                      <a:pt x="4440" y="1847"/>
                    </a:cubicBezTo>
                    <a:cubicBezTo>
                      <a:pt x="4440" y="2539"/>
                      <a:pt x="4644" y="3130"/>
                      <a:pt x="4929" y="3741"/>
                    </a:cubicBezTo>
                    <a:cubicBezTo>
                      <a:pt x="4766" y="3578"/>
                      <a:pt x="4549" y="3478"/>
                      <a:pt x="4331" y="3478"/>
                    </a:cubicBezTo>
                    <a:cubicBezTo>
                      <a:pt x="4223" y="3478"/>
                      <a:pt x="4114" y="3503"/>
                      <a:pt x="4012" y="3558"/>
                    </a:cubicBezTo>
                    <a:cubicBezTo>
                      <a:pt x="3700" y="3907"/>
                      <a:pt x="3553" y="4323"/>
                      <a:pt x="3663" y="4760"/>
                    </a:cubicBezTo>
                    <a:lnTo>
                      <a:pt x="3663" y="4760"/>
                    </a:lnTo>
                    <a:cubicBezTo>
                      <a:pt x="3440" y="4104"/>
                      <a:pt x="2990" y="3518"/>
                      <a:pt x="2363" y="3252"/>
                    </a:cubicBezTo>
                    <a:cubicBezTo>
                      <a:pt x="2147" y="3161"/>
                      <a:pt x="1913" y="3115"/>
                      <a:pt x="1680" y="3115"/>
                    </a:cubicBezTo>
                    <a:cubicBezTo>
                      <a:pt x="1184" y="3115"/>
                      <a:pt x="692" y="3319"/>
                      <a:pt x="387" y="3720"/>
                    </a:cubicBezTo>
                    <a:cubicBezTo>
                      <a:pt x="0" y="4230"/>
                      <a:pt x="21" y="4942"/>
                      <a:pt x="204" y="5553"/>
                    </a:cubicBezTo>
                    <a:cubicBezTo>
                      <a:pt x="326" y="5961"/>
                      <a:pt x="530" y="6348"/>
                      <a:pt x="795" y="6694"/>
                    </a:cubicBezTo>
                    <a:lnTo>
                      <a:pt x="10977" y="6694"/>
                    </a:lnTo>
                    <a:cubicBezTo>
                      <a:pt x="11140" y="6266"/>
                      <a:pt x="11242" y="5818"/>
                      <a:pt x="11303" y="5370"/>
                    </a:cubicBezTo>
                    <a:cubicBezTo>
                      <a:pt x="11364" y="4881"/>
                      <a:pt x="11344" y="4352"/>
                      <a:pt x="11140" y="3904"/>
                    </a:cubicBezTo>
                    <a:cubicBezTo>
                      <a:pt x="10916" y="3456"/>
                      <a:pt x="10468" y="3069"/>
                      <a:pt x="9980" y="3069"/>
                    </a:cubicBezTo>
                    <a:cubicBezTo>
                      <a:pt x="9593" y="3069"/>
                      <a:pt x="9226" y="3313"/>
                      <a:pt x="9104" y="3659"/>
                    </a:cubicBezTo>
                    <a:cubicBezTo>
                      <a:pt x="9063" y="3272"/>
                      <a:pt x="8758" y="2886"/>
                      <a:pt x="8371" y="2845"/>
                    </a:cubicBezTo>
                    <a:cubicBezTo>
                      <a:pt x="8343" y="2841"/>
                      <a:pt x="8315" y="2840"/>
                      <a:pt x="8287" y="2840"/>
                    </a:cubicBezTo>
                    <a:cubicBezTo>
                      <a:pt x="7997" y="2840"/>
                      <a:pt x="7747" y="3031"/>
                      <a:pt x="7617" y="3272"/>
                    </a:cubicBezTo>
                    <a:cubicBezTo>
                      <a:pt x="7719" y="2641"/>
                      <a:pt x="7780" y="2010"/>
                      <a:pt x="7597" y="1399"/>
                    </a:cubicBezTo>
                    <a:cubicBezTo>
                      <a:pt x="7390" y="665"/>
                      <a:pt x="6730" y="0"/>
                      <a:pt x="5988" y="0"/>
                    </a:cubicBezTo>
                    <a:close/>
                  </a:path>
                </a:pathLst>
              </a:custGeom>
              <a:solidFill>
                <a:srgbClr val="FFFFFF">
                  <a:alpha val="201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" name="Google Shape;102;p11"/>
            <p:cNvGrpSpPr/>
            <p:nvPr/>
          </p:nvGrpSpPr>
          <p:grpSpPr>
            <a:xfrm>
              <a:off x="7070444" y="3218269"/>
              <a:ext cx="853844" cy="1306207"/>
              <a:chOff x="7114899" y="3343329"/>
              <a:chExt cx="772081" cy="1181126"/>
            </a:xfrm>
          </p:grpSpPr>
          <p:sp>
            <p:nvSpPr>
              <p:cNvPr id="103" name="Google Shape;103;p11"/>
              <p:cNvSpPr/>
              <p:nvPr/>
            </p:nvSpPr>
            <p:spPr>
              <a:xfrm>
                <a:off x="7114899" y="3343329"/>
                <a:ext cx="772081" cy="1181121"/>
              </a:xfrm>
              <a:custGeom>
                <a:rect b="b" l="l" r="r" t="t"/>
                <a:pathLst>
                  <a:path extrusionOk="0" h="8850" w="5785">
                    <a:moveTo>
                      <a:pt x="2235" y="1"/>
                    </a:moveTo>
                    <a:cubicBezTo>
                      <a:pt x="1660" y="1"/>
                      <a:pt x="1158" y="565"/>
                      <a:pt x="1080" y="1166"/>
                    </a:cubicBezTo>
                    <a:cubicBezTo>
                      <a:pt x="978" y="1777"/>
                      <a:pt x="1223" y="2408"/>
                      <a:pt x="1447" y="2979"/>
                    </a:cubicBezTo>
                    <a:cubicBezTo>
                      <a:pt x="1691" y="3671"/>
                      <a:pt x="1854" y="4404"/>
                      <a:pt x="2058" y="5117"/>
                    </a:cubicBezTo>
                    <a:cubicBezTo>
                      <a:pt x="1853" y="4856"/>
                      <a:pt x="1563" y="4664"/>
                      <a:pt x="1235" y="4664"/>
                    </a:cubicBezTo>
                    <a:cubicBezTo>
                      <a:pt x="1204" y="4664"/>
                      <a:pt x="1173" y="4665"/>
                      <a:pt x="1141" y="4669"/>
                    </a:cubicBezTo>
                    <a:cubicBezTo>
                      <a:pt x="571" y="4710"/>
                      <a:pt x="123" y="5239"/>
                      <a:pt x="62" y="5809"/>
                    </a:cubicBezTo>
                    <a:cubicBezTo>
                      <a:pt x="1" y="6380"/>
                      <a:pt x="265" y="6930"/>
                      <a:pt x="652" y="7357"/>
                    </a:cubicBezTo>
                    <a:cubicBezTo>
                      <a:pt x="1019" y="7785"/>
                      <a:pt x="1508" y="8090"/>
                      <a:pt x="1997" y="8396"/>
                    </a:cubicBezTo>
                    <a:cubicBezTo>
                      <a:pt x="1874" y="8722"/>
                      <a:pt x="2526" y="8803"/>
                      <a:pt x="2893" y="8844"/>
                    </a:cubicBezTo>
                    <a:cubicBezTo>
                      <a:pt x="2923" y="8847"/>
                      <a:pt x="2953" y="8849"/>
                      <a:pt x="2983" y="8849"/>
                    </a:cubicBezTo>
                    <a:cubicBezTo>
                      <a:pt x="3295" y="8849"/>
                      <a:pt x="3590" y="8663"/>
                      <a:pt x="3850" y="8477"/>
                    </a:cubicBezTo>
                    <a:cubicBezTo>
                      <a:pt x="5275" y="7357"/>
                      <a:pt x="5785" y="5260"/>
                      <a:pt x="5051" y="3610"/>
                    </a:cubicBezTo>
                    <a:cubicBezTo>
                      <a:pt x="4931" y="3557"/>
                      <a:pt x="4802" y="3533"/>
                      <a:pt x="4674" y="3533"/>
                    </a:cubicBezTo>
                    <a:cubicBezTo>
                      <a:pt x="4257" y="3533"/>
                      <a:pt x="3846" y="3791"/>
                      <a:pt x="3768" y="4180"/>
                    </a:cubicBezTo>
                    <a:cubicBezTo>
                      <a:pt x="3809" y="3304"/>
                      <a:pt x="3728" y="2408"/>
                      <a:pt x="3544" y="1533"/>
                    </a:cubicBezTo>
                    <a:cubicBezTo>
                      <a:pt x="3381" y="861"/>
                      <a:pt x="3015" y="66"/>
                      <a:pt x="2322" y="5"/>
                    </a:cubicBezTo>
                    <a:cubicBezTo>
                      <a:pt x="2293" y="2"/>
                      <a:pt x="2264" y="1"/>
                      <a:pt x="2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>
                <a:off x="7114907" y="3459888"/>
                <a:ext cx="695878" cy="1064567"/>
              </a:xfrm>
              <a:custGeom>
                <a:rect b="b" l="l" r="r" t="t"/>
                <a:pathLst>
                  <a:path extrusionOk="0" h="8850" w="5785">
                    <a:moveTo>
                      <a:pt x="2235" y="1"/>
                    </a:moveTo>
                    <a:cubicBezTo>
                      <a:pt x="1660" y="1"/>
                      <a:pt x="1158" y="565"/>
                      <a:pt x="1080" y="1166"/>
                    </a:cubicBezTo>
                    <a:cubicBezTo>
                      <a:pt x="978" y="1777"/>
                      <a:pt x="1223" y="2408"/>
                      <a:pt x="1447" y="2979"/>
                    </a:cubicBezTo>
                    <a:cubicBezTo>
                      <a:pt x="1691" y="3671"/>
                      <a:pt x="1854" y="4404"/>
                      <a:pt x="2058" y="5117"/>
                    </a:cubicBezTo>
                    <a:cubicBezTo>
                      <a:pt x="1853" y="4856"/>
                      <a:pt x="1563" y="4664"/>
                      <a:pt x="1235" y="4664"/>
                    </a:cubicBezTo>
                    <a:cubicBezTo>
                      <a:pt x="1204" y="4664"/>
                      <a:pt x="1173" y="4665"/>
                      <a:pt x="1141" y="4669"/>
                    </a:cubicBezTo>
                    <a:cubicBezTo>
                      <a:pt x="571" y="4710"/>
                      <a:pt x="123" y="5239"/>
                      <a:pt x="62" y="5809"/>
                    </a:cubicBezTo>
                    <a:cubicBezTo>
                      <a:pt x="1" y="6380"/>
                      <a:pt x="265" y="6930"/>
                      <a:pt x="652" y="7357"/>
                    </a:cubicBezTo>
                    <a:cubicBezTo>
                      <a:pt x="1019" y="7785"/>
                      <a:pt x="1508" y="8090"/>
                      <a:pt x="1997" y="8396"/>
                    </a:cubicBezTo>
                    <a:cubicBezTo>
                      <a:pt x="1874" y="8722"/>
                      <a:pt x="2526" y="8803"/>
                      <a:pt x="2893" y="8844"/>
                    </a:cubicBezTo>
                    <a:cubicBezTo>
                      <a:pt x="2923" y="8847"/>
                      <a:pt x="2953" y="8849"/>
                      <a:pt x="2983" y="8849"/>
                    </a:cubicBezTo>
                    <a:cubicBezTo>
                      <a:pt x="3295" y="8849"/>
                      <a:pt x="3590" y="8663"/>
                      <a:pt x="3850" y="8477"/>
                    </a:cubicBezTo>
                    <a:cubicBezTo>
                      <a:pt x="5275" y="7357"/>
                      <a:pt x="5785" y="5260"/>
                      <a:pt x="5051" y="3610"/>
                    </a:cubicBezTo>
                    <a:cubicBezTo>
                      <a:pt x="4931" y="3557"/>
                      <a:pt x="4802" y="3533"/>
                      <a:pt x="4674" y="3533"/>
                    </a:cubicBezTo>
                    <a:cubicBezTo>
                      <a:pt x="4257" y="3533"/>
                      <a:pt x="3846" y="3791"/>
                      <a:pt x="3768" y="4180"/>
                    </a:cubicBezTo>
                    <a:cubicBezTo>
                      <a:pt x="3809" y="3304"/>
                      <a:pt x="3728" y="2408"/>
                      <a:pt x="3544" y="1533"/>
                    </a:cubicBezTo>
                    <a:cubicBezTo>
                      <a:pt x="3381" y="861"/>
                      <a:pt x="3015" y="66"/>
                      <a:pt x="2322" y="5"/>
                    </a:cubicBezTo>
                    <a:cubicBezTo>
                      <a:pt x="2293" y="2"/>
                      <a:pt x="2264" y="1"/>
                      <a:pt x="2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1"/>
              <p:cNvSpPr/>
              <p:nvPr/>
            </p:nvSpPr>
            <p:spPr>
              <a:xfrm>
                <a:off x="7114907" y="3459888"/>
                <a:ext cx="695878" cy="1064567"/>
              </a:xfrm>
              <a:custGeom>
                <a:rect b="b" l="l" r="r" t="t"/>
                <a:pathLst>
                  <a:path extrusionOk="0" h="8850" w="5785">
                    <a:moveTo>
                      <a:pt x="2235" y="1"/>
                    </a:moveTo>
                    <a:cubicBezTo>
                      <a:pt x="1660" y="1"/>
                      <a:pt x="1158" y="565"/>
                      <a:pt x="1080" y="1166"/>
                    </a:cubicBezTo>
                    <a:cubicBezTo>
                      <a:pt x="978" y="1777"/>
                      <a:pt x="1223" y="2408"/>
                      <a:pt x="1447" y="2979"/>
                    </a:cubicBezTo>
                    <a:cubicBezTo>
                      <a:pt x="1691" y="3671"/>
                      <a:pt x="1854" y="4404"/>
                      <a:pt x="2058" y="5117"/>
                    </a:cubicBezTo>
                    <a:cubicBezTo>
                      <a:pt x="1853" y="4856"/>
                      <a:pt x="1563" y="4664"/>
                      <a:pt x="1235" y="4664"/>
                    </a:cubicBezTo>
                    <a:cubicBezTo>
                      <a:pt x="1204" y="4664"/>
                      <a:pt x="1173" y="4665"/>
                      <a:pt x="1141" y="4669"/>
                    </a:cubicBezTo>
                    <a:cubicBezTo>
                      <a:pt x="571" y="4710"/>
                      <a:pt x="123" y="5239"/>
                      <a:pt x="62" y="5809"/>
                    </a:cubicBezTo>
                    <a:cubicBezTo>
                      <a:pt x="1" y="6380"/>
                      <a:pt x="265" y="6930"/>
                      <a:pt x="652" y="7357"/>
                    </a:cubicBezTo>
                    <a:cubicBezTo>
                      <a:pt x="1019" y="7785"/>
                      <a:pt x="1508" y="8090"/>
                      <a:pt x="1997" y="8396"/>
                    </a:cubicBezTo>
                    <a:cubicBezTo>
                      <a:pt x="1874" y="8722"/>
                      <a:pt x="2526" y="8803"/>
                      <a:pt x="2893" y="8844"/>
                    </a:cubicBezTo>
                    <a:cubicBezTo>
                      <a:pt x="2923" y="8847"/>
                      <a:pt x="2953" y="8849"/>
                      <a:pt x="2983" y="8849"/>
                    </a:cubicBezTo>
                    <a:cubicBezTo>
                      <a:pt x="3295" y="8849"/>
                      <a:pt x="3590" y="8663"/>
                      <a:pt x="3850" y="8477"/>
                    </a:cubicBezTo>
                    <a:cubicBezTo>
                      <a:pt x="5275" y="7357"/>
                      <a:pt x="5785" y="5260"/>
                      <a:pt x="5051" y="3610"/>
                    </a:cubicBezTo>
                    <a:cubicBezTo>
                      <a:pt x="4931" y="3557"/>
                      <a:pt x="4802" y="3533"/>
                      <a:pt x="4674" y="3533"/>
                    </a:cubicBezTo>
                    <a:cubicBezTo>
                      <a:pt x="4257" y="3533"/>
                      <a:pt x="3846" y="3791"/>
                      <a:pt x="3768" y="4180"/>
                    </a:cubicBezTo>
                    <a:cubicBezTo>
                      <a:pt x="3809" y="3304"/>
                      <a:pt x="3728" y="2408"/>
                      <a:pt x="3544" y="1533"/>
                    </a:cubicBezTo>
                    <a:cubicBezTo>
                      <a:pt x="3381" y="861"/>
                      <a:pt x="3015" y="66"/>
                      <a:pt x="2322" y="5"/>
                    </a:cubicBezTo>
                    <a:cubicBezTo>
                      <a:pt x="2293" y="2"/>
                      <a:pt x="2264" y="1"/>
                      <a:pt x="2235" y="1"/>
                    </a:cubicBez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" name="Google Shape;106;p11"/>
            <p:cNvSpPr/>
            <p:nvPr/>
          </p:nvSpPr>
          <p:spPr>
            <a:xfrm>
              <a:off x="-1050246" y="3730453"/>
              <a:ext cx="7795466" cy="2467904"/>
            </a:xfrm>
            <a:custGeom>
              <a:rect b="b" l="l" r="r" t="t"/>
              <a:pathLst>
                <a:path extrusionOk="0" h="51934" w="164046">
                  <a:moveTo>
                    <a:pt x="82013" y="1"/>
                  </a:moveTo>
                  <a:cubicBezTo>
                    <a:pt x="36719" y="1"/>
                    <a:pt x="0" y="11630"/>
                    <a:pt x="0" y="25967"/>
                  </a:cubicBezTo>
                  <a:cubicBezTo>
                    <a:pt x="0" y="40304"/>
                    <a:pt x="36719" y="51933"/>
                    <a:pt x="82013" y="51933"/>
                  </a:cubicBezTo>
                  <a:cubicBezTo>
                    <a:pt x="127326" y="51933"/>
                    <a:pt x="164045" y="40304"/>
                    <a:pt x="164045" y="25967"/>
                  </a:cubicBezTo>
                  <a:cubicBezTo>
                    <a:pt x="164045" y="11630"/>
                    <a:pt x="127326" y="1"/>
                    <a:pt x="82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-959293" y="3800165"/>
              <a:ext cx="7795466" cy="2467856"/>
            </a:xfrm>
            <a:custGeom>
              <a:rect b="b" l="l" r="r" t="t"/>
              <a:pathLst>
                <a:path extrusionOk="0" h="51933" w="164046">
                  <a:moveTo>
                    <a:pt x="82033" y="0"/>
                  </a:moveTo>
                  <a:cubicBezTo>
                    <a:pt x="36720" y="0"/>
                    <a:pt x="1" y="11629"/>
                    <a:pt x="1" y="25966"/>
                  </a:cubicBezTo>
                  <a:cubicBezTo>
                    <a:pt x="1" y="40324"/>
                    <a:pt x="36720" y="51932"/>
                    <a:pt x="82033" y="51932"/>
                  </a:cubicBezTo>
                  <a:cubicBezTo>
                    <a:pt x="127326" y="51932"/>
                    <a:pt x="164046" y="40324"/>
                    <a:pt x="164046" y="25966"/>
                  </a:cubicBezTo>
                  <a:cubicBezTo>
                    <a:pt x="164046" y="11629"/>
                    <a:pt x="127326" y="0"/>
                    <a:pt x="82033" y="0"/>
                  </a:cubicBez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881442" y="4136939"/>
              <a:ext cx="7794468" cy="2467856"/>
            </a:xfrm>
            <a:custGeom>
              <a:rect b="b" l="l" r="r" t="t"/>
              <a:pathLst>
                <a:path extrusionOk="0" h="51933" w="164025">
                  <a:moveTo>
                    <a:pt x="82012" y="0"/>
                  </a:moveTo>
                  <a:cubicBezTo>
                    <a:pt x="36719" y="0"/>
                    <a:pt x="0" y="11629"/>
                    <a:pt x="0" y="25966"/>
                  </a:cubicBezTo>
                  <a:cubicBezTo>
                    <a:pt x="0" y="40304"/>
                    <a:pt x="36719" y="51933"/>
                    <a:pt x="82012" y="51933"/>
                  </a:cubicBezTo>
                  <a:cubicBezTo>
                    <a:pt x="127306" y="51933"/>
                    <a:pt x="164025" y="40304"/>
                    <a:pt x="164025" y="25966"/>
                  </a:cubicBezTo>
                  <a:cubicBezTo>
                    <a:pt x="164025" y="11629"/>
                    <a:pt x="127306" y="0"/>
                    <a:pt x="82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881442" y="4136939"/>
              <a:ext cx="7794468" cy="2467856"/>
            </a:xfrm>
            <a:custGeom>
              <a:rect b="b" l="l" r="r" t="t"/>
              <a:pathLst>
                <a:path extrusionOk="0" h="51933" w="164025">
                  <a:moveTo>
                    <a:pt x="82012" y="0"/>
                  </a:moveTo>
                  <a:cubicBezTo>
                    <a:pt x="36719" y="0"/>
                    <a:pt x="0" y="11629"/>
                    <a:pt x="0" y="25966"/>
                  </a:cubicBezTo>
                  <a:cubicBezTo>
                    <a:pt x="0" y="40304"/>
                    <a:pt x="36719" y="51933"/>
                    <a:pt x="82012" y="51933"/>
                  </a:cubicBezTo>
                  <a:cubicBezTo>
                    <a:pt x="127306" y="51933"/>
                    <a:pt x="164025" y="40304"/>
                    <a:pt x="164025" y="25966"/>
                  </a:cubicBezTo>
                  <a:cubicBezTo>
                    <a:pt x="164025" y="11629"/>
                    <a:pt x="127306" y="0"/>
                    <a:pt x="82012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686895" y="4222095"/>
              <a:ext cx="8092561" cy="2467856"/>
            </a:xfrm>
            <a:custGeom>
              <a:rect b="b" l="l" r="r" t="t"/>
              <a:pathLst>
                <a:path extrusionOk="0" h="51933" w="170298">
                  <a:moveTo>
                    <a:pt x="85149" y="1"/>
                  </a:moveTo>
                  <a:cubicBezTo>
                    <a:pt x="38125" y="1"/>
                    <a:pt x="1" y="11629"/>
                    <a:pt x="1" y="25967"/>
                  </a:cubicBezTo>
                  <a:cubicBezTo>
                    <a:pt x="1" y="40304"/>
                    <a:pt x="38125" y="51933"/>
                    <a:pt x="85149" y="51933"/>
                  </a:cubicBezTo>
                  <a:cubicBezTo>
                    <a:pt x="132173" y="51933"/>
                    <a:pt x="170298" y="40304"/>
                    <a:pt x="170298" y="25967"/>
                  </a:cubicBezTo>
                  <a:cubicBezTo>
                    <a:pt x="170298" y="11629"/>
                    <a:pt x="132173" y="1"/>
                    <a:pt x="85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" name="Google Shape;111;p11"/>
            <p:cNvGrpSpPr/>
            <p:nvPr/>
          </p:nvGrpSpPr>
          <p:grpSpPr>
            <a:xfrm rot="-230148">
              <a:off x="2562742" y="4100307"/>
              <a:ext cx="1286427" cy="1215922"/>
              <a:chOff x="2562799" y="4061842"/>
              <a:chExt cx="1286376" cy="1215873"/>
            </a:xfrm>
          </p:grpSpPr>
          <p:sp>
            <p:nvSpPr>
              <p:cNvPr id="112" name="Google Shape;112;p11"/>
              <p:cNvSpPr/>
              <p:nvPr/>
            </p:nvSpPr>
            <p:spPr>
              <a:xfrm flipH="1">
                <a:off x="2562799" y="4061842"/>
                <a:ext cx="1286376" cy="1215873"/>
              </a:xfrm>
              <a:custGeom>
                <a:rect b="b" l="l" r="r" t="t"/>
                <a:pathLst>
                  <a:path extrusionOk="0" h="8985" w="9506">
                    <a:moveTo>
                      <a:pt x="3688" y="1"/>
                    </a:moveTo>
                    <a:cubicBezTo>
                      <a:pt x="2928" y="1"/>
                      <a:pt x="2241" y="572"/>
                      <a:pt x="1924" y="1269"/>
                    </a:cubicBezTo>
                    <a:cubicBezTo>
                      <a:pt x="1589" y="1994"/>
                      <a:pt x="1598" y="2839"/>
                      <a:pt x="1691" y="3638"/>
                    </a:cubicBezTo>
                    <a:cubicBezTo>
                      <a:pt x="1766" y="4261"/>
                      <a:pt x="1961" y="4809"/>
                      <a:pt x="2137" y="5413"/>
                    </a:cubicBezTo>
                    <a:cubicBezTo>
                      <a:pt x="2023" y="5052"/>
                      <a:pt x="1633" y="4816"/>
                      <a:pt x="1245" y="4816"/>
                    </a:cubicBezTo>
                    <a:cubicBezTo>
                      <a:pt x="1223" y="4816"/>
                      <a:pt x="1202" y="4817"/>
                      <a:pt x="1180" y="4818"/>
                    </a:cubicBezTo>
                    <a:cubicBezTo>
                      <a:pt x="781" y="4855"/>
                      <a:pt x="419" y="5134"/>
                      <a:pt x="233" y="5487"/>
                    </a:cubicBezTo>
                    <a:cubicBezTo>
                      <a:pt x="38" y="5849"/>
                      <a:pt x="0" y="6267"/>
                      <a:pt x="56" y="6667"/>
                    </a:cubicBezTo>
                    <a:cubicBezTo>
                      <a:pt x="205" y="7745"/>
                      <a:pt x="1078" y="8674"/>
                      <a:pt x="2137" y="8906"/>
                    </a:cubicBezTo>
                    <a:cubicBezTo>
                      <a:pt x="2398" y="8960"/>
                      <a:pt x="2658" y="8985"/>
                      <a:pt x="2917" y="8985"/>
                    </a:cubicBezTo>
                    <a:cubicBezTo>
                      <a:pt x="4875" y="8985"/>
                      <a:pt x="6825" y="7611"/>
                      <a:pt x="8827" y="7447"/>
                    </a:cubicBezTo>
                    <a:cubicBezTo>
                      <a:pt x="9096" y="7206"/>
                      <a:pt x="9328" y="6918"/>
                      <a:pt x="9421" y="6574"/>
                    </a:cubicBezTo>
                    <a:cubicBezTo>
                      <a:pt x="9505" y="6230"/>
                      <a:pt x="9394" y="5821"/>
                      <a:pt x="9096" y="5626"/>
                    </a:cubicBezTo>
                    <a:cubicBezTo>
                      <a:pt x="8972" y="5547"/>
                      <a:pt x="8823" y="5513"/>
                      <a:pt x="8671" y="5513"/>
                    </a:cubicBezTo>
                    <a:cubicBezTo>
                      <a:pt x="8573" y="5513"/>
                      <a:pt x="8475" y="5527"/>
                      <a:pt x="8381" y="5552"/>
                    </a:cubicBezTo>
                    <a:cubicBezTo>
                      <a:pt x="8149" y="5617"/>
                      <a:pt x="7944" y="5812"/>
                      <a:pt x="7740" y="5942"/>
                    </a:cubicBezTo>
                    <a:cubicBezTo>
                      <a:pt x="8102" y="5552"/>
                      <a:pt x="8455" y="5153"/>
                      <a:pt x="8725" y="4697"/>
                    </a:cubicBezTo>
                    <a:cubicBezTo>
                      <a:pt x="8994" y="4233"/>
                      <a:pt x="9171" y="3712"/>
                      <a:pt x="9133" y="3183"/>
                    </a:cubicBezTo>
                    <a:cubicBezTo>
                      <a:pt x="9096" y="2653"/>
                      <a:pt x="8817" y="2124"/>
                      <a:pt x="8353" y="1873"/>
                    </a:cubicBezTo>
                    <a:cubicBezTo>
                      <a:pt x="8147" y="1762"/>
                      <a:pt x="7920" y="1713"/>
                      <a:pt x="7690" y="1713"/>
                    </a:cubicBezTo>
                    <a:cubicBezTo>
                      <a:pt x="7226" y="1713"/>
                      <a:pt x="6747" y="1915"/>
                      <a:pt x="6393" y="2226"/>
                    </a:cubicBezTo>
                    <a:cubicBezTo>
                      <a:pt x="5854" y="2691"/>
                      <a:pt x="5519" y="3359"/>
                      <a:pt x="5203" y="3991"/>
                    </a:cubicBezTo>
                    <a:cubicBezTo>
                      <a:pt x="5482" y="3220"/>
                      <a:pt x="5668" y="2384"/>
                      <a:pt x="5473" y="1585"/>
                    </a:cubicBezTo>
                    <a:cubicBezTo>
                      <a:pt x="5278" y="795"/>
                      <a:pt x="4627" y="61"/>
                      <a:pt x="3810" y="5"/>
                    </a:cubicBezTo>
                    <a:cubicBezTo>
                      <a:pt x="3769" y="2"/>
                      <a:pt x="3729" y="1"/>
                      <a:pt x="36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1"/>
              <p:cNvSpPr/>
              <p:nvPr/>
            </p:nvSpPr>
            <p:spPr>
              <a:xfrm flipH="1">
                <a:off x="2562799" y="4061842"/>
                <a:ext cx="1286376" cy="1215873"/>
              </a:xfrm>
              <a:custGeom>
                <a:rect b="b" l="l" r="r" t="t"/>
                <a:pathLst>
                  <a:path extrusionOk="0" h="8985" w="9506">
                    <a:moveTo>
                      <a:pt x="3688" y="1"/>
                    </a:moveTo>
                    <a:cubicBezTo>
                      <a:pt x="2928" y="1"/>
                      <a:pt x="2241" y="572"/>
                      <a:pt x="1924" y="1269"/>
                    </a:cubicBezTo>
                    <a:cubicBezTo>
                      <a:pt x="1589" y="1994"/>
                      <a:pt x="1598" y="2839"/>
                      <a:pt x="1691" y="3638"/>
                    </a:cubicBezTo>
                    <a:cubicBezTo>
                      <a:pt x="1766" y="4261"/>
                      <a:pt x="1961" y="4809"/>
                      <a:pt x="2137" y="5413"/>
                    </a:cubicBezTo>
                    <a:cubicBezTo>
                      <a:pt x="2023" y="5052"/>
                      <a:pt x="1633" y="4816"/>
                      <a:pt x="1245" y="4816"/>
                    </a:cubicBezTo>
                    <a:cubicBezTo>
                      <a:pt x="1223" y="4816"/>
                      <a:pt x="1202" y="4817"/>
                      <a:pt x="1180" y="4818"/>
                    </a:cubicBezTo>
                    <a:cubicBezTo>
                      <a:pt x="781" y="4855"/>
                      <a:pt x="419" y="5134"/>
                      <a:pt x="233" y="5487"/>
                    </a:cubicBezTo>
                    <a:cubicBezTo>
                      <a:pt x="38" y="5849"/>
                      <a:pt x="0" y="6267"/>
                      <a:pt x="56" y="6667"/>
                    </a:cubicBezTo>
                    <a:cubicBezTo>
                      <a:pt x="205" y="7745"/>
                      <a:pt x="1078" y="8674"/>
                      <a:pt x="2137" y="8906"/>
                    </a:cubicBezTo>
                    <a:cubicBezTo>
                      <a:pt x="2398" y="8960"/>
                      <a:pt x="2658" y="8985"/>
                      <a:pt x="2917" y="8985"/>
                    </a:cubicBezTo>
                    <a:cubicBezTo>
                      <a:pt x="4875" y="8985"/>
                      <a:pt x="6825" y="7611"/>
                      <a:pt x="8827" y="7447"/>
                    </a:cubicBezTo>
                    <a:cubicBezTo>
                      <a:pt x="9096" y="7206"/>
                      <a:pt x="9328" y="6918"/>
                      <a:pt x="9421" y="6574"/>
                    </a:cubicBezTo>
                    <a:cubicBezTo>
                      <a:pt x="9505" y="6230"/>
                      <a:pt x="9394" y="5821"/>
                      <a:pt x="9096" y="5626"/>
                    </a:cubicBezTo>
                    <a:cubicBezTo>
                      <a:pt x="8972" y="5547"/>
                      <a:pt x="8823" y="5513"/>
                      <a:pt x="8671" y="5513"/>
                    </a:cubicBezTo>
                    <a:cubicBezTo>
                      <a:pt x="8573" y="5513"/>
                      <a:pt x="8475" y="5527"/>
                      <a:pt x="8381" y="5552"/>
                    </a:cubicBezTo>
                    <a:cubicBezTo>
                      <a:pt x="8149" y="5617"/>
                      <a:pt x="7944" y="5812"/>
                      <a:pt x="7740" y="5942"/>
                    </a:cubicBezTo>
                    <a:cubicBezTo>
                      <a:pt x="8102" y="5552"/>
                      <a:pt x="8455" y="5153"/>
                      <a:pt x="8725" y="4697"/>
                    </a:cubicBezTo>
                    <a:cubicBezTo>
                      <a:pt x="8994" y="4233"/>
                      <a:pt x="9171" y="3712"/>
                      <a:pt x="9133" y="3183"/>
                    </a:cubicBezTo>
                    <a:cubicBezTo>
                      <a:pt x="9096" y="2653"/>
                      <a:pt x="8817" y="2124"/>
                      <a:pt x="8353" y="1873"/>
                    </a:cubicBezTo>
                    <a:cubicBezTo>
                      <a:pt x="8147" y="1762"/>
                      <a:pt x="7920" y="1713"/>
                      <a:pt x="7690" y="1713"/>
                    </a:cubicBezTo>
                    <a:cubicBezTo>
                      <a:pt x="7226" y="1713"/>
                      <a:pt x="6747" y="1915"/>
                      <a:pt x="6393" y="2226"/>
                    </a:cubicBezTo>
                    <a:cubicBezTo>
                      <a:pt x="5854" y="2691"/>
                      <a:pt x="5519" y="3359"/>
                      <a:pt x="5203" y="3991"/>
                    </a:cubicBezTo>
                    <a:cubicBezTo>
                      <a:pt x="5482" y="3220"/>
                      <a:pt x="5668" y="2384"/>
                      <a:pt x="5473" y="1585"/>
                    </a:cubicBezTo>
                    <a:cubicBezTo>
                      <a:pt x="5278" y="795"/>
                      <a:pt x="4627" y="61"/>
                      <a:pt x="3810" y="5"/>
                    </a:cubicBezTo>
                    <a:cubicBezTo>
                      <a:pt x="3769" y="2"/>
                      <a:pt x="3729" y="1"/>
                      <a:pt x="36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1"/>
              <p:cNvSpPr/>
              <p:nvPr/>
            </p:nvSpPr>
            <p:spPr>
              <a:xfrm flipH="1">
                <a:off x="2562799" y="4061842"/>
                <a:ext cx="1286376" cy="1215873"/>
              </a:xfrm>
              <a:custGeom>
                <a:rect b="b" l="l" r="r" t="t"/>
                <a:pathLst>
                  <a:path extrusionOk="0" h="8985" w="9506">
                    <a:moveTo>
                      <a:pt x="3688" y="1"/>
                    </a:moveTo>
                    <a:cubicBezTo>
                      <a:pt x="2928" y="1"/>
                      <a:pt x="2241" y="572"/>
                      <a:pt x="1924" y="1269"/>
                    </a:cubicBezTo>
                    <a:cubicBezTo>
                      <a:pt x="1589" y="1994"/>
                      <a:pt x="1598" y="2839"/>
                      <a:pt x="1691" y="3638"/>
                    </a:cubicBezTo>
                    <a:cubicBezTo>
                      <a:pt x="1766" y="4261"/>
                      <a:pt x="1961" y="4809"/>
                      <a:pt x="2137" y="5413"/>
                    </a:cubicBezTo>
                    <a:cubicBezTo>
                      <a:pt x="2023" y="5052"/>
                      <a:pt x="1633" y="4816"/>
                      <a:pt x="1245" y="4816"/>
                    </a:cubicBezTo>
                    <a:cubicBezTo>
                      <a:pt x="1223" y="4816"/>
                      <a:pt x="1202" y="4817"/>
                      <a:pt x="1180" y="4818"/>
                    </a:cubicBezTo>
                    <a:cubicBezTo>
                      <a:pt x="781" y="4855"/>
                      <a:pt x="419" y="5134"/>
                      <a:pt x="233" y="5487"/>
                    </a:cubicBezTo>
                    <a:cubicBezTo>
                      <a:pt x="38" y="5849"/>
                      <a:pt x="0" y="6267"/>
                      <a:pt x="56" y="6667"/>
                    </a:cubicBezTo>
                    <a:cubicBezTo>
                      <a:pt x="205" y="7745"/>
                      <a:pt x="1078" y="8674"/>
                      <a:pt x="2137" y="8906"/>
                    </a:cubicBezTo>
                    <a:cubicBezTo>
                      <a:pt x="2398" y="8960"/>
                      <a:pt x="2658" y="8985"/>
                      <a:pt x="2917" y="8985"/>
                    </a:cubicBezTo>
                    <a:cubicBezTo>
                      <a:pt x="4875" y="8985"/>
                      <a:pt x="6825" y="7611"/>
                      <a:pt x="8827" y="7447"/>
                    </a:cubicBezTo>
                    <a:cubicBezTo>
                      <a:pt x="9096" y="7206"/>
                      <a:pt x="9328" y="6918"/>
                      <a:pt x="9421" y="6574"/>
                    </a:cubicBezTo>
                    <a:cubicBezTo>
                      <a:pt x="9505" y="6230"/>
                      <a:pt x="9394" y="5821"/>
                      <a:pt x="9096" y="5626"/>
                    </a:cubicBezTo>
                    <a:cubicBezTo>
                      <a:pt x="8972" y="5547"/>
                      <a:pt x="8823" y="5513"/>
                      <a:pt x="8671" y="5513"/>
                    </a:cubicBezTo>
                    <a:cubicBezTo>
                      <a:pt x="8573" y="5513"/>
                      <a:pt x="8475" y="5527"/>
                      <a:pt x="8381" y="5552"/>
                    </a:cubicBezTo>
                    <a:cubicBezTo>
                      <a:pt x="8149" y="5617"/>
                      <a:pt x="7944" y="5812"/>
                      <a:pt x="7740" y="5942"/>
                    </a:cubicBezTo>
                    <a:cubicBezTo>
                      <a:pt x="8102" y="5552"/>
                      <a:pt x="8455" y="5153"/>
                      <a:pt x="8725" y="4697"/>
                    </a:cubicBezTo>
                    <a:cubicBezTo>
                      <a:pt x="8994" y="4233"/>
                      <a:pt x="9171" y="3712"/>
                      <a:pt x="9133" y="3183"/>
                    </a:cubicBezTo>
                    <a:cubicBezTo>
                      <a:pt x="9096" y="2653"/>
                      <a:pt x="8817" y="2124"/>
                      <a:pt x="8353" y="1873"/>
                    </a:cubicBezTo>
                    <a:cubicBezTo>
                      <a:pt x="8147" y="1762"/>
                      <a:pt x="7920" y="1713"/>
                      <a:pt x="7690" y="1713"/>
                    </a:cubicBezTo>
                    <a:cubicBezTo>
                      <a:pt x="7226" y="1713"/>
                      <a:pt x="6747" y="1915"/>
                      <a:pt x="6393" y="2226"/>
                    </a:cubicBezTo>
                    <a:cubicBezTo>
                      <a:pt x="5854" y="2691"/>
                      <a:pt x="5519" y="3359"/>
                      <a:pt x="5203" y="3991"/>
                    </a:cubicBezTo>
                    <a:cubicBezTo>
                      <a:pt x="5482" y="3220"/>
                      <a:pt x="5668" y="2384"/>
                      <a:pt x="5473" y="1585"/>
                    </a:cubicBezTo>
                    <a:cubicBezTo>
                      <a:pt x="5278" y="795"/>
                      <a:pt x="4627" y="61"/>
                      <a:pt x="3810" y="5"/>
                    </a:cubicBezTo>
                    <a:cubicBezTo>
                      <a:pt x="3769" y="2"/>
                      <a:pt x="3729" y="1"/>
                      <a:pt x="3688" y="1"/>
                    </a:cubicBez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 flipH="1">
                <a:off x="2717472" y="4287156"/>
                <a:ext cx="1024797" cy="968368"/>
              </a:xfrm>
              <a:custGeom>
                <a:rect b="b" l="l" r="r" t="t"/>
                <a:pathLst>
                  <a:path extrusionOk="0" h="7156" w="7573">
                    <a:moveTo>
                      <a:pt x="2951" y="0"/>
                    </a:moveTo>
                    <a:cubicBezTo>
                      <a:pt x="2344" y="0"/>
                      <a:pt x="1790" y="457"/>
                      <a:pt x="1533" y="1007"/>
                    </a:cubicBezTo>
                    <a:cubicBezTo>
                      <a:pt x="1273" y="1592"/>
                      <a:pt x="1273" y="2261"/>
                      <a:pt x="1347" y="2902"/>
                    </a:cubicBezTo>
                    <a:cubicBezTo>
                      <a:pt x="1412" y="3395"/>
                      <a:pt x="1570" y="3831"/>
                      <a:pt x="1710" y="4314"/>
                    </a:cubicBezTo>
                    <a:cubicBezTo>
                      <a:pt x="1614" y="4027"/>
                      <a:pt x="1306" y="3838"/>
                      <a:pt x="1008" y="3838"/>
                    </a:cubicBezTo>
                    <a:cubicBezTo>
                      <a:pt x="988" y="3838"/>
                      <a:pt x="968" y="3839"/>
                      <a:pt x="948" y="3841"/>
                    </a:cubicBezTo>
                    <a:cubicBezTo>
                      <a:pt x="623" y="3868"/>
                      <a:pt x="344" y="4091"/>
                      <a:pt x="186" y="4379"/>
                    </a:cubicBezTo>
                    <a:cubicBezTo>
                      <a:pt x="37" y="4658"/>
                      <a:pt x="0" y="4993"/>
                      <a:pt x="47" y="5318"/>
                    </a:cubicBezTo>
                    <a:cubicBezTo>
                      <a:pt x="167" y="6173"/>
                      <a:pt x="864" y="6916"/>
                      <a:pt x="1710" y="7092"/>
                    </a:cubicBezTo>
                    <a:cubicBezTo>
                      <a:pt x="1917" y="7136"/>
                      <a:pt x="2125" y="7155"/>
                      <a:pt x="2332" y="7155"/>
                    </a:cubicBezTo>
                    <a:cubicBezTo>
                      <a:pt x="3889" y="7155"/>
                      <a:pt x="5443" y="6062"/>
                      <a:pt x="7033" y="5931"/>
                    </a:cubicBezTo>
                    <a:cubicBezTo>
                      <a:pt x="7247" y="5745"/>
                      <a:pt x="7433" y="5513"/>
                      <a:pt x="7498" y="5234"/>
                    </a:cubicBezTo>
                    <a:cubicBezTo>
                      <a:pt x="7572" y="4965"/>
                      <a:pt x="7489" y="4640"/>
                      <a:pt x="7247" y="4482"/>
                    </a:cubicBezTo>
                    <a:cubicBezTo>
                      <a:pt x="7146" y="4420"/>
                      <a:pt x="7028" y="4392"/>
                      <a:pt x="6909" y="4392"/>
                    </a:cubicBezTo>
                    <a:cubicBezTo>
                      <a:pt x="6832" y="4392"/>
                      <a:pt x="6754" y="4404"/>
                      <a:pt x="6680" y="4426"/>
                    </a:cubicBezTo>
                    <a:cubicBezTo>
                      <a:pt x="6494" y="4482"/>
                      <a:pt x="6337" y="4630"/>
                      <a:pt x="6169" y="4733"/>
                    </a:cubicBezTo>
                    <a:cubicBezTo>
                      <a:pt x="6457" y="4426"/>
                      <a:pt x="6736" y="4101"/>
                      <a:pt x="6950" y="3738"/>
                    </a:cubicBezTo>
                    <a:cubicBezTo>
                      <a:pt x="7163" y="3376"/>
                      <a:pt x="7312" y="2958"/>
                      <a:pt x="7275" y="2540"/>
                    </a:cubicBezTo>
                    <a:cubicBezTo>
                      <a:pt x="7247" y="2113"/>
                      <a:pt x="7024" y="1694"/>
                      <a:pt x="6652" y="1499"/>
                    </a:cubicBezTo>
                    <a:cubicBezTo>
                      <a:pt x="6488" y="1410"/>
                      <a:pt x="6308" y="1369"/>
                      <a:pt x="6124" y="1369"/>
                    </a:cubicBezTo>
                    <a:cubicBezTo>
                      <a:pt x="5756" y="1369"/>
                      <a:pt x="5376" y="1530"/>
                      <a:pt x="5092" y="1778"/>
                    </a:cubicBezTo>
                    <a:cubicBezTo>
                      <a:pt x="4664" y="2140"/>
                      <a:pt x="4395" y="2679"/>
                      <a:pt x="4144" y="3181"/>
                    </a:cubicBezTo>
                    <a:cubicBezTo>
                      <a:pt x="4376" y="2568"/>
                      <a:pt x="4516" y="1899"/>
                      <a:pt x="4358" y="1267"/>
                    </a:cubicBezTo>
                    <a:cubicBezTo>
                      <a:pt x="4209" y="635"/>
                      <a:pt x="3689" y="59"/>
                      <a:pt x="3038" y="4"/>
                    </a:cubicBezTo>
                    <a:cubicBezTo>
                      <a:pt x="3009" y="1"/>
                      <a:pt x="2980" y="0"/>
                      <a:pt x="2951" y="0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 flipH="1">
                <a:off x="3234670" y="4877288"/>
                <a:ext cx="461452" cy="328943"/>
              </a:xfrm>
              <a:custGeom>
                <a:rect b="b" l="l" r="r" t="t"/>
                <a:pathLst>
                  <a:path extrusionOk="0" h="1345" w="1887">
                    <a:moveTo>
                      <a:pt x="1409" y="0"/>
                    </a:moveTo>
                    <a:cubicBezTo>
                      <a:pt x="1240" y="0"/>
                      <a:pt x="1076" y="89"/>
                      <a:pt x="976" y="235"/>
                    </a:cubicBezTo>
                    <a:cubicBezTo>
                      <a:pt x="902" y="337"/>
                      <a:pt x="865" y="477"/>
                      <a:pt x="865" y="616"/>
                    </a:cubicBezTo>
                    <a:cubicBezTo>
                      <a:pt x="846" y="542"/>
                      <a:pt x="827" y="458"/>
                      <a:pt x="800" y="393"/>
                    </a:cubicBezTo>
                    <a:cubicBezTo>
                      <a:pt x="753" y="254"/>
                      <a:pt x="660" y="124"/>
                      <a:pt x="530" y="59"/>
                    </a:cubicBezTo>
                    <a:cubicBezTo>
                      <a:pt x="476" y="37"/>
                      <a:pt x="418" y="25"/>
                      <a:pt x="362" y="25"/>
                    </a:cubicBezTo>
                    <a:cubicBezTo>
                      <a:pt x="271" y="25"/>
                      <a:pt x="184" y="55"/>
                      <a:pt x="121" y="124"/>
                    </a:cubicBezTo>
                    <a:cubicBezTo>
                      <a:pt x="1" y="254"/>
                      <a:pt x="19" y="449"/>
                      <a:pt x="84" y="616"/>
                    </a:cubicBezTo>
                    <a:cubicBezTo>
                      <a:pt x="223" y="969"/>
                      <a:pt x="539" y="1238"/>
                      <a:pt x="911" y="1331"/>
                    </a:cubicBezTo>
                    <a:cubicBezTo>
                      <a:pt x="946" y="1340"/>
                      <a:pt x="982" y="1345"/>
                      <a:pt x="1020" y="1345"/>
                    </a:cubicBezTo>
                    <a:cubicBezTo>
                      <a:pt x="1215" y="1345"/>
                      <a:pt x="1441" y="1233"/>
                      <a:pt x="1589" y="1108"/>
                    </a:cubicBezTo>
                    <a:cubicBezTo>
                      <a:pt x="1756" y="969"/>
                      <a:pt x="1887" y="755"/>
                      <a:pt x="1887" y="523"/>
                    </a:cubicBezTo>
                    <a:cubicBezTo>
                      <a:pt x="1877" y="300"/>
                      <a:pt x="1729" y="77"/>
                      <a:pt x="1515" y="12"/>
                    </a:cubicBezTo>
                    <a:cubicBezTo>
                      <a:pt x="1480" y="4"/>
                      <a:pt x="1444" y="0"/>
                      <a:pt x="1409" y="0"/>
                    </a:cubicBez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hasCustomPrompt="1" idx="2" type="title"/>
          </p:nvPr>
        </p:nvSpPr>
        <p:spPr>
          <a:xfrm>
            <a:off x="1086450" y="1755463"/>
            <a:ext cx="804000" cy="5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hasCustomPrompt="1" idx="3" type="title"/>
          </p:nvPr>
        </p:nvSpPr>
        <p:spPr>
          <a:xfrm>
            <a:off x="1086450" y="3008400"/>
            <a:ext cx="804000" cy="5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/>
          <p:nvPr>
            <p:ph hasCustomPrompt="1" idx="4" type="title"/>
          </p:nvPr>
        </p:nvSpPr>
        <p:spPr>
          <a:xfrm>
            <a:off x="5197300" y="3008400"/>
            <a:ext cx="804000" cy="5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" type="subTitle"/>
          </p:nvPr>
        </p:nvSpPr>
        <p:spPr>
          <a:xfrm>
            <a:off x="2037650" y="3379828"/>
            <a:ext cx="20166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5" type="subTitle"/>
          </p:nvPr>
        </p:nvSpPr>
        <p:spPr>
          <a:xfrm>
            <a:off x="2037650" y="2763831"/>
            <a:ext cx="20166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6" type="subTitle"/>
          </p:nvPr>
        </p:nvSpPr>
        <p:spPr>
          <a:xfrm>
            <a:off x="6148500" y="3379825"/>
            <a:ext cx="20166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7" type="subTitle"/>
          </p:nvPr>
        </p:nvSpPr>
        <p:spPr>
          <a:xfrm>
            <a:off x="6148500" y="2763825"/>
            <a:ext cx="20166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hasCustomPrompt="1" idx="8" type="title"/>
          </p:nvPr>
        </p:nvSpPr>
        <p:spPr>
          <a:xfrm>
            <a:off x="5197300" y="1755463"/>
            <a:ext cx="804000" cy="5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Raleway ExtraBold"/>
              <a:buNone/>
              <a:defRPr sz="35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idx="9" type="subTitle"/>
          </p:nvPr>
        </p:nvSpPr>
        <p:spPr>
          <a:xfrm>
            <a:off x="6148500" y="2119963"/>
            <a:ext cx="20166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3" type="subTitle"/>
          </p:nvPr>
        </p:nvSpPr>
        <p:spPr>
          <a:xfrm>
            <a:off x="6148500" y="1503963"/>
            <a:ext cx="20166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14" type="subTitle"/>
          </p:nvPr>
        </p:nvSpPr>
        <p:spPr>
          <a:xfrm>
            <a:off x="2037650" y="2119972"/>
            <a:ext cx="20166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5" type="subTitle"/>
          </p:nvPr>
        </p:nvSpPr>
        <p:spPr>
          <a:xfrm>
            <a:off x="2037650" y="1503975"/>
            <a:ext cx="2016600" cy="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32" name="Google Shape;132;p13"/>
          <p:cNvSpPr/>
          <p:nvPr/>
        </p:nvSpPr>
        <p:spPr>
          <a:xfrm flipH="1">
            <a:off x="-79225" y="-82875"/>
            <a:ext cx="9453535" cy="575372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>
            <a:off x="-133962" y="755600"/>
            <a:ext cx="9538995" cy="580579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845862" y="122077"/>
            <a:ext cx="1635934" cy="412339"/>
          </a:xfrm>
          <a:custGeom>
            <a:rect b="b" l="l" r="r" t="t"/>
            <a:pathLst>
              <a:path extrusionOk="0" h="9615" w="38147">
                <a:moveTo>
                  <a:pt x="19344" y="1"/>
                </a:moveTo>
                <a:cubicBezTo>
                  <a:pt x="18349" y="1"/>
                  <a:pt x="17388" y="683"/>
                  <a:pt x="16941" y="1596"/>
                </a:cubicBezTo>
                <a:cubicBezTo>
                  <a:pt x="16570" y="2361"/>
                  <a:pt x="16524" y="3334"/>
                  <a:pt x="16686" y="4238"/>
                </a:cubicBezTo>
                <a:cubicBezTo>
                  <a:pt x="16408" y="3635"/>
                  <a:pt x="15968" y="3149"/>
                  <a:pt x="15389" y="2871"/>
                </a:cubicBezTo>
                <a:cubicBezTo>
                  <a:pt x="15069" y="2723"/>
                  <a:pt x="14715" y="2651"/>
                  <a:pt x="14361" y="2651"/>
                </a:cubicBezTo>
                <a:cubicBezTo>
                  <a:pt x="13713" y="2651"/>
                  <a:pt x="13065" y="2893"/>
                  <a:pt x="12631" y="3357"/>
                </a:cubicBezTo>
                <a:cubicBezTo>
                  <a:pt x="12005" y="4029"/>
                  <a:pt x="11889" y="5142"/>
                  <a:pt x="12376" y="5930"/>
                </a:cubicBezTo>
                <a:cubicBezTo>
                  <a:pt x="12081" y="5568"/>
                  <a:pt x="11616" y="5439"/>
                  <a:pt x="11119" y="5439"/>
                </a:cubicBezTo>
                <a:cubicBezTo>
                  <a:pt x="10757" y="5439"/>
                  <a:pt x="10377" y="5508"/>
                  <a:pt x="10035" y="5605"/>
                </a:cubicBezTo>
                <a:cubicBezTo>
                  <a:pt x="9154" y="5837"/>
                  <a:pt x="8691" y="6764"/>
                  <a:pt x="8691" y="7691"/>
                </a:cubicBezTo>
                <a:cubicBezTo>
                  <a:pt x="7864" y="7378"/>
                  <a:pt x="6980" y="7231"/>
                  <a:pt x="6086" y="7231"/>
                </a:cubicBezTo>
                <a:cubicBezTo>
                  <a:pt x="3873" y="7231"/>
                  <a:pt x="1601" y="8129"/>
                  <a:pt x="0" y="9615"/>
                </a:cubicBezTo>
                <a:lnTo>
                  <a:pt x="38147" y="9615"/>
                </a:lnTo>
                <a:cubicBezTo>
                  <a:pt x="36988" y="8479"/>
                  <a:pt x="35829" y="7343"/>
                  <a:pt x="34485" y="6440"/>
                </a:cubicBezTo>
                <a:cubicBezTo>
                  <a:pt x="33118" y="5559"/>
                  <a:pt x="31565" y="4910"/>
                  <a:pt x="29943" y="4864"/>
                </a:cubicBezTo>
                <a:cubicBezTo>
                  <a:pt x="29895" y="4862"/>
                  <a:pt x="29847" y="4862"/>
                  <a:pt x="29798" y="4862"/>
                </a:cubicBezTo>
                <a:cubicBezTo>
                  <a:pt x="28217" y="4862"/>
                  <a:pt x="26530" y="5597"/>
                  <a:pt x="25562" y="6834"/>
                </a:cubicBezTo>
                <a:cubicBezTo>
                  <a:pt x="25586" y="6301"/>
                  <a:pt x="25632" y="5768"/>
                  <a:pt x="25539" y="5234"/>
                </a:cubicBezTo>
                <a:cubicBezTo>
                  <a:pt x="25447" y="4725"/>
                  <a:pt x="25168" y="4215"/>
                  <a:pt x="24728" y="3913"/>
                </a:cubicBezTo>
                <a:cubicBezTo>
                  <a:pt x="24476" y="3745"/>
                  <a:pt x="24176" y="3668"/>
                  <a:pt x="23872" y="3668"/>
                </a:cubicBezTo>
                <a:cubicBezTo>
                  <a:pt x="23505" y="3668"/>
                  <a:pt x="23132" y="3780"/>
                  <a:pt x="22828" y="3983"/>
                </a:cubicBezTo>
                <a:cubicBezTo>
                  <a:pt x="22272" y="4377"/>
                  <a:pt x="22086" y="4980"/>
                  <a:pt x="21947" y="5652"/>
                </a:cubicBezTo>
                <a:cubicBezTo>
                  <a:pt x="22063" y="4539"/>
                  <a:pt x="22202" y="3427"/>
                  <a:pt x="21924" y="2338"/>
                </a:cubicBezTo>
                <a:cubicBezTo>
                  <a:pt x="21646" y="1272"/>
                  <a:pt x="20858" y="252"/>
                  <a:pt x="19769" y="43"/>
                </a:cubicBezTo>
                <a:cubicBezTo>
                  <a:pt x="19627" y="14"/>
                  <a:pt x="19485" y="1"/>
                  <a:pt x="193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-48900" y="976048"/>
            <a:ext cx="1241392" cy="343595"/>
          </a:xfrm>
          <a:custGeom>
            <a:rect b="b" l="l" r="r" t="t"/>
            <a:pathLst>
              <a:path extrusionOk="0" h="8012" w="28947">
                <a:moveTo>
                  <a:pt x="14537" y="0"/>
                </a:moveTo>
                <a:cubicBezTo>
                  <a:pt x="14052" y="0"/>
                  <a:pt x="13573" y="124"/>
                  <a:pt x="13164" y="387"/>
                </a:cubicBezTo>
                <a:cubicBezTo>
                  <a:pt x="12191" y="1036"/>
                  <a:pt x="11820" y="2473"/>
                  <a:pt x="12469" y="3446"/>
                </a:cubicBezTo>
                <a:cubicBezTo>
                  <a:pt x="11675" y="2858"/>
                  <a:pt x="10769" y="2608"/>
                  <a:pt x="9835" y="2608"/>
                </a:cubicBezTo>
                <a:cubicBezTo>
                  <a:pt x="9078" y="2608"/>
                  <a:pt x="8303" y="2772"/>
                  <a:pt x="7556" y="3052"/>
                </a:cubicBezTo>
                <a:cubicBezTo>
                  <a:pt x="6884" y="3307"/>
                  <a:pt x="6235" y="3725"/>
                  <a:pt x="5864" y="4327"/>
                </a:cubicBezTo>
                <a:cubicBezTo>
                  <a:pt x="5493" y="4953"/>
                  <a:pt x="5424" y="5810"/>
                  <a:pt x="5864" y="6390"/>
                </a:cubicBezTo>
                <a:cubicBezTo>
                  <a:pt x="5221" y="5991"/>
                  <a:pt x="4466" y="5796"/>
                  <a:pt x="3714" y="5796"/>
                </a:cubicBezTo>
                <a:cubicBezTo>
                  <a:pt x="3328" y="5796"/>
                  <a:pt x="2942" y="5847"/>
                  <a:pt x="2573" y="5949"/>
                </a:cubicBezTo>
                <a:cubicBezTo>
                  <a:pt x="1484" y="6274"/>
                  <a:pt x="534" y="7015"/>
                  <a:pt x="1" y="8012"/>
                </a:cubicBezTo>
                <a:lnTo>
                  <a:pt x="28946" y="8012"/>
                </a:lnTo>
                <a:cubicBezTo>
                  <a:pt x="27950" y="6992"/>
                  <a:pt x="26907" y="5949"/>
                  <a:pt x="25609" y="5347"/>
                </a:cubicBezTo>
                <a:cubicBezTo>
                  <a:pt x="25021" y="5063"/>
                  <a:pt x="24324" y="4913"/>
                  <a:pt x="23632" y="4913"/>
                </a:cubicBezTo>
                <a:cubicBezTo>
                  <a:pt x="22796" y="4913"/>
                  <a:pt x="21966" y="5133"/>
                  <a:pt x="21345" y="5602"/>
                </a:cubicBezTo>
                <a:cubicBezTo>
                  <a:pt x="21484" y="4675"/>
                  <a:pt x="20974" y="3701"/>
                  <a:pt x="20140" y="3307"/>
                </a:cubicBezTo>
                <a:cubicBezTo>
                  <a:pt x="19850" y="3171"/>
                  <a:pt x="19524" y="3104"/>
                  <a:pt x="19196" y="3104"/>
                </a:cubicBezTo>
                <a:cubicBezTo>
                  <a:pt x="18578" y="3104"/>
                  <a:pt x="17953" y="3340"/>
                  <a:pt x="17544" y="3794"/>
                </a:cubicBezTo>
                <a:cubicBezTo>
                  <a:pt x="17683" y="2635"/>
                  <a:pt x="17289" y="1407"/>
                  <a:pt x="16409" y="665"/>
                </a:cubicBezTo>
                <a:cubicBezTo>
                  <a:pt x="15885" y="236"/>
                  <a:pt x="15205" y="0"/>
                  <a:pt x="145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1104601" y="167041"/>
            <a:ext cx="753123" cy="322411"/>
          </a:xfrm>
          <a:custGeom>
            <a:rect b="b" l="l" r="r" t="t"/>
            <a:pathLst>
              <a:path extrusionOk="0" h="9690" w="22635">
                <a:moveTo>
                  <a:pt x="8401" y="0"/>
                </a:moveTo>
                <a:cubicBezTo>
                  <a:pt x="7251" y="0"/>
                  <a:pt x="6096" y="503"/>
                  <a:pt x="5366" y="1397"/>
                </a:cubicBezTo>
                <a:cubicBezTo>
                  <a:pt x="4358" y="2600"/>
                  <a:pt x="4228" y="4487"/>
                  <a:pt x="5074" y="5852"/>
                </a:cubicBezTo>
                <a:cubicBezTo>
                  <a:pt x="4841" y="5745"/>
                  <a:pt x="4598" y="5697"/>
                  <a:pt x="4351" y="5697"/>
                </a:cubicBezTo>
                <a:cubicBezTo>
                  <a:pt x="4150" y="5697"/>
                  <a:pt x="3945" y="5729"/>
                  <a:pt x="3740" y="5787"/>
                </a:cubicBezTo>
                <a:cubicBezTo>
                  <a:pt x="3285" y="5885"/>
                  <a:pt x="2895" y="6210"/>
                  <a:pt x="2732" y="6665"/>
                </a:cubicBezTo>
                <a:cubicBezTo>
                  <a:pt x="2602" y="7088"/>
                  <a:pt x="2700" y="7608"/>
                  <a:pt x="3025" y="7934"/>
                </a:cubicBezTo>
                <a:cubicBezTo>
                  <a:pt x="1952" y="8096"/>
                  <a:pt x="651" y="8812"/>
                  <a:pt x="1" y="9690"/>
                </a:cubicBezTo>
                <a:lnTo>
                  <a:pt x="22634" y="9690"/>
                </a:lnTo>
                <a:cubicBezTo>
                  <a:pt x="21236" y="9202"/>
                  <a:pt x="19870" y="8584"/>
                  <a:pt x="18472" y="8096"/>
                </a:cubicBezTo>
                <a:cubicBezTo>
                  <a:pt x="19025" y="7738"/>
                  <a:pt x="19155" y="6926"/>
                  <a:pt x="18862" y="6373"/>
                </a:cubicBezTo>
                <a:cubicBezTo>
                  <a:pt x="18553" y="5848"/>
                  <a:pt x="17951" y="5557"/>
                  <a:pt x="17362" y="5557"/>
                </a:cubicBezTo>
                <a:cubicBezTo>
                  <a:pt x="17331" y="5557"/>
                  <a:pt x="17300" y="5558"/>
                  <a:pt x="17268" y="5560"/>
                </a:cubicBezTo>
                <a:cubicBezTo>
                  <a:pt x="16618" y="5592"/>
                  <a:pt x="16033" y="5917"/>
                  <a:pt x="15577" y="6373"/>
                </a:cubicBezTo>
                <a:cubicBezTo>
                  <a:pt x="15903" y="5657"/>
                  <a:pt x="16163" y="5039"/>
                  <a:pt x="16130" y="4259"/>
                </a:cubicBezTo>
                <a:cubicBezTo>
                  <a:pt x="16098" y="3478"/>
                  <a:pt x="15610" y="2665"/>
                  <a:pt x="14862" y="2503"/>
                </a:cubicBezTo>
                <a:cubicBezTo>
                  <a:pt x="14756" y="2475"/>
                  <a:pt x="14648" y="2462"/>
                  <a:pt x="14538" y="2462"/>
                </a:cubicBezTo>
                <a:cubicBezTo>
                  <a:pt x="14141" y="2462"/>
                  <a:pt x="13730" y="2631"/>
                  <a:pt x="13399" y="2861"/>
                </a:cubicBezTo>
                <a:cubicBezTo>
                  <a:pt x="12976" y="3186"/>
                  <a:pt x="12651" y="3609"/>
                  <a:pt x="12358" y="4031"/>
                </a:cubicBezTo>
                <a:cubicBezTo>
                  <a:pt x="12391" y="2438"/>
                  <a:pt x="11187" y="779"/>
                  <a:pt x="9691" y="226"/>
                </a:cubicBezTo>
                <a:cubicBezTo>
                  <a:pt x="9278" y="74"/>
                  <a:pt x="8840" y="0"/>
                  <a:pt x="84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405871" y="976060"/>
            <a:ext cx="814777" cy="294329"/>
          </a:xfrm>
          <a:custGeom>
            <a:rect b="b" l="l" r="r" t="t"/>
            <a:pathLst>
              <a:path extrusionOk="0" h="8846" w="24488">
                <a:moveTo>
                  <a:pt x="13788" y="1"/>
                </a:moveTo>
                <a:cubicBezTo>
                  <a:pt x="12910" y="1"/>
                  <a:pt x="12032" y="423"/>
                  <a:pt x="11480" y="1106"/>
                </a:cubicBezTo>
                <a:cubicBezTo>
                  <a:pt x="10894" y="1757"/>
                  <a:pt x="10569" y="2635"/>
                  <a:pt x="10504" y="3513"/>
                </a:cubicBezTo>
                <a:cubicBezTo>
                  <a:pt x="10341" y="2602"/>
                  <a:pt x="9528" y="1789"/>
                  <a:pt x="8650" y="1562"/>
                </a:cubicBezTo>
                <a:cubicBezTo>
                  <a:pt x="8454" y="1511"/>
                  <a:pt x="8253" y="1486"/>
                  <a:pt x="8053" y="1486"/>
                </a:cubicBezTo>
                <a:cubicBezTo>
                  <a:pt x="7356" y="1486"/>
                  <a:pt x="6666" y="1787"/>
                  <a:pt x="6211" y="2342"/>
                </a:cubicBezTo>
                <a:cubicBezTo>
                  <a:pt x="5594" y="3025"/>
                  <a:pt x="5463" y="4066"/>
                  <a:pt x="5854" y="4879"/>
                </a:cubicBezTo>
                <a:cubicBezTo>
                  <a:pt x="5694" y="4825"/>
                  <a:pt x="5530" y="4801"/>
                  <a:pt x="5368" y="4801"/>
                </a:cubicBezTo>
                <a:cubicBezTo>
                  <a:pt x="4837" y="4801"/>
                  <a:pt x="4316" y="5065"/>
                  <a:pt x="3968" y="5464"/>
                </a:cubicBezTo>
                <a:cubicBezTo>
                  <a:pt x="3480" y="5984"/>
                  <a:pt x="3350" y="6797"/>
                  <a:pt x="3642" y="7415"/>
                </a:cubicBezTo>
                <a:lnTo>
                  <a:pt x="0" y="8846"/>
                </a:lnTo>
                <a:lnTo>
                  <a:pt x="24487" y="8846"/>
                </a:lnTo>
                <a:lnTo>
                  <a:pt x="18049" y="7448"/>
                </a:lnTo>
                <a:cubicBezTo>
                  <a:pt x="18634" y="7025"/>
                  <a:pt x="18927" y="6342"/>
                  <a:pt x="18862" y="5627"/>
                </a:cubicBezTo>
                <a:cubicBezTo>
                  <a:pt x="18796" y="4911"/>
                  <a:pt x="18276" y="4228"/>
                  <a:pt x="17593" y="4033"/>
                </a:cubicBezTo>
                <a:cubicBezTo>
                  <a:pt x="17471" y="4005"/>
                  <a:pt x="17345" y="3992"/>
                  <a:pt x="17220" y="3992"/>
                </a:cubicBezTo>
                <a:cubicBezTo>
                  <a:pt x="16614" y="3992"/>
                  <a:pt x="16015" y="4307"/>
                  <a:pt x="15772" y="4846"/>
                </a:cubicBezTo>
                <a:cubicBezTo>
                  <a:pt x="15967" y="4261"/>
                  <a:pt x="16227" y="3708"/>
                  <a:pt x="16292" y="3090"/>
                </a:cubicBezTo>
                <a:cubicBezTo>
                  <a:pt x="16358" y="2440"/>
                  <a:pt x="16292" y="1789"/>
                  <a:pt x="16000" y="1236"/>
                </a:cubicBezTo>
                <a:cubicBezTo>
                  <a:pt x="15545" y="456"/>
                  <a:pt x="14666" y="1"/>
                  <a:pt x="137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-358458" y="4039598"/>
            <a:ext cx="9639253" cy="1229574"/>
            <a:chOff x="-358458" y="4039598"/>
            <a:chExt cx="9639253" cy="1229574"/>
          </a:xfrm>
        </p:grpSpPr>
        <p:grpSp>
          <p:nvGrpSpPr>
            <p:cNvPr id="139" name="Google Shape;139;p13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140" name="Google Shape;140;p13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" name="Google Shape;142;p13"/>
            <p:cNvSpPr/>
            <p:nvPr/>
          </p:nvSpPr>
          <p:spPr>
            <a:xfrm>
              <a:off x="3876096" y="4296225"/>
              <a:ext cx="1391766" cy="866693"/>
            </a:xfrm>
            <a:custGeom>
              <a:rect b="b" l="l" r="r" t="t"/>
              <a:pathLst>
                <a:path extrusionOk="0" h="9119" w="14644">
                  <a:moveTo>
                    <a:pt x="7694" y="1"/>
                  </a:moveTo>
                  <a:cubicBezTo>
                    <a:pt x="7621" y="1"/>
                    <a:pt x="7548" y="6"/>
                    <a:pt x="7475" y="15"/>
                  </a:cubicBezTo>
                  <a:cubicBezTo>
                    <a:pt x="6395" y="158"/>
                    <a:pt x="5703" y="1319"/>
                    <a:pt x="5703" y="2398"/>
                  </a:cubicBezTo>
                  <a:cubicBezTo>
                    <a:pt x="5703" y="3274"/>
                    <a:pt x="5968" y="4048"/>
                    <a:pt x="6334" y="4842"/>
                  </a:cubicBezTo>
                  <a:cubicBezTo>
                    <a:pt x="6125" y="4619"/>
                    <a:pt x="5831" y="4492"/>
                    <a:pt x="5542" y="4492"/>
                  </a:cubicBezTo>
                  <a:cubicBezTo>
                    <a:pt x="5408" y="4492"/>
                    <a:pt x="5275" y="4519"/>
                    <a:pt x="5153" y="4577"/>
                  </a:cubicBezTo>
                  <a:cubicBezTo>
                    <a:pt x="4762" y="5022"/>
                    <a:pt x="4572" y="5544"/>
                    <a:pt x="4693" y="6090"/>
                  </a:cubicBezTo>
                  <a:lnTo>
                    <a:pt x="4693" y="6090"/>
                  </a:lnTo>
                  <a:cubicBezTo>
                    <a:pt x="4412" y="5270"/>
                    <a:pt x="3834" y="4545"/>
                    <a:pt x="3035" y="4211"/>
                  </a:cubicBezTo>
                  <a:cubicBezTo>
                    <a:pt x="2758" y="4092"/>
                    <a:pt x="2454" y="4033"/>
                    <a:pt x="2150" y="4033"/>
                  </a:cubicBezTo>
                  <a:cubicBezTo>
                    <a:pt x="1513" y="4033"/>
                    <a:pt x="875" y="4291"/>
                    <a:pt x="489" y="4801"/>
                  </a:cubicBezTo>
                  <a:cubicBezTo>
                    <a:pt x="0" y="5453"/>
                    <a:pt x="0" y="6370"/>
                    <a:pt x="245" y="7164"/>
                  </a:cubicBezTo>
                  <a:cubicBezTo>
                    <a:pt x="469" y="7897"/>
                    <a:pt x="876" y="8569"/>
                    <a:pt x="1446" y="9119"/>
                  </a:cubicBezTo>
                  <a:lnTo>
                    <a:pt x="13951" y="9119"/>
                  </a:lnTo>
                  <a:cubicBezTo>
                    <a:pt x="14277" y="8426"/>
                    <a:pt x="14480" y="7693"/>
                    <a:pt x="14562" y="6940"/>
                  </a:cubicBezTo>
                  <a:cubicBezTo>
                    <a:pt x="14643" y="6308"/>
                    <a:pt x="14623" y="5616"/>
                    <a:pt x="14338" y="5046"/>
                  </a:cubicBezTo>
                  <a:cubicBezTo>
                    <a:pt x="14073" y="4455"/>
                    <a:pt x="13503" y="3987"/>
                    <a:pt x="12851" y="3966"/>
                  </a:cubicBezTo>
                  <a:cubicBezTo>
                    <a:pt x="12362" y="3966"/>
                    <a:pt x="11894" y="4272"/>
                    <a:pt x="11731" y="4720"/>
                  </a:cubicBezTo>
                  <a:cubicBezTo>
                    <a:pt x="11690" y="4211"/>
                    <a:pt x="11283" y="3722"/>
                    <a:pt x="10774" y="3661"/>
                  </a:cubicBezTo>
                  <a:cubicBezTo>
                    <a:pt x="10746" y="3658"/>
                    <a:pt x="10718" y="3657"/>
                    <a:pt x="10691" y="3657"/>
                  </a:cubicBezTo>
                  <a:cubicBezTo>
                    <a:pt x="10317" y="3657"/>
                    <a:pt x="9987" y="3909"/>
                    <a:pt x="9817" y="4231"/>
                  </a:cubicBezTo>
                  <a:cubicBezTo>
                    <a:pt x="9939" y="3417"/>
                    <a:pt x="10020" y="2602"/>
                    <a:pt x="9776" y="1808"/>
                  </a:cubicBezTo>
                  <a:cubicBezTo>
                    <a:pt x="9511" y="860"/>
                    <a:pt x="8663" y="1"/>
                    <a:pt x="7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077389" y="4526703"/>
              <a:ext cx="1080130" cy="636214"/>
            </a:xfrm>
            <a:custGeom>
              <a:rect b="b" l="l" r="r" t="t"/>
              <a:pathLst>
                <a:path extrusionOk="0" h="6694" w="11365">
                  <a:moveTo>
                    <a:pt x="5988" y="0"/>
                  </a:moveTo>
                  <a:cubicBezTo>
                    <a:pt x="5928" y="0"/>
                    <a:pt x="5866" y="5"/>
                    <a:pt x="5805" y="14"/>
                  </a:cubicBezTo>
                  <a:cubicBezTo>
                    <a:pt x="4970" y="116"/>
                    <a:pt x="4440" y="1012"/>
                    <a:pt x="4440" y="1847"/>
                  </a:cubicBezTo>
                  <a:cubicBezTo>
                    <a:pt x="4440" y="2539"/>
                    <a:pt x="4644" y="3130"/>
                    <a:pt x="4929" y="3741"/>
                  </a:cubicBezTo>
                  <a:cubicBezTo>
                    <a:pt x="4766" y="3578"/>
                    <a:pt x="4549" y="3478"/>
                    <a:pt x="4331" y="3478"/>
                  </a:cubicBezTo>
                  <a:cubicBezTo>
                    <a:pt x="4223" y="3478"/>
                    <a:pt x="4114" y="3503"/>
                    <a:pt x="4012" y="3558"/>
                  </a:cubicBezTo>
                  <a:cubicBezTo>
                    <a:pt x="3700" y="3907"/>
                    <a:pt x="3553" y="4323"/>
                    <a:pt x="3663" y="4760"/>
                  </a:cubicBezTo>
                  <a:lnTo>
                    <a:pt x="3663" y="4760"/>
                  </a:lnTo>
                  <a:cubicBezTo>
                    <a:pt x="3440" y="4104"/>
                    <a:pt x="2990" y="3518"/>
                    <a:pt x="2363" y="3252"/>
                  </a:cubicBezTo>
                  <a:cubicBezTo>
                    <a:pt x="2147" y="3161"/>
                    <a:pt x="1913" y="3115"/>
                    <a:pt x="1680" y="3115"/>
                  </a:cubicBezTo>
                  <a:cubicBezTo>
                    <a:pt x="1184" y="3115"/>
                    <a:pt x="692" y="3319"/>
                    <a:pt x="387" y="3720"/>
                  </a:cubicBezTo>
                  <a:cubicBezTo>
                    <a:pt x="0" y="4230"/>
                    <a:pt x="21" y="4942"/>
                    <a:pt x="204" y="5553"/>
                  </a:cubicBezTo>
                  <a:cubicBezTo>
                    <a:pt x="326" y="5961"/>
                    <a:pt x="530" y="6348"/>
                    <a:pt x="795" y="6694"/>
                  </a:cubicBezTo>
                  <a:lnTo>
                    <a:pt x="10977" y="6694"/>
                  </a:lnTo>
                  <a:cubicBezTo>
                    <a:pt x="11140" y="6266"/>
                    <a:pt x="11242" y="5818"/>
                    <a:pt x="11303" y="5370"/>
                  </a:cubicBezTo>
                  <a:cubicBezTo>
                    <a:pt x="11364" y="4881"/>
                    <a:pt x="11344" y="4352"/>
                    <a:pt x="11140" y="3904"/>
                  </a:cubicBezTo>
                  <a:cubicBezTo>
                    <a:pt x="10916" y="3456"/>
                    <a:pt x="10468" y="3069"/>
                    <a:pt x="9980" y="3069"/>
                  </a:cubicBezTo>
                  <a:cubicBezTo>
                    <a:pt x="9593" y="3069"/>
                    <a:pt x="9226" y="3313"/>
                    <a:pt x="9104" y="3659"/>
                  </a:cubicBezTo>
                  <a:cubicBezTo>
                    <a:pt x="9063" y="3272"/>
                    <a:pt x="8758" y="2886"/>
                    <a:pt x="8371" y="2845"/>
                  </a:cubicBezTo>
                  <a:cubicBezTo>
                    <a:pt x="8343" y="2841"/>
                    <a:pt x="8315" y="2840"/>
                    <a:pt x="8287" y="2840"/>
                  </a:cubicBezTo>
                  <a:cubicBezTo>
                    <a:pt x="7997" y="2840"/>
                    <a:pt x="7747" y="3031"/>
                    <a:pt x="7617" y="3272"/>
                  </a:cubicBezTo>
                  <a:cubicBezTo>
                    <a:pt x="7719" y="2641"/>
                    <a:pt x="7780" y="2010"/>
                    <a:pt x="7597" y="1399"/>
                  </a:cubicBezTo>
                  <a:cubicBezTo>
                    <a:pt x="7390" y="665"/>
                    <a:pt x="6730" y="0"/>
                    <a:pt x="5988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 flipH="1">
              <a:off x="-358458" y="4039598"/>
              <a:ext cx="1862559" cy="1157263"/>
            </a:xfrm>
            <a:custGeom>
              <a:rect b="b" l="l" r="r" t="t"/>
              <a:pathLst>
                <a:path extrusionOk="0" h="10915" w="17568">
                  <a:moveTo>
                    <a:pt x="13645" y="1"/>
                  </a:moveTo>
                  <a:cubicBezTo>
                    <a:pt x="12823" y="1"/>
                    <a:pt x="11992" y="331"/>
                    <a:pt x="11472" y="972"/>
                  </a:cubicBezTo>
                  <a:cubicBezTo>
                    <a:pt x="10789" y="1792"/>
                    <a:pt x="10553" y="3351"/>
                    <a:pt x="11294" y="4130"/>
                  </a:cubicBezTo>
                  <a:lnTo>
                    <a:pt x="11294" y="4130"/>
                  </a:lnTo>
                  <a:cubicBezTo>
                    <a:pt x="10985" y="3830"/>
                    <a:pt x="10558" y="3674"/>
                    <a:pt x="10135" y="3674"/>
                  </a:cubicBezTo>
                  <a:cubicBezTo>
                    <a:pt x="9918" y="3674"/>
                    <a:pt x="9701" y="3715"/>
                    <a:pt x="9502" y="3799"/>
                  </a:cubicBezTo>
                  <a:cubicBezTo>
                    <a:pt x="9039" y="3985"/>
                    <a:pt x="8714" y="4448"/>
                    <a:pt x="8575" y="4935"/>
                  </a:cubicBezTo>
                  <a:cubicBezTo>
                    <a:pt x="8575" y="4170"/>
                    <a:pt x="8181" y="3405"/>
                    <a:pt x="7533" y="2988"/>
                  </a:cubicBezTo>
                  <a:cubicBezTo>
                    <a:pt x="7185" y="2773"/>
                    <a:pt x="6773" y="2667"/>
                    <a:pt x="6361" y="2667"/>
                  </a:cubicBezTo>
                  <a:cubicBezTo>
                    <a:pt x="5839" y="2667"/>
                    <a:pt x="5315" y="2837"/>
                    <a:pt x="4914" y="3174"/>
                  </a:cubicBezTo>
                  <a:cubicBezTo>
                    <a:pt x="4195" y="3776"/>
                    <a:pt x="4010" y="4889"/>
                    <a:pt x="4358" y="5746"/>
                  </a:cubicBezTo>
                  <a:cubicBezTo>
                    <a:pt x="4033" y="4981"/>
                    <a:pt x="3454" y="4263"/>
                    <a:pt x="2666" y="3938"/>
                  </a:cubicBezTo>
                  <a:cubicBezTo>
                    <a:pt x="2433" y="3849"/>
                    <a:pt x="2180" y="3805"/>
                    <a:pt x="1927" y="3805"/>
                  </a:cubicBezTo>
                  <a:cubicBezTo>
                    <a:pt x="1324" y="3805"/>
                    <a:pt x="721" y="4058"/>
                    <a:pt x="395" y="4564"/>
                  </a:cubicBezTo>
                  <a:cubicBezTo>
                    <a:pt x="1" y="5167"/>
                    <a:pt x="93" y="5978"/>
                    <a:pt x="348" y="6673"/>
                  </a:cubicBezTo>
                  <a:cubicBezTo>
                    <a:pt x="835" y="8064"/>
                    <a:pt x="1947" y="9246"/>
                    <a:pt x="3315" y="9825"/>
                  </a:cubicBezTo>
                  <a:cubicBezTo>
                    <a:pt x="3129" y="10126"/>
                    <a:pt x="2944" y="10381"/>
                    <a:pt x="3245" y="10567"/>
                  </a:cubicBezTo>
                  <a:cubicBezTo>
                    <a:pt x="3523" y="10775"/>
                    <a:pt x="3894" y="10798"/>
                    <a:pt x="4242" y="10821"/>
                  </a:cubicBezTo>
                  <a:cubicBezTo>
                    <a:pt x="5248" y="10883"/>
                    <a:pt x="6254" y="10915"/>
                    <a:pt x="7260" y="10915"/>
                  </a:cubicBezTo>
                  <a:cubicBezTo>
                    <a:pt x="8896" y="10915"/>
                    <a:pt x="10532" y="10831"/>
                    <a:pt x="12168" y="10659"/>
                  </a:cubicBezTo>
                  <a:cubicBezTo>
                    <a:pt x="13697" y="10497"/>
                    <a:pt x="15343" y="10196"/>
                    <a:pt x="16385" y="9083"/>
                  </a:cubicBezTo>
                  <a:cubicBezTo>
                    <a:pt x="17289" y="8110"/>
                    <a:pt x="17567" y="6719"/>
                    <a:pt x="17567" y="5399"/>
                  </a:cubicBezTo>
                  <a:cubicBezTo>
                    <a:pt x="17567" y="4309"/>
                    <a:pt x="17405" y="3197"/>
                    <a:pt x="16895" y="2224"/>
                  </a:cubicBezTo>
                  <a:cubicBezTo>
                    <a:pt x="16385" y="1250"/>
                    <a:pt x="15528" y="416"/>
                    <a:pt x="14462" y="115"/>
                  </a:cubicBezTo>
                  <a:cubicBezTo>
                    <a:pt x="14199" y="39"/>
                    <a:pt x="13922" y="1"/>
                    <a:pt x="13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 flipH="1">
              <a:off x="-287220" y="4316326"/>
              <a:ext cx="1535806" cy="952847"/>
            </a:xfrm>
            <a:custGeom>
              <a:rect b="b" l="l" r="r" t="t"/>
              <a:pathLst>
                <a:path extrusionOk="0" h="8987" w="14486">
                  <a:moveTo>
                    <a:pt x="11213" y="0"/>
                  </a:moveTo>
                  <a:cubicBezTo>
                    <a:pt x="10541" y="0"/>
                    <a:pt x="9861" y="265"/>
                    <a:pt x="9433" y="795"/>
                  </a:cubicBezTo>
                  <a:cubicBezTo>
                    <a:pt x="8886" y="1479"/>
                    <a:pt x="8675" y="2769"/>
                    <a:pt x="9309" y="3407"/>
                  </a:cubicBezTo>
                  <a:lnTo>
                    <a:pt x="9309" y="3407"/>
                  </a:lnTo>
                  <a:cubicBezTo>
                    <a:pt x="9047" y="3162"/>
                    <a:pt x="8694" y="3024"/>
                    <a:pt x="8347" y="3024"/>
                  </a:cubicBezTo>
                  <a:cubicBezTo>
                    <a:pt x="8170" y="3024"/>
                    <a:pt x="7994" y="3060"/>
                    <a:pt x="7834" y="3136"/>
                  </a:cubicBezTo>
                  <a:cubicBezTo>
                    <a:pt x="7440" y="3275"/>
                    <a:pt x="7162" y="3669"/>
                    <a:pt x="7069" y="4063"/>
                  </a:cubicBezTo>
                  <a:cubicBezTo>
                    <a:pt x="7069" y="3437"/>
                    <a:pt x="6745" y="2812"/>
                    <a:pt x="6212" y="2464"/>
                  </a:cubicBezTo>
                  <a:cubicBezTo>
                    <a:pt x="5925" y="2279"/>
                    <a:pt x="5583" y="2190"/>
                    <a:pt x="5241" y="2190"/>
                  </a:cubicBezTo>
                  <a:cubicBezTo>
                    <a:pt x="4810" y="2190"/>
                    <a:pt x="4379" y="2332"/>
                    <a:pt x="4056" y="2603"/>
                  </a:cubicBezTo>
                  <a:cubicBezTo>
                    <a:pt x="3454" y="3090"/>
                    <a:pt x="3292" y="4017"/>
                    <a:pt x="3570" y="4735"/>
                  </a:cubicBezTo>
                  <a:cubicBezTo>
                    <a:pt x="3315" y="4086"/>
                    <a:pt x="2828" y="3507"/>
                    <a:pt x="2179" y="3252"/>
                  </a:cubicBezTo>
                  <a:cubicBezTo>
                    <a:pt x="1983" y="3175"/>
                    <a:pt x="1769" y="3136"/>
                    <a:pt x="1556" y="3136"/>
                  </a:cubicBezTo>
                  <a:cubicBezTo>
                    <a:pt x="1067" y="3136"/>
                    <a:pt x="584" y="3342"/>
                    <a:pt x="325" y="3762"/>
                  </a:cubicBezTo>
                  <a:cubicBezTo>
                    <a:pt x="1" y="4272"/>
                    <a:pt x="70" y="4921"/>
                    <a:pt x="279" y="5500"/>
                  </a:cubicBezTo>
                  <a:cubicBezTo>
                    <a:pt x="673" y="6659"/>
                    <a:pt x="1600" y="7609"/>
                    <a:pt x="2712" y="8096"/>
                  </a:cubicBezTo>
                  <a:cubicBezTo>
                    <a:pt x="2573" y="8327"/>
                    <a:pt x="2411" y="8559"/>
                    <a:pt x="2666" y="8721"/>
                  </a:cubicBezTo>
                  <a:cubicBezTo>
                    <a:pt x="2898" y="8860"/>
                    <a:pt x="3199" y="8907"/>
                    <a:pt x="3477" y="8907"/>
                  </a:cubicBezTo>
                  <a:cubicBezTo>
                    <a:pt x="4314" y="8960"/>
                    <a:pt x="5155" y="8986"/>
                    <a:pt x="5995" y="8986"/>
                  </a:cubicBezTo>
                  <a:cubicBezTo>
                    <a:pt x="7341" y="8986"/>
                    <a:pt x="8685" y="8919"/>
                    <a:pt x="10013" y="8791"/>
                  </a:cubicBezTo>
                  <a:cubicBezTo>
                    <a:pt x="11287" y="8652"/>
                    <a:pt x="12631" y="8397"/>
                    <a:pt x="13512" y="7470"/>
                  </a:cubicBezTo>
                  <a:cubicBezTo>
                    <a:pt x="14254" y="6682"/>
                    <a:pt x="14485" y="5546"/>
                    <a:pt x="14485" y="4457"/>
                  </a:cubicBezTo>
                  <a:cubicBezTo>
                    <a:pt x="14485" y="3553"/>
                    <a:pt x="14323" y="2626"/>
                    <a:pt x="13906" y="1815"/>
                  </a:cubicBezTo>
                  <a:cubicBezTo>
                    <a:pt x="13489" y="1027"/>
                    <a:pt x="12794" y="332"/>
                    <a:pt x="11913" y="100"/>
                  </a:cubicBezTo>
                  <a:cubicBezTo>
                    <a:pt x="11688" y="33"/>
                    <a:pt x="11451" y="0"/>
                    <a:pt x="11213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 flipH="1">
              <a:off x="8122399" y="4063685"/>
              <a:ext cx="1158395" cy="1071481"/>
            </a:xfrm>
            <a:custGeom>
              <a:rect b="b" l="l" r="r" t="t"/>
              <a:pathLst>
                <a:path extrusionOk="0" h="22548" w="24377">
                  <a:moveTo>
                    <a:pt x="13972" y="0"/>
                  </a:moveTo>
                  <a:cubicBezTo>
                    <a:pt x="13917" y="0"/>
                    <a:pt x="13862" y="1"/>
                    <a:pt x="13807" y="3"/>
                  </a:cubicBezTo>
                  <a:cubicBezTo>
                    <a:pt x="11913" y="84"/>
                    <a:pt x="10141" y="1225"/>
                    <a:pt x="9001" y="2752"/>
                  </a:cubicBezTo>
                  <a:cubicBezTo>
                    <a:pt x="8023" y="4056"/>
                    <a:pt x="7677" y="5624"/>
                    <a:pt x="7371" y="7233"/>
                  </a:cubicBezTo>
                  <a:cubicBezTo>
                    <a:pt x="7473" y="5420"/>
                    <a:pt x="6109" y="3526"/>
                    <a:pt x="4255" y="3241"/>
                  </a:cubicBezTo>
                  <a:cubicBezTo>
                    <a:pt x="4104" y="3219"/>
                    <a:pt x="3951" y="3208"/>
                    <a:pt x="3800" y="3208"/>
                  </a:cubicBezTo>
                  <a:cubicBezTo>
                    <a:pt x="1857" y="3208"/>
                    <a:pt x="0" y="4964"/>
                    <a:pt x="19" y="6948"/>
                  </a:cubicBezTo>
                  <a:cubicBezTo>
                    <a:pt x="1058" y="8047"/>
                    <a:pt x="1710" y="8638"/>
                    <a:pt x="1710" y="10145"/>
                  </a:cubicBezTo>
                  <a:cubicBezTo>
                    <a:pt x="1730" y="14137"/>
                    <a:pt x="1669" y="18495"/>
                    <a:pt x="1669" y="22548"/>
                  </a:cubicBezTo>
                  <a:lnTo>
                    <a:pt x="22157" y="22548"/>
                  </a:lnTo>
                  <a:cubicBezTo>
                    <a:pt x="22320" y="22446"/>
                    <a:pt x="22483" y="22324"/>
                    <a:pt x="22646" y="22201"/>
                  </a:cubicBezTo>
                  <a:cubicBezTo>
                    <a:pt x="23664" y="21387"/>
                    <a:pt x="24377" y="20124"/>
                    <a:pt x="24316" y="18821"/>
                  </a:cubicBezTo>
                  <a:cubicBezTo>
                    <a:pt x="24275" y="17517"/>
                    <a:pt x="23358" y="16234"/>
                    <a:pt x="22096" y="15949"/>
                  </a:cubicBezTo>
                  <a:cubicBezTo>
                    <a:pt x="21906" y="15906"/>
                    <a:pt x="21704" y="15886"/>
                    <a:pt x="21496" y="15886"/>
                  </a:cubicBezTo>
                  <a:cubicBezTo>
                    <a:pt x="20814" y="15886"/>
                    <a:pt x="20076" y="16109"/>
                    <a:pt x="19530" y="16499"/>
                  </a:cubicBezTo>
                  <a:cubicBezTo>
                    <a:pt x="19631" y="15929"/>
                    <a:pt x="19509" y="15297"/>
                    <a:pt x="19122" y="14849"/>
                  </a:cubicBezTo>
                  <a:cubicBezTo>
                    <a:pt x="18661" y="14277"/>
                    <a:pt x="17914" y="14006"/>
                    <a:pt x="17157" y="14006"/>
                  </a:cubicBezTo>
                  <a:cubicBezTo>
                    <a:pt x="17079" y="14006"/>
                    <a:pt x="17001" y="14009"/>
                    <a:pt x="16923" y="14014"/>
                  </a:cubicBezTo>
                  <a:cubicBezTo>
                    <a:pt x="17737" y="13139"/>
                    <a:pt x="18450" y="12181"/>
                    <a:pt x="18980" y="11102"/>
                  </a:cubicBezTo>
                  <a:cubicBezTo>
                    <a:pt x="20100" y="8903"/>
                    <a:pt x="20426" y="6235"/>
                    <a:pt x="19509" y="3954"/>
                  </a:cubicBezTo>
                  <a:cubicBezTo>
                    <a:pt x="18613" y="1724"/>
                    <a:pt x="16374" y="0"/>
                    <a:pt x="13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flipH="1">
              <a:off x="8378865" y="4323952"/>
              <a:ext cx="901930" cy="811214"/>
            </a:xfrm>
            <a:custGeom>
              <a:rect b="b" l="l" r="r" t="t"/>
              <a:pathLst>
                <a:path extrusionOk="0" h="17071" w="18980">
                  <a:moveTo>
                    <a:pt x="10913" y="1"/>
                  </a:moveTo>
                  <a:cubicBezTo>
                    <a:pt x="10860" y="1"/>
                    <a:pt x="10806" y="2"/>
                    <a:pt x="10752" y="4"/>
                  </a:cubicBezTo>
                  <a:cubicBezTo>
                    <a:pt x="9265" y="65"/>
                    <a:pt x="7901" y="961"/>
                    <a:pt x="7005" y="2143"/>
                  </a:cubicBezTo>
                  <a:cubicBezTo>
                    <a:pt x="6251" y="3161"/>
                    <a:pt x="5966" y="4383"/>
                    <a:pt x="5742" y="5625"/>
                  </a:cubicBezTo>
                  <a:cubicBezTo>
                    <a:pt x="5824" y="4199"/>
                    <a:pt x="4744" y="2733"/>
                    <a:pt x="3319" y="2530"/>
                  </a:cubicBezTo>
                  <a:cubicBezTo>
                    <a:pt x="3198" y="2511"/>
                    <a:pt x="3078" y="2503"/>
                    <a:pt x="2957" y="2503"/>
                  </a:cubicBezTo>
                  <a:cubicBezTo>
                    <a:pt x="1449" y="2503"/>
                    <a:pt x="1" y="3873"/>
                    <a:pt x="19" y="5401"/>
                  </a:cubicBezTo>
                  <a:cubicBezTo>
                    <a:pt x="834" y="6256"/>
                    <a:pt x="1323" y="6725"/>
                    <a:pt x="1343" y="7886"/>
                  </a:cubicBezTo>
                  <a:cubicBezTo>
                    <a:pt x="1364" y="10839"/>
                    <a:pt x="1303" y="14056"/>
                    <a:pt x="1303" y="17071"/>
                  </a:cubicBezTo>
                  <a:lnTo>
                    <a:pt x="17860" y="17071"/>
                  </a:lnTo>
                  <a:cubicBezTo>
                    <a:pt x="18532" y="16439"/>
                    <a:pt x="18980" y="15563"/>
                    <a:pt x="18939" y="14647"/>
                  </a:cubicBezTo>
                  <a:cubicBezTo>
                    <a:pt x="18898" y="13629"/>
                    <a:pt x="18186" y="12631"/>
                    <a:pt x="17188" y="12407"/>
                  </a:cubicBezTo>
                  <a:cubicBezTo>
                    <a:pt x="17042" y="12373"/>
                    <a:pt x="16883" y="12356"/>
                    <a:pt x="16718" y="12356"/>
                  </a:cubicBezTo>
                  <a:cubicBezTo>
                    <a:pt x="16194" y="12356"/>
                    <a:pt x="15610" y="12525"/>
                    <a:pt x="15192" y="12834"/>
                  </a:cubicBezTo>
                  <a:cubicBezTo>
                    <a:pt x="15273" y="12386"/>
                    <a:pt x="15192" y="11898"/>
                    <a:pt x="14886" y="11551"/>
                  </a:cubicBezTo>
                  <a:cubicBezTo>
                    <a:pt x="14513" y="11103"/>
                    <a:pt x="13934" y="10895"/>
                    <a:pt x="13337" y="10895"/>
                  </a:cubicBezTo>
                  <a:cubicBezTo>
                    <a:pt x="13284" y="10895"/>
                    <a:pt x="13230" y="10896"/>
                    <a:pt x="13176" y="10900"/>
                  </a:cubicBezTo>
                  <a:cubicBezTo>
                    <a:pt x="13807" y="10228"/>
                    <a:pt x="14357" y="9474"/>
                    <a:pt x="14785" y="8639"/>
                  </a:cubicBezTo>
                  <a:cubicBezTo>
                    <a:pt x="15640" y="6928"/>
                    <a:pt x="15905" y="4851"/>
                    <a:pt x="15192" y="3079"/>
                  </a:cubicBezTo>
                  <a:cubicBezTo>
                    <a:pt x="14499" y="1357"/>
                    <a:pt x="12767" y="1"/>
                    <a:pt x="10913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1384050" y="3690388"/>
            <a:ext cx="63759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" name="Google Shape;150;p14"/>
          <p:cNvSpPr txBox="1"/>
          <p:nvPr>
            <p:ph idx="1" type="subTitle"/>
          </p:nvPr>
        </p:nvSpPr>
        <p:spPr>
          <a:xfrm>
            <a:off x="1384050" y="2078313"/>
            <a:ext cx="63759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51" name="Google Shape;151;p14"/>
          <p:cNvGrpSpPr/>
          <p:nvPr/>
        </p:nvGrpSpPr>
        <p:grpSpPr>
          <a:xfrm>
            <a:off x="-419846" y="3523595"/>
            <a:ext cx="9671197" cy="1620259"/>
            <a:chOff x="-419846" y="3523595"/>
            <a:chExt cx="9671197" cy="1620259"/>
          </a:xfrm>
        </p:grpSpPr>
        <p:sp>
          <p:nvSpPr>
            <p:cNvPr id="152" name="Google Shape;152;p14"/>
            <p:cNvSpPr/>
            <p:nvPr/>
          </p:nvSpPr>
          <p:spPr>
            <a:xfrm flipH="1">
              <a:off x="7811463" y="3523595"/>
              <a:ext cx="1439888" cy="1331854"/>
            </a:xfrm>
            <a:custGeom>
              <a:rect b="b" l="l" r="r" t="t"/>
              <a:pathLst>
                <a:path extrusionOk="0" h="22548" w="24377">
                  <a:moveTo>
                    <a:pt x="13972" y="0"/>
                  </a:moveTo>
                  <a:cubicBezTo>
                    <a:pt x="13917" y="0"/>
                    <a:pt x="13862" y="1"/>
                    <a:pt x="13807" y="3"/>
                  </a:cubicBezTo>
                  <a:cubicBezTo>
                    <a:pt x="11913" y="84"/>
                    <a:pt x="10141" y="1225"/>
                    <a:pt x="9001" y="2752"/>
                  </a:cubicBezTo>
                  <a:cubicBezTo>
                    <a:pt x="8023" y="4056"/>
                    <a:pt x="7677" y="5624"/>
                    <a:pt x="7371" y="7233"/>
                  </a:cubicBezTo>
                  <a:cubicBezTo>
                    <a:pt x="7473" y="5420"/>
                    <a:pt x="6109" y="3526"/>
                    <a:pt x="4255" y="3241"/>
                  </a:cubicBezTo>
                  <a:cubicBezTo>
                    <a:pt x="4104" y="3219"/>
                    <a:pt x="3951" y="3208"/>
                    <a:pt x="3800" y="3208"/>
                  </a:cubicBezTo>
                  <a:cubicBezTo>
                    <a:pt x="1857" y="3208"/>
                    <a:pt x="0" y="4964"/>
                    <a:pt x="19" y="6948"/>
                  </a:cubicBezTo>
                  <a:cubicBezTo>
                    <a:pt x="1058" y="8047"/>
                    <a:pt x="1710" y="8638"/>
                    <a:pt x="1710" y="10145"/>
                  </a:cubicBezTo>
                  <a:cubicBezTo>
                    <a:pt x="1730" y="14137"/>
                    <a:pt x="1669" y="18495"/>
                    <a:pt x="1669" y="22548"/>
                  </a:cubicBezTo>
                  <a:lnTo>
                    <a:pt x="22157" y="22548"/>
                  </a:lnTo>
                  <a:cubicBezTo>
                    <a:pt x="22320" y="22446"/>
                    <a:pt x="22483" y="22324"/>
                    <a:pt x="22646" y="22201"/>
                  </a:cubicBezTo>
                  <a:cubicBezTo>
                    <a:pt x="23664" y="21387"/>
                    <a:pt x="24377" y="20124"/>
                    <a:pt x="24316" y="18821"/>
                  </a:cubicBezTo>
                  <a:cubicBezTo>
                    <a:pt x="24275" y="17517"/>
                    <a:pt x="23358" y="16234"/>
                    <a:pt x="22096" y="15949"/>
                  </a:cubicBezTo>
                  <a:cubicBezTo>
                    <a:pt x="21906" y="15906"/>
                    <a:pt x="21704" y="15886"/>
                    <a:pt x="21496" y="15886"/>
                  </a:cubicBezTo>
                  <a:cubicBezTo>
                    <a:pt x="20814" y="15886"/>
                    <a:pt x="20076" y="16109"/>
                    <a:pt x="19530" y="16499"/>
                  </a:cubicBezTo>
                  <a:cubicBezTo>
                    <a:pt x="19631" y="15929"/>
                    <a:pt x="19509" y="15297"/>
                    <a:pt x="19122" y="14849"/>
                  </a:cubicBezTo>
                  <a:cubicBezTo>
                    <a:pt x="18661" y="14277"/>
                    <a:pt x="17914" y="14006"/>
                    <a:pt x="17157" y="14006"/>
                  </a:cubicBezTo>
                  <a:cubicBezTo>
                    <a:pt x="17079" y="14006"/>
                    <a:pt x="17001" y="14009"/>
                    <a:pt x="16923" y="14014"/>
                  </a:cubicBezTo>
                  <a:cubicBezTo>
                    <a:pt x="17737" y="13139"/>
                    <a:pt x="18450" y="12181"/>
                    <a:pt x="18980" y="11102"/>
                  </a:cubicBezTo>
                  <a:cubicBezTo>
                    <a:pt x="20100" y="8903"/>
                    <a:pt x="20426" y="6235"/>
                    <a:pt x="19509" y="3954"/>
                  </a:cubicBezTo>
                  <a:cubicBezTo>
                    <a:pt x="18613" y="1724"/>
                    <a:pt x="16374" y="0"/>
                    <a:pt x="13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14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154" name="Google Shape;154;p14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4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" name="Google Shape;156;p14"/>
            <p:cNvSpPr/>
            <p:nvPr/>
          </p:nvSpPr>
          <p:spPr>
            <a:xfrm flipH="1">
              <a:off x="8130250" y="3841152"/>
              <a:ext cx="1121101" cy="1008341"/>
            </a:xfrm>
            <a:custGeom>
              <a:rect b="b" l="l" r="r" t="t"/>
              <a:pathLst>
                <a:path extrusionOk="0" h="17071" w="18980">
                  <a:moveTo>
                    <a:pt x="10913" y="1"/>
                  </a:moveTo>
                  <a:cubicBezTo>
                    <a:pt x="10860" y="1"/>
                    <a:pt x="10806" y="2"/>
                    <a:pt x="10752" y="4"/>
                  </a:cubicBezTo>
                  <a:cubicBezTo>
                    <a:pt x="9265" y="65"/>
                    <a:pt x="7901" y="961"/>
                    <a:pt x="7005" y="2143"/>
                  </a:cubicBezTo>
                  <a:cubicBezTo>
                    <a:pt x="6251" y="3161"/>
                    <a:pt x="5966" y="4383"/>
                    <a:pt x="5742" y="5625"/>
                  </a:cubicBezTo>
                  <a:cubicBezTo>
                    <a:pt x="5824" y="4199"/>
                    <a:pt x="4744" y="2733"/>
                    <a:pt x="3319" y="2530"/>
                  </a:cubicBezTo>
                  <a:cubicBezTo>
                    <a:pt x="3198" y="2511"/>
                    <a:pt x="3078" y="2503"/>
                    <a:pt x="2957" y="2503"/>
                  </a:cubicBezTo>
                  <a:cubicBezTo>
                    <a:pt x="1449" y="2503"/>
                    <a:pt x="1" y="3873"/>
                    <a:pt x="19" y="5401"/>
                  </a:cubicBezTo>
                  <a:cubicBezTo>
                    <a:pt x="834" y="6256"/>
                    <a:pt x="1323" y="6725"/>
                    <a:pt x="1343" y="7886"/>
                  </a:cubicBezTo>
                  <a:cubicBezTo>
                    <a:pt x="1364" y="10839"/>
                    <a:pt x="1303" y="14056"/>
                    <a:pt x="1303" y="17071"/>
                  </a:cubicBezTo>
                  <a:lnTo>
                    <a:pt x="17860" y="17071"/>
                  </a:lnTo>
                  <a:cubicBezTo>
                    <a:pt x="18532" y="16439"/>
                    <a:pt x="18980" y="15563"/>
                    <a:pt x="18939" y="14647"/>
                  </a:cubicBezTo>
                  <a:cubicBezTo>
                    <a:pt x="18898" y="13629"/>
                    <a:pt x="18186" y="12631"/>
                    <a:pt x="17188" y="12407"/>
                  </a:cubicBezTo>
                  <a:cubicBezTo>
                    <a:pt x="17042" y="12373"/>
                    <a:pt x="16883" y="12356"/>
                    <a:pt x="16718" y="12356"/>
                  </a:cubicBezTo>
                  <a:cubicBezTo>
                    <a:pt x="16194" y="12356"/>
                    <a:pt x="15610" y="12525"/>
                    <a:pt x="15192" y="12834"/>
                  </a:cubicBezTo>
                  <a:cubicBezTo>
                    <a:pt x="15273" y="12386"/>
                    <a:pt x="15192" y="11898"/>
                    <a:pt x="14886" y="11551"/>
                  </a:cubicBezTo>
                  <a:cubicBezTo>
                    <a:pt x="14513" y="11103"/>
                    <a:pt x="13934" y="10895"/>
                    <a:pt x="13337" y="10895"/>
                  </a:cubicBezTo>
                  <a:cubicBezTo>
                    <a:pt x="13284" y="10895"/>
                    <a:pt x="13230" y="10896"/>
                    <a:pt x="13176" y="10900"/>
                  </a:cubicBezTo>
                  <a:cubicBezTo>
                    <a:pt x="13807" y="10228"/>
                    <a:pt x="14357" y="9474"/>
                    <a:pt x="14785" y="8639"/>
                  </a:cubicBezTo>
                  <a:cubicBezTo>
                    <a:pt x="15640" y="6928"/>
                    <a:pt x="15905" y="4851"/>
                    <a:pt x="15192" y="3079"/>
                  </a:cubicBezTo>
                  <a:cubicBezTo>
                    <a:pt x="14499" y="1357"/>
                    <a:pt x="12767" y="1"/>
                    <a:pt x="10913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 flipH="1">
              <a:off x="-419846" y="3792111"/>
              <a:ext cx="1862559" cy="1157263"/>
            </a:xfrm>
            <a:custGeom>
              <a:rect b="b" l="l" r="r" t="t"/>
              <a:pathLst>
                <a:path extrusionOk="0" h="10915" w="17568">
                  <a:moveTo>
                    <a:pt x="13645" y="1"/>
                  </a:moveTo>
                  <a:cubicBezTo>
                    <a:pt x="12823" y="1"/>
                    <a:pt x="11992" y="331"/>
                    <a:pt x="11472" y="972"/>
                  </a:cubicBezTo>
                  <a:cubicBezTo>
                    <a:pt x="10789" y="1792"/>
                    <a:pt x="10553" y="3351"/>
                    <a:pt x="11294" y="4130"/>
                  </a:cubicBezTo>
                  <a:lnTo>
                    <a:pt x="11294" y="4130"/>
                  </a:lnTo>
                  <a:cubicBezTo>
                    <a:pt x="10985" y="3830"/>
                    <a:pt x="10558" y="3674"/>
                    <a:pt x="10135" y="3674"/>
                  </a:cubicBezTo>
                  <a:cubicBezTo>
                    <a:pt x="9918" y="3674"/>
                    <a:pt x="9701" y="3715"/>
                    <a:pt x="9502" y="3799"/>
                  </a:cubicBezTo>
                  <a:cubicBezTo>
                    <a:pt x="9039" y="3985"/>
                    <a:pt x="8714" y="4448"/>
                    <a:pt x="8575" y="4935"/>
                  </a:cubicBezTo>
                  <a:cubicBezTo>
                    <a:pt x="8575" y="4170"/>
                    <a:pt x="8181" y="3405"/>
                    <a:pt x="7533" y="2988"/>
                  </a:cubicBezTo>
                  <a:cubicBezTo>
                    <a:pt x="7185" y="2773"/>
                    <a:pt x="6773" y="2667"/>
                    <a:pt x="6361" y="2667"/>
                  </a:cubicBezTo>
                  <a:cubicBezTo>
                    <a:pt x="5839" y="2667"/>
                    <a:pt x="5315" y="2837"/>
                    <a:pt x="4914" y="3174"/>
                  </a:cubicBezTo>
                  <a:cubicBezTo>
                    <a:pt x="4195" y="3776"/>
                    <a:pt x="4010" y="4889"/>
                    <a:pt x="4358" y="5746"/>
                  </a:cubicBezTo>
                  <a:cubicBezTo>
                    <a:pt x="4033" y="4981"/>
                    <a:pt x="3454" y="4263"/>
                    <a:pt x="2666" y="3938"/>
                  </a:cubicBezTo>
                  <a:cubicBezTo>
                    <a:pt x="2433" y="3849"/>
                    <a:pt x="2180" y="3805"/>
                    <a:pt x="1927" y="3805"/>
                  </a:cubicBezTo>
                  <a:cubicBezTo>
                    <a:pt x="1324" y="3805"/>
                    <a:pt x="721" y="4058"/>
                    <a:pt x="395" y="4564"/>
                  </a:cubicBezTo>
                  <a:cubicBezTo>
                    <a:pt x="1" y="5167"/>
                    <a:pt x="93" y="5978"/>
                    <a:pt x="348" y="6673"/>
                  </a:cubicBezTo>
                  <a:cubicBezTo>
                    <a:pt x="835" y="8064"/>
                    <a:pt x="1947" y="9246"/>
                    <a:pt x="3315" y="9825"/>
                  </a:cubicBezTo>
                  <a:cubicBezTo>
                    <a:pt x="3129" y="10126"/>
                    <a:pt x="2944" y="10381"/>
                    <a:pt x="3245" y="10567"/>
                  </a:cubicBezTo>
                  <a:cubicBezTo>
                    <a:pt x="3523" y="10775"/>
                    <a:pt x="3894" y="10798"/>
                    <a:pt x="4242" y="10821"/>
                  </a:cubicBezTo>
                  <a:cubicBezTo>
                    <a:pt x="5248" y="10883"/>
                    <a:pt x="6254" y="10915"/>
                    <a:pt x="7260" y="10915"/>
                  </a:cubicBezTo>
                  <a:cubicBezTo>
                    <a:pt x="8896" y="10915"/>
                    <a:pt x="10532" y="10831"/>
                    <a:pt x="12168" y="10659"/>
                  </a:cubicBezTo>
                  <a:cubicBezTo>
                    <a:pt x="13697" y="10497"/>
                    <a:pt x="15343" y="10196"/>
                    <a:pt x="16385" y="9083"/>
                  </a:cubicBezTo>
                  <a:cubicBezTo>
                    <a:pt x="17289" y="8110"/>
                    <a:pt x="17567" y="6719"/>
                    <a:pt x="17567" y="5399"/>
                  </a:cubicBezTo>
                  <a:cubicBezTo>
                    <a:pt x="17567" y="4309"/>
                    <a:pt x="17405" y="3197"/>
                    <a:pt x="16895" y="2224"/>
                  </a:cubicBezTo>
                  <a:cubicBezTo>
                    <a:pt x="16385" y="1250"/>
                    <a:pt x="15528" y="416"/>
                    <a:pt x="14462" y="115"/>
                  </a:cubicBezTo>
                  <a:cubicBezTo>
                    <a:pt x="14199" y="39"/>
                    <a:pt x="13922" y="1"/>
                    <a:pt x="13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 flipH="1">
              <a:off x="-309258" y="3992163"/>
              <a:ext cx="1535806" cy="952847"/>
            </a:xfrm>
            <a:custGeom>
              <a:rect b="b" l="l" r="r" t="t"/>
              <a:pathLst>
                <a:path extrusionOk="0" h="8987" w="14486">
                  <a:moveTo>
                    <a:pt x="11213" y="0"/>
                  </a:moveTo>
                  <a:cubicBezTo>
                    <a:pt x="10541" y="0"/>
                    <a:pt x="9861" y="265"/>
                    <a:pt x="9433" y="795"/>
                  </a:cubicBezTo>
                  <a:cubicBezTo>
                    <a:pt x="8886" y="1479"/>
                    <a:pt x="8675" y="2769"/>
                    <a:pt x="9309" y="3407"/>
                  </a:cubicBezTo>
                  <a:lnTo>
                    <a:pt x="9309" y="3407"/>
                  </a:lnTo>
                  <a:cubicBezTo>
                    <a:pt x="9047" y="3162"/>
                    <a:pt x="8694" y="3024"/>
                    <a:pt x="8347" y="3024"/>
                  </a:cubicBezTo>
                  <a:cubicBezTo>
                    <a:pt x="8170" y="3024"/>
                    <a:pt x="7994" y="3060"/>
                    <a:pt x="7834" y="3136"/>
                  </a:cubicBezTo>
                  <a:cubicBezTo>
                    <a:pt x="7440" y="3275"/>
                    <a:pt x="7162" y="3669"/>
                    <a:pt x="7069" y="4063"/>
                  </a:cubicBezTo>
                  <a:cubicBezTo>
                    <a:pt x="7069" y="3437"/>
                    <a:pt x="6745" y="2812"/>
                    <a:pt x="6212" y="2464"/>
                  </a:cubicBezTo>
                  <a:cubicBezTo>
                    <a:pt x="5925" y="2279"/>
                    <a:pt x="5583" y="2190"/>
                    <a:pt x="5241" y="2190"/>
                  </a:cubicBezTo>
                  <a:cubicBezTo>
                    <a:pt x="4810" y="2190"/>
                    <a:pt x="4379" y="2332"/>
                    <a:pt x="4056" y="2603"/>
                  </a:cubicBezTo>
                  <a:cubicBezTo>
                    <a:pt x="3454" y="3090"/>
                    <a:pt x="3292" y="4017"/>
                    <a:pt x="3570" y="4735"/>
                  </a:cubicBezTo>
                  <a:cubicBezTo>
                    <a:pt x="3315" y="4086"/>
                    <a:pt x="2828" y="3507"/>
                    <a:pt x="2179" y="3252"/>
                  </a:cubicBezTo>
                  <a:cubicBezTo>
                    <a:pt x="1983" y="3175"/>
                    <a:pt x="1769" y="3136"/>
                    <a:pt x="1556" y="3136"/>
                  </a:cubicBezTo>
                  <a:cubicBezTo>
                    <a:pt x="1067" y="3136"/>
                    <a:pt x="584" y="3342"/>
                    <a:pt x="325" y="3762"/>
                  </a:cubicBezTo>
                  <a:cubicBezTo>
                    <a:pt x="1" y="4272"/>
                    <a:pt x="70" y="4921"/>
                    <a:pt x="279" y="5500"/>
                  </a:cubicBezTo>
                  <a:cubicBezTo>
                    <a:pt x="673" y="6659"/>
                    <a:pt x="1600" y="7609"/>
                    <a:pt x="2712" y="8096"/>
                  </a:cubicBezTo>
                  <a:cubicBezTo>
                    <a:pt x="2573" y="8327"/>
                    <a:pt x="2411" y="8559"/>
                    <a:pt x="2666" y="8721"/>
                  </a:cubicBezTo>
                  <a:cubicBezTo>
                    <a:pt x="2898" y="8860"/>
                    <a:pt x="3199" y="8907"/>
                    <a:pt x="3477" y="8907"/>
                  </a:cubicBezTo>
                  <a:cubicBezTo>
                    <a:pt x="4314" y="8960"/>
                    <a:pt x="5155" y="8986"/>
                    <a:pt x="5995" y="8986"/>
                  </a:cubicBezTo>
                  <a:cubicBezTo>
                    <a:pt x="7341" y="8986"/>
                    <a:pt x="8685" y="8919"/>
                    <a:pt x="10013" y="8791"/>
                  </a:cubicBezTo>
                  <a:cubicBezTo>
                    <a:pt x="11287" y="8652"/>
                    <a:pt x="12631" y="8397"/>
                    <a:pt x="13512" y="7470"/>
                  </a:cubicBezTo>
                  <a:cubicBezTo>
                    <a:pt x="14254" y="6682"/>
                    <a:pt x="14485" y="5546"/>
                    <a:pt x="14485" y="4457"/>
                  </a:cubicBezTo>
                  <a:cubicBezTo>
                    <a:pt x="14485" y="3553"/>
                    <a:pt x="14323" y="2626"/>
                    <a:pt x="13906" y="1815"/>
                  </a:cubicBezTo>
                  <a:cubicBezTo>
                    <a:pt x="13489" y="1027"/>
                    <a:pt x="12794" y="332"/>
                    <a:pt x="11913" y="100"/>
                  </a:cubicBezTo>
                  <a:cubicBezTo>
                    <a:pt x="11688" y="33"/>
                    <a:pt x="11451" y="0"/>
                    <a:pt x="11213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4"/>
          <p:cNvSpPr/>
          <p:nvPr/>
        </p:nvSpPr>
        <p:spPr>
          <a:xfrm flipH="1" rot="148456">
            <a:off x="-189514" y="976436"/>
            <a:ext cx="9539110" cy="580575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7039126" y="1506518"/>
            <a:ext cx="1091124" cy="394178"/>
          </a:xfrm>
          <a:custGeom>
            <a:rect b="b" l="l" r="r" t="t"/>
            <a:pathLst>
              <a:path extrusionOk="0" h="8846" w="24488">
                <a:moveTo>
                  <a:pt x="13788" y="1"/>
                </a:moveTo>
                <a:cubicBezTo>
                  <a:pt x="12910" y="1"/>
                  <a:pt x="12032" y="423"/>
                  <a:pt x="11480" y="1106"/>
                </a:cubicBezTo>
                <a:cubicBezTo>
                  <a:pt x="10894" y="1757"/>
                  <a:pt x="10569" y="2635"/>
                  <a:pt x="10504" y="3513"/>
                </a:cubicBezTo>
                <a:cubicBezTo>
                  <a:pt x="10341" y="2602"/>
                  <a:pt x="9528" y="1789"/>
                  <a:pt x="8650" y="1562"/>
                </a:cubicBezTo>
                <a:cubicBezTo>
                  <a:pt x="8454" y="1511"/>
                  <a:pt x="8253" y="1486"/>
                  <a:pt x="8053" y="1486"/>
                </a:cubicBezTo>
                <a:cubicBezTo>
                  <a:pt x="7356" y="1486"/>
                  <a:pt x="6666" y="1787"/>
                  <a:pt x="6211" y="2342"/>
                </a:cubicBezTo>
                <a:cubicBezTo>
                  <a:pt x="5594" y="3025"/>
                  <a:pt x="5463" y="4066"/>
                  <a:pt x="5854" y="4879"/>
                </a:cubicBezTo>
                <a:cubicBezTo>
                  <a:pt x="5694" y="4825"/>
                  <a:pt x="5530" y="4801"/>
                  <a:pt x="5368" y="4801"/>
                </a:cubicBezTo>
                <a:cubicBezTo>
                  <a:pt x="4837" y="4801"/>
                  <a:pt x="4316" y="5065"/>
                  <a:pt x="3968" y="5464"/>
                </a:cubicBezTo>
                <a:cubicBezTo>
                  <a:pt x="3480" y="5984"/>
                  <a:pt x="3350" y="6797"/>
                  <a:pt x="3642" y="7415"/>
                </a:cubicBezTo>
                <a:lnTo>
                  <a:pt x="0" y="8846"/>
                </a:lnTo>
                <a:lnTo>
                  <a:pt x="24487" y="8846"/>
                </a:lnTo>
                <a:lnTo>
                  <a:pt x="18049" y="7448"/>
                </a:lnTo>
                <a:cubicBezTo>
                  <a:pt x="18634" y="7025"/>
                  <a:pt x="18927" y="6342"/>
                  <a:pt x="18862" y="5627"/>
                </a:cubicBezTo>
                <a:cubicBezTo>
                  <a:pt x="18796" y="4911"/>
                  <a:pt x="18276" y="4228"/>
                  <a:pt x="17593" y="4033"/>
                </a:cubicBezTo>
                <a:cubicBezTo>
                  <a:pt x="17471" y="4005"/>
                  <a:pt x="17345" y="3992"/>
                  <a:pt x="17220" y="3992"/>
                </a:cubicBezTo>
                <a:cubicBezTo>
                  <a:pt x="16614" y="3992"/>
                  <a:pt x="16015" y="4307"/>
                  <a:pt x="15772" y="4846"/>
                </a:cubicBezTo>
                <a:cubicBezTo>
                  <a:pt x="15967" y="4261"/>
                  <a:pt x="16227" y="3708"/>
                  <a:pt x="16292" y="3090"/>
                </a:cubicBezTo>
                <a:cubicBezTo>
                  <a:pt x="16358" y="2440"/>
                  <a:pt x="16292" y="1789"/>
                  <a:pt x="16000" y="1236"/>
                </a:cubicBezTo>
                <a:cubicBezTo>
                  <a:pt x="15545" y="456"/>
                  <a:pt x="14666" y="1"/>
                  <a:pt x="137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7953280" y="300401"/>
            <a:ext cx="1727774" cy="478196"/>
          </a:xfrm>
          <a:custGeom>
            <a:rect b="b" l="l" r="r" t="t"/>
            <a:pathLst>
              <a:path extrusionOk="0" h="8012" w="28947">
                <a:moveTo>
                  <a:pt x="14537" y="0"/>
                </a:moveTo>
                <a:cubicBezTo>
                  <a:pt x="14052" y="0"/>
                  <a:pt x="13573" y="124"/>
                  <a:pt x="13164" y="387"/>
                </a:cubicBezTo>
                <a:cubicBezTo>
                  <a:pt x="12191" y="1036"/>
                  <a:pt x="11820" y="2473"/>
                  <a:pt x="12469" y="3446"/>
                </a:cubicBezTo>
                <a:cubicBezTo>
                  <a:pt x="11675" y="2858"/>
                  <a:pt x="10769" y="2608"/>
                  <a:pt x="9835" y="2608"/>
                </a:cubicBezTo>
                <a:cubicBezTo>
                  <a:pt x="9078" y="2608"/>
                  <a:pt x="8303" y="2772"/>
                  <a:pt x="7556" y="3052"/>
                </a:cubicBezTo>
                <a:cubicBezTo>
                  <a:pt x="6884" y="3307"/>
                  <a:pt x="6235" y="3725"/>
                  <a:pt x="5864" y="4327"/>
                </a:cubicBezTo>
                <a:cubicBezTo>
                  <a:pt x="5493" y="4953"/>
                  <a:pt x="5424" y="5810"/>
                  <a:pt x="5864" y="6390"/>
                </a:cubicBezTo>
                <a:cubicBezTo>
                  <a:pt x="5221" y="5991"/>
                  <a:pt x="4466" y="5796"/>
                  <a:pt x="3714" y="5796"/>
                </a:cubicBezTo>
                <a:cubicBezTo>
                  <a:pt x="3328" y="5796"/>
                  <a:pt x="2942" y="5847"/>
                  <a:pt x="2573" y="5949"/>
                </a:cubicBezTo>
                <a:cubicBezTo>
                  <a:pt x="1484" y="6274"/>
                  <a:pt x="534" y="7015"/>
                  <a:pt x="1" y="8012"/>
                </a:cubicBezTo>
                <a:lnTo>
                  <a:pt x="28946" y="8012"/>
                </a:lnTo>
                <a:cubicBezTo>
                  <a:pt x="27950" y="6992"/>
                  <a:pt x="26907" y="5949"/>
                  <a:pt x="25609" y="5347"/>
                </a:cubicBezTo>
                <a:cubicBezTo>
                  <a:pt x="25021" y="5063"/>
                  <a:pt x="24324" y="4913"/>
                  <a:pt x="23632" y="4913"/>
                </a:cubicBezTo>
                <a:cubicBezTo>
                  <a:pt x="22796" y="4913"/>
                  <a:pt x="21966" y="5133"/>
                  <a:pt x="21345" y="5602"/>
                </a:cubicBezTo>
                <a:cubicBezTo>
                  <a:pt x="21484" y="4675"/>
                  <a:pt x="20974" y="3701"/>
                  <a:pt x="20140" y="3307"/>
                </a:cubicBezTo>
                <a:cubicBezTo>
                  <a:pt x="19850" y="3171"/>
                  <a:pt x="19524" y="3104"/>
                  <a:pt x="19196" y="3104"/>
                </a:cubicBezTo>
                <a:cubicBezTo>
                  <a:pt x="18578" y="3104"/>
                  <a:pt x="17953" y="3340"/>
                  <a:pt x="17544" y="3794"/>
                </a:cubicBezTo>
                <a:cubicBezTo>
                  <a:pt x="17683" y="2635"/>
                  <a:pt x="17289" y="1407"/>
                  <a:pt x="16409" y="665"/>
                </a:cubicBezTo>
                <a:cubicBezTo>
                  <a:pt x="15885" y="236"/>
                  <a:pt x="15205" y="0"/>
                  <a:pt x="145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-306525" y="1515302"/>
            <a:ext cx="1635934" cy="412339"/>
          </a:xfrm>
          <a:custGeom>
            <a:rect b="b" l="l" r="r" t="t"/>
            <a:pathLst>
              <a:path extrusionOk="0" h="9615" w="38147">
                <a:moveTo>
                  <a:pt x="19344" y="1"/>
                </a:moveTo>
                <a:cubicBezTo>
                  <a:pt x="18349" y="1"/>
                  <a:pt x="17388" y="683"/>
                  <a:pt x="16941" y="1596"/>
                </a:cubicBezTo>
                <a:cubicBezTo>
                  <a:pt x="16570" y="2361"/>
                  <a:pt x="16524" y="3334"/>
                  <a:pt x="16686" y="4238"/>
                </a:cubicBezTo>
                <a:cubicBezTo>
                  <a:pt x="16408" y="3635"/>
                  <a:pt x="15968" y="3149"/>
                  <a:pt x="15389" y="2871"/>
                </a:cubicBezTo>
                <a:cubicBezTo>
                  <a:pt x="15069" y="2723"/>
                  <a:pt x="14715" y="2651"/>
                  <a:pt x="14361" y="2651"/>
                </a:cubicBezTo>
                <a:cubicBezTo>
                  <a:pt x="13713" y="2651"/>
                  <a:pt x="13065" y="2893"/>
                  <a:pt x="12631" y="3357"/>
                </a:cubicBezTo>
                <a:cubicBezTo>
                  <a:pt x="12005" y="4029"/>
                  <a:pt x="11889" y="5142"/>
                  <a:pt x="12376" y="5930"/>
                </a:cubicBezTo>
                <a:cubicBezTo>
                  <a:pt x="12081" y="5568"/>
                  <a:pt x="11616" y="5439"/>
                  <a:pt x="11119" y="5439"/>
                </a:cubicBezTo>
                <a:cubicBezTo>
                  <a:pt x="10757" y="5439"/>
                  <a:pt x="10377" y="5508"/>
                  <a:pt x="10035" y="5605"/>
                </a:cubicBezTo>
                <a:cubicBezTo>
                  <a:pt x="9154" y="5837"/>
                  <a:pt x="8691" y="6764"/>
                  <a:pt x="8691" y="7691"/>
                </a:cubicBezTo>
                <a:cubicBezTo>
                  <a:pt x="7864" y="7378"/>
                  <a:pt x="6980" y="7231"/>
                  <a:pt x="6086" y="7231"/>
                </a:cubicBezTo>
                <a:cubicBezTo>
                  <a:pt x="3873" y="7231"/>
                  <a:pt x="1601" y="8129"/>
                  <a:pt x="0" y="9615"/>
                </a:cubicBezTo>
                <a:lnTo>
                  <a:pt x="38147" y="9615"/>
                </a:lnTo>
                <a:cubicBezTo>
                  <a:pt x="36988" y="8479"/>
                  <a:pt x="35829" y="7343"/>
                  <a:pt x="34485" y="6440"/>
                </a:cubicBezTo>
                <a:cubicBezTo>
                  <a:pt x="33118" y="5559"/>
                  <a:pt x="31565" y="4910"/>
                  <a:pt x="29943" y="4864"/>
                </a:cubicBezTo>
                <a:cubicBezTo>
                  <a:pt x="29895" y="4862"/>
                  <a:pt x="29847" y="4862"/>
                  <a:pt x="29798" y="4862"/>
                </a:cubicBezTo>
                <a:cubicBezTo>
                  <a:pt x="28217" y="4862"/>
                  <a:pt x="26530" y="5597"/>
                  <a:pt x="25562" y="6834"/>
                </a:cubicBezTo>
                <a:cubicBezTo>
                  <a:pt x="25586" y="6301"/>
                  <a:pt x="25632" y="5768"/>
                  <a:pt x="25539" y="5234"/>
                </a:cubicBezTo>
                <a:cubicBezTo>
                  <a:pt x="25447" y="4725"/>
                  <a:pt x="25168" y="4215"/>
                  <a:pt x="24728" y="3913"/>
                </a:cubicBezTo>
                <a:cubicBezTo>
                  <a:pt x="24476" y="3745"/>
                  <a:pt x="24176" y="3668"/>
                  <a:pt x="23872" y="3668"/>
                </a:cubicBezTo>
                <a:cubicBezTo>
                  <a:pt x="23505" y="3668"/>
                  <a:pt x="23132" y="3780"/>
                  <a:pt x="22828" y="3983"/>
                </a:cubicBezTo>
                <a:cubicBezTo>
                  <a:pt x="22272" y="4377"/>
                  <a:pt x="22086" y="4980"/>
                  <a:pt x="21947" y="5652"/>
                </a:cubicBezTo>
                <a:cubicBezTo>
                  <a:pt x="22063" y="4539"/>
                  <a:pt x="22202" y="3427"/>
                  <a:pt x="21924" y="2338"/>
                </a:cubicBezTo>
                <a:cubicBezTo>
                  <a:pt x="21646" y="1272"/>
                  <a:pt x="20858" y="252"/>
                  <a:pt x="19769" y="43"/>
                </a:cubicBezTo>
                <a:cubicBezTo>
                  <a:pt x="19627" y="14"/>
                  <a:pt x="19485" y="1"/>
                  <a:pt x="193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1558312" y="511691"/>
            <a:ext cx="1091120" cy="467106"/>
          </a:xfrm>
          <a:custGeom>
            <a:rect b="b" l="l" r="r" t="t"/>
            <a:pathLst>
              <a:path extrusionOk="0" h="9690" w="22635">
                <a:moveTo>
                  <a:pt x="8401" y="0"/>
                </a:moveTo>
                <a:cubicBezTo>
                  <a:pt x="7251" y="0"/>
                  <a:pt x="6096" y="503"/>
                  <a:pt x="5366" y="1397"/>
                </a:cubicBezTo>
                <a:cubicBezTo>
                  <a:pt x="4358" y="2600"/>
                  <a:pt x="4228" y="4487"/>
                  <a:pt x="5074" y="5852"/>
                </a:cubicBezTo>
                <a:cubicBezTo>
                  <a:pt x="4841" y="5745"/>
                  <a:pt x="4598" y="5697"/>
                  <a:pt x="4351" y="5697"/>
                </a:cubicBezTo>
                <a:cubicBezTo>
                  <a:pt x="4150" y="5697"/>
                  <a:pt x="3945" y="5729"/>
                  <a:pt x="3740" y="5787"/>
                </a:cubicBezTo>
                <a:cubicBezTo>
                  <a:pt x="3285" y="5885"/>
                  <a:pt x="2895" y="6210"/>
                  <a:pt x="2732" y="6665"/>
                </a:cubicBezTo>
                <a:cubicBezTo>
                  <a:pt x="2602" y="7088"/>
                  <a:pt x="2700" y="7608"/>
                  <a:pt x="3025" y="7934"/>
                </a:cubicBezTo>
                <a:cubicBezTo>
                  <a:pt x="1952" y="8096"/>
                  <a:pt x="651" y="8812"/>
                  <a:pt x="1" y="9690"/>
                </a:cubicBezTo>
                <a:lnTo>
                  <a:pt x="22634" y="9690"/>
                </a:lnTo>
                <a:cubicBezTo>
                  <a:pt x="21236" y="9202"/>
                  <a:pt x="19870" y="8584"/>
                  <a:pt x="18472" y="8096"/>
                </a:cubicBezTo>
                <a:cubicBezTo>
                  <a:pt x="19025" y="7738"/>
                  <a:pt x="19155" y="6926"/>
                  <a:pt x="18862" y="6373"/>
                </a:cubicBezTo>
                <a:cubicBezTo>
                  <a:pt x="18553" y="5848"/>
                  <a:pt x="17951" y="5557"/>
                  <a:pt x="17362" y="5557"/>
                </a:cubicBezTo>
                <a:cubicBezTo>
                  <a:pt x="17331" y="5557"/>
                  <a:pt x="17300" y="5558"/>
                  <a:pt x="17268" y="5560"/>
                </a:cubicBezTo>
                <a:cubicBezTo>
                  <a:pt x="16618" y="5592"/>
                  <a:pt x="16033" y="5917"/>
                  <a:pt x="15577" y="6373"/>
                </a:cubicBezTo>
                <a:cubicBezTo>
                  <a:pt x="15903" y="5657"/>
                  <a:pt x="16163" y="5039"/>
                  <a:pt x="16130" y="4259"/>
                </a:cubicBezTo>
                <a:cubicBezTo>
                  <a:pt x="16098" y="3478"/>
                  <a:pt x="15610" y="2665"/>
                  <a:pt x="14862" y="2503"/>
                </a:cubicBezTo>
                <a:cubicBezTo>
                  <a:pt x="14756" y="2475"/>
                  <a:pt x="14648" y="2462"/>
                  <a:pt x="14538" y="2462"/>
                </a:cubicBezTo>
                <a:cubicBezTo>
                  <a:pt x="14141" y="2462"/>
                  <a:pt x="13730" y="2631"/>
                  <a:pt x="13399" y="2861"/>
                </a:cubicBezTo>
                <a:cubicBezTo>
                  <a:pt x="12976" y="3186"/>
                  <a:pt x="12651" y="3609"/>
                  <a:pt x="12358" y="4031"/>
                </a:cubicBezTo>
                <a:cubicBezTo>
                  <a:pt x="12391" y="2438"/>
                  <a:pt x="11187" y="779"/>
                  <a:pt x="9691" y="226"/>
                </a:cubicBezTo>
                <a:cubicBezTo>
                  <a:pt x="9278" y="74"/>
                  <a:pt x="8840" y="0"/>
                  <a:pt x="84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5241075" y="2338500"/>
            <a:ext cx="31896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66" name="Google Shape;166;p15"/>
          <p:cNvSpPr txBox="1"/>
          <p:nvPr>
            <p:ph hasCustomPrompt="1" idx="2" type="title"/>
          </p:nvPr>
        </p:nvSpPr>
        <p:spPr>
          <a:xfrm>
            <a:off x="5241075" y="1139100"/>
            <a:ext cx="3189600" cy="8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15"/>
          <p:cNvSpPr txBox="1"/>
          <p:nvPr>
            <p:ph idx="1" type="subTitle"/>
          </p:nvPr>
        </p:nvSpPr>
        <p:spPr>
          <a:xfrm>
            <a:off x="5564925" y="3654975"/>
            <a:ext cx="2541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1" type="subTitle"/>
          </p:nvPr>
        </p:nvSpPr>
        <p:spPr>
          <a:xfrm>
            <a:off x="1744875" y="3789725"/>
            <a:ext cx="22821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2" type="subTitle"/>
          </p:nvPr>
        </p:nvSpPr>
        <p:spPr>
          <a:xfrm>
            <a:off x="1744875" y="340845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72" name="Google Shape;172;p16"/>
          <p:cNvSpPr txBox="1"/>
          <p:nvPr>
            <p:ph hasCustomPrompt="1" idx="3" type="title"/>
          </p:nvPr>
        </p:nvSpPr>
        <p:spPr>
          <a:xfrm>
            <a:off x="1744875" y="2542375"/>
            <a:ext cx="2282100" cy="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Raleway ExtraBold"/>
              <a:buNone/>
              <a:defRPr sz="51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Raleway ExtraBold"/>
              <a:buNone/>
              <a:defRPr sz="51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Raleway ExtraBold"/>
              <a:buNone/>
              <a:defRPr sz="51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Raleway ExtraBold"/>
              <a:buNone/>
              <a:defRPr sz="51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Raleway ExtraBold"/>
              <a:buNone/>
              <a:defRPr sz="51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Raleway ExtraBold"/>
              <a:buNone/>
              <a:defRPr sz="51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Raleway ExtraBold"/>
              <a:buNone/>
              <a:defRPr sz="51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Raleway ExtraBold"/>
              <a:buNone/>
              <a:defRPr sz="51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100"/>
              <a:buFont typeface="Raleway ExtraBold"/>
              <a:buNone/>
              <a:defRPr sz="51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6"/>
          <p:cNvSpPr txBox="1"/>
          <p:nvPr>
            <p:ph idx="4" type="subTitle"/>
          </p:nvPr>
        </p:nvSpPr>
        <p:spPr>
          <a:xfrm>
            <a:off x="5117025" y="3789725"/>
            <a:ext cx="22821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idx="5" type="subTitle"/>
          </p:nvPr>
        </p:nvSpPr>
        <p:spPr>
          <a:xfrm>
            <a:off x="5117025" y="340845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75" name="Google Shape;175;p16"/>
          <p:cNvSpPr txBox="1"/>
          <p:nvPr>
            <p:ph hasCustomPrompt="1" idx="6" type="title"/>
          </p:nvPr>
        </p:nvSpPr>
        <p:spPr>
          <a:xfrm>
            <a:off x="5117025" y="2542375"/>
            <a:ext cx="2282100" cy="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Font typeface="Raleway ExtraBold"/>
              <a:buNone/>
              <a:defRPr sz="51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Font typeface="Raleway ExtraBold"/>
              <a:buNone/>
              <a:defRPr sz="51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Font typeface="Raleway ExtraBold"/>
              <a:buNone/>
              <a:defRPr sz="51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Font typeface="Raleway ExtraBold"/>
              <a:buNone/>
              <a:defRPr sz="51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Font typeface="Raleway ExtraBold"/>
              <a:buNone/>
              <a:defRPr sz="51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Font typeface="Raleway ExtraBold"/>
              <a:buNone/>
              <a:defRPr sz="51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Font typeface="Raleway ExtraBold"/>
              <a:buNone/>
              <a:defRPr sz="51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Font typeface="Raleway ExtraBold"/>
              <a:buNone/>
              <a:defRPr sz="51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100"/>
              <a:buFont typeface="Raleway ExtraBold"/>
              <a:buNone/>
              <a:defRPr sz="51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grpSp>
        <p:nvGrpSpPr>
          <p:cNvPr id="176" name="Google Shape;176;p16"/>
          <p:cNvGrpSpPr/>
          <p:nvPr/>
        </p:nvGrpSpPr>
        <p:grpSpPr>
          <a:xfrm>
            <a:off x="-48534" y="3789727"/>
            <a:ext cx="9359085" cy="1354131"/>
            <a:chOff x="-48534" y="3789727"/>
            <a:chExt cx="9359085" cy="1354131"/>
          </a:xfrm>
        </p:grpSpPr>
        <p:grpSp>
          <p:nvGrpSpPr>
            <p:cNvPr id="177" name="Google Shape;177;p16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178" name="Google Shape;178;p16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16"/>
            <p:cNvSpPr/>
            <p:nvPr/>
          </p:nvSpPr>
          <p:spPr>
            <a:xfrm flipH="1">
              <a:off x="7855976" y="3789727"/>
              <a:ext cx="1454576" cy="1345439"/>
            </a:xfrm>
            <a:custGeom>
              <a:rect b="b" l="l" r="r" t="t"/>
              <a:pathLst>
                <a:path extrusionOk="0" h="22548" w="24377">
                  <a:moveTo>
                    <a:pt x="13972" y="0"/>
                  </a:moveTo>
                  <a:cubicBezTo>
                    <a:pt x="13917" y="0"/>
                    <a:pt x="13862" y="1"/>
                    <a:pt x="13807" y="3"/>
                  </a:cubicBezTo>
                  <a:cubicBezTo>
                    <a:pt x="11913" y="84"/>
                    <a:pt x="10141" y="1225"/>
                    <a:pt x="9001" y="2752"/>
                  </a:cubicBezTo>
                  <a:cubicBezTo>
                    <a:pt x="8023" y="4056"/>
                    <a:pt x="7677" y="5624"/>
                    <a:pt x="7371" y="7233"/>
                  </a:cubicBezTo>
                  <a:cubicBezTo>
                    <a:pt x="7473" y="5420"/>
                    <a:pt x="6109" y="3526"/>
                    <a:pt x="4255" y="3241"/>
                  </a:cubicBezTo>
                  <a:cubicBezTo>
                    <a:pt x="4104" y="3219"/>
                    <a:pt x="3951" y="3208"/>
                    <a:pt x="3800" y="3208"/>
                  </a:cubicBezTo>
                  <a:cubicBezTo>
                    <a:pt x="1857" y="3208"/>
                    <a:pt x="0" y="4964"/>
                    <a:pt x="19" y="6948"/>
                  </a:cubicBezTo>
                  <a:cubicBezTo>
                    <a:pt x="1058" y="8047"/>
                    <a:pt x="1710" y="8638"/>
                    <a:pt x="1710" y="10145"/>
                  </a:cubicBezTo>
                  <a:cubicBezTo>
                    <a:pt x="1730" y="14137"/>
                    <a:pt x="1669" y="18495"/>
                    <a:pt x="1669" y="22548"/>
                  </a:cubicBezTo>
                  <a:lnTo>
                    <a:pt x="22157" y="22548"/>
                  </a:lnTo>
                  <a:cubicBezTo>
                    <a:pt x="22320" y="22446"/>
                    <a:pt x="22483" y="22324"/>
                    <a:pt x="22646" y="22201"/>
                  </a:cubicBezTo>
                  <a:cubicBezTo>
                    <a:pt x="23664" y="21387"/>
                    <a:pt x="24377" y="20124"/>
                    <a:pt x="24316" y="18821"/>
                  </a:cubicBezTo>
                  <a:cubicBezTo>
                    <a:pt x="24275" y="17517"/>
                    <a:pt x="23358" y="16234"/>
                    <a:pt x="22096" y="15949"/>
                  </a:cubicBezTo>
                  <a:cubicBezTo>
                    <a:pt x="21906" y="15906"/>
                    <a:pt x="21704" y="15886"/>
                    <a:pt x="21496" y="15886"/>
                  </a:cubicBezTo>
                  <a:cubicBezTo>
                    <a:pt x="20814" y="15886"/>
                    <a:pt x="20076" y="16109"/>
                    <a:pt x="19530" y="16499"/>
                  </a:cubicBezTo>
                  <a:cubicBezTo>
                    <a:pt x="19631" y="15929"/>
                    <a:pt x="19509" y="15297"/>
                    <a:pt x="19122" y="14849"/>
                  </a:cubicBezTo>
                  <a:cubicBezTo>
                    <a:pt x="18661" y="14277"/>
                    <a:pt x="17914" y="14006"/>
                    <a:pt x="17157" y="14006"/>
                  </a:cubicBezTo>
                  <a:cubicBezTo>
                    <a:pt x="17079" y="14006"/>
                    <a:pt x="17001" y="14009"/>
                    <a:pt x="16923" y="14014"/>
                  </a:cubicBezTo>
                  <a:cubicBezTo>
                    <a:pt x="17737" y="13139"/>
                    <a:pt x="18450" y="12181"/>
                    <a:pt x="18980" y="11102"/>
                  </a:cubicBezTo>
                  <a:cubicBezTo>
                    <a:pt x="20100" y="8903"/>
                    <a:pt x="20426" y="6235"/>
                    <a:pt x="19509" y="3954"/>
                  </a:cubicBezTo>
                  <a:cubicBezTo>
                    <a:pt x="18613" y="1724"/>
                    <a:pt x="16374" y="0"/>
                    <a:pt x="13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 flipH="1">
              <a:off x="8178015" y="4116542"/>
              <a:ext cx="1132537" cy="1018627"/>
            </a:xfrm>
            <a:custGeom>
              <a:rect b="b" l="l" r="r" t="t"/>
              <a:pathLst>
                <a:path extrusionOk="0" h="17071" w="18980">
                  <a:moveTo>
                    <a:pt x="10913" y="1"/>
                  </a:moveTo>
                  <a:cubicBezTo>
                    <a:pt x="10860" y="1"/>
                    <a:pt x="10806" y="2"/>
                    <a:pt x="10752" y="4"/>
                  </a:cubicBezTo>
                  <a:cubicBezTo>
                    <a:pt x="9265" y="65"/>
                    <a:pt x="7901" y="961"/>
                    <a:pt x="7005" y="2143"/>
                  </a:cubicBezTo>
                  <a:cubicBezTo>
                    <a:pt x="6251" y="3161"/>
                    <a:pt x="5966" y="4383"/>
                    <a:pt x="5742" y="5625"/>
                  </a:cubicBezTo>
                  <a:cubicBezTo>
                    <a:pt x="5824" y="4199"/>
                    <a:pt x="4744" y="2733"/>
                    <a:pt x="3319" y="2530"/>
                  </a:cubicBezTo>
                  <a:cubicBezTo>
                    <a:pt x="3198" y="2511"/>
                    <a:pt x="3078" y="2503"/>
                    <a:pt x="2957" y="2503"/>
                  </a:cubicBezTo>
                  <a:cubicBezTo>
                    <a:pt x="1449" y="2503"/>
                    <a:pt x="1" y="3873"/>
                    <a:pt x="19" y="5401"/>
                  </a:cubicBezTo>
                  <a:cubicBezTo>
                    <a:pt x="834" y="6256"/>
                    <a:pt x="1323" y="6725"/>
                    <a:pt x="1343" y="7886"/>
                  </a:cubicBezTo>
                  <a:cubicBezTo>
                    <a:pt x="1364" y="10839"/>
                    <a:pt x="1303" y="14056"/>
                    <a:pt x="1303" y="17071"/>
                  </a:cubicBezTo>
                  <a:lnTo>
                    <a:pt x="17860" y="17071"/>
                  </a:lnTo>
                  <a:cubicBezTo>
                    <a:pt x="18532" y="16439"/>
                    <a:pt x="18980" y="15563"/>
                    <a:pt x="18939" y="14647"/>
                  </a:cubicBezTo>
                  <a:cubicBezTo>
                    <a:pt x="18898" y="13629"/>
                    <a:pt x="18186" y="12631"/>
                    <a:pt x="17188" y="12407"/>
                  </a:cubicBezTo>
                  <a:cubicBezTo>
                    <a:pt x="17042" y="12373"/>
                    <a:pt x="16883" y="12356"/>
                    <a:pt x="16718" y="12356"/>
                  </a:cubicBezTo>
                  <a:cubicBezTo>
                    <a:pt x="16194" y="12356"/>
                    <a:pt x="15610" y="12525"/>
                    <a:pt x="15192" y="12834"/>
                  </a:cubicBezTo>
                  <a:cubicBezTo>
                    <a:pt x="15273" y="12386"/>
                    <a:pt x="15192" y="11898"/>
                    <a:pt x="14886" y="11551"/>
                  </a:cubicBezTo>
                  <a:cubicBezTo>
                    <a:pt x="14513" y="11103"/>
                    <a:pt x="13934" y="10895"/>
                    <a:pt x="13337" y="10895"/>
                  </a:cubicBezTo>
                  <a:cubicBezTo>
                    <a:pt x="13284" y="10895"/>
                    <a:pt x="13230" y="10896"/>
                    <a:pt x="13176" y="10900"/>
                  </a:cubicBezTo>
                  <a:cubicBezTo>
                    <a:pt x="13807" y="10228"/>
                    <a:pt x="14357" y="9474"/>
                    <a:pt x="14785" y="8639"/>
                  </a:cubicBezTo>
                  <a:cubicBezTo>
                    <a:pt x="15640" y="6928"/>
                    <a:pt x="15905" y="4851"/>
                    <a:pt x="15192" y="3079"/>
                  </a:cubicBezTo>
                  <a:cubicBezTo>
                    <a:pt x="14499" y="1357"/>
                    <a:pt x="12767" y="1"/>
                    <a:pt x="10913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 flipH="1">
              <a:off x="-48514" y="4238064"/>
              <a:ext cx="1454589" cy="905790"/>
            </a:xfrm>
            <a:custGeom>
              <a:rect b="b" l="l" r="r" t="t"/>
              <a:pathLst>
                <a:path extrusionOk="0" h="9119" w="14644">
                  <a:moveTo>
                    <a:pt x="7694" y="1"/>
                  </a:moveTo>
                  <a:cubicBezTo>
                    <a:pt x="7621" y="1"/>
                    <a:pt x="7548" y="6"/>
                    <a:pt x="7475" y="15"/>
                  </a:cubicBezTo>
                  <a:cubicBezTo>
                    <a:pt x="6395" y="158"/>
                    <a:pt x="5703" y="1319"/>
                    <a:pt x="5703" y="2398"/>
                  </a:cubicBezTo>
                  <a:cubicBezTo>
                    <a:pt x="5703" y="3274"/>
                    <a:pt x="5968" y="4048"/>
                    <a:pt x="6334" y="4842"/>
                  </a:cubicBezTo>
                  <a:cubicBezTo>
                    <a:pt x="6125" y="4619"/>
                    <a:pt x="5831" y="4492"/>
                    <a:pt x="5542" y="4492"/>
                  </a:cubicBezTo>
                  <a:cubicBezTo>
                    <a:pt x="5408" y="4492"/>
                    <a:pt x="5275" y="4519"/>
                    <a:pt x="5153" y="4577"/>
                  </a:cubicBezTo>
                  <a:cubicBezTo>
                    <a:pt x="4762" y="5022"/>
                    <a:pt x="4572" y="5544"/>
                    <a:pt x="4693" y="6090"/>
                  </a:cubicBezTo>
                  <a:lnTo>
                    <a:pt x="4693" y="6090"/>
                  </a:lnTo>
                  <a:cubicBezTo>
                    <a:pt x="4412" y="5270"/>
                    <a:pt x="3834" y="4545"/>
                    <a:pt x="3035" y="4211"/>
                  </a:cubicBezTo>
                  <a:cubicBezTo>
                    <a:pt x="2758" y="4092"/>
                    <a:pt x="2454" y="4033"/>
                    <a:pt x="2150" y="4033"/>
                  </a:cubicBezTo>
                  <a:cubicBezTo>
                    <a:pt x="1513" y="4033"/>
                    <a:pt x="875" y="4291"/>
                    <a:pt x="489" y="4801"/>
                  </a:cubicBezTo>
                  <a:cubicBezTo>
                    <a:pt x="0" y="5453"/>
                    <a:pt x="0" y="6370"/>
                    <a:pt x="245" y="7164"/>
                  </a:cubicBezTo>
                  <a:cubicBezTo>
                    <a:pt x="469" y="7897"/>
                    <a:pt x="876" y="8569"/>
                    <a:pt x="1446" y="9119"/>
                  </a:cubicBezTo>
                  <a:lnTo>
                    <a:pt x="13951" y="9119"/>
                  </a:lnTo>
                  <a:cubicBezTo>
                    <a:pt x="14277" y="8426"/>
                    <a:pt x="14480" y="7693"/>
                    <a:pt x="14562" y="6940"/>
                  </a:cubicBezTo>
                  <a:cubicBezTo>
                    <a:pt x="14643" y="6308"/>
                    <a:pt x="14623" y="5616"/>
                    <a:pt x="14338" y="5046"/>
                  </a:cubicBezTo>
                  <a:cubicBezTo>
                    <a:pt x="14073" y="4455"/>
                    <a:pt x="13503" y="3987"/>
                    <a:pt x="12851" y="3966"/>
                  </a:cubicBezTo>
                  <a:cubicBezTo>
                    <a:pt x="12362" y="3966"/>
                    <a:pt x="11894" y="4272"/>
                    <a:pt x="11731" y="4720"/>
                  </a:cubicBezTo>
                  <a:cubicBezTo>
                    <a:pt x="11690" y="4211"/>
                    <a:pt x="11283" y="3722"/>
                    <a:pt x="10774" y="3661"/>
                  </a:cubicBezTo>
                  <a:cubicBezTo>
                    <a:pt x="10746" y="3658"/>
                    <a:pt x="10718" y="3657"/>
                    <a:pt x="10691" y="3657"/>
                  </a:cubicBezTo>
                  <a:cubicBezTo>
                    <a:pt x="10317" y="3657"/>
                    <a:pt x="9987" y="3909"/>
                    <a:pt x="9817" y="4231"/>
                  </a:cubicBezTo>
                  <a:cubicBezTo>
                    <a:pt x="9939" y="3417"/>
                    <a:pt x="10020" y="2602"/>
                    <a:pt x="9776" y="1808"/>
                  </a:cubicBezTo>
                  <a:cubicBezTo>
                    <a:pt x="9511" y="860"/>
                    <a:pt x="8663" y="1"/>
                    <a:pt x="7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 flipH="1">
              <a:off x="66810" y="4478943"/>
              <a:ext cx="1128885" cy="664915"/>
            </a:xfrm>
            <a:custGeom>
              <a:rect b="b" l="l" r="r" t="t"/>
              <a:pathLst>
                <a:path extrusionOk="0" h="6694" w="11365">
                  <a:moveTo>
                    <a:pt x="5988" y="0"/>
                  </a:moveTo>
                  <a:cubicBezTo>
                    <a:pt x="5928" y="0"/>
                    <a:pt x="5866" y="5"/>
                    <a:pt x="5805" y="14"/>
                  </a:cubicBezTo>
                  <a:cubicBezTo>
                    <a:pt x="4970" y="116"/>
                    <a:pt x="4440" y="1012"/>
                    <a:pt x="4440" y="1847"/>
                  </a:cubicBezTo>
                  <a:cubicBezTo>
                    <a:pt x="4440" y="2539"/>
                    <a:pt x="4644" y="3130"/>
                    <a:pt x="4929" y="3741"/>
                  </a:cubicBezTo>
                  <a:cubicBezTo>
                    <a:pt x="4766" y="3578"/>
                    <a:pt x="4549" y="3478"/>
                    <a:pt x="4331" y="3478"/>
                  </a:cubicBezTo>
                  <a:cubicBezTo>
                    <a:pt x="4223" y="3478"/>
                    <a:pt x="4114" y="3503"/>
                    <a:pt x="4012" y="3558"/>
                  </a:cubicBezTo>
                  <a:cubicBezTo>
                    <a:pt x="3700" y="3907"/>
                    <a:pt x="3553" y="4323"/>
                    <a:pt x="3663" y="4760"/>
                  </a:cubicBezTo>
                  <a:lnTo>
                    <a:pt x="3663" y="4760"/>
                  </a:lnTo>
                  <a:cubicBezTo>
                    <a:pt x="3440" y="4104"/>
                    <a:pt x="2990" y="3518"/>
                    <a:pt x="2363" y="3252"/>
                  </a:cubicBezTo>
                  <a:cubicBezTo>
                    <a:pt x="2147" y="3161"/>
                    <a:pt x="1913" y="3115"/>
                    <a:pt x="1680" y="3115"/>
                  </a:cubicBezTo>
                  <a:cubicBezTo>
                    <a:pt x="1184" y="3115"/>
                    <a:pt x="692" y="3319"/>
                    <a:pt x="387" y="3720"/>
                  </a:cubicBezTo>
                  <a:cubicBezTo>
                    <a:pt x="0" y="4230"/>
                    <a:pt x="21" y="4942"/>
                    <a:pt x="204" y="5553"/>
                  </a:cubicBezTo>
                  <a:cubicBezTo>
                    <a:pt x="326" y="5961"/>
                    <a:pt x="530" y="6348"/>
                    <a:pt x="795" y="6694"/>
                  </a:cubicBezTo>
                  <a:lnTo>
                    <a:pt x="10977" y="6694"/>
                  </a:lnTo>
                  <a:cubicBezTo>
                    <a:pt x="11140" y="6266"/>
                    <a:pt x="11242" y="5818"/>
                    <a:pt x="11303" y="5370"/>
                  </a:cubicBezTo>
                  <a:cubicBezTo>
                    <a:pt x="11364" y="4881"/>
                    <a:pt x="11344" y="4352"/>
                    <a:pt x="11140" y="3904"/>
                  </a:cubicBezTo>
                  <a:cubicBezTo>
                    <a:pt x="10916" y="3456"/>
                    <a:pt x="10468" y="3069"/>
                    <a:pt x="9980" y="3069"/>
                  </a:cubicBezTo>
                  <a:cubicBezTo>
                    <a:pt x="9593" y="3069"/>
                    <a:pt x="9226" y="3313"/>
                    <a:pt x="9104" y="3659"/>
                  </a:cubicBezTo>
                  <a:cubicBezTo>
                    <a:pt x="9063" y="3272"/>
                    <a:pt x="8758" y="2886"/>
                    <a:pt x="8371" y="2845"/>
                  </a:cubicBezTo>
                  <a:cubicBezTo>
                    <a:pt x="8343" y="2841"/>
                    <a:pt x="8315" y="2840"/>
                    <a:pt x="8287" y="2840"/>
                  </a:cubicBezTo>
                  <a:cubicBezTo>
                    <a:pt x="7997" y="2840"/>
                    <a:pt x="7747" y="3031"/>
                    <a:pt x="7617" y="3272"/>
                  </a:cubicBezTo>
                  <a:cubicBezTo>
                    <a:pt x="7719" y="2641"/>
                    <a:pt x="7780" y="2010"/>
                    <a:pt x="7597" y="1399"/>
                  </a:cubicBezTo>
                  <a:cubicBezTo>
                    <a:pt x="7390" y="665"/>
                    <a:pt x="6730" y="0"/>
                    <a:pt x="5988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6"/>
          <p:cNvSpPr/>
          <p:nvPr/>
        </p:nvSpPr>
        <p:spPr>
          <a:xfrm flipH="1">
            <a:off x="7947561" y="457777"/>
            <a:ext cx="1635934" cy="412339"/>
          </a:xfrm>
          <a:custGeom>
            <a:rect b="b" l="l" r="r" t="t"/>
            <a:pathLst>
              <a:path extrusionOk="0" h="9615" w="38147">
                <a:moveTo>
                  <a:pt x="19344" y="1"/>
                </a:moveTo>
                <a:cubicBezTo>
                  <a:pt x="18349" y="1"/>
                  <a:pt x="17388" y="683"/>
                  <a:pt x="16941" y="1596"/>
                </a:cubicBezTo>
                <a:cubicBezTo>
                  <a:pt x="16570" y="2361"/>
                  <a:pt x="16524" y="3334"/>
                  <a:pt x="16686" y="4238"/>
                </a:cubicBezTo>
                <a:cubicBezTo>
                  <a:pt x="16408" y="3635"/>
                  <a:pt x="15968" y="3149"/>
                  <a:pt x="15389" y="2871"/>
                </a:cubicBezTo>
                <a:cubicBezTo>
                  <a:pt x="15069" y="2723"/>
                  <a:pt x="14715" y="2651"/>
                  <a:pt x="14361" y="2651"/>
                </a:cubicBezTo>
                <a:cubicBezTo>
                  <a:pt x="13713" y="2651"/>
                  <a:pt x="13065" y="2893"/>
                  <a:pt x="12631" y="3357"/>
                </a:cubicBezTo>
                <a:cubicBezTo>
                  <a:pt x="12005" y="4029"/>
                  <a:pt x="11889" y="5142"/>
                  <a:pt x="12376" y="5930"/>
                </a:cubicBezTo>
                <a:cubicBezTo>
                  <a:pt x="12081" y="5568"/>
                  <a:pt x="11616" y="5439"/>
                  <a:pt x="11119" y="5439"/>
                </a:cubicBezTo>
                <a:cubicBezTo>
                  <a:pt x="10757" y="5439"/>
                  <a:pt x="10377" y="5508"/>
                  <a:pt x="10035" y="5605"/>
                </a:cubicBezTo>
                <a:cubicBezTo>
                  <a:pt x="9154" y="5837"/>
                  <a:pt x="8691" y="6764"/>
                  <a:pt x="8691" y="7691"/>
                </a:cubicBezTo>
                <a:cubicBezTo>
                  <a:pt x="7864" y="7378"/>
                  <a:pt x="6980" y="7231"/>
                  <a:pt x="6086" y="7231"/>
                </a:cubicBezTo>
                <a:cubicBezTo>
                  <a:pt x="3873" y="7231"/>
                  <a:pt x="1601" y="8129"/>
                  <a:pt x="0" y="9615"/>
                </a:cubicBezTo>
                <a:lnTo>
                  <a:pt x="38147" y="9615"/>
                </a:lnTo>
                <a:cubicBezTo>
                  <a:pt x="36988" y="8479"/>
                  <a:pt x="35829" y="7343"/>
                  <a:pt x="34485" y="6440"/>
                </a:cubicBezTo>
                <a:cubicBezTo>
                  <a:pt x="33118" y="5559"/>
                  <a:pt x="31565" y="4910"/>
                  <a:pt x="29943" y="4864"/>
                </a:cubicBezTo>
                <a:cubicBezTo>
                  <a:pt x="29895" y="4862"/>
                  <a:pt x="29847" y="4862"/>
                  <a:pt x="29798" y="4862"/>
                </a:cubicBezTo>
                <a:cubicBezTo>
                  <a:pt x="28217" y="4862"/>
                  <a:pt x="26530" y="5597"/>
                  <a:pt x="25562" y="6834"/>
                </a:cubicBezTo>
                <a:cubicBezTo>
                  <a:pt x="25586" y="6301"/>
                  <a:pt x="25632" y="5768"/>
                  <a:pt x="25539" y="5234"/>
                </a:cubicBezTo>
                <a:cubicBezTo>
                  <a:pt x="25447" y="4725"/>
                  <a:pt x="25168" y="4215"/>
                  <a:pt x="24728" y="3913"/>
                </a:cubicBezTo>
                <a:cubicBezTo>
                  <a:pt x="24476" y="3745"/>
                  <a:pt x="24176" y="3668"/>
                  <a:pt x="23872" y="3668"/>
                </a:cubicBezTo>
                <a:cubicBezTo>
                  <a:pt x="23505" y="3668"/>
                  <a:pt x="23132" y="3780"/>
                  <a:pt x="22828" y="3983"/>
                </a:cubicBezTo>
                <a:cubicBezTo>
                  <a:pt x="22272" y="4377"/>
                  <a:pt x="22086" y="4980"/>
                  <a:pt x="21947" y="5652"/>
                </a:cubicBezTo>
                <a:cubicBezTo>
                  <a:pt x="22063" y="4539"/>
                  <a:pt x="22202" y="3427"/>
                  <a:pt x="21924" y="2338"/>
                </a:cubicBezTo>
                <a:cubicBezTo>
                  <a:pt x="21646" y="1272"/>
                  <a:pt x="20858" y="252"/>
                  <a:pt x="19769" y="43"/>
                </a:cubicBezTo>
                <a:cubicBezTo>
                  <a:pt x="19627" y="14"/>
                  <a:pt x="19485" y="1"/>
                  <a:pt x="193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965237" y="1472903"/>
            <a:ext cx="1091120" cy="467106"/>
          </a:xfrm>
          <a:custGeom>
            <a:rect b="b" l="l" r="r" t="t"/>
            <a:pathLst>
              <a:path extrusionOk="0" h="9690" w="22635">
                <a:moveTo>
                  <a:pt x="8401" y="0"/>
                </a:moveTo>
                <a:cubicBezTo>
                  <a:pt x="7251" y="0"/>
                  <a:pt x="6096" y="503"/>
                  <a:pt x="5366" y="1397"/>
                </a:cubicBezTo>
                <a:cubicBezTo>
                  <a:pt x="4358" y="2600"/>
                  <a:pt x="4228" y="4487"/>
                  <a:pt x="5074" y="5852"/>
                </a:cubicBezTo>
                <a:cubicBezTo>
                  <a:pt x="4841" y="5745"/>
                  <a:pt x="4598" y="5697"/>
                  <a:pt x="4351" y="5697"/>
                </a:cubicBezTo>
                <a:cubicBezTo>
                  <a:pt x="4150" y="5697"/>
                  <a:pt x="3945" y="5729"/>
                  <a:pt x="3740" y="5787"/>
                </a:cubicBezTo>
                <a:cubicBezTo>
                  <a:pt x="3285" y="5885"/>
                  <a:pt x="2895" y="6210"/>
                  <a:pt x="2732" y="6665"/>
                </a:cubicBezTo>
                <a:cubicBezTo>
                  <a:pt x="2602" y="7088"/>
                  <a:pt x="2700" y="7608"/>
                  <a:pt x="3025" y="7934"/>
                </a:cubicBezTo>
                <a:cubicBezTo>
                  <a:pt x="1952" y="8096"/>
                  <a:pt x="651" y="8812"/>
                  <a:pt x="1" y="9690"/>
                </a:cubicBezTo>
                <a:lnTo>
                  <a:pt x="22634" y="9690"/>
                </a:lnTo>
                <a:cubicBezTo>
                  <a:pt x="21236" y="9202"/>
                  <a:pt x="19870" y="8584"/>
                  <a:pt x="18472" y="8096"/>
                </a:cubicBezTo>
                <a:cubicBezTo>
                  <a:pt x="19025" y="7738"/>
                  <a:pt x="19155" y="6926"/>
                  <a:pt x="18862" y="6373"/>
                </a:cubicBezTo>
                <a:cubicBezTo>
                  <a:pt x="18553" y="5848"/>
                  <a:pt x="17951" y="5557"/>
                  <a:pt x="17362" y="5557"/>
                </a:cubicBezTo>
                <a:cubicBezTo>
                  <a:pt x="17331" y="5557"/>
                  <a:pt x="17300" y="5558"/>
                  <a:pt x="17268" y="5560"/>
                </a:cubicBezTo>
                <a:cubicBezTo>
                  <a:pt x="16618" y="5592"/>
                  <a:pt x="16033" y="5917"/>
                  <a:pt x="15577" y="6373"/>
                </a:cubicBezTo>
                <a:cubicBezTo>
                  <a:pt x="15903" y="5657"/>
                  <a:pt x="16163" y="5039"/>
                  <a:pt x="16130" y="4259"/>
                </a:cubicBezTo>
                <a:cubicBezTo>
                  <a:pt x="16098" y="3478"/>
                  <a:pt x="15610" y="2665"/>
                  <a:pt x="14862" y="2503"/>
                </a:cubicBezTo>
                <a:cubicBezTo>
                  <a:pt x="14756" y="2475"/>
                  <a:pt x="14648" y="2462"/>
                  <a:pt x="14538" y="2462"/>
                </a:cubicBezTo>
                <a:cubicBezTo>
                  <a:pt x="14141" y="2462"/>
                  <a:pt x="13730" y="2631"/>
                  <a:pt x="13399" y="2861"/>
                </a:cubicBezTo>
                <a:cubicBezTo>
                  <a:pt x="12976" y="3186"/>
                  <a:pt x="12651" y="3609"/>
                  <a:pt x="12358" y="4031"/>
                </a:cubicBezTo>
                <a:cubicBezTo>
                  <a:pt x="12391" y="2438"/>
                  <a:pt x="11187" y="779"/>
                  <a:pt x="9691" y="226"/>
                </a:cubicBezTo>
                <a:cubicBezTo>
                  <a:pt x="9278" y="74"/>
                  <a:pt x="8840" y="0"/>
                  <a:pt x="84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hasCustomPrompt="1" type="title"/>
          </p:nvPr>
        </p:nvSpPr>
        <p:spPr>
          <a:xfrm>
            <a:off x="713228" y="426575"/>
            <a:ext cx="32343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r>
              <a:t>xx%</a:t>
            </a:r>
          </a:p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13228" y="1271853"/>
            <a:ext cx="32343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hasCustomPrompt="1" idx="2" type="title"/>
          </p:nvPr>
        </p:nvSpPr>
        <p:spPr>
          <a:xfrm>
            <a:off x="713228" y="3346650"/>
            <a:ext cx="32343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r>
              <a:t>xx%</a:t>
            </a:r>
          </a:p>
        </p:txBody>
      </p:sp>
      <p:sp>
        <p:nvSpPr>
          <p:cNvPr id="190" name="Google Shape;190;p17"/>
          <p:cNvSpPr txBox="1"/>
          <p:nvPr>
            <p:ph idx="3" type="subTitle"/>
          </p:nvPr>
        </p:nvSpPr>
        <p:spPr>
          <a:xfrm>
            <a:off x="713228" y="4191928"/>
            <a:ext cx="32343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hasCustomPrompt="1" idx="4" type="title"/>
          </p:nvPr>
        </p:nvSpPr>
        <p:spPr>
          <a:xfrm>
            <a:off x="713228" y="1886613"/>
            <a:ext cx="32343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>
                <a:solidFill>
                  <a:schemeClr val="accen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r>
              <a:t>xx%</a:t>
            </a:r>
          </a:p>
        </p:txBody>
      </p:sp>
      <p:sp>
        <p:nvSpPr>
          <p:cNvPr id="192" name="Google Shape;192;p17"/>
          <p:cNvSpPr txBox="1"/>
          <p:nvPr>
            <p:ph idx="5" type="subTitle"/>
          </p:nvPr>
        </p:nvSpPr>
        <p:spPr>
          <a:xfrm>
            <a:off x="713228" y="2731890"/>
            <a:ext cx="32343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_1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1" type="subTitle"/>
          </p:nvPr>
        </p:nvSpPr>
        <p:spPr>
          <a:xfrm>
            <a:off x="1073813" y="2761863"/>
            <a:ext cx="18624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8"/>
          <p:cNvSpPr txBox="1"/>
          <p:nvPr>
            <p:ph idx="2" type="subTitle"/>
          </p:nvPr>
        </p:nvSpPr>
        <p:spPr>
          <a:xfrm>
            <a:off x="1073813" y="1526675"/>
            <a:ext cx="18624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hasCustomPrompt="1" idx="3" type="title"/>
          </p:nvPr>
        </p:nvSpPr>
        <p:spPr>
          <a:xfrm>
            <a:off x="1073813" y="3680725"/>
            <a:ext cx="18624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8"/>
          <p:cNvSpPr txBox="1"/>
          <p:nvPr>
            <p:ph idx="4" type="subTitle"/>
          </p:nvPr>
        </p:nvSpPr>
        <p:spPr>
          <a:xfrm>
            <a:off x="6207788" y="2761863"/>
            <a:ext cx="18624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5" type="subTitle"/>
          </p:nvPr>
        </p:nvSpPr>
        <p:spPr>
          <a:xfrm>
            <a:off x="6207788" y="1526675"/>
            <a:ext cx="18624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hasCustomPrompt="1" idx="6" type="title"/>
          </p:nvPr>
        </p:nvSpPr>
        <p:spPr>
          <a:xfrm>
            <a:off x="6207788" y="3680725"/>
            <a:ext cx="18624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18"/>
          <p:cNvSpPr txBox="1"/>
          <p:nvPr>
            <p:ph idx="7" type="subTitle"/>
          </p:nvPr>
        </p:nvSpPr>
        <p:spPr>
          <a:xfrm>
            <a:off x="3640800" y="2761863"/>
            <a:ext cx="18624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8"/>
          <p:cNvSpPr txBox="1"/>
          <p:nvPr>
            <p:ph idx="8" type="subTitle"/>
          </p:nvPr>
        </p:nvSpPr>
        <p:spPr>
          <a:xfrm>
            <a:off x="3640800" y="1526675"/>
            <a:ext cx="18624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203" name="Google Shape;203;p18"/>
          <p:cNvSpPr txBox="1"/>
          <p:nvPr>
            <p:ph hasCustomPrompt="1" idx="9" type="title"/>
          </p:nvPr>
        </p:nvSpPr>
        <p:spPr>
          <a:xfrm>
            <a:off x="3640800" y="3680725"/>
            <a:ext cx="18624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aleway ExtraBold"/>
              <a:buNone/>
              <a:defRPr sz="2600">
                <a:solidFill>
                  <a:schemeClr val="accent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8"/>
          <p:cNvSpPr/>
          <p:nvPr/>
        </p:nvSpPr>
        <p:spPr>
          <a:xfrm flipH="1">
            <a:off x="7329300" y="-130422"/>
            <a:ext cx="1091120" cy="467106"/>
          </a:xfrm>
          <a:custGeom>
            <a:rect b="b" l="l" r="r" t="t"/>
            <a:pathLst>
              <a:path extrusionOk="0" h="9690" w="22635">
                <a:moveTo>
                  <a:pt x="8401" y="0"/>
                </a:moveTo>
                <a:cubicBezTo>
                  <a:pt x="7251" y="0"/>
                  <a:pt x="6096" y="503"/>
                  <a:pt x="5366" y="1397"/>
                </a:cubicBezTo>
                <a:cubicBezTo>
                  <a:pt x="4358" y="2600"/>
                  <a:pt x="4228" y="4487"/>
                  <a:pt x="5074" y="5852"/>
                </a:cubicBezTo>
                <a:cubicBezTo>
                  <a:pt x="4841" y="5745"/>
                  <a:pt x="4598" y="5697"/>
                  <a:pt x="4351" y="5697"/>
                </a:cubicBezTo>
                <a:cubicBezTo>
                  <a:pt x="4150" y="5697"/>
                  <a:pt x="3945" y="5729"/>
                  <a:pt x="3740" y="5787"/>
                </a:cubicBezTo>
                <a:cubicBezTo>
                  <a:pt x="3285" y="5885"/>
                  <a:pt x="2895" y="6210"/>
                  <a:pt x="2732" y="6665"/>
                </a:cubicBezTo>
                <a:cubicBezTo>
                  <a:pt x="2602" y="7088"/>
                  <a:pt x="2700" y="7608"/>
                  <a:pt x="3025" y="7934"/>
                </a:cubicBezTo>
                <a:cubicBezTo>
                  <a:pt x="1952" y="8096"/>
                  <a:pt x="651" y="8812"/>
                  <a:pt x="1" y="9690"/>
                </a:cubicBezTo>
                <a:lnTo>
                  <a:pt x="22634" y="9690"/>
                </a:lnTo>
                <a:cubicBezTo>
                  <a:pt x="21236" y="9202"/>
                  <a:pt x="19870" y="8584"/>
                  <a:pt x="18472" y="8096"/>
                </a:cubicBezTo>
                <a:cubicBezTo>
                  <a:pt x="19025" y="7738"/>
                  <a:pt x="19155" y="6926"/>
                  <a:pt x="18862" y="6373"/>
                </a:cubicBezTo>
                <a:cubicBezTo>
                  <a:pt x="18553" y="5848"/>
                  <a:pt x="17951" y="5557"/>
                  <a:pt x="17362" y="5557"/>
                </a:cubicBezTo>
                <a:cubicBezTo>
                  <a:pt x="17331" y="5557"/>
                  <a:pt x="17300" y="5558"/>
                  <a:pt x="17268" y="5560"/>
                </a:cubicBezTo>
                <a:cubicBezTo>
                  <a:pt x="16618" y="5592"/>
                  <a:pt x="16033" y="5917"/>
                  <a:pt x="15577" y="6373"/>
                </a:cubicBezTo>
                <a:cubicBezTo>
                  <a:pt x="15903" y="5657"/>
                  <a:pt x="16163" y="5039"/>
                  <a:pt x="16130" y="4259"/>
                </a:cubicBezTo>
                <a:cubicBezTo>
                  <a:pt x="16098" y="3478"/>
                  <a:pt x="15610" y="2665"/>
                  <a:pt x="14862" y="2503"/>
                </a:cubicBezTo>
                <a:cubicBezTo>
                  <a:pt x="14756" y="2475"/>
                  <a:pt x="14648" y="2462"/>
                  <a:pt x="14538" y="2462"/>
                </a:cubicBezTo>
                <a:cubicBezTo>
                  <a:pt x="14141" y="2462"/>
                  <a:pt x="13730" y="2631"/>
                  <a:pt x="13399" y="2861"/>
                </a:cubicBezTo>
                <a:cubicBezTo>
                  <a:pt x="12976" y="3186"/>
                  <a:pt x="12651" y="3609"/>
                  <a:pt x="12358" y="4031"/>
                </a:cubicBezTo>
                <a:cubicBezTo>
                  <a:pt x="12391" y="2438"/>
                  <a:pt x="11187" y="779"/>
                  <a:pt x="9691" y="226"/>
                </a:cubicBezTo>
                <a:cubicBezTo>
                  <a:pt x="9278" y="74"/>
                  <a:pt x="8840" y="0"/>
                  <a:pt x="84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8"/>
          <p:cNvGrpSpPr/>
          <p:nvPr/>
        </p:nvGrpSpPr>
        <p:grpSpPr>
          <a:xfrm>
            <a:off x="-175851" y="3919292"/>
            <a:ext cx="9623675" cy="1224563"/>
            <a:chOff x="-175851" y="3919292"/>
            <a:chExt cx="9623675" cy="1224563"/>
          </a:xfrm>
        </p:grpSpPr>
        <p:sp>
          <p:nvSpPr>
            <p:cNvPr id="206" name="Google Shape;206;p18"/>
            <p:cNvSpPr/>
            <p:nvPr/>
          </p:nvSpPr>
          <p:spPr>
            <a:xfrm flipH="1">
              <a:off x="8161449" y="3919292"/>
              <a:ext cx="1286376" cy="1215873"/>
            </a:xfrm>
            <a:custGeom>
              <a:rect b="b" l="l" r="r" t="t"/>
              <a:pathLst>
                <a:path extrusionOk="0" h="8985" w="9506">
                  <a:moveTo>
                    <a:pt x="3688" y="1"/>
                  </a:moveTo>
                  <a:cubicBezTo>
                    <a:pt x="2928" y="1"/>
                    <a:pt x="2241" y="572"/>
                    <a:pt x="1924" y="1269"/>
                  </a:cubicBezTo>
                  <a:cubicBezTo>
                    <a:pt x="1589" y="1994"/>
                    <a:pt x="1598" y="2839"/>
                    <a:pt x="1691" y="3638"/>
                  </a:cubicBezTo>
                  <a:cubicBezTo>
                    <a:pt x="1766" y="4261"/>
                    <a:pt x="1961" y="4809"/>
                    <a:pt x="2137" y="5413"/>
                  </a:cubicBezTo>
                  <a:cubicBezTo>
                    <a:pt x="2023" y="5052"/>
                    <a:pt x="1633" y="4816"/>
                    <a:pt x="1245" y="4816"/>
                  </a:cubicBezTo>
                  <a:cubicBezTo>
                    <a:pt x="1223" y="4816"/>
                    <a:pt x="1202" y="4817"/>
                    <a:pt x="1180" y="4818"/>
                  </a:cubicBezTo>
                  <a:cubicBezTo>
                    <a:pt x="781" y="4855"/>
                    <a:pt x="419" y="5134"/>
                    <a:pt x="233" y="5487"/>
                  </a:cubicBezTo>
                  <a:cubicBezTo>
                    <a:pt x="38" y="5849"/>
                    <a:pt x="0" y="6267"/>
                    <a:pt x="56" y="6667"/>
                  </a:cubicBezTo>
                  <a:cubicBezTo>
                    <a:pt x="205" y="7745"/>
                    <a:pt x="1078" y="8674"/>
                    <a:pt x="2137" y="8906"/>
                  </a:cubicBezTo>
                  <a:cubicBezTo>
                    <a:pt x="2398" y="8960"/>
                    <a:pt x="2658" y="8985"/>
                    <a:pt x="2917" y="8985"/>
                  </a:cubicBezTo>
                  <a:cubicBezTo>
                    <a:pt x="4875" y="8985"/>
                    <a:pt x="6825" y="7611"/>
                    <a:pt x="8827" y="7447"/>
                  </a:cubicBezTo>
                  <a:cubicBezTo>
                    <a:pt x="9096" y="7206"/>
                    <a:pt x="9328" y="6918"/>
                    <a:pt x="9421" y="6574"/>
                  </a:cubicBezTo>
                  <a:cubicBezTo>
                    <a:pt x="9505" y="6230"/>
                    <a:pt x="9394" y="5821"/>
                    <a:pt x="9096" y="5626"/>
                  </a:cubicBezTo>
                  <a:cubicBezTo>
                    <a:pt x="8972" y="5547"/>
                    <a:pt x="8823" y="5513"/>
                    <a:pt x="8671" y="5513"/>
                  </a:cubicBezTo>
                  <a:cubicBezTo>
                    <a:pt x="8573" y="5513"/>
                    <a:pt x="8475" y="5527"/>
                    <a:pt x="8381" y="5552"/>
                  </a:cubicBezTo>
                  <a:cubicBezTo>
                    <a:pt x="8149" y="5617"/>
                    <a:pt x="7944" y="5812"/>
                    <a:pt x="7740" y="5942"/>
                  </a:cubicBezTo>
                  <a:cubicBezTo>
                    <a:pt x="8102" y="5552"/>
                    <a:pt x="8455" y="5153"/>
                    <a:pt x="8725" y="4697"/>
                  </a:cubicBezTo>
                  <a:cubicBezTo>
                    <a:pt x="8994" y="4233"/>
                    <a:pt x="9171" y="3712"/>
                    <a:pt x="9133" y="3183"/>
                  </a:cubicBezTo>
                  <a:cubicBezTo>
                    <a:pt x="9096" y="2653"/>
                    <a:pt x="8817" y="2124"/>
                    <a:pt x="8353" y="1873"/>
                  </a:cubicBezTo>
                  <a:cubicBezTo>
                    <a:pt x="8147" y="1762"/>
                    <a:pt x="7920" y="1713"/>
                    <a:pt x="7690" y="1713"/>
                  </a:cubicBezTo>
                  <a:cubicBezTo>
                    <a:pt x="7226" y="1713"/>
                    <a:pt x="6747" y="1915"/>
                    <a:pt x="6393" y="2226"/>
                  </a:cubicBezTo>
                  <a:cubicBezTo>
                    <a:pt x="5854" y="2691"/>
                    <a:pt x="5519" y="3359"/>
                    <a:pt x="5203" y="3991"/>
                  </a:cubicBezTo>
                  <a:cubicBezTo>
                    <a:pt x="5482" y="3220"/>
                    <a:pt x="5668" y="2384"/>
                    <a:pt x="5473" y="1585"/>
                  </a:cubicBezTo>
                  <a:cubicBezTo>
                    <a:pt x="5278" y="795"/>
                    <a:pt x="4627" y="61"/>
                    <a:pt x="3810" y="5"/>
                  </a:cubicBezTo>
                  <a:cubicBezTo>
                    <a:pt x="3769" y="2"/>
                    <a:pt x="3729" y="1"/>
                    <a:pt x="36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 flipH="1">
              <a:off x="8161449" y="3919292"/>
              <a:ext cx="1286376" cy="1215873"/>
            </a:xfrm>
            <a:custGeom>
              <a:rect b="b" l="l" r="r" t="t"/>
              <a:pathLst>
                <a:path extrusionOk="0" h="8985" w="9506">
                  <a:moveTo>
                    <a:pt x="3688" y="1"/>
                  </a:moveTo>
                  <a:cubicBezTo>
                    <a:pt x="2928" y="1"/>
                    <a:pt x="2241" y="572"/>
                    <a:pt x="1924" y="1269"/>
                  </a:cubicBezTo>
                  <a:cubicBezTo>
                    <a:pt x="1589" y="1994"/>
                    <a:pt x="1598" y="2839"/>
                    <a:pt x="1691" y="3638"/>
                  </a:cubicBezTo>
                  <a:cubicBezTo>
                    <a:pt x="1766" y="4261"/>
                    <a:pt x="1961" y="4809"/>
                    <a:pt x="2137" y="5413"/>
                  </a:cubicBezTo>
                  <a:cubicBezTo>
                    <a:pt x="2023" y="5052"/>
                    <a:pt x="1633" y="4816"/>
                    <a:pt x="1245" y="4816"/>
                  </a:cubicBezTo>
                  <a:cubicBezTo>
                    <a:pt x="1223" y="4816"/>
                    <a:pt x="1202" y="4817"/>
                    <a:pt x="1180" y="4818"/>
                  </a:cubicBezTo>
                  <a:cubicBezTo>
                    <a:pt x="781" y="4855"/>
                    <a:pt x="419" y="5134"/>
                    <a:pt x="233" y="5487"/>
                  </a:cubicBezTo>
                  <a:cubicBezTo>
                    <a:pt x="38" y="5849"/>
                    <a:pt x="0" y="6267"/>
                    <a:pt x="56" y="6667"/>
                  </a:cubicBezTo>
                  <a:cubicBezTo>
                    <a:pt x="205" y="7745"/>
                    <a:pt x="1078" y="8674"/>
                    <a:pt x="2137" y="8906"/>
                  </a:cubicBezTo>
                  <a:cubicBezTo>
                    <a:pt x="2398" y="8960"/>
                    <a:pt x="2658" y="8985"/>
                    <a:pt x="2917" y="8985"/>
                  </a:cubicBezTo>
                  <a:cubicBezTo>
                    <a:pt x="4875" y="8985"/>
                    <a:pt x="6825" y="7611"/>
                    <a:pt x="8827" y="7447"/>
                  </a:cubicBezTo>
                  <a:cubicBezTo>
                    <a:pt x="9096" y="7206"/>
                    <a:pt x="9328" y="6918"/>
                    <a:pt x="9421" y="6574"/>
                  </a:cubicBezTo>
                  <a:cubicBezTo>
                    <a:pt x="9505" y="6230"/>
                    <a:pt x="9394" y="5821"/>
                    <a:pt x="9096" y="5626"/>
                  </a:cubicBezTo>
                  <a:cubicBezTo>
                    <a:pt x="8972" y="5547"/>
                    <a:pt x="8823" y="5513"/>
                    <a:pt x="8671" y="5513"/>
                  </a:cubicBezTo>
                  <a:cubicBezTo>
                    <a:pt x="8573" y="5513"/>
                    <a:pt x="8475" y="5527"/>
                    <a:pt x="8381" y="5552"/>
                  </a:cubicBezTo>
                  <a:cubicBezTo>
                    <a:pt x="8149" y="5617"/>
                    <a:pt x="7944" y="5812"/>
                    <a:pt x="7740" y="5942"/>
                  </a:cubicBezTo>
                  <a:cubicBezTo>
                    <a:pt x="8102" y="5552"/>
                    <a:pt x="8455" y="5153"/>
                    <a:pt x="8725" y="4697"/>
                  </a:cubicBezTo>
                  <a:cubicBezTo>
                    <a:pt x="8994" y="4233"/>
                    <a:pt x="9171" y="3712"/>
                    <a:pt x="9133" y="3183"/>
                  </a:cubicBezTo>
                  <a:cubicBezTo>
                    <a:pt x="9096" y="2653"/>
                    <a:pt x="8817" y="2124"/>
                    <a:pt x="8353" y="1873"/>
                  </a:cubicBezTo>
                  <a:cubicBezTo>
                    <a:pt x="8147" y="1762"/>
                    <a:pt x="7920" y="1713"/>
                    <a:pt x="7690" y="1713"/>
                  </a:cubicBezTo>
                  <a:cubicBezTo>
                    <a:pt x="7226" y="1713"/>
                    <a:pt x="6747" y="1915"/>
                    <a:pt x="6393" y="2226"/>
                  </a:cubicBezTo>
                  <a:cubicBezTo>
                    <a:pt x="5854" y="2691"/>
                    <a:pt x="5519" y="3359"/>
                    <a:pt x="5203" y="3991"/>
                  </a:cubicBezTo>
                  <a:cubicBezTo>
                    <a:pt x="5482" y="3220"/>
                    <a:pt x="5668" y="2384"/>
                    <a:pt x="5473" y="1585"/>
                  </a:cubicBezTo>
                  <a:cubicBezTo>
                    <a:pt x="5278" y="795"/>
                    <a:pt x="4627" y="61"/>
                    <a:pt x="3810" y="5"/>
                  </a:cubicBezTo>
                  <a:cubicBezTo>
                    <a:pt x="3769" y="2"/>
                    <a:pt x="3729" y="1"/>
                    <a:pt x="3688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 flipH="1">
              <a:off x="8316122" y="4144606"/>
              <a:ext cx="1024797" cy="968368"/>
            </a:xfrm>
            <a:custGeom>
              <a:rect b="b" l="l" r="r" t="t"/>
              <a:pathLst>
                <a:path extrusionOk="0" h="7156" w="7573">
                  <a:moveTo>
                    <a:pt x="2951" y="0"/>
                  </a:moveTo>
                  <a:cubicBezTo>
                    <a:pt x="2344" y="0"/>
                    <a:pt x="1790" y="457"/>
                    <a:pt x="1533" y="1007"/>
                  </a:cubicBezTo>
                  <a:cubicBezTo>
                    <a:pt x="1273" y="1592"/>
                    <a:pt x="1273" y="2261"/>
                    <a:pt x="1347" y="2902"/>
                  </a:cubicBezTo>
                  <a:cubicBezTo>
                    <a:pt x="1412" y="3395"/>
                    <a:pt x="1570" y="3831"/>
                    <a:pt x="1710" y="4314"/>
                  </a:cubicBezTo>
                  <a:cubicBezTo>
                    <a:pt x="1614" y="4027"/>
                    <a:pt x="1306" y="3838"/>
                    <a:pt x="1008" y="3838"/>
                  </a:cubicBezTo>
                  <a:cubicBezTo>
                    <a:pt x="988" y="3838"/>
                    <a:pt x="968" y="3839"/>
                    <a:pt x="948" y="3841"/>
                  </a:cubicBezTo>
                  <a:cubicBezTo>
                    <a:pt x="623" y="3868"/>
                    <a:pt x="344" y="4091"/>
                    <a:pt x="186" y="4379"/>
                  </a:cubicBezTo>
                  <a:cubicBezTo>
                    <a:pt x="37" y="4658"/>
                    <a:pt x="0" y="4993"/>
                    <a:pt x="47" y="5318"/>
                  </a:cubicBezTo>
                  <a:cubicBezTo>
                    <a:pt x="167" y="6173"/>
                    <a:pt x="864" y="6916"/>
                    <a:pt x="1710" y="7092"/>
                  </a:cubicBezTo>
                  <a:cubicBezTo>
                    <a:pt x="1917" y="7136"/>
                    <a:pt x="2125" y="7155"/>
                    <a:pt x="2332" y="7155"/>
                  </a:cubicBezTo>
                  <a:cubicBezTo>
                    <a:pt x="3889" y="7155"/>
                    <a:pt x="5443" y="6062"/>
                    <a:pt x="7033" y="5931"/>
                  </a:cubicBezTo>
                  <a:cubicBezTo>
                    <a:pt x="7247" y="5745"/>
                    <a:pt x="7433" y="5513"/>
                    <a:pt x="7498" y="5234"/>
                  </a:cubicBezTo>
                  <a:cubicBezTo>
                    <a:pt x="7572" y="4965"/>
                    <a:pt x="7489" y="4640"/>
                    <a:pt x="7247" y="4482"/>
                  </a:cubicBezTo>
                  <a:cubicBezTo>
                    <a:pt x="7146" y="4420"/>
                    <a:pt x="7028" y="4392"/>
                    <a:pt x="6909" y="4392"/>
                  </a:cubicBezTo>
                  <a:cubicBezTo>
                    <a:pt x="6832" y="4392"/>
                    <a:pt x="6754" y="4404"/>
                    <a:pt x="6680" y="4426"/>
                  </a:cubicBezTo>
                  <a:cubicBezTo>
                    <a:pt x="6494" y="4482"/>
                    <a:pt x="6337" y="4630"/>
                    <a:pt x="6169" y="4733"/>
                  </a:cubicBezTo>
                  <a:cubicBezTo>
                    <a:pt x="6457" y="4426"/>
                    <a:pt x="6736" y="4101"/>
                    <a:pt x="6950" y="3738"/>
                  </a:cubicBezTo>
                  <a:cubicBezTo>
                    <a:pt x="7163" y="3376"/>
                    <a:pt x="7312" y="2958"/>
                    <a:pt x="7275" y="2540"/>
                  </a:cubicBezTo>
                  <a:cubicBezTo>
                    <a:pt x="7247" y="2113"/>
                    <a:pt x="7024" y="1694"/>
                    <a:pt x="6652" y="1499"/>
                  </a:cubicBezTo>
                  <a:cubicBezTo>
                    <a:pt x="6488" y="1410"/>
                    <a:pt x="6308" y="1369"/>
                    <a:pt x="6124" y="1369"/>
                  </a:cubicBezTo>
                  <a:cubicBezTo>
                    <a:pt x="5756" y="1369"/>
                    <a:pt x="5376" y="1530"/>
                    <a:pt x="5092" y="1778"/>
                  </a:cubicBezTo>
                  <a:cubicBezTo>
                    <a:pt x="4664" y="2140"/>
                    <a:pt x="4395" y="2679"/>
                    <a:pt x="4144" y="3181"/>
                  </a:cubicBezTo>
                  <a:cubicBezTo>
                    <a:pt x="4376" y="2568"/>
                    <a:pt x="4516" y="1899"/>
                    <a:pt x="4358" y="1267"/>
                  </a:cubicBezTo>
                  <a:cubicBezTo>
                    <a:pt x="4209" y="635"/>
                    <a:pt x="3689" y="59"/>
                    <a:pt x="3038" y="4"/>
                  </a:cubicBezTo>
                  <a:cubicBezTo>
                    <a:pt x="3009" y="1"/>
                    <a:pt x="2980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 flipH="1">
              <a:off x="8833320" y="4734738"/>
              <a:ext cx="461452" cy="328943"/>
            </a:xfrm>
            <a:custGeom>
              <a:rect b="b" l="l" r="r" t="t"/>
              <a:pathLst>
                <a:path extrusionOk="0" h="1345" w="1887">
                  <a:moveTo>
                    <a:pt x="1409" y="0"/>
                  </a:moveTo>
                  <a:cubicBezTo>
                    <a:pt x="1240" y="0"/>
                    <a:pt x="1076" y="89"/>
                    <a:pt x="976" y="235"/>
                  </a:cubicBezTo>
                  <a:cubicBezTo>
                    <a:pt x="902" y="337"/>
                    <a:pt x="865" y="477"/>
                    <a:pt x="865" y="616"/>
                  </a:cubicBezTo>
                  <a:cubicBezTo>
                    <a:pt x="846" y="542"/>
                    <a:pt x="827" y="458"/>
                    <a:pt x="800" y="393"/>
                  </a:cubicBezTo>
                  <a:cubicBezTo>
                    <a:pt x="753" y="254"/>
                    <a:pt x="660" y="124"/>
                    <a:pt x="530" y="59"/>
                  </a:cubicBezTo>
                  <a:cubicBezTo>
                    <a:pt x="476" y="37"/>
                    <a:pt x="418" y="25"/>
                    <a:pt x="362" y="25"/>
                  </a:cubicBezTo>
                  <a:cubicBezTo>
                    <a:pt x="271" y="25"/>
                    <a:pt x="184" y="55"/>
                    <a:pt x="121" y="124"/>
                  </a:cubicBezTo>
                  <a:cubicBezTo>
                    <a:pt x="1" y="254"/>
                    <a:pt x="19" y="449"/>
                    <a:pt x="84" y="616"/>
                  </a:cubicBezTo>
                  <a:cubicBezTo>
                    <a:pt x="223" y="969"/>
                    <a:pt x="539" y="1238"/>
                    <a:pt x="911" y="1331"/>
                  </a:cubicBezTo>
                  <a:cubicBezTo>
                    <a:pt x="946" y="1340"/>
                    <a:pt x="982" y="1345"/>
                    <a:pt x="1020" y="1345"/>
                  </a:cubicBezTo>
                  <a:cubicBezTo>
                    <a:pt x="1215" y="1345"/>
                    <a:pt x="1441" y="1233"/>
                    <a:pt x="1589" y="1108"/>
                  </a:cubicBezTo>
                  <a:cubicBezTo>
                    <a:pt x="1756" y="969"/>
                    <a:pt x="1887" y="755"/>
                    <a:pt x="1887" y="523"/>
                  </a:cubicBezTo>
                  <a:cubicBezTo>
                    <a:pt x="1877" y="300"/>
                    <a:pt x="1729" y="77"/>
                    <a:pt x="1515" y="12"/>
                  </a:cubicBezTo>
                  <a:cubicBezTo>
                    <a:pt x="1480" y="4"/>
                    <a:pt x="1444" y="0"/>
                    <a:pt x="1409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18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211" name="Google Shape;211;p18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" name="Google Shape;213;p18"/>
            <p:cNvSpPr/>
            <p:nvPr/>
          </p:nvSpPr>
          <p:spPr>
            <a:xfrm>
              <a:off x="-175851" y="4063686"/>
              <a:ext cx="1158395" cy="1071481"/>
            </a:xfrm>
            <a:custGeom>
              <a:rect b="b" l="l" r="r" t="t"/>
              <a:pathLst>
                <a:path extrusionOk="0" h="22548" w="24377">
                  <a:moveTo>
                    <a:pt x="13972" y="0"/>
                  </a:moveTo>
                  <a:cubicBezTo>
                    <a:pt x="13917" y="0"/>
                    <a:pt x="13862" y="1"/>
                    <a:pt x="13807" y="3"/>
                  </a:cubicBezTo>
                  <a:cubicBezTo>
                    <a:pt x="11913" y="84"/>
                    <a:pt x="10141" y="1225"/>
                    <a:pt x="9001" y="2752"/>
                  </a:cubicBezTo>
                  <a:cubicBezTo>
                    <a:pt x="8023" y="4056"/>
                    <a:pt x="7677" y="5624"/>
                    <a:pt x="7371" y="7233"/>
                  </a:cubicBezTo>
                  <a:cubicBezTo>
                    <a:pt x="7473" y="5420"/>
                    <a:pt x="6109" y="3526"/>
                    <a:pt x="4255" y="3241"/>
                  </a:cubicBezTo>
                  <a:cubicBezTo>
                    <a:pt x="4104" y="3219"/>
                    <a:pt x="3951" y="3208"/>
                    <a:pt x="3800" y="3208"/>
                  </a:cubicBezTo>
                  <a:cubicBezTo>
                    <a:pt x="1857" y="3208"/>
                    <a:pt x="0" y="4964"/>
                    <a:pt x="19" y="6948"/>
                  </a:cubicBezTo>
                  <a:cubicBezTo>
                    <a:pt x="1058" y="8047"/>
                    <a:pt x="1710" y="8638"/>
                    <a:pt x="1710" y="10145"/>
                  </a:cubicBezTo>
                  <a:cubicBezTo>
                    <a:pt x="1730" y="14137"/>
                    <a:pt x="1669" y="18495"/>
                    <a:pt x="1669" y="22548"/>
                  </a:cubicBezTo>
                  <a:lnTo>
                    <a:pt x="22157" y="22548"/>
                  </a:lnTo>
                  <a:cubicBezTo>
                    <a:pt x="22320" y="22446"/>
                    <a:pt x="22483" y="22324"/>
                    <a:pt x="22646" y="22201"/>
                  </a:cubicBezTo>
                  <a:cubicBezTo>
                    <a:pt x="23664" y="21387"/>
                    <a:pt x="24377" y="20124"/>
                    <a:pt x="24316" y="18821"/>
                  </a:cubicBezTo>
                  <a:cubicBezTo>
                    <a:pt x="24275" y="17517"/>
                    <a:pt x="23358" y="16234"/>
                    <a:pt x="22096" y="15949"/>
                  </a:cubicBezTo>
                  <a:cubicBezTo>
                    <a:pt x="21906" y="15906"/>
                    <a:pt x="21704" y="15886"/>
                    <a:pt x="21496" y="15886"/>
                  </a:cubicBezTo>
                  <a:cubicBezTo>
                    <a:pt x="20814" y="15886"/>
                    <a:pt x="20076" y="16109"/>
                    <a:pt x="19530" y="16499"/>
                  </a:cubicBezTo>
                  <a:cubicBezTo>
                    <a:pt x="19631" y="15929"/>
                    <a:pt x="19509" y="15297"/>
                    <a:pt x="19122" y="14849"/>
                  </a:cubicBezTo>
                  <a:cubicBezTo>
                    <a:pt x="18661" y="14277"/>
                    <a:pt x="17914" y="14006"/>
                    <a:pt x="17157" y="14006"/>
                  </a:cubicBezTo>
                  <a:cubicBezTo>
                    <a:pt x="17079" y="14006"/>
                    <a:pt x="17001" y="14009"/>
                    <a:pt x="16923" y="14014"/>
                  </a:cubicBezTo>
                  <a:cubicBezTo>
                    <a:pt x="17737" y="13139"/>
                    <a:pt x="18450" y="12181"/>
                    <a:pt x="18980" y="11102"/>
                  </a:cubicBezTo>
                  <a:cubicBezTo>
                    <a:pt x="20100" y="8903"/>
                    <a:pt x="20426" y="6235"/>
                    <a:pt x="19509" y="3954"/>
                  </a:cubicBezTo>
                  <a:cubicBezTo>
                    <a:pt x="18613" y="1724"/>
                    <a:pt x="16374" y="0"/>
                    <a:pt x="13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-175851" y="4323953"/>
              <a:ext cx="901930" cy="811214"/>
            </a:xfrm>
            <a:custGeom>
              <a:rect b="b" l="l" r="r" t="t"/>
              <a:pathLst>
                <a:path extrusionOk="0" h="17071" w="18980">
                  <a:moveTo>
                    <a:pt x="10913" y="1"/>
                  </a:moveTo>
                  <a:cubicBezTo>
                    <a:pt x="10860" y="1"/>
                    <a:pt x="10806" y="2"/>
                    <a:pt x="10752" y="4"/>
                  </a:cubicBezTo>
                  <a:cubicBezTo>
                    <a:pt x="9265" y="65"/>
                    <a:pt x="7901" y="961"/>
                    <a:pt x="7005" y="2143"/>
                  </a:cubicBezTo>
                  <a:cubicBezTo>
                    <a:pt x="6251" y="3161"/>
                    <a:pt x="5966" y="4383"/>
                    <a:pt x="5742" y="5625"/>
                  </a:cubicBezTo>
                  <a:cubicBezTo>
                    <a:pt x="5824" y="4199"/>
                    <a:pt x="4744" y="2733"/>
                    <a:pt x="3319" y="2530"/>
                  </a:cubicBezTo>
                  <a:cubicBezTo>
                    <a:pt x="3198" y="2511"/>
                    <a:pt x="3078" y="2503"/>
                    <a:pt x="2957" y="2503"/>
                  </a:cubicBezTo>
                  <a:cubicBezTo>
                    <a:pt x="1449" y="2503"/>
                    <a:pt x="1" y="3873"/>
                    <a:pt x="19" y="5401"/>
                  </a:cubicBezTo>
                  <a:cubicBezTo>
                    <a:pt x="834" y="6256"/>
                    <a:pt x="1323" y="6725"/>
                    <a:pt x="1343" y="7886"/>
                  </a:cubicBezTo>
                  <a:cubicBezTo>
                    <a:pt x="1364" y="10839"/>
                    <a:pt x="1303" y="14056"/>
                    <a:pt x="1303" y="17071"/>
                  </a:cubicBezTo>
                  <a:lnTo>
                    <a:pt x="17860" y="17071"/>
                  </a:lnTo>
                  <a:cubicBezTo>
                    <a:pt x="18532" y="16439"/>
                    <a:pt x="18980" y="15563"/>
                    <a:pt x="18939" y="14647"/>
                  </a:cubicBezTo>
                  <a:cubicBezTo>
                    <a:pt x="18898" y="13629"/>
                    <a:pt x="18186" y="12631"/>
                    <a:pt x="17188" y="12407"/>
                  </a:cubicBezTo>
                  <a:cubicBezTo>
                    <a:pt x="17042" y="12373"/>
                    <a:pt x="16883" y="12356"/>
                    <a:pt x="16718" y="12356"/>
                  </a:cubicBezTo>
                  <a:cubicBezTo>
                    <a:pt x="16194" y="12356"/>
                    <a:pt x="15610" y="12525"/>
                    <a:pt x="15192" y="12834"/>
                  </a:cubicBezTo>
                  <a:cubicBezTo>
                    <a:pt x="15273" y="12386"/>
                    <a:pt x="15192" y="11898"/>
                    <a:pt x="14886" y="11551"/>
                  </a:cubicBezTo>
                  <a:cubicBezTo>
                    <a:pt x="14513" y="11103"/>
                    <a:pt x="13934" y="10895"/>
                    <a:pt x="13337" y="10895"/>
                  </a:cubicBezTo>
                  <a:cubicBezTo>
                    <a:pt x="13284" y="10895"/>
                    <a:pt x="13230" y="10896"/>
                    <a:pt x="13176" y="10900"/>
                  </a:cubicBezTo>
                  <a:cubicBezTo>
                    <a:pt x="13807" y="10228"/>
                    <a:pt x="14357" y="9474"/>
                    <a:pt x="14785" y="8639"/>
                  </a:cubicBezTo>
                  <a:cubicBezTo>
                    <a:pt x="15640" y="6928"/>
                    <a:pt x="15905" y="4851"/>
                    <a:pt x="15192" y="3079"/>
                  </a:cubicBezTo>
                  <a:cubicBezTo>
                    <a:pt x="14499" y="1357"/>
                    <a:pt x="12767" y="1"/>
                    <a:pt x="10913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-175851" y="4063686"/>
              <a:ext cx="1158395" cy="1071481"/>
            </a:xfrm>
            <a:custGeom>
              <a:rect b="b" l="l" r="r" t="t"/>
              <a:pathLst>
                <a:path extrusionOk="0" h="22548" w="24377">
                  <a:moveTo>
                    <a:pt x="13972" y="0"/>
                  </a:moveTo>
                  <a:cubicBezTo>
                    <a:pt x="13917" y="0"/>
                    <a:pt x="13862" y="1"/>
                    <a:pt x="13807" y="3"/>
                  </a:cubicBezTo>
                  <a:cubicBezTo>
                    <a:pt x="11913" y="84"/>
                    <a:pt x="10141" y="1225"/>
                    <a:pt x="9001" y="2752"/>
                  </a:cubicBezTo>
                  <a:cubicBezTo>
                    <a:pt x="8023" y="4056"/>
                    <a:pt x="7677" y="5624"/>
                    <a:pt x="7371" y="7233"/>
                  </a:cubicBezTo>
                  <a:cubicBezTo>
                    <a:pt x="7473" y="5420"/>
                    <a:pt x="6109" y="3526"/>
                    <a:pt x="4255" y="3241"/>
                  </a:cubicBezTo>
                  <a:cubicBezTo>
                    <a:pt x="4104" y="3219"/>
                    <a:pt x="3951" y="3208"/>
                    <a:pt x="3800" y="3208"/>
                  </a:cubicBezTo>
                  <a:cubicBezTo>
                    <a:pt x="1857" y="3208"/>
                    <a:pt x="0" y="4964"/>
                    <a:pt x="19" y="6948"/>
                  </a:cubicBezTo>
                  <a:cubicBezTo>
                    <a:pt x="1058" y="8047"/>
                    <a:pt x="1710" y="8638"/>
                    <a:pt x="1710" y="10145"/>
                  </a:cubicBezTo>
                  <a:cubicBezTo>
                    <a:pt x="1730" y="14137"/>
                    <a:pt x="1669" y="18495"/>
                    <a:pt x="1669" y="22548"/>
                  </a:cubicBezTo>
                  <a:lnTo>
                    <a:pt x="22157" y="22548"/>
                  </a:lnTo>
                  <a:cubicBezTo>
                    <a:pt x="22320" y="22446"/>
                    <a:pt x="22483" y="22324"/>
                    <a:pt x="22646" y="22201"/>
                  </a:cubicBezTo>
                  <a:cubicBezTo>
                    <a:pt x="23664" y="21387"/>
                    <a:pt x="24377" y="20124"/>
                    <a:pt x="24316" y="18821"/>
                  </a:cubicBezTo>
                  <a:cubicBezTo>
                    <a:pt x="24275" y="17517"/>
                    <a:pt x="23358" y="16234"/>
                    <a:pt x="22096" y="15949"/>
                  </a:cubicBezTo>
                  <a:cubicBezTo>
                    <a:pt x="21906" y="15906"/>
                    <a:pt x="21704" y="15886"/>
                    <a:pt x="21496" y="15886"/>
                  </a:cubicBezTo>
                  <a:cubicBezTo>
                    <a:pt x="20814" y="15886"/>
                    <a:pt x="20076" y="16109"/>
                    <a:pt x="19530" y="16499"/>
                  </a:cubicBezTo>
                  <a:cubicBezTo>
                    <a:pt x="19631" y="15929"/>
                    <a:pt x="19509" y="15297"/>
                    <a:pt x="19122" y="14849"/>
                  </a:cubicBezTo>
                  <a:cubicBezTo>
                    <a:pt x="18661" y="14277"/>
                    <a:pt x="17914" y="14006"/>
                    <a:pt x="17157" y="14006"/>
                  </a:cubicBezTo>
                  <a:cubicBezTo>
                    <a:pt x="17079" y="14006"/>
                    <a:pt x="17001" y="14009"/>
                    <a:pt x="16923" y="14014"/>
                  </a:cubicBezTo>
                  <a:cubicBezTo>
                    <a:pt x="17737" y="13139"/>
                    <a:pt x="18450" y="12181"/>
                    <a:pt x="18980" y="11102"/>
                  </a:cubicBezTo>
                  <a:cubicBezTo>
                    <a:pt x="20100" y="8903"/>
                    <a:pt x="20426" y="6235"/>
                    <a:pt x="19509" y="3954"/>
                  </a:cubicBezTo>
                  <a:cubicBezTo>
                    <a:pt x="18613" y="1724"/>
                    <a:pt x="16374" y="0"/>
                    <a:pt x="13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-175851" y="4323953"/>
              <a:ext cx="901930" cy="811214"/>
            </a:xfrm>
            <a:custGeom>
              <a:rect b="b" l="l" r="r" t="t"/>
              <a:pathLst>
                <a:path extrusionOk="0" h="17071" w="18980">
                  <a:moveTo>
                    <a:pt x="10913" y="1"/>
                  </a:moveTo>
                  <a:cubicBezTo>
                    <a:pt x="10860" y="1"/>
                    <a:pt x="10806" y="2"/>
                    <a:pt x="10752" y="4"/>
                  </a:cubicBezTo>
                  <a:cubicBezTo>
                    <a:pt x="9265" y="65"/>
                    <a:pt x="7901" y="961"/>
                    <a:pt x="7005" y="2143"/>
                  </a:cubicBezTo>
                  <a:cubicBezTo>
                    <a:pt x="6251" y="3161"/>
                    <a:pt x="5966" y="4383"/>
                    <a:pt x="5742" y="5625"/>
                  </a:cubicBezTo>
                  <a:cubicBezTo>
                    <a:pt x="5824" y="4199"/>
                    <a:pt x="4744" y="2733"/>
                    <a:pt x="3319" y="2530"/>
                  </a:cubicBezTo>
                  <a:cubicBezTo>
                    <a:pt x="3198" y="2511"/>
                    <a:pt x="3078" y="2503"/>
                    <a:pt x="2957" y="2503"/>
                  </a:cubicBezTo>
                  <a:cubicBezTo>
                    <a:pt x="1449" y="2503"/>
                    <a:pt x="1" y="3873"/>
                    <a:pt x="19" y="5401"/>
                  </a:cubicBezTo>
                  <a:cubicBezTo>
                    <a:pt x="834" y="6256"/>
                    <a:pt x="1323" y="6725"/>
                    <a:pt x="1343" y="7886"/>
                  </a:cubicBezTo>
                  <a:cubicBezTo>
                    <a:pt x="1364" y="10839"/>
                    <a:pt x="1303" y="14056"/>
                    <a:pt x="1303" y="17071"/>
                  </a:cubicBezTo>
                  <a:lnTo>
                    <a:pt x="17860" y="17071"/>
                  </a:lnTo>
                  <a:cubicBezTo>
                    <a:pt x="18532" y="16439"/>
                    <a:pt x="18980" y="15563"/>
                    <a:pt x="18939" y="14647"/>
                  </a:cubicBezTo>
                  <a:cubicBezTo>
                    <a:pt x="18898" y="13629"/>
                    <a:pt x="18186" y="12631"/>
                    <a:pt x="17188" y="12407"/>
                  </a:cubicBezTo>
                  <a:cubicBezTo>
                    <a:pt x="17042" y="12373"/>
                    <a:pt x="16883" y="12356"/>
                    <a:pt x="16718" y="12356"/>
                  </a:cubicBezTo>
                  <a:cubicBezTo>
                    <a:pt x="16194" y="12356"/>
                    <a:pt x="15610" y="12525"/>
                    <a:pt x="15192" y="12834"/>
                  </a:cubicBezTo>
                  <a:cubicBezTo>
                    <a:pt x="15273" y="12386"/>
                    <a:pt x="15192" y="11898"/>
                    <a:pt x="14886" y="11551"/>
                  </a:cubicBezTo>
                  <a:cubicBezTo>
                    <a:pt x="14513" y="11103"/>
                    <a:pt x="13934" y="10895"/>
                    <a:pt x="13337" y="10895"/>
                  </a:cubicBezTo>
                  <a:cubicBezTo>
                    <a:pt x="13284" y="10895"/>
                    <a:pt x="13230" y="10896"/>
                    <a:pt x="13176" y="10900"/>
                  </a:cubicBezTo>
                  <a:cubicBezTo>
                    <a:pt x="13807" y="10228"/>
                    <a:pt x="14357" y="9474"/>
                    <a:pt x="14785" y="8639"/>
                  </a:cubicBezTo>
                  <a:cubicBezTo>
                    <a:pt x="15640" y="6928"/>
                    <a:pt x="15905" y="4851"/>
                    <a:pt x="15192" y="3079"/>
                  </a:cubicBezTo>
                  <a:cubicBezTo>
                    <a:pt x="14499" y="1357"/>
                    <a:pt x="12767" y="1"/>
                    <a:pt x="10913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9" name="Google Shape;219;p19"/>
          <p:cNvSpPr/>
          <p:nvPr/>
        </p:nvSpPr>
        <p:spPr>
          <a:xfrm flipH="1" rot="-10443356">
            <a:off x="181785" y="29915"/>
            <a:ext cx="9538902" cy="580582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8037976" y="830049"/>
            <a:ext cx="2149488" cy="541781"/>
          </a:xfrm>
          <a:custGeom>
            <a:rect b="b" l="l" r="r" t="t"/>
            <a:pathLst>
              <a:path extrusionOk="0" h="9615" w="38147">
                <a:moveTo>
                  <a:pt x="19344" y="1"/>
                </a:moveTo>
                <a:cubicBezTo>
                  <a:pt x="18349" y="1"/>
                  <a:pt x="17388" y="683"/>
                  <a:pt x="16941" y="1596"/>
                </a:cubicBezTo>
                <a:cubicBezTo>
                  <a:pt x="16570" y="2361"/>
                  <a:pt x="16524" y="3334"/>
                  <a:pt x="16686" y="4238"/>
                </a:cubicBezTo>
                <a:cubicBezTo>
                  <a:pt x="16408" y="3635"/>
                  <a:pt x="15968" y="3149"/>
                  <a:pt x="15389" y="2871"/>
                </a:cubicBezTo>
                <a:cubicBezTo>
                  <a:pt x="15069" y="2723"/>
                  <a:pt x="14715" y="2651"/>
                  <a:pt x="14361" y="2651"/>
                </a:cubicBezTo>
                <a:cubicBezTo>
                  <a:pt x="13713" y="2651"/>
                  <a:pt x="13065" y="2893"/>
                  <a:pt x="12631" y="3357"/>
                </a:cubicBezTo>
                <a:cubicBezTo>
                  <a:pt x="12005" y="4029"/>
                  <a:pt x="11889" y="5142"/>
                  <a:pt x="12376" y="5930"/>
                </a:cubicBezTo>
                <a:cubicBezTo>
                  <a:pt x="12081" y="5568"/>
                  <a:pt x="11616" y="5439"/>
                  <a:pt x="11119" y="5439"/>
                </a:cubicBezTo>
                <a:cubicBezTo>
                  <a:pt x="10757" y="5439"/>
                  <a:pt x="10377" y="5508"/>
                  <a:pt x="10035" y="5605"/>
                </a:cubicBezTo>
                <a:cubicBezTo>
                  <a:pt x="9154" y="5837"/>
                  <a:pt x="8691" y="6764"/>
                  <a:pt x="8691" y="7691"/>
                </a:cubicBezTo>
                <a:cubicBezTo>
                  <a:pt x="7864" y="7378"/>
                  <a:pt x="6980" y="7231"/>
                  <a:pt x="6086" y="7231"/>
                </a:cubicBezTo>
                <a:cubicBezTo>
                  <a:pt x="3873" y="7231"/>
                  <a:pt x="1601" y="8129"/>
                  <a:pt x="0" y="9615"/>
                </a:cubicBezTo>
                <a:lnTo>
                  <a:pt x="38147" y="9615"/>
                </a:lnTo>
                <a:cubicBezTo>
                  <a:pt x="36988" y="8479"/>
                  <a:pt x="35829" y="7343"/>
                  <a:pt x="34485" y="6440"/>
                </a:cubicBezTo>
                <a:cubicBezTo>
                  <a:pt x="33118" y="5559"/>
                  <a:pt x="31565" y="4910"/>
                  <a:pt x="29943" y="4864"/>
                </a:cubicBezTo>
                <a:cubicBezTo>
                  <a:pt x="29895" y="4862"/>
                  <a:pt x="29847" y="4862"/>
                  <a:pt x="29798" y="4862"/>
                </a:cubicBezTo>
                <a:cubicBezTo>
                  <a:pt x="28217" y="4862"/>
                  <a:pt x="26530" y="5597"/>
                  <a:pt x="25562" y="6834"/>
                </a:cubicBezTo>
                <a:cubicBezTo>
                  <a:pt x="25586" y="6301"/>
                  <a:pt x="25632" y="5768"/>
                  <a:pt x="25539" y="5234"/>
                </a:cubicBezTo>
                <a:cubicBezTo>
                  <a:pt x="25447" y="4725"/>
                  <a:pt x="25168" y="4215"/>
                  <a:pt x="24728" y="3913"/>
                </a:cubicBezTo>
                <a:cubicBezTo>
                  <a:pt x="24476" y="3745"/>
                  <a:pt x="24176" y="3668"/>
                  <a:pt x="23872" y="3668"/>
                </a:cubicBezTo>
                <a:cubicBezTo>
                  <a:pt x="23505" y="3668"/>
                  <a:pt x="23132" y="3780"/>
                  <a:pt x="22828" y="3983"/>
                </a:cubicBezTo>
                <a:cubicBezTo>
                  <a:pt x="22272" y="4377"/>
                  <a:pt x="22086" y="4980"/>
                  <a:pt x="21947" y="5652"/>
                </a:cubicBezTo>
                <a:cubicBezTo>
                  <a:pt x="22063" y="4539"/>
                  <a:pt x="22202" y="3427"/>
                  <a:pt x="21924" y="2338"/>
                </a:cubicBezTo>
                <a:cubicBezTo>
                  <a:pt x="21646" y="1272"/>
                  <a:pt x="20858" y="252"/>
                  <a:pt x="19769" y="43"/>
                </a:cubicBezTo>
                <a:cubicBezTo>
                  <a:pt x="19627" y="14"/>
                  <a:pt x="19485" y="1"/>
                  <a:pt x="193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-199797" y="3824558"/>
            <a:ext cx="9618724" cy="1319297"/>
            <a:chOff x="-199797" y="3824558"/>
            <a:chExt cx="9618724" cy="1319297"/>
          </a:xfrm>
        </p:grpSpPr>
        <p:grpSp>
          <p:nvGrpSpPr>
            <p:cNvPr id="222" name="Google Shape;222;p19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19"/>
            <p:cNvSpPr/>
            <p:nvPr/>
          </p:nvSpPr>
          <p:spPr>
            <a:xfrm flipH="1">
              <a:off x="-199797" y="4307251"/>
              <a:ext cx="1006995" cy="627068"/>
            </a:xfrm>
            <a:custGeom>
              <a:rect b="b" l="l" r="r" t="t"/>
              <a:pathLst>
                <a:path extrusionOk="0" h="9119" w="14644">
                  <a:moveTo>
                    <a:pt x="7694" y="1"/>
                  </a:moveTo>
                  <a:cubicBezTo>
                    <a:pt x="7621" y="1"/>
                    <a:pt x="7548" y="6"/>
                    <a:pt x="7475" y="15"/>
                  </a:cubicBezTo>
                  <a:cubicBezTo>
                    <a:pt x="6395" y="158"/>
                    <a:pt x="5703" y="1319"/>
                    <a:pt x="5703" y="2398"/>
                  </a:cubicBezTo>
                  <a:cubicBezTo>
                    <a:pt x="5703" y="3274"/>
                    <a:pt x="5968" y="4048"/>
                    <a:pt x="6334" y="4842"/>
                  </a:cubicBezTo>
                  <a:cubicBezTo>
                    <a:pt x="6125" y="4619"/>
                    <a:pt x="5831" y="4492"/>
                    <a:pt x="5542" y="4492"/>
                  </a:cubicBezTo>
                  <a:cubicBezTo>
                    <a:pt x="5408" y="4492"/>
                    <a:pt x="5275" y="4519"/>
                    <a:pt x="5153" y="4577"/>
                  </a:cubicBezTo>
                  <a:cubicBezTo>
                    <a:pt x="4762" y="5022"/>
                    <a:pt x="4572" y="5544"/>
                    <a:pt x="4693" y="6090"/>
                  </a:cubicBezTo>
                  <a:lnTo>
                    <a:pt x="4693" y="6090"/>
                  </a:lnTo>
                  <a:cubicBezTo>
                    <a:pt x="4412" y="5270"/>
                    <a:pt x="3834" y="4545"/>
                    <a:pt x="3035" y="4211"/>
                  </a:cubicBezTo>
                  <a:cubicBezTo>
                    <a:pt x="2758" y="4092"/>
                    <a:pt x="2454" y="4033"/>
                    <a:pt x="2150" y="4033"/>
                  </a:cubicBezTo>
                  <a:cubicBezTo>
                    <a:pt x="1513" y="4033"/>
                    <a:pt x="875" y="4291"/>
                    <a:pt x="489" y="4801"/>
                  </a:cubicBezTo>
                  <a:cubicBezTo>
                    <a:pt x="0" y="5453"/>
                    <a:pt x="0" y="6370"/>
                    <a:pt x="245" y="7164"/>
                  </a:cubicBezTo>
                  <a:cubicBezTo>
                    <a:pt x="469" y="7897"/>
                    <a:pt x="876" y="8569"/>
                    <a:pt x="1446" y="9119"/>
                  </a:cubicBezTo>
                  <a:lnTo>
                    <a:pt x="13951" y="9119"/>
                  </a:lnTo>
                  <a:cubicBezTo>
                    <a:pt x="14277" y="8426"/>
                    <a:pt x="14480" y="7693"/>
                    <a:pt x="14562" y="6940"/>
                  </a:cubicBezTo>
                  <a:cubicBezTo>
                    <a:pt x="14643" y="6308"/>
                    <a:pt x="14623" y="5616"/>
                    <a:pt x="14338" y="5046"/>
                  </a:cubicBezTo>
                  <a:cubicBezTo>
                    <a:pt x="14073" y="4455"/>
                    <a:pt x="13503" y="3987"/>
                    <a:pt x="12851" y="3966"/>
                  </a:cubicBezTo>
                  <a:cubicBezTo>
                    <a:pt x="12362" y="3966"/>
                    <a:pt x="11894" y="4272"/>
                    <a:pt x="11731" y="4720"/>
                  </a:cubicBezTo>
                  <a:cubicBezTo>
                    <a:pt x="11690" y="4211"/>
                    <a:pt x="11283" y="3722"/>
                    <a:pt x="10774" y="3661"/>
                  </a:cubicBezTo>
                  <a:cubicBezTo>
                    <a:pt x="10746" y="3658"/>
                    <a:pt x="10718" y="3657"/>
                    <a:pt x="10691" y="3657"/>
                  </a:cubicBezTo>
                  <a:cubicBezTo>
                    <a:pt x="10317" y="3657"/>
                    <a:pt x="9987" y="3909"/>
                    <a:pt x="9817" y="4231"/>
                  </a:cubicBezTo>
                  <a:cubicBezTo>
                    <a:pt x="9939" y="3417"/>
                    <a:pt x="10020" y="2602"/>
                    <a:pt x="9776" y="1808"/>
                  </a:cubicBezTo>
                  <a:cubicBezTo>
                    <a:pt x="9511" y="860"/>
                    <a:pt x="8663" y="1"/>
                    <a:pt x="7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 flipH="1">
              <a:off x="-119961" y="4474010"/>
              <a:ext cx="781514" cy="460313"/>
            </a:xfrm>
            <a:custGeom>
              <a:rect b="b" l="l" r="r" t="t"/>
              <a:pathLst>
                <a:path extrusionOk="0" h="6694" w="11365">
                  <a:moveTo>
                    <a:pt x="5988" y="0"/>
                  </a:moveTo>
                  <a:cubicBezTo>
                    <a:pt x="5928" y="0"/>
                    <a:pt x="5866" y="5"/>
                    <a:pt x="5805" y="14"/>
                  </a:cubicBezTo>
                  <a:cubicBezTo>
                    <a:pt x="4970" y="116"/>
                    <a:pt x="4440" y="1012"/>
                    <a:pt x="4440" y="1847"/>
                  </a:cubicBezTo>
                  <a:cubicBezTo>
                    <a:pt x="4440" y="2539"/>
                    <a:pt x="4644" y="3130"/>
                    <a:pt x="4929" y="3741"/>
                  </a:cubicBezTo>
                  <a:cubicBezTo>
                    <a:pt x="4766" y="3578"/>
                    <a:pt x="4549" y="3478"/>
                    <a:pt x="4331" y="3478"/>
                  </a:cubicBezTo>
                  <a:cubicBezTo>
                    <a:pt x="4223" y="3478"/>
                    <a:pt x="4114" y="3503"/>
                    <a:pt x="4012" y="3558"/>
                  </a:cubicBezTo>
                  <a:cubicBezTo>
                    <a:pt x="3700" y="3907"/>
                    <a:pt x="3553" y="4323"/>
                    <a:pt x="3663" y="4760"/>
                  </a:cubicBezTo>
                  <a:lnTo>
                    <a:pt x="3663" y="4760"/>
                  </a:lnTo>
                  <a:cubicBezTo>
                    <a:pt x="3440" y="4104"/>
                    <a:pt x="2990" y="3518"/>
                    <a:pt x="2363" y="3252"/>
                  </a:cubicBezTo>
                  <a:cubicBezTo>
                    <a:pt x="2147" y="3161"/>
                    <a:pt x="1913" y="3115"/>
                    <a:pt x="1680" y="3115"/>
                  </a:cubicBezTo>
                  <a:cubicBezTo>
                    <a:pt x="1184" y="3115"/>
                    <a:pt x="692" y="3319"/>
                    <a:pt x="387" y="3720"/>
                  </a:cubicBezTo>
                  <a:cubicBezTo>
                    <a:pt x="0" y="4230"/>
                    <a:pt x="21" y="4942"/>
                    <a:pt x="204" y="5553"/>
                  </a:cubicBezTo>
                  <a:cubicBezTo>
                    <a:pt x="326" y="5961"/>
                    <a:pt x="530" y="6348"/>
                    <a:pt x="795" y="6694"/>
                  </a:cubicBezTo>
                  <a:lnTo>
                    <a:pt x="10977" y="6694"/>
                  </a:lnTo>
                  <a:cubicBezTo>
                    <a:pt x="11140" y="6266"/>
                    <a:pt x="11242" y="5818"/>
                    <a:pt x="11303" y="5370"/>
                  </a:cubicBezTo>
                  <a:cubicBezTo>
                    <a:pt x="11364" y="4881"/>
                    <a:pt x="11344" y="4352"/>
                    <a:pt x="11140" y="3904"/>
                  </a:cubicBezTo>
                  <a:cubicBezTo>
                    <a:pt x="10916" y="3456"/>
                    <a:pt x="10468" y="3069"/>
                    <a:pt x="9980" y="3069"/>
                  </a:cubicBezTo>
                  <a:cubicBezTo>
                    <a:pt x="9593" y="3069"/>
                    <a:pt x="9226" y="3313"/>
                    <a:pt x="9104" y="3659"/>
                  </a:cubicBezTo>
                  <a:cubicBezTo>
                    <a:pt x="9063" y="3272"/>
                    <a:pt x="8758" y="2886"/>
                    <a:pt x="8371" y="2845"/>
                  </a:cubicBezTo>
                  <a:cubicBezTo>
                    <a:pt x="8343" y="2841"/>
                    <a:pt x="8315" y="2840"/>
                    <a:pt x="8287" y="2840"/>
                  </a:cubicBezTo>
                  <a:cubicBezTo>
                    <a:pt x="7997" y="2840"/>
                    <a:pt x="7747" y="3031"/>
                    <a:pt x="7617" y="3272"/>
                  </a:cubicBezTo>
                  <a:cubicBezTo>
                    <a:pt x="7719" y="2641"/>
                    <a:pt x="7780" y="2010"/>
                    <a:pt x="7597" y="1399"/>
                  </a:cubicBezTo>
                  <a:cubicBezTo>
                    <a:pt x="7390" y="665"/>
                    <a:pt x="6730" y="0"/>
                    <a:pt x="5988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8676047" y="3824558"/>
              <a:ext cx="742881" cy="1136451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8519425" y="4280538"/>
              <a:ext cx="444809" cy="680476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8519425" y="4280538"/>
              <a:ext cx="444809" cy="680476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rgbClr val="FFFFFF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5332400" y="1372863"/>
            <a:ext cx="33867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32" name="Google Shape;232;p20"/>
          <p:cNvSpPr txBox="1"/>
          <p:nvPr>
            <p:ph idx="1" type="subTitle"/>
          </p:nvPr>
        </p:nvSpPr>
        <p:spPr>
          <a:xfrm>
            <a:off x="5502050" y="2433213"/>
            <a:ext cx="3047400" cy="12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13225" y="2338500"/>
            <a:ext cx="2541900" cy="13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713225" y="1139100"/>
            <a:ext cx="2541900" cy="82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Raleway ExtraBold"/>
              <a:buNone/>
              <a:defRPr sz="48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13225" y="3654975"/>
            <a:ext cx="2541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4630675" y="1254050"/>
            <a:ext cx="3897300" cy="13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5" name="Google Shape;235;p21"/>
          <p:cNvSpPr txBox="1"/>
          <p:nvPr>
            <p:ph idx="1" type="subTitle"/>
          </p:nvPr>
        </p:nvSpPr>
        <p:spPr>
          <a:xfrm>
            <a:off x="5099275" y="2723150"/>
            <a:ext cx="3428700" cy="12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030">
          <p15:clr>
            <a:srgbClr val="FA7B17"/>
          </p15:clr>
        </p15:guide>
        <p15:guide id="2" orient="horz" pos="191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4883525" y="1571413"/>
            <a:ext cx="35472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>
            <a:off x="4942775" y="2289825"/>
            <a:ext cx="34287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type="title"/>
          </p:nvPr>
        </p:nvSpPr>
        <p:spPr>
          <a:xfrm>
            <a:off x="5089075" y="1370350"/>
            <a:ext cx="33417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1" name="Google Shape;241;p23"/>
          <p:cNvSpPr txBox="1"/>
          <p:nvPr>
            <p:ph idx="1" type="subTitle"/>
          </p:nvPr>
        </p:nvSpPr>
        <p:spPr>
          <a:xfrm>
            <a:off x="5089075" y="2520900"/>
            <a:ext cx="334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42" name="Google Shape;242;p23"/>
          <p:cNvSpPr/>
          <p:nvPr/>
        </p:nvSpPr>
        <p:spPr>
          <a:xfrm>
            <a:off x="7818512" y="717152"/>
            <a:ext cx="1635934" cy="412339"/>
          </a:xfrm>
          <a:custGeom>
            <a:rect b="b" l="l" r="r" t="t"/>
            <a:pathLst>
              <a:path extrusionOk="0" h="9615" w="38147">
                <a:moveTo>
                  <a:pt x="19344" y="1"/>
                </a:moveTo>
                <a:cubicBezTo>
                  <a:pt x="18349" y="1"/>
                  <a:pt x="17388" y="683"/>
                  <a:pt x="16941" y="1596"/>
                </a:cubicBezTo>
                <a:cubicBezTo>
                  <a:pt x="16570" y="2361"/>
                  <a:pt x="16524" y="3334"/>
                  <a:pt x="16686" y="4238"/>
                </a:cubicBezTo>
                <a:cubicBezTo>
                  <a:pt x="16408" y="3635"/>
                  <a:pt x="15968" y="3149"/>
                  <a:pt x="15389" y="2871"/>
                </a:cubicBezTo>
                <a:cubicBezTo>
                  <a:pt x="15069" y="2723"/>
                  <a:pt x="14715" y="2651"/>
                  <a:pt x="14361" y="2651"/>
                </a:cubicBezTo>
                <a:cubicBezTo>
                  <a:pt x="13713" y="2651"/>
                  <a:pt x="13065" y="2893"/>
                  <a:pt x="12631" y="3357"/>
                </a:cubicBezTo>
                <a:cubicBezTo>
                  <a:pt x="12005" y="4029"/>
                  <a:pt x="11889" y="5142"/>
                  <a:pt x="12376" y="5930"/>
                </a:cubicBezTo>
                <a:cubicBezTo>
                  <a:pt x="12081" y="5568"/>
                  <a:pt x="11616" y="5439"/>
                  <a:pt x="11119" y="5439"/>
                </a:cubicBezTo>
                <a:cubicBezTo>
                  <a:pt x="10757" y="5439"/>
                  <a:pt x="10377" y="5508"/>
                  <a:pt x="10035" y="5605"/>
                </a:cubicBezTo>
                <a:cubicBezTo>
                  <a:pt x="9154" y="5837"/>
                  <a:pt x="8691" y="6764"/>
                  <a:pt x="8691" y="7691"/>
                </a:cubicBezTo>
                <a:cubicBezTo>
                  <a:pt x="7864" y="7378"/>
                  <a:pt x="6980" y="7231"/>
                  <a:pt x="6086" y="7231"/>
                </a:cubicBezTo>
                <a:cubicBezTo>
                  <a:pt x="3873" y="7231"/>
                  <a:pt x="1601" y="8129"/>
                  <a:pt x="0" y="9615"/>
                </a:cubicBezTo>
                <a:lnTo>
                  <a:pt x="38147" y="9615"/>
                </a:lnTo>
                <a:cubicBezTo>
                  <a:pt x="36988" y="8479"/>
                  <a:pt x="35829" y="7343"/>
                  <a:pt x="34485" y="6440"/>
                </a:cubicBezTo>
                <a:cubicBezTo>
                  <a:pt x="33118" y="5559"/>
                  <a:pt x="31565" y="4910"/>
                  <a:pt x="29943" y="4864"/>
                </a:cubicBezTo>
                <a:cubicBezTo>
                  <a:pt x="29895" y="4862"/>
                  <a:pt x="29847" y="4862"/>
                  <a:pt x="29798" y="4862"/>
                </a:cubicBezTo>
                <a:cubicBezTo>
                  <a:pt x="28217" y="4862"/>
                  <a:pt x="26530" y="5597"/>
                  <a:pt x="25562" y="6834"/>
                </a:cubicBezTo>
                <a:cubicBezTo>
                  <a:pt x="25586" y="6301"/>
                  <a:pt x="25632" y="5768"/>
                  <a:pt x="25539" y="5234"/>
                </a:cubicBezTo>
                <a:cubicBezTo>
                  <a:pt x="25447" y="4725"/>
                  <a:pt x="25168" y="4215"/>
                  <a:pt x="24728" y="3913"/>
                </a:cubicBezTo>
                <a:cubicBezTo>
                  <a:pt x="24476" y="3745"/>
                  <a:pt x="24176" y="3668"/>
                  <a:pt x="23872" y="3668"/>
                </a:cubicBezTo>
                <a:cubicBezTo>
                  <a:pt x="23505" y="3668"/>
                  <a:pt x="23132" y="3780"/>
                  <a:pt x="22828" y="3983"/>
                </a:cubicBezTo>
                <a:cubicBezTo>
                  <a:pt x="22272" y="4377"/>
                  <a:pt x="22086" y="4980"/>
                  <a:pt x="21947" y="5652"/>
                </a:cubicBezTo>
                <a:cubicBezTo>
                  <a:pt x="22063" y="4539"/>
                  <a:pt x="22202" y="3427"/>
                  <a:pt x="21924" y="2338"/>
                </a:cubicBezTo>
                <a:cubicBezTo>
                  <a:pt x="21646" y="1272"/>
                  <a:pt x="20858" y="252"/>
                  <a:pt x="19769" y="43"/>
                </a:cubicBezTo>
                <a:cubicBezTo>
                  <a:pt x="19627" y="14"/>
                  <a:pt x="19485" y="1"/>
                  <a:pt x="193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 rot="-328396">
            <a:off x="-1726551" y="-56159"/>
            <a:ext cx="9539110" cy="580594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23"/>
          <p:cNvGrpSpPr/>
          <p:nvPr/>
        </p:nvGrpSpPr>
        <p:grpSpPr>
          <a:xfrm>
            <a:off x="-48534" y="3581258"/>
            <a:ext cx="9282828" cy="1562597"/>
            <a:chOff x="-48534" y="3581258"/>
            <a:chExt cx="9282828" cy="1562597"/>
          </a:xfrm>
        </p:grpSpPr>
        <p:sp>
          <p:nvSpPr>
            <p:cNvPr id="245" name="Google Shape;245;p23"/>
            <p:cNvSpPr/>
            <p:nvPr/>
          </p:nvSpPr>
          <p:spPr>
            <a:xfrm flipH="1">
              <a:off x="8075899" y="3893011"/>
              <a:ext cx="1158395" cy="1071481"/>
            </a:xfrm>
            <a:custGeom>
              <a:rect b="b" l="l" r="r" t="t"/>
              <a:pathLst>
                <a:path extrusionOk="0" h="22548" w="24377">
                  <a:moveTo>
                    <a:pt x="13972" y="0"/>
                  </a:moveTo>
                  <a:cubicBezTo>
                    <a:pt x="13917" y="0"/>
                    <a:pt x="13862" y="1"/>
                    <a:pt x="13807" y="3"/>
                  </a:cubicBezTo>
                  <a:cubicBezTo>
                    <a:pt x="11913" y="84"/>
                    <a:pt x="10141" y="1225"/>
                    <a:pt x="9001" y="2752"/>
                  </a:cubicBezTo>
                  <a:cubicBezTo>
                    <a:pt x="8023" y="4056"/>
                    <a:pt x="7677" y="5624"/>
                    <a:pt x="7371" y="7233"/>
                  </a:cubicBezTo>
                  <a:cubicBezTo>
                    <a:pt x="7473" y="5420"/>
                    <a:pt x="6109" y="3526"/>
                    <a:pt x="4255" y="3241"/>
                  </a:cubicBezTo>
                  <a:cubicBezTo>
                    <a:pt x="4104" y="3219"/>
                    <a:pt x="3951" y="3208"/>
                    <a:pt x="3800" y="3208"/>
                  </a:cubicBezTo>
                  <a:cubicBezTo>
                    <a:pt x="1857" y="3208"/>
                    <a:pt x="0" y="4964"/>
                    <a:pt x="19" y="6948"/>
                  </a:cubicBezTo>
                  <a:cubicBezTo>
                    <a:pt x="1058" y="8047"/>
                    <a:pt x="1710" y="8638"/>
                    <a:pt x="1710" y="10145"/>
                  </a:cubicBezTo>
                  <a:cubicBezTo>
                    <a:pt x="1730" y="14137"/>
                    <a:pt x="1669" y="18495"/>
                    <a:pt x="1669" y="22548"/>
                  </a:cubicBezTo>
                  <a:lnTo>
                    <a:pt x="22157" y="22548"/>
                  </a:lnTo>
                  <a:cubicBezTo>
                    <a:pt x="22320" y="22446"/>
                    <a:pt x="22483" y="22324"/>
                    <a:pt x="22646" y="22201"/>
                  </a:cubicBezTo>
                  <a:cubicBezTo>
                    <a:pt x="23664" y="21387"/>
                    <a:pt x="24377" y="20124"/>
                    <a:pt x="24316" y="18821"/>
                  </a:cubicBezTo>
                  <a:cubicBezTo>
                    <a:pt x="24275" y="17517"/>
                    <a:pt x="23358" y="16234"/>
                    <a:pt x="22096" y="15949"/>
                  </a:cubicBezTo>
                  <a:cubicBezTo>
                    <a:pt x="21906" y="15906"/>
                    <a:pt x="21704" y="15886"/>
                    <a:pt x="21496" y="15886"/>
                  </a:cubicBezTo>
                  <a:cubicBezTo>
                    <a:pt x="20814" y="15886"/>
                    <a:pt x="20076" y="16109"/>
                    <a:pt x="19530" y="16499"/>
                  </a:cubicBezTo>
                  <a:cubicBezTo>
                    <a:pt x="19631" y="15929"/>
                    <a:pt x="19509" y="15297"/>
                    <a:pt x="19122" y="14849"/>
                  </a:cubicBezTo>
                  <a:cubicBezTo>
                    <a:pt x="18661" y="14277"/>
                    <a:pt x="17914" y="14006"/>
                    <a:pt x="17157" y="14006"/>
                  </a:cubicBezTo>
                  <a:cubicBezTo>
                    <a:pt x="17079" y="14006"/>
                    <a:pt x="17001" y="14009"/>
                    <a:pt x="16923" y="14014"/>
                  </a:cubicBezTo>
                  <a:cubicBezTo>
                    <a:pt x="17737" y="13139"/>
                    <a:pt x="18450" y="12181"/>
                    <a:pt x="18980" y="11102"/>
                  </a:cubicBezTo>
                  <a:cubicBezTo>
                    <a:pt x="20100" y="8903"/>
                    <a:pt x="20426" y="6235"/>
                    <a:pt x="19509" y="3954"/>
                  </a:cubicBezTo>
                  <a:cubicBezTo>
                    <a:pt x="18613" y="1724"/>
                    <a:pt x="16374" y="0"/>
                    <a:pt x="13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 flipH="1">
              <a:off x="8332365" y="4153278"/>
              <a:ext cx="901930" cy="811214"/>
            </a:xfrm>
            <a:custGeom>
              <a:rect b="b" l="l" r="r" t="t"/>
              <a:pathLst>
                <a:path extrusionOk="0" h="17071" w="18980">
                  <a:moveTo>
                    <a:pt x="10913" y="1"/>
                  </a:moveTo>
                  <a:cubicBezTo>
                    <a:pt x="10860" y="1"/>
                    <a:pt x="10806" y="2"/>
                    <a:pt x="10752" y="4"/>
                  </a:cubicBezTo>
                  <a:cubicBezTo>
                    <a:pt x="9265" y="65"/>
                    <a:pt x="7901" y="961"/>
                    <a:pt x="7005" y="2143"/>
                  </a:cubicBezTo>
                  <a:cubicBezTo>
                    <a:pt x="6251" y="3161"/>
                    <a:pt x="5966" y="4383"/>
                    <a:pt x="5742" y="5625"/>
                  </a:cubicBezTo>
                  <a:cubicBezTo>
                    <a:pt x="5824" y="4199"/>
                    <a:pt x="4744" y="2733"/>
                    <a:pt x="3319" y="2530"/>
                  </a:cubicBezTo>
                  <a:cubicBezTo>
                    <a:pt x="3198" y="2511"/>
                    <a:pt x="3078" y="2503"/>
                    <a:pt x="2957" y="2503"/>
                  </a:cubicBezTo>
                  <a:cubicBezTo>
                    <a:pt x="1449" y="2503"/>
                    <a:pt x="1" y="3873"/>
                    <a:pt x="19" y="5401"/>
                  </a:cubicBezTo>
                  <a:cubicBezTo>
                    <a:pt x="834" y="6256"/>
                    <a:pt x="1323" y="6725"/>
                    <a:pt x="1343" y="7886"/>
                  </a:cubicBezTo>
                  <a:cubicBezTo>
                    <a:pt x="1364" y="10839"/>
                    <a:pt x="1303" y="14056"/>
                    <a:pt x="1303" y="17071"/>
                  </a:cubicBezTo>
                  <a:lnTo>
                    <a:pt x="17860" y="17071"/>
                  </a:lnTo>
                  <a:cubicBezTo>
                    <a:pt x="18532" y="16439"/>
                    <a:pt x="18980" y="15563"/>
                    <a:pt x="18939" y="14647"/>
                  </a:cubicBezTo>
                  <a:cubicBezTo>
                    <a:pt x="18898" y="13629"/>
                    <a:pt x="18186" y="12631"/>
                    <a:pt x="17188" y="12407"/>
                  </a:cubicBezTo>
                  <a:cubicBezTo>
                    <a:pt x="17042" y="12373"/>
                    <a:pt x="16883" y="12356"/>
                    <a:pt x="16718" y="12356"/>
                  </a:cubicBezTo>
                  <a:cubicBezTo>
                    <a:pt x="16194" y="12356"/>
                    <a:pt x="15610" y="12525"/>
                    <a:pt x="15192" y="12834"/>
                  </a:cubicBezTo>
                  <a:cubicBezTo>
                    <a:pt x="15273" y="12386"/>
                    <a:pt x="15192" y="11898"/>
                    <a:pt x="14886" y="11551"/>
                  </a:cubicBezTo>
                  <a:cubicBezTo>
                    <a:pt x="14513" y="11103"/>
                    <a:pt x="13934" y="10895"/>
                    <a:pt x="13337" y="10895"/>
                  </a:cubicBezTo>
                  <a:cubicBezTo>
                    <a:pt x="13284" y="10895"/>
                    <a:pt x="13230" y="10896"/>
                    <a:pt x="13176" y="10900"/>
                  </a:cubicBezTo>
                  <a:cubicBezTo>
                    <a:pt x="13807" y="10228"/>
                    <a:pt x="14357" y="9474"/>
                    <a:pt x="14785" y="8639"/>
                  </a:cubicBezTo>
                  <a:cubicBezTo>
                    <a:pt x="15640" y="6928"/>
                    <a:pt x="15905" y="4851"/>
                    <a:pt x="15192" y="3079"/>
                  </a:cubicBezTo>
                  <a:cubicBezTo>
                    <a:pt x="14499" y="1357"/>
                    <a:pt x="12767" y="1"/>
                    <a:pt x="10913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23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248" name="Google Shape;248;p23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0" name="Google Shape;250;p23"/>
            <p:cNvSpPr/>
            <p:nvPr/>
          </p:nvSpPr>
          <p:spPr>
            <a:xfrm flipH="1">
              <a:off x="-48526" y="3581258"/>
              <a:ext cx="901925" cy="1379759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 flipH="1">
              <a:off x="503508" y="4134857"/>
              <a:ext cx="540044" cy="826170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3"/>
            <p:cNvSpPr/>
            <p:nvPr/>
          </p:nvSpPr>
          <p:spPr>
            <a:xfrm flipH="1">
              <a:off x="503508" y="4134857"/>
              <a:ext cx="540044" cy="826170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rgbClr val="FFFFFF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713225" y="1370350"/>
            <a:ext cx="3341700" cy="10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5" name="Google Shape;255;p24"/>
          <p:cNvSpPr txBox="1"/>
          <p:nvPr>
            <p:ph idx="1" type="subTitle"/>
          </p:nvPr>
        </p:nvSpPr>
        <p:spPr>
          <a:xfrm>
            <a:off x="713225" y="2520900"/>
            <a:ext cx="33417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grpSp>
        <p:nvGrpSpPr>
          <p:cNvPr id="256" name="Google Shape;256;p24"/>
          <p:cNvGrpSpPr/>
          <p:nvPr/>
        </p:nvGrpSpPr>
        <p:grpSpPr>
          <a:xfrm>
            <a:off x="-301596" y="4002911"/>
            <a:ext cx="9502890" cy="1229574"/>
            <a:chOff x="-301596" y="4002911"/>
            <a:chExt cx="9502890" cy="1229574"/>
          </a:xfrm>
        </p:grpSpPr>
        <p:sp>
          <p:nvSpPr>
            <p:cNvPr id="257" name="Google Shape;257;p24"/>
            <p:cNvSpPr/>
            <p:nvPr/>
          </p:nvSpPr>
          <p:spPr>
            <a:xfrm flipH="1">
              <a:off x="7565349" y="4062540"/>
              <a:ext cx="1635945" cy="953051"/>
            </a:xfrm>
            <a:custGeom>
              <a:rect b="b" l="l" r="r" t="t"/>
              <a:pathLst>
                <a:path extrusionOk="0" h="12219" w="20975">
                  <a:moveTo>
                    <a:pt x="4056" y="1"/>
                  </a:moveTo>
                  <a:cubicBezTo>
                    <a:pt x="3847" y="1"/>
                    <a:pt x="3638" y="17"/>
                    <a:pt x="3431" y="51"/>
                  </a:cubicBezTo>
                  <a:cubicBezTo>
                    <a:pt x="2040" y="283"/>
                    <a:pt x="789" y="1303"/>
                    <a:pt x="302" y="2647"/>
                  </a:cubicBezTo>
                  <a:cubicBezTo>
                    <a:pt x="93" y="3226"/>
                    <a:pt x="1" y="3852"/>
                    <a:pt x="163" y="4431"/>
                  </a:cubicBezTo>
                  <a:cubicBezTo>
                    <a:pt x="812" y="6981"/>
                    <a:pt x="1" y="9599"/>
                    <a:pt x="70" y="12218"/>
                  </a:cubicBezTo>
                  <a:lnTo>
                    <a:pt x="20279" y="12218"/>
                  </a:lnTo>
                  <a:cubicBezTo>
                    <a:pt x="20928" y="11129"/>
                    <a:pt x="20974" y="9715"/>
                    <a:pt x="20418" y="8557"/>
                  </a:cubicBezTo>
                  <a:cubicBezTo>
                    <a:pt x="20024" y="7745"/>
                    <a:pt x="19282" y="7050"/>
                    <a:pt x="18379" y="6865"/>
                  </a:cubicBezTo>
                  <a:cubicBezTo>
                    <a:pt x="18214" y="6831"/>
                    <a:pt x="18045" y="6814"/>
                    <a:pt x="17877" y="6814"/>
                  </a:cubicBezTo>
                  <a:cubicBezTo>
                    <a:pt x="17118" y="6814"/>
                    <a:pt x="16364" y="7155"/>
                    <a:pt x="16061" y="7838"/>
                  </a:cubicBezTo>
                  <a:cubicBezTo>
                    <a:pt x="16061" y="7097"/>
                    <a:pt x="15992" y="6239"/>
                    <a:pt x="15412" y="5799"/>
                  </a:cubicBezTo>
                  <a:cubicBezTo>
                    <a:pt x="15184" y="5630"/>
                    <a:pt x="14909" y="5555"/>
                    <a:pt x="14628" y="5555"/>
                  </a:cubicBezTo>
                  <a:cubicBezTo>
                    <a:pt x="14251" y="5555"/>
                    <a:pt x="13863" y="5689"/>
                    <a:pt x="13558" y="5915"/>
                  </a:cubicBezTo>
                  <a:cubicBezTo>
                    <a:pt x="13025" y="6285"/>
                    <a:pt x="12747" y="6795"/>
                    <a:pt x="12515" y="7421"/>
                  </a:cubicBezTo>
                  <a:cubicBezTo>
                    <a:pt x="12677" y="6471"/>
                    <a:pt x="12840" y="5451"/>
                    <a:pt x="12446" y="4570"/>
                  </a:cubicBezTo>
                  <a:cubicBezTo>
                    <a:pt x="12059" y="3699"/>
                    <a:pt x="11122" y="3135"/>
                    <a:pt x="10189" y="3135"/>
                  </a:cubicBezTo>
                  <a:cubicBezTo>
                    <a:pt x="10005" y="3135"/>
                    <a:pt x="9821" y="3157"/>
                    <a:pt x="9642" y="3203"/>
                  </a:cubicBezTo>
                  <a:cubicBezTo>
                    <a:pt x="8969" y="3365"/>
                    <a:pt x="8436" y="3782"/>
                    <a:pt x="8112" y="4339"/>
                  </a:cubicBezTo>
                  <a:cubicBezTo>
                    <a:pt x="8181" y="3342"/>
                    <a:pt x="7880" y="2299"/>
                    <a:pt x="7254" y="1511"/>
                  </a:cubicBezTo>
                  <a:cubicBezTo>
                    <a:pt x="6483" y="562"/>
                    <a:pt x="5273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 flipH="1">
              <a:off x="7744348" y="4250987"/>
              <a:ext cx="1456947" cy="849549"/>
            </a:xfrm>
            <a:custGeom>
              <a:rect b="b" l="l" r="r" t="t"/>
              <a:pathLst>
                <a:path extrusionOk="0" h="10892" w="18680">
                  <a:moveTo>
                    <a:pt x="3609" y="1"/>
                  </a:moveTo>
                  <a:cubicBezTo>
                    <a:pt x="3425" y="1"/>
                    <a:pt x="3241" y="15"/>
                    <a:pt x="3060" y="45"/>
                  </a:cubicBezTo>
                  <a:cubicBezTo>
                    <a:pt x="1808" y="254"/>
                    <a:pt x="696" y="1181"/>
                    <a:pt x="256" y="2363"/>
                  </a:cubicBezTo>
                  <a:cubicBezTo>
                    <a:pt x="70" y="2873"/>
                    <a:pt x="1" y="3429"/>
                    <a:pt x="140" y="3962"/>
                  </a:cubicBezTo>
                  <a:cubicBezTo>
                    <a:pt x="719" y="6210"/>
                    <a:pt x="1" y="8551"/>
                    <a:pt x="47" y="10891"/>
                  </a:cubicBezTo>
                  <a:lnTo>
                    <a:pt x="18054" y="10891"/>
                  </a:lnTo>
                  <a:cubicBezTo>
                    <a:pt x="18634" y="9918"/>
                    <a:pt x="18680" y="8643"/>
                    <a:pt x="18170" y="7624"/>
                  </a:cubicBezTo>
                  <a:cubicBezTo>
                    <a:pt x="17822" y="6882"/>
                    <a:pt x="17173" y="6280"/>
                    <a:pt x="16362" y="6117"/>
                  </a:cubicBezTo>
                  <a:cubicBezTo>
                    <a:pt x="16218" y="6088"/>
                    <a:pt x="16069" y="6073"/>
                    <a:pt x="15920" y="6073"/>
                  </a:cubicBezTo>
                  <a:cubicBezTo>
                    <a:pt x="15255" y="6073"/>
                    <a:pt x="14588" y="6369"/>
                    <a:pt x="14323" y="6975"/>
                  </a:cubicBezTo>
                  <a:cubicBezTo>
                    <a:pt x="14300" y="6326"/>
                    <a:pt x="14253" y="5561"/>
                    <a:pt x="13720" y="5167"/>
                  </a:cubicBezTo>
                  <a:cubicBezTo>
                    <a:pt x="13519" y="5016"/>
                    <a:pt x="13274" y="4948"/>
                    <a:pt x="13021" y="4948"/>
                  </a:cubicBezTo>
                  <a:cubicBezTo>
                    <a:pt x="12692" y="4948"/>
                    <a:pt x="12350" y="5063"/>
                    <a:pt x="12075" y="5260"/>
                  </a:cubicBezTo>
                  <a:cubicBezTo>
                    <a:pt x="11611" y="5608"/>
                    <a:pt x="11356" y="6048"/>
                    <a:pt x="11148" y="6604"/>
                  </a:cubicBezTo>
                  <a:cubicBezTo>
                    <a:pt x="11287" y="5770"/>
                    <a:pt x="11426" y="4843"/>
                    <a:pt x="11078" y="4078"/>
                  </a:cubicBezTo>
                  <a:cubicBezTo>
                    <a:pt x="10746" y="3297"/>
                    <a:pt x="9905" y="2796"/>
                    <a:pt x="9066" y="2796"/>
                  </a:cubicBezTo>
                  <a:cubicBezTo>
                    <a:pt x="8909" y="2796"/>
                    <a:pt x="8752" y="2813"/>
                    <a:pt x="8599" y="2850"/>
                  </a:cubicBezTo>
                  <a:cubicBezTo>
                    <a:pt x="7996" y="2989"/>
                    <a:pt x="7509" y="3383"/>
                    <a:pt x="7231" y="3869"/>
                  </a:cubicBezTo>
                  <a:cubicBezTo>
                    <a:pt x="7301" y="2989"/>
                    <a:pt x="7023" y="2062"/>
                    <a:pt x="6467" y="1343"/>
                  </a:cubicBezTo>
                  <a:cubicBezTo>
                    <a:pt x="5793" y="511"/>
                    <a:pt x="4695" y="1"/>
                    <a:pt x="3609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9" name="Google Shape;259;p24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260" name="Google Shape;260;p24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2" name="Google Shape;262;p24"/>
            <p:cNvSpPr/>
            <p:nvPr/>
          </p:nvSpPr>
          <p:spPr>
            <a:xfrm flipH="1">
              <a:off x="-301596" y="4002911"/>
              <a:ext cx="1862559" cy="1157263"/>
            </a:xfrm>
            <a:custGeom>
              <a:rect b="b" l="l" r="r" t="t"/>
              <a:pathLst>
                <a:path extrusionOk="0" h="10915" w="17568">
                  <a:moveTo>
                    <a:pt x="13645" y="1"/>
                  </a:moveTo>
                  <a:cubicBezTo>
                    <a:pt x="12823" y="1"/>
                    <a:pt x="11992" y="331"/>
                    <a:pt x="11472" y="972"/>
                  </a:cubicBezTo>
                  <a:cubicBezTo>
                    <a:pt x="10789" y="1792"/>
                    <a:pt x="10553" y="3351"/>
                    <a:pt x="11294" y="4130"/>
                  </a:cubicBezTo>
                  <a:lnTo>
                    <a:pt x="11294" y="4130"/>
                  </a:lnTo>
                  <a:cubicBezTo>
                    <a:pt x="10985" y="3830"/>
                    <a:pt x="10558" y="3674"/>
                    <a:pt x="10135" y="3674"/>
                  </a:cubicBezTo>
                  <a:cubicBezTo>
                    <a:pt x="9918" y="3674"/>
                    <a:pt x="9701" y="3715"/>
                    <a:pt x="9502" y="3799"/>
                  </a:cubicBezTo>
                  <a:cubicBezTo>
                    <a:pt x="9039" y="3985"/>
                    <a:pt x="8714" y="4448"/>
                    <a:pt x="8575" y="4935"/>
                  </a:cubicBezTo>
                  <a:cubicBezTo>
                    <a:pt x="8575" y="4170"/>
                    <a:pt x="8181" y="3405"/>
                    <a:pt x="7533" y="2988"/>
                  </a:cubicBezTo>
                  <a:cubicBezTo>
                    <a:pt x="7185" y="2773"/>
                    <a:pt x="6773" y="2667"/>
                    <a:pt x="6361" y="2667"/>
                  </a:cubicBezTo>
                  <a:cubicBezTo>
                    <a:pt x="5839" y="2667"/>
                    <a:pt x="5315" y="2837"/>
                    <a:pt x="4914" y="3174"/>
                  </a:cubicBezTo>
                  <a:cubicBezTo>
                    <a:pt x="4195" y="3776"/>
                    <a:pt x="4010" y="4889"/>
                    <a:pt x="4358" y="5746"/>
                  </a:cubicBezTo>
                  <a:cubicBezTo>
                    <a:pt x="4033" y="4981"/>
                    <a:pt x="3454" y="4263"/>
                    <a:pt x="2666" y="3938"/>
                  </a:cubicBezTo>
                  <a:cubicBezTo>
                    <a:pt x="2433" y="3849"/>
                    <a:pt x="2180" y="3805"/>
                    <a:pt x="1927" y="3805"/>
                  </a:cubicBezTo>
                  <a:cubicBezTo>
                    <a:pt x="1324" y="3805"/>
                    <a:pt x="721" y="4058"/>
                    <a:pt x="395" y="4564"/>
                  </a:cubicBezTo>
                  <a:cubicBezTo>
                    <a:pt x="1" y="5167"/>
                    <a:pt x="93" y="5978"/>
                    <a:pt x="348" y="6673"/>
                  </a:cubicBezTo>
                  <a:cubicBezTo>
                    <a:pt x="835" y="8064"/>
                    <a:pt x="1947" y="9246"/>
                    <a:pt x="3315" y="9825"/>
                  </a:cubicBezTo>
                  <a:cubicBezTo>
                    <a:pt x="3129" y="10126"/>
                    <a:pt x="2944" y="10381"/>
                    <a:pt x="3245" y="10567"/>
                  </a:cubicBezTo>
                  <a:cubicBezTo>
                    <a:pt x="3523" y="10775"/>
                    <a:pt x="3894" y="10798"/>
                    <a:pt x="4242" y="10821"/>
                  </a:cubicBezTo>
                  <a:cubicBezTo>
                    <a:pt x="5248" y="10883"/>
                    <a:pt x="6254" y="10915"/>
                    <a:pt x="7260" y="10915"/>
                  </a:cubicBezTo>
                  <a:cubicBezTo>
                    <a:pt x="8896" y="10915"/>
                    <a:pt x="10532" y="10831"/>
                    <a:pt x="12168" y="10659"/>
                  </a:cubicBezTo>
                  <a:cubicBezTo>
                    <a:pt x="13697" y="10497"/>
                    <a:pt x="15343" y="10196"/>
                    <a:pt x="16385" y="9083"/>
                  </a:cubicBezTo>
                  <a:cubicBezTo>
                    <a:pt x="17289" y="8110"/>
                    <a:pt x="17567" y="6719"/>
                    <a:pt x="17567" y="5399"/>
                  </a:cubicBezTo>
                  <a:cubicBezTo>
                    <a:pt x="17567" y="4309"/>
                    <a:pt x="17405" y="3197"/>
                    <a:pt x="16895" y="2224"/>
                  </a:cubicBezTo>
                  <a:cubicBezTo>
                    <a:pt x="16385" y="1250"/>
                    <a:pt x="15528" y="416"/>
                    <a:pt x="14462" y="115"/>
                  </a:cubicBezTo>
                  <a:cubicBezTo>
                    <a:pt x="14199" y="39"/>
                    <a:pt x="13922" y="1"/>
                    <a:pt x="13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 flipH="1">
              <a:off x="-230358" y="4279638"/>
              <a:ext cx="1535806" cy="952847"/>
            </a:xfrm>
            <a:custGeom>
              <a:rect b="b" l="l" r="r" t="t"/>
              <a:pathLst>
                <a:path extrusionOk="0" h="8987" w="14486">
                  <a:moveTo>
                    <a:pt x="11213" y="0"/>
                  </a:moveTo>
                  <a:cubicBezTo>
                    <a:pt x="10541" y="0"/>
                    <a:pt x="9861" y="265"/>
                    <a:pt x="9433" y="795"/>
                  </a:cubicBezTo>
                  <a:cubicBezTo>
                    <a:pt x="8886" y="1479"/>
                    <a:pt x="8675" y="2769"/>
                    <a:pt x="9309" y="3407"/>
                  </a:cubicBezTo>
                  <a:lnTo>
                    <a:pt x="9309" y="3407"/>
                  </a:lnTo>
                  <a:cubicBezTo>
                    <a:pt x="9047" y="3162"/>
                    <a:pt x="8694" y="3024"/>
                    <a:pt x="8347" y="3024"/>
                  </a:cubicBezTo>
                  <a:cubicBezTo>
                    <a:pt x="8170" y="3024"/>
                    <a:pt x="7994" y="3060"/>
                    <a:pt x="7834" y="3136"/>
                  </a:cubicBezTo>
                  <a:cubicBezTo>
                    <a:pt x="7440" y="3275"/>
                    <a:pt x="7162" y="3669"/>
                    <a:pt x="7069" y="4063"/>
                  </a:cubicBezTo>
                  <a:cubicBezTo>
                    <a:pt x="7069" y="3437"/>
                    <a:pt x="6745" y="2812"/>
                    <a:pt x="6212" y="2464"/>
                  </a:cubicBezTo>
                  <a:cubicBezTo>
                    <a:pt x="5925" y="2279"/>
                    <a:pt x="5583" y="2190"/>
                    <a:pt x="5241" y="2190"/>
                  </a:cubicBezTo>
                  <a:cubicBezTo>
                    <a:pt x="4810" y="2190"/>
                    <a:pt x="4379" y="2332"/>
                    <a:pt x="4056" y="2603"/>
                  </a:cubicBezTo>
                  <a:cubicBezTo>
                    <a:pt x="3454" y="3090"/>
                    <a:pt x="3292" y="4017"/>
                    <a:pt x="3570" y="4735"/>
                  </a:cubicBezTo>
                  <a:cubicBezTo>
                    <a:pt x="3315" y="4086"/>
                    <a:pt x="2828" y="3507"/>
                    <a:pt x="2179" y="3252"/>
                  </a:cubicBezTo>
                  <a:cubicBezTo>
                    <a:pt x="1983" y="3175"/>
                    <a:pt x="1769" y="3136"/>
                    <a:pt x="1556" y="3136"/>
                  </a:cubicBezTo>
                  <a:cubicBezTo>
                    <a:pt x="1067" y="3136"/>
                    <a:pt x="584" y="3342"/>
                    <a:pt x="325" y="3762"/>
                  </a:cubicBezTo>
                  <a:cubicBezTo>
                    <a:pt x="1" y="4272"/>
                    <a:pt x="70" y="4921"/>
                    <a:pt x="279" y="5500"/>
                  </a:cubicBezTo>
                  <a:cubicBezTo>
                    <a:pt x="673" y="6659"/>
                    <a:pt x="1600" y="7609"/>
                    <a:pt x="2712" y="8096"/>
                  </a:cubicBezTo>
                  <a:cubicBezTo>
                    <a:pt x="2573" y="8327"/>
                    <a:pt x="2411" y="8559"/>
                    <a:pt x="2666" y="8721"/>
                  </a:cubicBezTo>
                  <a:cubicBezTo>
                    <a:pt x="2898" y="8860"/>
                    <a:pt x="3199" y="8907"/>
                    <a:pt x="3477" y="8907"/>
                  </a:cubicBezTo>
                  <a:cubicBezTo>
                    <a:pt x="4314" y="8960"/>
                    <a:pt x="5155" y="8986"/>
                    <a:pt x="5995" y="8986"/>
                  </a:cubicBezTo>
                  <a:cubicBezTo>
                    <a:pt x="7341" y="8986"/>
                    <a:pt x="8685" y="8919"/>
                    <a:pt x="10013" y="8791"/>
                  </a:cubicBezTo>
                  <a:cubicBezTo>
                    <a:pt x="11287" y="8652"/>
                    <a:pt x="12631" y="8397"/>
                    <a:pt x="13512" y="7470"/>
                  </a:cubicBezTo>
                  <a:cubicBezTo>
                    <a:pt x="14254" y="6682"/>
                    <a:pt x="14485" y="5546"/>
                    <a:pt x="14485" y="4457"/>
                  </a:cubicBezTo>
                  <a:cubicBezTo>
                    <a:pt x="14485" y="3553"/>
                    <a:pt x="14323" y="2626"/>
                    <a:pt x="13906" y="1815"/>
                  </a:cubicBezTo>
                  <a:cubicBezTo>
                    <a:pt x="13489" y="1027"/>
                    <a:pt x="12794" y="332"/>
                    <a:pt x="11913" y="100"/>
                  </a:cubicBezTo>
                  <a:cubicBezTo>
                    <a:pt x="11688" y="33"/>
                    <a:pt x="11451" y="0"/>
                    <a:pt x="11213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4"/>
          <p:cNvSpPr/>
          <p:nvPr/>
        </p:nvSpPr>
        <p:spPr>
          <a:xfrm flipH="1" rot="148456">
            <a:off x="-202002" y="249211"/>
            <a:ext cx="9539110" cy="580575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 flipH="1">
            <a:off x="-545563" y="892041"/>
            <a:ext cx="1091120" cy="467106"/>
          </a:xfrm>
          <a:custGeom>
            <a:rect b="b" l="l" r="r" t="t"/>
            <a:pathLst>
              <a:path extrusionOk="0" h="9690" w="22635">
                <a:moveTo>
                  <a:pt x="8401" y="0"/>
                </a:moveTo>
                <a:cubicBezTo>
                  <a:pt x="7251" y="0"/>
                  <a:pt x="6096" y="503"/>
                  <a:pt x="5366" y="1397"/>
                </a:cubicBezTo>
                <a:cubicBezTo>
                  <a:pt x="4358" y="2600"/>
                  <a:pt x="4228" y="4487"/>
                  <a:pt x="5074" y="5852"/>
                </a:cubicBezTo>
                <a:cubicBezTo>
                  <a:pt x="4841" y="5745"/>
                  <a:pt x="4598" y="5697"/>
                  <a:pt x="4351" y="5697"/>
                </a:cubicBezTo>
                <a:cubicBezTo>
                  <a:pt x="4150" y="5697"/>
                  <a:pt x="3945" y="5729"/>
                  <a:pt x="3740" y="5787"/>
                </a:cubicBezTo>
                <a:cubicBezTo>
                  <a:pt x="3285" y="5885"/>
                  <a:pt x="2895" y="6210"/>
                  <a:pt x="2732" y="6665"/>
                </a:cubicBezTo>
                <a:cubicBezTo>
                  <a:pt x="2602" y="7088"/>
                  <a:pt x="2700" y="7608"/>
                  <a:pt x="3025" y="7934"/>
                </a:cubicBezTo>
                <a:cubicBezTo>
                  <a:pt x="1952" y="8096"/>
                  <a:pt x="651" y="8812"/>
                  <a:pt x="1" y="9690"/>
                </a:cubicBezTo>
                <a:lnTo>
                  <a:pt x="22634" y="9690"/>
                </a:lnTo>
                <a:cubicBezTo>
                  <a:pt x="21236" y="9202"/>
                  <a:pt x="19870" y="8584"/>
                  <a:pt x="18472" y="8096"/>
                </a:cubicBezTo>
                <a:cubicBezTo>
                  <a:pt x="19025" y="7738"/>
                  <a:pt x="19155" y="6926"/>
                  <a:pt x="18862" y="6373"/>
                </a:cubicBezTo>
                <a:cubicBezTo>
                  <a:pt x="18553" y="5848"/>
                  <a:pt x="17951" y="5557"/>
                  <a:pt x="17362" y="5557"/>
                </a:cubicBezTo>
                <a:cubicBezTo>
                  <a:pt x="17331" y="5557"/>
                  <a:pt x="17300" y="5558"/>
                  <a:pt x="17268" y="5560"/>
                </a:cubicBezTo>
                <a:cubicBezTo>
                  <a:pt x="16618" y="5592"/>
                  <a:pt x="16033" y="5917"/>
                  <a:pt x="15577" y="6373"/>
                </a:cubicBezTo>
                <a:cubicBezTo>
                  <a:pt x="15903" y="5657"/>
                  <a:pt x="16163" y="5039"/>
                  <a:pt x="16130" y="4259"/>
                </a:cubicBezTo>
                <a:cubicBezTo>
                  <a:pt x="16098" y="3478"/>
                  <a:pt x="15610" y="2665"/>
                  <a:pt x="14862" y="2503"/>
                </a:cubicBezTo>
                <a:cubicBezTo>
                  <a:pt x="14756" y="2475"/>
                  <a:pt x="14648" y="2462"/>
                  <a:pt x="14538" y="2462"/>
                </a:cubicBezTo>
                <a:cubicBezTo>
                  <a:pt x="14141" y="2462"/>
                  <a:pt x="13730" y="2631"/>
                  <a:pt x="13399" y="2861"/>
                </a:cubicBezTo>
                <a:cubicBezTo>
                  <a:pt x="12976" y="3186"/>
                  <a:pt x="12651" y="3609"/>
                  <a:pt x="12358" y="4031"/>
                </a:cubicBezTo>
                <a:cubicBezTo>
                  <a:pt x="12391" y="2438"/>
                  <a:pt x="11187" y="779"/>
                  <a:pt x="9691" y="226"/>
                </a:cubicBezTo>
                <a:cubicBezTo>
                  <a:pt x="9278" y="74"/>
                  <a:pt x="8840" y="0"/>
                  <a:pt x="84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 flipH="1">
            <a:off x="2711104" y="356953"/>
            <a:ext cx="1931323" cy="455090"/>
          </a:xfrm>
          <a:custGeom>
            <a:rect b="b" l="l" r="r" t="t"/>
            <a:pathLst>
              <a:path extrusionOk="0" h="3363" w="14272">
                <a:moveTo>
                  <a:pt x="6660" y="0"/>
                </a:moveTo>
                <a:cubicBezTo>
                  <a:pt x="6176" y="0"/>
                  <a:pt x="5691" y="169"/>
                  <a:pt x="5334" y="492"/>
                </a:cubicBezTo>
                <a:cubicBezTo>
                  <a:pt x="4841" y="928"/>
                  <a:pt x="4600" y="1662"/>
                  <a:pt x="4841" y="2266"/>
                </a:cubicBezTo>
                <a:cubicBezTo>
                  <a:pt x="4410" y="2106"/>
                  <a:pt x="3955" y="2033"/>
                  <a:pt x="3494" y="2033"/>
                </a:cubicBezTo>
                <a:cubicBezTo>
                  <a:pt x="2246" y="2033"/>
                  <a:pt x="957" y="2569"/>
                  <a:pt x="1" y="3363"/>
                </a:cubicBezTo>
                <a:lnTo>
                  <a:pt x="14271" y="3363"/>
                </a:lnTo>
                <a:cubicBezTo>
                  <a:pt x="13810" y="2757"/>
                  <a:pt x="12984" y="2417"/>
                  <a:pt x="12202" y="2417"/>
                </a:cubicBezTo>
                <a:cubicBezTo>
                  <a:pt x="12024" y="2417"/>
                  <a:pt x="11848" y="2434"/>
                  <a:pt x="11679" y="2471"/>
                </a:cubicBezTo>
                <a:cubicBezTo>
                  <a:pt x="11475" y="1867"/>
                  <a:pt x="10908" y="1402"/>
                  <a:pt x="10286" y="1319"/>
                </a:cubicBezTo>
                <a:cubicBezTo>
                  <a:pt x="10222" y="1310"/>
                  <a:pt x="10158" y="1306"/>
                  <a:pt x="10093" y="1306"/>
                </a:cubicBezTo>
                <a:cubicBezTo>
                  <a:pt x="9515" y="1306"/>
                  <a:pt x="8913" y="1633"/>
                  <a:pt x="8604" y="2118"/>
                </a:cubicBezTo>
                <a:cubicBezTo>
                  <a:pt x="8669" y="1337"/>
                  <a:pt x="8214" y="547"/>
                  <a:pt x="7517" y="194"/>
                </a:cubicBezTo>
                <a:cubicBezTo>
                  <a:pt x="7252" y="64"/>
                  <a:pt x="6956" y="0"/>
                  <a:pt x="66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713225" y="1652400"/>
            <a:ext cx="38364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0" name="Google Shape;270;p25"/>
          <p:cNvSpPr txBox="1"/>
          <p:nvPr>
            <p:ph idx="2" type="body"/>
          </p:nvPr>
        </p:nvSpPr>
        <p:spPr>
          <a:xfrm>
            <a:off x="4595825" y="1652400"/>
            <a:ext cx="38364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1" name="Google Shape;271;p25"/>
          <p:cNvSpPr txBox="1"/>
          <p:nvPr>
            <p:ph idx="3" type="subTitle"/>
          </p:nvPr>
        </p:nvSpPr>
        <p:spPr>
          <a:xfrm>
            <a:off x="713250" y="1304325"/>
            <a:ext cx="7717500" cy="3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4" name="Google Shape;274;p26"/>
          <p:cNvSpPr txBox="1"/>
          <p:nvPr>
            <p:ph idx="1" type="subTitle"/>
          </p:nvPr>
        </p:nvSpPr>
        <p:spPr>
          <a:xfrm>
            <a:off x="713225" y="3572250"/>
            <a:ext cx="23394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26"/>
          <p:cNvSpPr txBox="1"/>
          <p:nvPr>
            <p:ph idx="2" type="subTitle"/>
          </p:nvPr>
        </p:nvSpPr>
        <p:spPr>
          <a:xfrm>
            <a:off x="713225" y="2811475"/>
            <a:ext cx="23394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276" name="Google Shape;276;p26"/>
          <p:cNvSpPr txBox="1"/>
          <p:nvPr>
            <p:ph idx="3" type="subTitle"/>
          </p:nvPr>
        </p:nvSpPr>
        <p:spPr>
          <a:xfrm>
            <a:off x="6091325" y="3572250"/>
            <a:ext cx="23394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6"/>
          <p:cNvSpPr txBox="1"/>
          <p:nvPr>
            <p:ph idx="4" type="subTitle"/>
          </p:nvPr>
        </p:nvSpPr>
        <p:spPr>
          <a:xfrm>
            <a:off x="6091325" y="2811475"/>
            <a:ext cx="23394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278" name="Google Shape;278;p26"/>
          <p:cNvSpPr txBox="1"/>
          <p:nvPr>
            <p:ph idx="5" type="subTitle"/>
          </p:nvPr>
        </p:nvSpPr>
        <p:spPr>
          <a:xfrm>
            <a:off x="3402300" y="3572250"/>
            <a:ext cx="23394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6"/>
          <p:cNvSpPr txBox="1"/>
          <p:nvPr>
            <p:ph idx="6" type="subTitle"/>
          </p:nvPr>
        </p:nvSpPr>
        <p:spPr>
          <a:xfrm>
            <a:off x="3402300" y="2811475"/>
            <a:ext cx="23394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280" name="Google Shape;280;p26"/>
          <p:cNvSpPr/>
          <p:nvPr/>
        </p:nvSpPr>
        <p:spPr>
          <a:xfrm rot="-148456">
            <a:off x="-97477" y="776649"/>
            <a:ext cx="9539110" cy="580575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-565025" y="177599"/>
            <a:ext cx="1862623" cy="469452"/>
          </a:xfrm>
          <a:custGeom>
            <a:rect b="b" l="l" r="r" t="t"/>
            <a:pathLst>
              <a:path extrusionOk="0" h="9615" w="38147">
                <a:moveTo>
                  <a:pt x="19344" y="1"/>
                </a:moveTo>
                <a:cubicBezTo>
                  <a:pt x="18349" y="1"/>
                  <a:pt x="17388" y="683"/>
                  <a:pt x="16941" y="1596"/>
                </a:cubicBezTo>
                <a:cubicBezTo>
                  <a:pt x="16570" y="2361"/>
                  <a:pt x="16524" y="3334"/>
                  <a:pt x="16686" y="4238"/>
                </a:cubicBezTo>
                <a:cubicBezTo>
                  <a:pt x="16408" y="3635"/>
                  <a:pt x="15968" y="3149"/>
                  <a:pt x="15389" y="2871"/>
                </a:cubicBezTo>
                <a:cubicBezTo>
                  <a:pt x="15069" y="2723"/>
                  <a:pt x="14715" y="2651"/>
                  <a:pt x="14361" y="2651"/>
                </a:cubicBezTo>
                <a:cubicBezTo>
                  <a:pt x="13713" y="2651"/>
                  <a:pt x="13065" y="2893"/>
                  <a:pt x="12631" y="3357"/>
                </a:cubicBezTo>
                <a:cubicBezTo>
                  <a:pt x="12005" y="4029"/>
                  <a:pt x="11889" y="5142"/>
                  <a:pt x="12376" y="5930"/>
                </a:cubicBezTo>
                <a:cubicBezTo>
                  <a:pt x="12081" y="5568"/>
                  <a:pt x="11616" y="5439"/>
                  <a:pt x="11119" y="5439"/>
                </a:cubicBezTo>
                <a:cubicBezTo>
                  <a:pt x="10757" y="5439"/>
                  <a:pt x="10377" y="5508"/>
                  <a:pt x="10035" y="5605"/>
                </a:cubicBezTo>
                <a:cubicBezTo>
                  <a:pt x="9154" y="5837"/>
                  <a:pt x="8691" y="6764"/>
                  <a:pt x="8691" y="7691"/>
                </a:cubicBezTo>
                <a:cubicBezTo>
                  <a:pt x="7864" y="7378"/>
                  <a:pt x="6980" y="7231"/>
                  <a:pt x="6086" y="7231"/>
                </a:cubicBezTo>
                <a:cubicBezTo>
                  <a:pt x="3873" y="7231"/>
                  <a:pt x="1601" y="8129"/>
                  <a:pt x="0" y="9615"/>
                </a:cubicBezTo>
                <a:lnTo>
                  <a:pt x="38147" y="9615"/>
                </a:lnTo>
                <a:cubicBezTo>
                  <a:pt x="36988" y="8479"/>
                  <a:pt x="35829" y="7343"/>
                  <a:pt x="34485" y="6440"/>
                </a:cubicBezTo>
                <a:cubicBezTo>
                  <a:pt x="33118" y="5559"/>
                  <a:pt x="31565" y="4910"/>
                  <a:pt x="29943" y="4864"/>
                </a:cubicBezTo>
                <a:cubicBezTo>
                  <a:pt x="29895" y="4862"/>
                  <a:pt x="29847" y="4862"/>
                  <a:pt x="29798" y="4862"/>
                </a:cubicBezTo>
                <a:cubicBezTo>
                  <a:pt x="28217" y="4862"/>
                  <a:pt x="26530" y="5597"/>
                  <a:pt x="25562" y="6834"/>
                </a:cubicBezTo>
                <a:cubicBezTo>
                  <a:pt x="25586" y="6301"/>
                  <a:pt x="25632" y="5768"/>
                  <a:pt x="25539" y="5234"/>
                </a:cubicBezTo>
                <a:cubicBezTo>
                  <a:pt x="25447" y="4725"/>
                  <a:pt x="25168" y="4215"/>
                  <a:pt x="24728" y="3913"/>
                </a:cubicBezTo>
                <a:cubicBezTo>
                  <a:pt x="24476" y="3745"/>
                  <a:pt x="24176" y="3668"/>
                  <a:pt x="23872" y="3668"/>
                </a:cubicBezTo>
                <a:cubicBezTo>
                  <a:pt x="23505" y="3668"/>
                  <a:pt x="23132" y="3780"/>
                  <a:pt x="22828" y="3983"/>
                </a:cubicBezTo>
                <a:cubicBezTo>
                  <a:pt x="22272" y="4377"/>
                  <a:pt x="22086" y="4980"/>
                  <a:pt x="21947" y="5652"/>
                </a:cubicBezTo>
                <a:cubicBezTo>
                  <a:pt x="22063" y="4539"/>
                  <a:pt x="22202" y="3427"/>
                  <a:pt x="21924" y="2338"/>
                </a:cubicBezTo>
                <a:cubicBezTo>
                  <a:pt x="21646" y="1272"/>
                  <a:pt x="20858" y="252"/>
                  <a:pt x="19769" y="43"/>
                </a:cubicBezTo>
                <a:cubicBezTo>
                  <a:pt x="19627" y="14"/>
                  <a:pt x="19485" y="1"/>
                  <a:pt x="193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 flipH="1">
            <a:off x="8430775" y="3186478"/>
            <a:ext cx="1091120" cy="467106"/>
          </a:xfrm>
          <a:custGeom>
            <a:rect b="b" l="l" r="r" t="t"/>
            <a:pathLst>
              <a:path extrusionOk="0" h="9690" w="22635">
                <a:moveTo>
                  <a:pt x="8401" y="0"/>
                </a:moveTo>
                <a:cubicBezTo>
                  <a:pt x="7251" y="0"/>
                  <a:pt x="6096" y="503"/>
                  <a:pt x="5366" y="1397"/>
                </a:cubicBezTo>
                <a:cubicBezTo>
                  <a:pt x="4358" y="2600"/>
                  <a:pt x="4228" y="4487"/>
                  <a:pt x="5074" y="5852"/>
                </a:cubicBezTo>
                <a:cubicBezTo>
                  <a:pt x="4841" y="5745"/>
                  <a:pt x="4598" y="5697"/>
                  <a:pt x="4351" y="5697"/>
                </a:cubicBezTo>
                <a:cubicBezTo>
                  <a:pt x="4150" y="5697"/>
                  <a:pt x="3945" y="5729"/>
                  <a:pt x="3740" y="5787"/>
                </a:cubicBezTo>
                <a:cubicBezTo>
                  <a:pt x="3285" y="5885"/>
                  <a:pt x="2895" y="6210"/>
                  <a:pt x="2732" y="6665"/>
                </a:cubicBezTo>
                <a:cubicBezTo>
                  <a:pt x="2602" y="7088"/>
                  <a:pt x="2700" y="7608"/>
                  <a:pt x="3025" y="7934"/>
                </a:cubicBezTo>
                <a:cubicBezTo>
                  <a:pt x="1952" y="8096"/>
                  <a:pt x="651" y="8812"/>
                  <a:pt x="1" y="9690"/>
                </a:cubicBezTo>
                <a:lnTo>
                  <a:pt x="22634" y="9690"/>
                </a:lnTo>
                <a:cubicBezTo>
                  <a:pt x="21236" y="9202"/>
                  <a:pt x="19870" y="8584"/>
                  <a:pt x="18472" y="8096"/>
                </a:cubicBezTo>
                <a:cubicBezTo>
                  <a:pt x="19025" y="7738"/>
                  <a:pt x="19155" y="6926"/>
                  <a:pt x="18862" y="6373"/>
                </a:cubicBezTo>
                <a:cubicBezTo>
                  <a:pt x="18553" y="5848"/>
                  <a:pt x="17951" y="5557"/>
                  <a:pt x="17362" y="5557"/>
                </a:cubicBezTo>
                <a:cubicBezTo>
                  <a:pt x="17331" y="5557"/>
                  <a:pt x="17300" y="5558"/>
                  <a:pt x="17268" y="5560"/>
                </a:cubicBezTo>
                <a:cubicBezTo>
                  <a:pt x="16618" y="5592"/>
                  <a:pt x="16033" y="5917"/>
                  <a:pt x="15577" y="6373"/>
                </a:cubicBezTo>
                <a:cubicBezTo>
                  <a:pt x="15903" y="5657"/>
                  <a:pt x="16163" y="5039"/>
                  <a:pt x="16130" y="4259"/>
                </a:cubicBezTo>
                <a:cubicBezTo>
                  <a:pt x="16098" y="3478"/>
                  <a:pt x="15610" y="2665"/>
                  <a:pt x="14862" y="2503"/>
                </a:cubicBezTo>
                <a:cubicBezTo>
                  <a:pt x="14756" y="2475"/>
                  <a:pt x="14648" y="2462"/>
                  <a:pt x="14538" y="2462"/>
                </a:cubicBezTo>
                <a:cubicBezTo>
                  <a:pt x="14141" y="2462"/>
                  <a:pt x="13730" y="2631"/>
                  <a:pt x="13399" y="2861"/>
                </a:cubicBezTo>
                <a:cubicBezTo>
                  <a:pt x="12976" y="3186"/>
                  <a:pt x="12651" y="3609"/>
                  <a:pt x="12358" y="4031"/>
                </a:cubicBezTo>
                <a:cubicBezTo>
                  <a:pt x="12391" y="2438"/>
                  <a:pt x="11187" y="779"/>
                  <a:pt x="9691" y="226"/>
                </a:cubicBezTo>
                <a:cubicBezTo>
                  <a:pt x="9278" y="74"/>
                  <a:pt x="8840" y="0"/>
                  <a:pt x="84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26"/>
          <p:cNvGrpSpPr/>
          <p:nvPr/>
        </p:nvGrpSpPr>
        <p:grpSpPr>
          <a:xfrm>
            <a:off x="-261328" y="4047676"/>
            <a:ext cx="10420821" cy="1114605"/>
            <a:chOff x="-261328" y="4047676"/>
            <a:chExt cx="10420821" cy="1114605"/>
          </a:xfrm>
        </p:grpSpPr>
        <p:sp>
          <p:nvSpPr>
            <p:cNvPr id="284" name="Google Shape;284;p26"/>
            <p:cNvSpPr/>
            <p:nvPr/>
          </p:nvSpPr>
          <p:spPr>
            <a:xfrm flipH="1">
              <a:off x="-261328" y="4047676"/>
              <a:ext cx="1302803" cy="811226"/>
            </a:xfrm>
            <a:custGeom>
              <a:rect b="b" l="l" r="r" t="t"/>
              <a:pathLst>
                <a:path extrusionOk="0" h="9119" w="14644">
                  <a:moveTo>
                    <a:pt x="7694" y="1"/>
                  </a:moveTo>
                  <a:cubicBezTo>
                    <a:pt x="7621" y="1"/>
                    <a:pt x="7548" y="6"/>
                    <a:pt x="7475" y="15"/>
                  </a:cubicBezTo>
                  <a:cubicBezTo>
                    <a:pt x="6395" y="158"/>
                    <a:pt x="5703" y="1319"/>
                    <a:pt x="5703" y="2398"/>
                  </a:cubicBezTo>
                  <a:cubicBezTo>
                    <a:pt x="5703" y="3274"/>
                    <a:pt x="5968" y="4048"/>
                    <a:pt x="6334" y="4842"/>
                  </a:cubicBezTo>
                  <a:cubicBezTo>
                    <a:pt x="6125" y="4619"/>
                    <a:pt x="5831" y="4492"/>
                    <a:pt x="5542" y="4492"/>
                  </a:cubicBezTo>
                  <a:cubicBezTo>
                    <a:pt x="5408" y="4492"/>
                    <a:pt x="5275" y="4519"/>
                    <a:pt x="5153" y="4577"/>
                  </a:cubicBezTo>
                  <a:cubicBezTo>
                    <a:pt x="4762" y="5022"/>
                    <a:pt x="4572" y="5544"/>
                    <a:pt x="4693" y="6090"/>
                  </a:cubicBezTo>
                  <a:lnTo>
                    <a:pt x="4693" y="6090"/>
                  </a:lnTo>
                  <a:cubicBezTo>
                    <a:pt x="4412" y="5270"/>
                    <a:pt x="3834" y="4545"/>
                    <a:pt x="3035" y="4211"/>
                  </a:cubicBezTo>
                  <a:cubicBezTo>
                    <a:pt x="2758" y="4092"/>
                    <a:pt x="2454" y="4033"/>
                    <a:pt x="2150" y="4033"/>
                  </a:cubicBezTo>
                  <a:cubicBezTo>
                    <a:pt x="1513" y="4033"/>
                    <a:pt x="875" y="4291"/>
                    <a:pt x="489" y="4801"/>
                  </a:cubicBezTo>
                  <a:cubicBezTo>
                    <a:pt x="0" y="5453"/>
                    <a:pt x="0" y="6370"/>
                    <a:pt x="245" y="7164"/>
                  </a:cubicBezTo>
                  <a:cubicBezTo>
                    <a:pt x="469" y="7897"/>
                    <a:pt x="876" y="8569"/>
                    <a:pt x="1446" y="9119"/>
                  </a:cubicBezTo>
                  <a:lnTo>
                    <a:pt x="13951" y="9119"/>
                  </a:lnTo>
                  <a:cubicBezTo>
                    <a:pt x="14277" y="8426"/>
                    <a:pt x="14480" y="7693"/>
                    <a:pt x="14562" y="6940"/>
                  </a:cubicBezTo>
                  <a:cubicBezTo>
                    <a:pt x="14643" y="6308"/>
                    <a:pt x="14623" y="5616"/>
                    <a:pt x="14338" y="5046"/>
                  </a:cubicBezTo>
                  <a:cubicBezTo>
                    <a:pt x="14073" y="4455"/>
                    <a:pt x="13503" y="3987"/>
                    <a:pt x="12851" y="3966"/>
                  </a:cubicBezTo>
                  <a:cubicBezTo>
                    <a:pt x="12362" y="3966"/>
                    <a:pt x="11894" y="4272"/>
                    <a:pt x="11731" y="4720"/>
                  </a:cubicBezTo>
                  <a:cubicBezTo>
                    <a:pt x="11690" y="4211"/>
                    <a:pt x="11283" y="3722"/>
                    <a:pt x="10774" y="3661"/>
                  </a:cubicBezTo>
                  <a:cubicBezTo>
                    <a:pt x="10746" y="3658"/>
                    <a:pt x="10718" y="3657"/>
                    <a:pt x="10691" y="3657"/>
                  </a:cubicBezTo>
                  <a:cubicBezTo>
                    <a:pt x="10317" y="3657"/>
                    <a:pt x="9987" y="3909"/>
                    <a:pt x="9817" y="4231"/>
                  </a:cubicBezTo>
                  <a:cubicBezTo>
                    <a:pt x="9939" y="3417"/>
                    <a:pt x="10020" y="2602"/>
                    <a:pt x="9776" y="1808"/>
                  </a:cubicBezTo>
                  <a:cubicBezTo>
                    <a:pt x="9511" y="860"/>
                    <a:pt x="8663" y="1"/>
                    <a:pt x="7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48534" y="4849494"/>
              <a:ext cx="9192616" cy="294339"/>
            </a:xfrm>
            <a:custGeom>
              <a:rect b="b" l="l" r="r" t="t"/>
              <a:pathLst>
                <a:path extrusionOk="0" h="54991" w="150372">
                  <a:moveTo>
                    <a:pt x="1" y="0"/>
                  </a:moveTo>
                  <a:lnTo>
                    <a:pt x="1" y="54991"/>
                  </a:lnTo>
                  <a:lnTo>
                    <a:pt x="150372" y="54991"/>
                  </a:lnTo>
                  <a:lnTo>
                    <a:pt x="150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48534" y="4849494"/>
              <a:ext cx="9192616" cy="161536"/>
            </a:xfrm>
            <a:custGeom>
              <a:rect b="b" l="l" r="r" t="t"/>
              <a:pathLst>
                <a:path extrusionOk="0" h="54991" w="150372">
                  <a:moveTo>
                    <a:pt x="1" y="0"/>
                  </a:moveTo>
                  <a:lnTo>
                    <a:pt x="1" y="54991"/>
                  </a:lnTo>
                  <a:lnTo>
                    <a:pt x="150372" y="54991"/>
                  </a:lnTo>
                  <a:lnTo>
                    <a:pt x="1503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 flipH="1">
              <a:off x="-139262" y="4254010"/>
              <a:ext cx="1011087" cy="595498"/>
            </a:xfrm>
            <a:custGeom>
              <a:rect b="b" l="l" r="r" t="t"/>
              <a:pathLst>
                <a:path extrusionOk="0" h="6694" w="11365">
                  <a:moveTo>
                    <a:pt x="5988" y="0"/>
                  </a:moveTo>
                  <a:cubicBezTo>
                    <a:pt x="5928" y="0"/>
                    <a:pt x="5866" y="5"/>
                    <a:pt x="5805" y="14"/>
                  </a:cubicBezTo>
                  <a:cubicBezTo>
                    <a:pt x="4970" y="116"/>
                    <a:pt x="4440" y="1012"/>
                    <a:pt x="4440" y="1847"/>
                  </a:cubicBezTo>
                  <a:cubicBezTo>
                    <a:pt x="4440" y="2539"/>
                    <a:pt x="4644" y="3130"/>
                    <a:pt x="4929" y="3741"/>
                  </a:cubicBezTo>
                  <a:cubicBezTo>
                    <a:pt x="4766" y="3578"/>
                    <a:pt x="4549" y="3478"/>
                    <a:pt x="4331" y="3478"/>
                  </a:cubicBezTo>
                  <a:cubicBezTo>
                    <a:pt x="4223" y="3478"/>
                    <a:pt x="4114" y="3503"/>
                    <a:pt x="4012" y="3558"/>
                  </a:cubicBezTo>
                  <a:cubicBezTo>
                    <a:pt x="3700" y="3907"/>
                    <a:pt x="3553" y="4323"/>
                    <a:pt x="3663" y="4760"/>
                  </a:cubicBezTo>
                  <a:lnTo>
                    <a:pt x="3663" y="4760"/>
                  </a:lnTo>
                  <a:cubicBezTo>
                    <a:pt x="3440" y="4104"/>
                    <a:pt x="2990" y="3518"/>
                    <a:pt x="2363" y="3252"/>
                  </a:cubicBezTo>
                  <a:cubicBezTo>
                    <a:pt x="2147" y="3161"/>
                    <a:pt x="1913" y="3115"/>
                    <a:pt x="1680" y="3115"/>
                  </a:cubicBezTo>
                  <a:cubicBezTo>
                    <a:pt x="1184" y="3115"/>
                    <a:pt x="692" y="3319"/>
                    <a:pt x="387" y="3720"/>
                  </a:cubicBezTo>
                  <a:cubicBezTo>
                    <a:pt x="0" y="4230"/>
                    <a:pt x="21" y="4942"/>
                    <a:pt x="204" y="5553"/>
                  </a:cubicBezTo>
                  <a:cubicBezTo>
                    <a:pt x="326" y="5961"/>
                    <a:pt x="530" y="6348"/>
                    <a:pt x="795" y="6694"/>
                  </a:cubicBezTo>
                  <a:lnTo>
                    <a:pt x="10977" y="6694"/>
                  </a:lnTo>
                  <a:cubicBezTo>
                    <a:pt x="11140" y="6266"/>
                    <a:pt x="11242" y="5818"/>
                    <a:pt x="11303" y="5370"/>
                  </a:cubicBezTo>
                  <a:cubicBezTo>
                    <a:pt x="11364" y="4881"/>
                    <a:pt x="11344" y="4352"/>
                    <a:pt x="11140" y="3904"/>
                  </a:cubicBezTo>
                  <a:cubicBezTo>
                    <a:pt x="10916" y="3456"/>
                    <a:pt x="10468" y="3069"/>
                    <a:pt x="9980" y="3069"/>
                  </a:cubicBezTo>
                  <a:cubicBezTo>
                    <a:pt x="9593" y="3069"/>
                    <a:pt x="9226" y="3313"/>
                    <a:pt x="9104" y="3659"/>
                  </a:cubicBezTo>
                  <a:cubicBezTo>
                    <a:pt x="9063" y="3272"/>
                    <a:pt x="8758" y="2886"/>
                    <a:pt x="8371" y="2845"/>
                  </a:cubicBezTo>
                  <a:cubicBezTo>
                    <a:pt x="8343" y="2841"/>
                    <a:pt x="8315" y="2840"/>
                    <a:pt x="8287" y="2840"/>
                  </a:cubicBezTo>
                  <a:cubicBezTo>
                    <a:pt x="7997" y="2840"/>
                    <a:pt x="7747" y="3031"/>
                    <a:pt x="7617" y="3272"/>
                  </a:cubicBezTo>
                  <a:cubicBezTo>
                    <a:pt x="7719" y="2641"/>
                    <a:pt x="7780" y="2010"/>
                    <a:pt x="7597" y="1399"/>
                  </a:cubicBezTo>
                  <a:cubicBezTo>
                    <a:pt x="7390" y="665"/>
                    <a:pt x="6730" y="0"/>
                    <a:pt x="5988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7157800" y="4267027"/>
              <a:ext cx="3001692" cy="756604"/>
            </a:xfrm>
            <a:custGeom>
              <a:rect b="b" l="l" r="r" t="t"/>
              <a:pathLst>
                <a:path extrusionOk="0" h="9615" w="38147">
                  <a:moveTo>
                    <a:pt x="19344" y="1"/>
                  </a:moveTo>
                  <a:cubicBezTo>
                    <a:pt x="18349" y="1"/>
                    <a:pt x="17388" y="683"/>
                    <a:pt x="16941" y="1596"/>
                  </a:cubicBezTo>
                  <a:cubicBezTo>
                    <a:pt x="16570" y="2361"/>
                    <a:pt x="16524" y="3334"/>
                    <a:pt x="16686" y="4238"/>
                  </a:cubicBezTo>
                  <a:cubicBezTo>
                    <a:pt x="16408" y="3635"/>
                    <a:pt x="15968" y="3149"/>
                    <a:pt x="15389" y="2871"/>
                  </a:cubicBezTo>
                  <a:cubicBezTo>
                    <a:pt x="15069" y="2723"/>
                    <a:pt x="14715" y="2651"/>
                    <a:pt x="14361" y="2651"/>
                  </a:cubicBezTo>
                  <a:cubicBezTo>
                    <a:pt x="13713" y="2651"/>
                    <a:pt x="13065" y="2893"/>
                    <a:pt x="12631" y="3357"/>
                  </a:cubicBezTo>
                  <a:cubicBezTo>
                    <a:pt x="12005" y="4029"/>
                    <a:pt x="11889" y="5142"/>
                    <a:pt x="12376" y="5930"/>
                  </a:cubicBezTo>
                  <a:cubicBezTo>
                    <a:pt x="12081" y="5568"/>
                    <a:pt x="11616" y="5439"/>
                    <a:pt x="11119" y="5439"/>
                  </a:cubicBezTo>
                  <a:cubicBezTo>
                    <a:pt x="10757" y="5439"/>
                    <a:pt x="10377" y="5508"/>
                    <a:pt x="10035" y="5605"/>
                  </a:cubicBezTo>
                  <a:cubicBezTo>
                    <a:pt x="9154" y="5837"/>
                    <a:pt x="8691" y="6764"/>
                    <a:pt x="8691" y="7691"/>
                  </a:cubicBezTo>
                  <a:cubicBezTo>
                    <a:pt x="7864" y="7378"/>
                    <a:pt x="6980" y="7231"/>
                    <a:pt x="6086" y="7231"/>
                  </a:cubicBezTo>
                  <a:cubicBezTo>
                    <a:pt x="3873" y="7231"/>
                    <a:pt x="1601" y="8129"/>
                    <a:pt x="0" y="9615"/>
                  </a:cubicBezTo>
                  <a:lnTo>
                    <a:pt x="38147" y="9615"/>
                  </a:lnTo>
                  <a:cubicBezTo>
                    <a:pt x="36988" y="8479"/>
                    <a:pt x="35829" y="7343"/>
                    <a:pt x="34485" y="6440"/>
                  </a:cubicBezTo>
                  <a:cubicBezTo>
                    <a:pt x="33118" y="5559"/>
                    <a:pt x="31565" y="4910"/>
                    <a:pt x="29943" y="4864"/>
                  </a:cubicBezTo>
                  <a:cubicBezTo>
                    <a:pt x="29895" y="4862"/>
                    <a:pt x="29847" y="4862"/>
                    <a:pt x="29798" y="4862"/>
                  </a:cubicBezTo>
                  <a:cubicBezTo>
                    <a:pt x="28217" y="4862"/>
                    <a:pt x="26530" y="5597"/>
                    <a:pt x="25562" y="6834"/>
                  </a:cubicBezTo>
                  <a:cubicBezTo>
                    <a:pt x="25586" y="6301"/>
                    <a:pt x="25632" y="5768"/>
                    <a:pt x="25539" y="5234"/>
                  </a:cubicBezTo>
                  <a:cubicBezTo>
                    <a:pt x="25447" y="4725"/>
                    <a:pt x="25168" y="4215"/>
                    <a:pt x="24728" y="3913"/>
                  </a:cubicBezTo>
                  <a:cubicBezTo>
                    <a:pt x="24476" y="3745"/>
                    <a:pt x="24176" y="3668"/>
                    <a:pt x="23872" y="3668"/>
                  </a:cubicBezTo>
                  <a:cubicBezTo>
                    <a:pt x="23505" y="3668"/>
                    <a:pt x="23132" y="3780"/>
                    <a:pt x="22828" y="3983"/>
                  </a:cubicBezTo>
                  <a:cubicBezTo>
                    <a:pt x="22272" y="4377"/>
                    <a:pt x="22086" y="4980"/>
                    <a:pt x="21947" y="5652"/>
                  </a:cubicBezTo>
                  <a:cubicBezTo>
                    <a:pt x="22063" y="4539"/>
                    <a:pt x="22202" y="3427"/>
                    <a:pt x="21924" y="2338"/>
                  </a:cubicBezTo>
                  <a:cubicBezTo>
                    <a:pt x="21646" y="1272"/>
                    <a:pt x="20858" y="252"/>
                    <a:pt x="19769" y="43"/>
                  </a:cubicBezTo>
                  <a:cubicBezTo>
                    <a:pt x="19627" y="14"/>
                    <a:pt x="19485" y="1"/>
                    <a:pt x="19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7157800" y="4405677"/>
              <a:ext cx="3001692" cy="756604"/>
            </a:xfrm>
            <a:custGeom>
              <a:rect b="b" l="l" r="r" t="t"/>
              <a:pathLst>
                <a:path extrusionOk="0" h="9615" w="38147">
                  <a:moveTo>
                    <a:pt x="19344" y="1"/>
                  </a:moveTo>
                  <a:cubicBezTo>
                    <a:pt x="18349" y="1"/>
                    <a:pt x="17388" y="683"/>
                    <a:pt x="16941" y="1596"/>
                  </a:cubicBezTo>
                  <a:cubicBezTo>
                    <a:pt x="16570" y="2361"/>
                    <a:pt x="16524" y="3334"/>
                    <a:pt x="16686" y="4238"/>
                  </a:cubicBezTo>
                  <a:cubicBezTo>
                    <a:pt x="16408" y="3635"/>
                    <a:pt x="15968" y="3149"/>
                    <a:pt x="15389" y="2871"/>
                  </a:cubicBezTo>
                  <a:cubicBezTo>
                    <a:pt x="15069" y="2723"/>
                    <a:pt x="14715" y="2651"/>
                    <a:pt x="14361" y="2651"/>
                  </a:cubicBezTo>
                  <a:cubicBezTo>
                    <a:pt x="13713" y="2651"/>
                    <a:pt x="13065" y="2893"/>
                    <a:pt x="12631" y="3357"/>
                  </a:cubicBezTo>
                  <a:cubicBezTo>
                    <a:pt x="12005" y="4029"/>
                    <a:pt x="11889" y="5142"/>
                    <a:pt x="12376" y="5930"/>
                  </a:cubicBezTo>
                  <a:cubicBezTo>
                    <a:pt x="12081" y="5568"/>
                    <a:pt x="11616" y="5439"/>
                    <a:pt x="11119" y="5439"/>
                  </a:cubicBezTo>
                  <a:cubicBezTo>
                    <a:pt x="10757" y="5439"/>
                    <a:pt x="10377" y="5508"/>
                    <a:pt x="10035" y="5605"/>
                  </a:cubicBezTo>
                  <a:cubicBezTo>
                    <a:pt x="9154" y="5837"/>
                    <a:pt x="8691" y="6764"/>
                    <a:pt x="8691" y="7691"/>
                  </a:cubicBezTo>
                  <a:cubicBezTo>
                    <a:pt x="7864" y="7378"/>
                    <a:pt x="6980" y="7231"/>
                    <a:pt x="6086" y="7231"/>
                  </a:cubicBezTo>
                  <a:cubicBezTo>
                    <a:pt x="3873" y="7231"/>
                    <a:pt x="1601" y="8129"/>
                    <a:pt x="0" y="9615"/>
                  </a:cubicBezTo>
                  <a:lnTo>
                    <a:pt x="38147" y="9615"/>
                  </a:lnTo>
                  <a:cubicBezTo>
                    <a:pt x="36988" y="8479"/>
                    <a:pt x="35829" y="7343"/>
                    <a:pt x="34485" y="6440"/>
                  </a:cubicBezTo>
                  <a:cubicBezTo>
                    <a:pt x="33118" y="5559"/>
                    <a:pt x="31565" y="4910"/>
                    <a:pt x="29943" y="4864"/>
                  </a:cubicBezTo>
                  <a:cubicBezTo>
                    <a:pt x="29895" y="4862"/>
                    <a:pt x="29847" y="4862"/>
                    <a:pt x="29798" y="4862"/>
                  </a:cubicBezTo>
                  <a:cubicBezTo>
                    <a:pt x="28217" y="4862"/>
                    <a:pt x="26530" y="5597"/>
                    <a:pt x="25562" y="6834"/>
                  </a:cubicBezTo>
                  <a:cubicBezTo>
                    <a:pt x="25586" y="6301"/>
                    <a:pt x="25632" y="5768"/>
                    <a:pt x="25539" y="5234"/>
                  </a:cubicBezTo>
                  <a:cubicBezTo>
                    <a:pt x="25447" y="4725"/>
                    <a:pt x="25168" y="4215"/>
                    <a:pt x="24728" y="3913"/>
                  </a:cubicBezTo>
                  <a:cubicBezTo>
                    <a:pt x="24476" y="3745"/>
                    <a:pt x="24176" y="3668"/>
                    <a:pt x="23872" y="3668"/>
                  </a:cubicBezTo>
                  <a:cubicBezTo>
                    <a:pt x="23505" y="3668"/>
                    <a:pt x="23132" y="3780"/>
                    <a:pt x="22828" y="3983"/>
                  </a:cubicBezTo>
                  <a:cubicBezTo>
                    <a:pt x="22272" y="4377"/>
                    <a:pt x="22086" y="4980"/>
                    <a:pt x="21947" y="5652"/>
                  </a:cubicBezTo>
                  <a:cubicBezTo>
                    <a:pt x="22063" y="4539"/>
                    <a:pt x="22202" y="3427"/>
                    <a:pt x="21924" y="2338"/>
                  </a:cubicBezTo>
                  <a:cubicBezTo>
                    <a:pt x="21646" y="1272"/>
                    <a:pt x="20858" y="252"/>
                    <a:pt x="19769" y="43"/>
                  </a:cubicBezTo>
                  <a:cubicBezTo>
                    <a:pt x="19627" y="14"/>
                    <a:pt x="19485" y="1"/>
                    <a:pt x="19344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2" name="Google Shape;292;p27"/>
          <p:cNvSpPr txBox="1"/>
          <p:nvPr>
            <p:ph idx="1" type="subTitle"/>
          </p:nvPr>
        </p:nvSpPr>
        <p:spPr>
          <a:xfrm>
            <a:off x="713244" y="3321626"/>
            <a:ext cx="2282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7"/>
          <p:cNvSpPr txBox="1"/>
          <p:nvPr>
            <p:ph idx="2" type="subTitle"/>
          </p:nvPr>
        </p:nvSpPr>
        <p:spPr>
          <a:xfrm>
            <a:off x="713244" y="294035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294" name="Google Shape;294;p27"/>
          <p:cNvSpPr txBox="1"/>
          <p:nvPr>
            <p:ph idx="3" type="subTitle"/>
          </p:nvPr>
        </p:nvSpPr>
        <p:spPr>
          <a:xfrm>
            <a:off x="6148619" y="3321626"/>
            <a:ext cx="2282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7"/>
          <p:cNvSpPr txBox="1"/>
          <p:nvPr>
            <p:ph idx="4" type="subTitle"/>
          </p:nvPr>
        </p:nvSpPr>
        <p:spPr>
          <a:xfrm>
            <a:off x="6148619" y="294035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296" name="Google Shape;296;p27"/>
          <p:cNvSpPr txBox="1"/>
          <p:nvPr>
            <p:ph idx="5" type="subTitle"/>
          </p:nvPr>
        </p:nvSpPr>
        <p:spPr>
          <a:xfrm>
            <a:off x="3430950" y="3321626"/>
            <a:ext cx="2282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7"/>
          <p:cNvSpPr txBox="1"/>
          <p:nvPr>
            <p:ph idx="6" type="subTitle"/>
          </p:nvPr>
        </p:nvSpPr>
        <p:spPr>
          <a:xfrm>
            <a:off x="3430950" y="294035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grpSp>
        <p:nvGrpSpPr>
          <p:cNvPr id="298" name="Google Shape;298;p27"/>
          <p:cNvGrpSpPr/>
          <p:nvPr/>
        </p:nvGrpSpPr>
        <p:grpSpPr>
          <a:xfrm>
            <a:off x="-73394" y="4125122"/>
            <a:ext cx="9344009" cy="1045025"/>
            <a:chOff x="-73394" y="4125122"/>
            <a:chExt cx="9344009" cy="1045025"/>
          </a:xfrm>
        </p:grpSpPr>
        <p:grpSp>
          <p:nvGrpSpPr>
            <p:cNvPr id="299" name="Google Shape;299;p27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300" name="Google Shape;300;p27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7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2" name="Google Shape;302;p27"/>
            <p:cNvSpPr/>
            <p:nvPr/>
          </p:nvSpPr>
          <p:spPr>
            <a:xfrm>
              <a:off x="-73394" y="4195697"/>
              <a:ext cx="1535789" cy="894706"/>
            </a:xfrm>
            <a:custGeom>
              <a:rect b="b" l="l" r="r" t="t"/>
              <a:pathLst>
                <a:path extrusionOk="0" h="12219" w="20975">
                  <a:moveTo>
                    <a:pt x="4056" y="1"/>
                  </a:moveTo>
                  <a:cubicBezTo>
                    <a:pt x="3847" y="1"/>
                    <a:pt x="3638" y="17"/>
                    <a:pt x="3431" y="51"/>
                  </a:cubicBezTo>
                  <a:cubicBezTo>
                    <a:pt x="2040" y="283"/>
                    <a:pt x="789" y="1303"/>
                    <a:pt x="302" y="2647"/>
                  </a:cubicBezTo>
                  <a:cubicBezTo>
                    <a:pt x="93" y="3226"/>
                    <a:pt x="1" y="3852"/>
                    <a:pt x="163" y="4431"/>
                  </a:cubicBezTo>
                  <a:cubicBezTo>
                    <a:pt x="812" y="6981"/>
                    <a:pt x="1" y="9599"/>
                    <a:pt x="70" y="12218"/>
                  </a:cubicBezTo>
                  <a:lnTo>
                    <a:pt x="20279" y="12218"/>
                  </a:lnTo>
                  <a:cubicBezTo>
                    <a:pt x="20928" y="11129"/>
                    <a:pt x="20974" y="9715"/>
                    <a:pt x="20418" y="8557"/>
                  </a:cubicBezTo>
                  <a:cubicBezTo>
                    <a:pt x="20024" y="7745"/>
                    <a:pt x="19282" y="7050"/>
                    <a:pt x="18379" y="6865"/>
                  </a:cubicBezTo>
                  <a:cubicBezTo>
                    <a:pt x="18214" y="6831"/>
                    <a:pt x="18045" y="6814"/>
                    <a:pt x="17877" y="6814"/>
                  </a:cubicBezTo>
                  <a:cubicBezTo>
                    <a:pt x="17118" y="6814"/>
                    <a:pt x="16364" y="7155"/>
                    <a:pt x="16061" y="7838"/>
                  </a:cubicBezTo>
                  <a:cubicBezTo>
                    <a:pt x="16061" y="7097"/>
                    <a:pt x="15992" y="6239"/>
                    <a:pt x="15412" y="5799"/>
                  </a:cubicBezTo>
                  <a:cubicBezTo>
                    <a:pt x="15184" y="5630"/>
                    <a:pt x="14909" y="5555"/>
                    <a:pt x="14628" y="5555"/>
                  </a:cubicBezTo>
                  <a:cubicBezTo>
                    <a:pt x="14251" y="5555"/>
                    <a:pt x="13863" y="5689"/>
                    <a:pt x="13558" y="5915"/>
                  </a:cubicBezTo>
                  <a:cubicBezTo>
                    <a:pt x="13025" y="6285"/>
                    <a:pt x="12747" y="6795"/>
                    <a:pt x="12515" y="7421"/>
                  </a:cubicBezTo>
                  <a:cubicBezTo>
                    <a:pt x="12677" y="6471"/>
                    <a:pt x="12840" y="5451"/>
                    <a:pt x="12446" y="4570"/>
                  </a:cubicBezTo>
                  <a:cubicBezTo>
                    <a:pt x="12059" y="3699"/>
                    <a:pt x="11122" y="3135"/>
                    <a:pt x="10189" y="3135"/>
                  </a:cubicBezTo>
                  <a:cubicBezTo>
                    <a:pt x="10005" y="3135"/>
                    <a:pt x="9821" y="3157"/>
                    <a:pt x="9642" y="3203"/>
                  </a:cubicBezTo>
                  <a:cubicBezTo>
                    <a:pt x="8969" y="3365"/>
                    <a:pt x="8436" y="3782"/>
                    <a:pt x="8112" y="4339"/>
                  </a:cubicBezTo>
                  <a:cubicBezTo>
                    <a:pt x="8181" y="3342"/>
                    <a:pt x="7880" y="2299"/>
                    <a:pt x="7254" y="1511"/>
                  </a:cubicBezTo>
                  <a:cubicBezTo>
                    <a:pt x="6483" y="562"/>
                    <a:pt x="5273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-73394" y="4372607"/>
              <a:ext cx="1367750" cy="797539"/>
            </a:xfrm>
            <a:custGeom>
              <a:rect b="b" l="l" r="r" t="t"/>
              <a:pathLst>
                <a:path extrusionOk="0" h="10892" w="18680">
                  <a:moveTo>
                    <a:pt x="3609" y="1"/>
                  </a:moveTo>
                  <a:cubicBezTo>
                    <a:pt x="3425" y="1"/>
                    <a:pt x="3241" y="15"/>
                    <a:pt x="3060" y="45"/>
                  </a:cubicBezTo>
                  <a:cubicBezTo>
                    <a:pt x="1808" y="254"/>
                    <a:pt x="696" y="1181"/>
                    <a:pt x="256" y="2363"/>
                  </a:cubicBezTo>
                  <a:cubicBezTo>
                    <a:pt x="70" y="2873"/>
                    <a:pt x="1" y="3429"/>
                    <a:pt x="140" y="3962"/>
                  </a:cubicBezTo>
                  <a:cubicBezTo>
                    <a:pt x="719" y="6210"/>
                    <a:pt x="1" y="8551"/>
                    <a:pt x="47" y="10891"/>
                  </a:cubicBezTo>
                  <a:lnTo>
                    <a:pt x="18054" y="10891"/>
                  </a:lnTo>
                  <a:cubicBezTo>
                    <a:pt x="18634" y="9918"/>
                    <a:pt x="18680" y="8643"/>
                    <a:pt x="18170" y="7624"/>
                  </a:cubicBezTo>
                  <a:cubicBezTo>
                    <a:pt x="17822" y="6882"/>
                    <a:pt x="17173" y="6280"/>
                    <a:pt x="16362" y="6117"/>
                  </a:cubicBezTo>
                  <a:cubicBezTo>
                    <a:pt x="16218" y="6088"/>
                    <a:pt x="16069" y="6073"/>
                    <a:pt x="15920" y="6073"/>
                  </a:cubicBezTo>
                  <a:cubicBezTo>
                    <a:pt x="15255" y="6073"/>
                    <a:pt x="14588" y="6369"/>
                    <a:pt x="14323" y="6975"/>
                  </a:cubicBezTo>
                  <a:cubicBezTo>
                    <a:pt x="14300" y="6326"/>
                    <a:pt x="14253" y="5561"/>
                    <a:pt x="13720" y="5167"/>
                  </a:cubicBezTo>
                  <a:cubicBezTo>
                    <a:pt x="13519" y="5016"/>
                    <a:pt x="13274" y="4948"/>
                    <a:pt x="13021" y="4948"/>
                  </a:cubicBezTo>
                  <a:cubicBezTo>
                    <a:pt x="12692" y="4948"/>
                    <a:pt x="12350" y="5063"/>
                    <a:pt x="12075" y="5260"/>
                  </a:cubicBezTo>
                  <a:cubicBezTo>
                    <a:pt x="11611" y="5608"/>
                    <a:pt x="11356" y="6048"/>
                    <a:pt x="11148" y="6604"/>
                  </a:cubicBezTo>
                  <a:cubicBezTo>
                    <a:pt x="11287" y="5770"/>
                    <a:pt x="11426" y="4843"/>
                    <a:pt x="11078" y="4078"/>
                  </a:cubicBezTo>
                  <a:cubicBezTo>
                    <a:pt x="10746" y="3297"/>
                    <a:pt x="9905" y="2796"/>
                    <a:pt x="9066" y="2796"/>
                  </a:cubicBezTo>
                  <a:cubicBezTo>
                    <a:pt x="8909" y="2796"/>
                    <a:pt x="8752" y="2813"/>
                    <a:pt x="8599" y="2850"/>
                  </a:cubicBezTo>
                  <a:cubicBezTo>
                    <a:pt x="7996" y="2989"/>
                    <a:pt x="7509" y="3383"/>
                    <a:pt x="7231" y="3869"/>
                  </a:cubicBezTo>
                  <a:cubicBezTo>
                    <a:pt x="7301" y="2989"/>
                    <a:pt x="7023" y="2062"/>
                    <a:pt x="6467" y="1343"/>
                  </a:cubicBezTo>
                  <a:cubicBezTo>
                    <a:pt x="5793" y="511"/>
                    <a:pt x="4695" y="1"/>
                    <a:pt x="3609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7634660" y="4125122"/>
              <a:ext cx="1635954" cy="1018729"/>
            </a:xfrm>
            <a:custGeom>
              <a:rect b="b" l="l" r="r" t="t"/>
              <a:pathLst>
                <a:path extrusionOk="0" h="9119" w="14644">
                  <a:moveTo>
                    <a:pt x="7694" y="1"/>
                  </a:moveTo>
                  <a:cubicBezTo>
                    <a:pt x="7621" y="1"/>
                    <a:pt x="7548" y="6"/>
                    <a:pt x="7475" y="15"/>
                  </a:cubicBezTo>
                  <a:cubicBezTo>
                    <a:pt x="6395" y="158"/>
                    <a:pt x="5703" y="1319"/>
                    <a:pt x="5703" y="2398"/>
                  </a:cubicBezTo>
                  <a:cubicBezTo>
                    <a:pt x="5703" y="3274"/>
                    <a:pt x="5968" y="4048"/>
                    <a:pt x="6334" y="4842"/>
                  </a:cubicBezTo>
                  <a:cubicBezTo>
                    <a:pt x="6125" y="4619"/>
                    <a:pt x="5831" y="4492"/>
                    <a:pt x="5542" y="4492"/>
                  </a:cubicBezTo>
                  <a:cubicBezTo>
                    <a:pt x="5408" y="4492"/>
                    <a:pt x="5275" y="4519"/>
                    <a:pt x="5153" y="4577"/>
                  </a:cubicBezTo>
                  <a:cubicBezTo>
                    <a:pt x="4762" y="5022"/>
                    <a:pt x="4572" y="5544"/>
                    <a:pt x="4693" y="6090"/>
                  </a:cubicBezTo>
                  <a:lnTo>
                    <a:pt x="4693" y="6090"/>
                  </a:lnTo>
                  <a:cubicBezTo>
                    <a:pt x="4412" y="5270"/>
                    <a:pt x="3834" y="4545"/>
                    <a:pt x="3035" y="4211"/>
                  </a:cubicBezTo>
                  <a:cubicBezTo>
                    <a:pt x="2758" y="4092"/>
                    <a:pt x="2454" y="4033"/>
                    <a:pt x="2150" y="4033"/>
                  </a:cubicBezTo>
                  <a:cubicBezTo>
                    <a:pt x="1513" y="4033"/>
                    <a:pt x="875" y="4291"/>
                    <a:pt x="489" y="4801"/>
                  </a:cubicBezTo>
                  <a:cubicBezTo>
                    <a:pt x="0" y="5453"/>
                    <a:pt x="0" y="6370"/>
                    <a:pt x="245" y="7164"/>
                  </a:cubicBezTo>
                  <a:cubicBezTo>
                    <a:pt x="469" y="7897"/>
                    <a:pt x="876" y="8569"/>
                    <a:pt x="1446" y="9119"/>
                  </a:cubicBezTo>
                  <a:lnTo>
                    <a:pt x="13951" y="9119"/>
                  </a:lnTo>
                  <a:cubicBezTo>
                    <a:pt x="14277" y="8426"/>
                    <a:pt x="14480" y="7693"/>
                    <a:pt x="14562" y="6940"/>
                  </a:cubicBezTo>
                  <a:cubicBezTo>
                    <a:pt x="14643" y="6308"/>
                    <a:pt x="14623" y="5616"/>
                    <a:pt x="14338" y="5046"/>
                  </a:cubicBezTo>
                  <a:cubicBezTo>
                    <a:pt x="14073" y="4455"/>
                    <a:pt x="13503" y="3987"/>
                    <a:pt x="12851" y="3966"/>
                  </a:cubicBezTo>
                  <a:cubicBezTo>
                    <a:pt x="12362" y="3966"/>
                    <a:pt x="11894" y="4272"/>
                    <a:pt x="11731" y="4720"/>
                  </a:cubicBezTo>
                  <a:cubicBezTo>
                    <a:pt x="11690" y="4211"/>
                    <a:pt x="11283" y="3722"/>
                    <a:pt x="10774" y="3661"/>
                  </a:cubicBezTo>
                  <a:cubicBezTo>
                    <a:pt x="10746" y="3658"/>
                    <a:pt x="10718" y="3657"/>
                    <a:pt x="10691" y="3657"/>
                  </a:cubicBezTo>
                  <a:cubicBezTo>
                    <a:pt x="10317" y="3657"/>
                    <a:pt x="9987" y="3909"/>
                    <a:pt x="9817" y="4231"/>
                  </a:cubicBezTo>
                  <a:cubicBezTo>
                    <a:pt x="9939" y="3417"/>
                    <a:pt x="10020" y="2602"/>
                    <a:pt x="9776" y="1808"/>
                  </a:cubicBezTo>
                  <a:cubicBezTo>
                    <a:pt x="9511" y="860"/>
                    <a:pt x="8663" y="1"/>
                    <a:pt x="7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871272" y="4396035"/>
              <a:ext cx="1269641" cy="747820"/>
            </a:xfrm>
            <a:custGeom>
              <a:rect b="b" l="l" r="r" t="t"/>
              <a:pathLst>
                <a:path extrusionOk="0" h="6694" w="11365">
                  <a:moveTo>
                    <a:pt x="5988" y="0"/>
                  </a:moveTo>
                  <a:cubicBezTo>
                    <a:pt x="5928" y="0"/>
                    <a:pt x="5866" y="5"/>
                    <a:pt x="5805" y="14"/>
                  </a:cubicBezTo>
                  <a:cubicBezTo>
                    <a:pt x="4970" y="116"/>
                    <a:pt x="4440" y="1012"/>
                    <a:pt x="4440" y="1847"/>
                  </a:cubicBezTo>
                  <a:cubicBezTo>
                    <a:pt x="4440" y="2539"/>
                    <a:pt x="4644" y="3130"/>
                    <a:pt x="4929" y="3741"/>
                  </a:cubicBezTo>
                  <a:cubicBezTo>
                    <a:pt x="4766" y="3578"/>
                    <a:pt x="4549" y="3478"/>
                    <a:pt x="4331" y="3478"/>
                  </a:cubicBezTo>
                  <a:cubicBezTo>
                    <a:pt x="4223" y="3478"/>
                    <a:pt x="4114" y="3503"/>
                    <a:pt x="4012" y="3558"/>
                  </a:cubicBezTo>
                  <a:cubicBezTo>
                    <a:pt x="3700" y="3907"/>
                    <a:pt x="3553" y="4323"/>
                    <a:pt x="3663" y="4760"/>
                  </a:cubicBezTo>
                  <a:lnTo>
                    <a:pt x="3663" y="4760"/>
                  </a:lnTo>
                  <a:cubicBezTo>
                    <a:pt x="3440" y="4104"/>
                    <a:pt x="2990" y="3518"/>
                    <a:pt x="2363" y="3252"/>
                  </a:cubicBezTo>
                  <a:cubicBezTo>
                    <a:pt x="2147" y="3161"/>
                    <a:pt x="1913" y="3115"/>
                    <a:pt x="1680" y="3115"/>
                  </a:cubicBezTo>
                  <a:cubicBezTo>
                    <a:pt x="1184" y="3115"/>
                    <a:pt x="692" y="3319"/>
                    <a:pt x="387" y="3720"/>
                  </a:cubicBezTo>
                  <a:cubicBezTo>
                    <a:pt x="0" y="4230"/>
                    <a:pt x="21" y="4942"/>
                    <a:pt x="204" y="5553"/>
                  </a:cubicBezTo>
                  <a:cubicBezTo>
                    <a:pt x="326" y="5961"/>
                    <a:pt x="530" y="6348"/>
                    <a:pt x="795" y="6694"/>
                  </a:cubicBezTo>
                  <a:lnTo>
                    <a:pt x="10977" y="6694"/>
                  </a:lnTo>
                  <a:cubicBezTo>
                    <a:pt x="11140" y="6266"/>
                    <a:pt x="11242" y="5818"/>
                    <a:pt x="11303" y="5370"/>
                  </a:cubicBezTo>
                  <a:cubicBezTo>
                    <a:pt x="11364" y="4881"/>
                    <a:pt x="11344" y="4352"/>
                    <a:pt x="11140" y="3904"/>
                  </a:cubicBezTo>
                  <a:cubicBezTo>
                    <a:pt x="10916" y="3456"/>
                    <a:pt x="10468" y="3069"/>
                    <a:pt x="9980" y="3069"/>
                  </a:cubicBezTo>
                  <a:cubicBezTo>
                    <a:pt x="9593" y="3069"/>
                    <a:pt x="9226" y="3313"/>
                    <a:pt x="9104" y="3659"/>
                  </a:cubicBezTo>
                  <a:cubicBezTo>
                    <a:pt x="9063" y="3272"/>
                    <a:pt x="8758" y="2886"/>
                    <a:pt x="8371" y="2845"/>
                  </a:cubicBezTo>
                  <a:cubicBezTo>
                    <a:pt x="8343" y="2841"/>
                    <a:pt x="8315" y="2840"/>
                    <a:pt x="8287" y="2840"/>
                  </a:cubicBezTo>
                  <a:cubicBezTo>
                    <a:pt x="7997" y="2840"/>
                    <a:pt x="7747" y="3031"/>
                    <a:pt x="7617" y="3272"/>
                  </a:cubicBezTo>
                  <a:cubicBezTo>
                    <a:pt x="7719" y="2641"/>
                    <a:pt x="7780" y="2010"/>
                    <a:pt x="7597" y="1399"/>
                  </a:cubicBezTo>
                  <a:cubicBezTo>
                    <a:pt x="7390" y="665"/>
                    <a:pt x="6730" y="0"/>
                    <a:pt x="5988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7"/>
          <p:cNvSpPr/>
          <p:nvPr/>
        </p:nvSpPr>
        <p:spPr>
          <a:xfrm rot="-60031">
            <a:off x="-125055" y="943343"/>
            <a:ext cx="9655361" cy="587661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7"/>
          <p:cNvSpPr/>
          <p:nvPr/>
        </p:nvSpPr>
        <p:spPr>
          <a:xfrm flipH="1">
            <a:off x="8430724" y="819874"/>
            <a:ext cx="1343727" cy="575223"/>
          </a:xfrm>
          <a:custGeom>
            <a:rect b="b" l="l" r="r" t="t"/>
            <a:pathLst>
              <a:path extrusionOk="0" h="9690" w="22635">
                <a:moveTo>
                  <a:pt x="8401" y="0"/>
                </a:moveTo>
                <a:cubicBezTo>
                  <a:pt x="7251" y="0"/>
                  <a:pt x="6096" y="503"/>
                  <a:pt x="5366" y="1397"/>
                </a:cubicBezTo>
                <a:cubicBezTo>
                  <a:pt x="4358" y="2600"/>
                  <a:pt x="4228" y="4487"/>
                  <a:pt x="5074" y="5852"/>
                </a:cubicBezTo>
                <a:cubicBezTo>
                  <a:pt x="4841" y="5745"/>
                  <a:pt x="4598" y="5697"/>
                  <a:pt x="4351" y="5697"/>
                </a:cubicBezTo>
                <a:cubicBezTo>
                  <a:pt x="4150" y="5697"/>
                  <a:pt x="3945" y="5729"/>
                  <a:pt x="3740" y="5787"/>
                </a:cubicBezTo>
                <a:cubicBezTo>
                  <a:pt x="3285" y="5885"/>
                  <a:pt x="2895" y="6210"/>
                  <a:pt x="2732" y="6665"/>
                </a:cubicBezTo>
                <a:cubicBezTo>
                  <a:pt x="2602" y="7088"/>
                  <a:pt x="2700" y="7608"/>
                  <a:pt x="3025" y="7934"/>
                </a:cubicBezTo>
                <a:cubicBezTo>
                  <a:pt x="1952" y="8096"/>
                  <a:pt x="651" y="8812"/>
                  <a:pt x="1" y="9690"/>
                </a:cubicBezTo>
                <a:lnTo>
                  <a:pt x="22634" y="9690"/>
                </a:lnTo>
                <a:cubicBezTo>
                  <a:pt x="21236" y="9202"/>
                  <a:pt x="19870" y="8584"/>
                  <a:pt x="18472" y="8096"/>
                </a:cubicBezTo>
                <a:cubicBezTo>
                  <a:pt x="19025" y="7738"/>
                  <a:pt x="19155" y="6926"/>
                  <a:pt x="18862" y="6373"/>
                </a:cubicBezTo>
                <a:cubicBezTo>
                  <a:pt x="18553" y="5848"/>
                  <a:pt x="17951" y="5557"/>
                  <a:pt x="17362" y="5557"/>
                </a:cubicBezTo>
                <a:cubicBezTo>
                  <a:pt x="17331" y="5557"/>
                  <a:pt x="17300" y="5558"/>
                  <a:pt x="17268" y="5560"/>
                </a:cubicBezTo>
                <a:cubicBezTo>
                  <a:pt x="16618" y="5592"/>
                  <a:pt x="16033" y="5917"/>
                  <a:pt x="15577" y="6373"/>
                </a:cubicBezTo>
                <a:cubicBezTo>
                  <a:pt x="15903" y="5657"/>
                  <a:pt x="16163" y="5039"/>
                  <a:pt x="16130" y="4259"/>
                </a:cubicBezTo>
                <a:cubicBezTo>
                  <a:pt x="16098" y="3478"/>
                  <a:pt x="15610" y="2665"/>
                  <a:pt x="14862" y="2503"/>
                </a:cubicBezTo>
                <a:cubicBezTo>
                  <a:pt x="14756" y="2475"/>
                  <a:pt x="14648" y="2462"/>
                  <a:pt x="14538" y="2462"/>
                </a:cubicBezTo>
                <a:cubicBezTo>
                  <a:pt x="14141" y="2462"/>
                  <a:pt x="13730" y="2631"/>
                  <a:pt x="13399" y="2861"/>
                </a:cubicBezTo>
                <a:cubicBezTo>
                  <a:pt x="12976" y="3186"/>
                  <a:pt x="12651" y="3609"/>
                  <a:pt x="12358" y="4031"/>
                </a:cubicBezTo>
                <a:cubicBezTo>
                  <a:pt x="12391" y="2438"/>
                  <a:pt x="11187" y="779"/>
                  <a:pt x="9691" y="226"/>
                </a:cubicBezTo>
                <a:cubicBezTo>
                  <a:pt x="9278" y="74"/>
                  <a:pt x="8840" y="0"/>
                  <a:pt x="84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-997579" y="244649"/>
            <a:ext cx="2282144" cy="575217"/>
          </a:xfrm>
          <a:custGeom>
            <a:rect b="b" l="l" r="r" t="t"/>
            <a:pathLst>
              <a:path extrusionOk="0" h="9615" w="38147">
                <a:moveTo>
                  <a:pt x="19344" y="1"/>
                </a:moveTo>
                <a:cubicBezTo>
                  <a:pt x="18349" y="1"/>
                  <a:pt x="17388" y="683"/>
                  <a:pt x="16941" y="1596"/>
                </a:cubicBezTo>
                <a:cubicBezTo>
                  <a:pt x="16570" y="2361"/>
                  <a:pt x="16524" y="3334"/>
                  <a:pt x="16686" y="4238"/>
                </a:cubicBezTo>
                <a:cubicBezTo>
                  <a:pt x="16408" y="3635"/>
                  <a:pt x="15968" y="3149"/>
                  <a:pt x="15389" y="2871"/>
                </a:cubicBezTo>
                <a:cubicBezTo>
                  <a:pt x="15069" y="2723"/>
                  <a:pt x="14715" y="2651"/>
                  <a:pt x="14361" y="2651"/>
                </a:cubicBezTo>
                <a:cubicBezTo>
                  <a:pt x="13713" y="2651"/>
                  <a:pt x="13065" y="2893"/>
                  <a:pt x="12631" y="3357"/>
                </a:cubicBezTo>
                <a:cubicBezTo>
                  <a:pt x="12005" y="4029"/>
                  <a:pt x="11889" y="5142"/>
                  <a:pt x="12376" y="5930"/>
                </a:cubicBezTo>
                <a:cubicBezTo>
                  <a:pt x="12081" y="5568"/>
                  <a:pt x="11616" y="5439"/>
                  <a:pt x="11119" y="5439"/>
                </a:cubicBezTo>
                <a:cubicBezTo>
                  <a:pt x="10757" y="5439"/>
                  <a:pt x="10377" y="5508"/>
                  <a:pt x="10035" y="5605"/>
                </a:cubicBezTo>
                <a:cubicBezTo>
                  <a:pt x="9154" y="5837"/>
                  <a:pt x="8691" y="6764"/>
                  <a:pt x="8691" y="7691"/>
                </a:cubicBezTo>
                <a:cubicBezTo>
                  <a:pt x="7864" y="7378"/>
                  <a:pt x="6980" y="7231"/>
                  <a:pt x="6086" y="7231"/>
                </a:cubicBezTo>
                <a:cubicBezTo>
                  <a:pt x="3873" y="7231"/>
                  <a:pt x="1601" y="8129"/>
                  <a:pt x="0" y="9615"/>
                </a:cubicBezTo>
                <a:lnTo>
                  <a:pt x="38147" y="9615"/>
                </a:lnTo>
                <a:cubicBezTo>
                  <a:pt x="36988" y="8479"/>
                  <a:pt x="35829" y="7343"/>
                  <a:pt x="34485" y="6440"/>
                </a:cubicBezTo>
                <a:cubicBezTo>
                  <a:pt x="33118" y="5559"/>
                  <a:pt x="31565" y="4910"/>
                  <a:pt x="29943" y="4864"/>
                </a:cubicBezTo>
                <a:cubicBezTo>
                  <a:pt x="29895" y="4862"/>
                  <a:pt x="29847" y="4862"/>
                  <a:pt x="29798" y="4862"/>
                </a:cubicBezTo>
                <a:cubicBezTo>
                  <a:pt x="28217" y="4862"/>
                  <a:pt x="26530" y="5597"/>
                  <a:pt x="25562" y="6834"/>
                </a:cubicBezTo>
                <a:cubicBezTo>
                  <a:pt x="25586" y="6301"/>
                  <a:pt x="25632" y="5768"/>
                  <a:pt x="25539" y="5234"/>
                </a:cubicBezTo>
                <a:cubicBezTo>
                  <a:pt x="25447" y="4725"/>
                  <a:pt x="25168" y="4215"/>
                  <a:pt x="24728" y="3913"/>
                </a:cubicBezTo>
                <a:cubicBezTo>
                  <a:pt x="24476" y="3745"/>
                  <a:pt x="24176" y="3668"/>
                  <a:pt x="23872" y="3668"/>
                </a:cubicBezTo>
                <a:cubicBezTo>
                  <a:pt x="23505" y="3668"/>
                  <a:pt x="23132" y="3780"/>
                  <a:pt x="22828" y="3983"/>
                </a:cubicBezTo>
                <a:cubicBezTo>
                  <a:pt x="22272" y="4377"/>
                  <a:pt x="22086" y="4980"/>
                  <a:pt x="21947" y="5652"/>
                </a:cubicBezTo>
                <a:cubicBezTo>
                  <a:pt x="22063" y="4539"/>
                  <a:pt x="22202" y="3427"/>
                  <a:pt x="21924" y="2338"/>
                </a:cubicBezTo>
                <a:cubicBezTo>
                  <a:pt x="21646" y="1272"/>
                  <a:pt x="20858" y="252"/>
                  <a:pt x="19769" y="43"/>
                </a:cubicBezTo>
                <a:cubicBezTo>
                  <a:pt x="19627" y="14"/>
                  <a:pt x="19485" y="1"/>
                  <a:pt x="193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1" name="Google Shape;311;p28"/>
          <p:cNvSpPr txBox="1"/>
          <p:nvPr>
            <p:ph idx="1" type="subTitle"/>
          </p:nvPr>
        </p:nvSpPr>
        <p:spPr>
          <a:xfrm>
            <a:off x="1997988" y="1897475"/>
            <a:ext cx="22821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8"/>
          <p:cNvSpPr txBox="1"/>
          <p:nvPr>
            <p:ph idx="2" type="subTitle"/>
          </p:nvPr>
        </p:nvSpPr>
        <p:spPr>
          <a:xfrm>
            <a:off x="1997988" y="151620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13" name="Google Shape;313;p28"/>
          <p:cNvSpPr txBox="1"/>
          <p:nvPr>
            <p:ph idx="3" type="subTitle"/>
          </p:nvPr>
        </p:nvSpPr>
        <p:spPr>
          <a:xfrm>
            <a:off x="1997988" y="3357775"/>
            <a:ext cx="22821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8"/>
          <p:cNvSpPr txBox="1"/>
          <p:nvPr>
            <p:ph idx="4" type="subTitle"/>
          </p:nvPr>
        </p:nvSpPr>
        <p:spPr>
          <a:xfrm>
            <a:off x="1997988" y="297650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15" name="Google Shape;315;p28"/>
          <p:cNvSpPr txBox="1"/>
          <p:nvPr>
            <p:ph idx="5" type="subTitle"/>
          </p:nvPr>
        </p:nvSpPr>
        <p:spPr>
          <a:xfrm>
            <a:off x="6148613" y="1897475"/>
            <a:ext cx="22821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8"/>
          <p:cNvSpPr txBox="1"/>
          <p:nvPr>
            <p:ph idx="6" type="subTitle"/>
          </p:nvPr>
        </p:nvSpPr>
        <p:spPr>
          <a:xfrm>
            <a:off x="6148613" y="151620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17" name="Google Shape;317;p28"/>
          <p:cNvSpPr txBox="1"/>
          <p:nvPr>
            <p:ph idx="7" type="subTitle"/>
          </p:nvPr>
        </p:nvSpPr>
        <p:spPr>
          <a:xfrm>
            <a:off x="6148613" y="3357775"/>
            <a:ext cx="22821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8"/>
          <p:cNvSpPr txBox="1"/>
          <p:nvPr>
            <p:ph idx="8" type="subTitle"/>
          </p:nvPr>
        </p:nvSpPr>
        <p:spPr>
          <a:xfrm>
            <a:off x="6148613" y="297650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grpSp>
        <p:nvGrpSpPr>
          <p:cNvPr id="319" name="Google Shape;319;p28"/>
          <p:cNvGrpSpPr/>
          <p:nvPr/>
        </p:nvGrpSpPr>
        <p:grpSpPr>
          <a:xfrm>
            <a:off x="-106536" y="3581258"/>
            <a:ext cx="9250447" cy="1562597"/>
            <a:chOff x="-106536" y="3581258"/>
            <a:chExt cx="9250447" cy="1562597"/>
          </a:xfrm>
        </p:grpSpPr>
        <p:grpSp>
          <p:nvGrpSpPr>
            <p:cNvPr id="320" name="Google Shape;320;p28"/>
            <p:cNvGrpSpPr/>
            <p:nvPr/>
          </p:nvGrpSpPr>
          <p:grpSpPr>
            <a:xfrm flipH="1">
              <a:off x="-106536" y="4025312"/>
              <a:ext cx="1091090" cy="1031303"/>
              <a:chOff x="1970412" y="3435156"/>
              <a:chExt cx="1898538" cy="1794507"/>
            </a:xfrm>
          </p:grpSpPr>
          <p:sp>
            <p:nvSpPr>
              <p:cNvPr id="321" name="Google Shape;321;p28"/>
              <p:cNvSpPr/>
              <p:nvPr/>
            </p:nvSpPr>
            <p:spPr>
              <a:xfrm flipH="1">
                <a:off x="1970412" y="3435156"/>
                <a:ext cx="1898538" cy="1794507"/>
              </a:xfrm>
              <a:custGeom>
                <a:rect b="b" l="l" r="r" t="t"/>
                <a:pathLst>
                  <a:path extrusionOk="0" h="8985" w="9506">
                    <a:moveTo>
                      <a:pt x="3688" y="1"/>
                    </a:moveTo>
                    <a:cubicBezTo>
                      <a:pt x="2928" y="1"/>
                      <a:pt x="2241" y="572"/>
                      <a:pt x="1924" y="1269"/>
                    </a:cubicBezTo>
                    <a:cubicBezTo>
                      <a:pt x="1589" y="1994"/>
                      <a:pt x="1598" y="2839"/>
                      <a:pt x="1691" y="3638"/>
                    </a:cubicBezTo>
                    <a:cubicBezTo>
                      <a:pt x="1766" y="4261"/>
                      <a:pt x="1961" y="4809"/>
                      <a:pt x="2137" y="5413"/>
                    </a:cubicBezTo>
                    <a:cubicBezTo>
                      <a:pt x="2023" y="5052"/>
                      <a:pt x="1633" y="4816"/>
                      <a:pt x="1245" y="4816"/>
                    </a:cubicBezTo>
                    <a:cubicBezTo>
                      <a:pt x="1223" y="4816"/>
                      <a:pt x="1202" y="4817"/>
                      <a:pt x="1180" y="4818"/>
                    </a:cubicBezTo>
                    <a:cubicBezTo>
                      <a:pt x="781" y="4855"/>
                      <a:pt x="419" y="5134"/>
                      <a:pt x="233" y="5487"/>
                    </a:cubicBezTo>
                    <a:cubicBezTo>
                      <a:pt x="38" y="5849"/>
                      <a:pt x="0" y="6267"/>
                      <a:pt x="56" y="6667"/>
                    </a:cubicBezTo>
                    <a:cubicBezTo>
                      <a:pt x="205" y="7745"/>
                      <a:pt x="1078" y="8674"/>
                      <a:pt x="2137" y="8906"/>
                    </a:cubicBezTo>
                    <a:cubicBezTo>
                      <a:pt x="2398" y="8960"/>
                      <a:pt x="2658" y="8985"/>
                      <a:pt x="2917" y="8985"/>
                    </a:cubicBezTo>
                    <a:cubicBezTo>
                      <a:pt x="4875" y="8985"/>
                      <a:pt x="6825" y="7611"/>
                      <a:pt x="8827" y="7447"/>
                    </a:cubicBezTo>
                    <a:cubicBezTo>
                      <a:pt x="9096" y="7206"/>
                      <a:pt x="9328" y="6918"/>
                      <a:pt x="9421" y="6574"/>
                    </a:cubicBezTo>
                    <a:cubicBezTo>
                      <a:pt x="9505" y="6230"/>
                      <a:pt x="9394" y="5821"/>
                      <a:pt x="9096" y="5626"/>
                    </a:cubicBezTo>
                    <a:cubicBezTo>
                      <a:pt x="8972" y="5547"/>
                      <a:pt x="8823" y="5513"/>
                      <a:pt x="8671" y="5513"/>
                    </a:cubicBezTo>
                    <a:cubicBezTo>
                      <a:pt x="8573" y="5513"/>
                      <a:pt x="8475" y="5527"/>
                      <a:pt x="8381" y="5552"/>
                    </a:cubicBezTo>
                    <a:cubicBezTo>
                      <a:pt x="8149" y="5617"/>
                      <a:pt x="7944" y="5812"/>
                      <a:pt x="7740" y="5942"/>
                    </a:cubicBezTo>
                    <a:cubicBezTo>
                      <a:pt x="8102" y="5552"/>
                      <a:pt x="8455" y="5153"/>
                      <a:pt x="8725" y="4697"/>
                    </a:cubicBezTo>
                    <a:cubicBezTo>
                      <a:pt x="8994" y="4233"/>
                      <a:pt x="9171" y="3712"/>
                      <a:pt x="9133" y="3183"/>
                    </a:cubicBezTo>
                    <a:cubicBezTo>
                      <a:pt x="9096" y="2653"/>
                      <a:pt x="8817" y="2124"/>
                      <a:pt x="8353" y="1873"/>
                    </a:cubicBezTo>
                    <a:cubicBezTo>
                      <a:pt x="8147" y="1762"/>
                      <a:pt x="7920" y="1713"/>
                      <a:pt x="7690" y="1713"/>
                    </a:cubicBezTo>
                    <a:cubicBezTo>
                      <a:pt x="7226" y="1713"/>
                      <a:pt x="6747" y="1915"/>
                      <a:pt x="6393" y="2226"/>
                    </a:cubicBezTo>
                    <a:cubicBezTo>
                      <a:pt x="5854" y="2691"/>
                      <a:pt x="5519" y="3359"/>
                      <a:pt x="5203" y="3991"/>
                    </a:cubicBezTo>
                    <a:cubicBezTo>
                      <a:pt x="5482" y="3220"/>
                      <a:pt x="5668" y="2384"/>
                      <a:pt x="5473" y="1585"/>
                    </a:cubicBezTo>
                    <a:cubicBezTo>
                      <a:pt x="5278" y="795"/>
                      <a:pt x="4627" y="61"/>
                      <a:pt x="3810" y="5"/>
                    </a:cubicBezTo>
                    <a:cubicBezTo>
                      <a:pt x="3769" y="2"/>
                      <a:pt x="3729" y="1"/>
                      <a:pt x="36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8"/>
              <p:cNvSpPr/>
              <p:nvPr/>
            </p:nvSpPr>
            <p:spPr>
              <a:xfrm flipH="1">
                <a:off x="1970412" y="3435156"/>
                <a:ext cx="1898538" cy="1794507"/>
              </a:xfrm>
              <a:custGeom>
                <a:rect b="b" l="l" r="r" t="t"/>
                <a:pathLst>
                  <a:path extrusionOk="0" h="8985" w="9506">
                    <a:moveTo>
                      <a:pt x="3688" y="1"/>
                    </a:moveTo>
                    <a:cubicBezTo>
                      <a:pt x="2928" y="1"/>
                      <a:pt x="2241" y="572"/>
                      <a:pt x="1924" y="1269"/>
                    </a:cubicBezTo>
                    <a:cubicBezTo>
                      <a:pt x="1589" y="1994"/>
                      <a:pt x="1598" y="2839"/>
                      <a:pt x="1691" y="3638"/>
                    </a:cubicBezTo>
                    <a:cubicBezTo>
                      <a:pt x="1766" y="4261"/>
                      <a:pt x="1961" y="4809"/>
                      <a:pt x="2137" y="5413"/>
                    </a:cubicBezTo>
                    <a:cubicBezTo>
                      <a:pt x="2023" y="5052"/>
                      <a:pt x="1633" y="4816"/>
                      <a:pt x="1245" y="4816"/>
                    </a:cubicBezTo>
                    <a:cubicBezTo>
                      <a:pt x="1223" y="4816"/>
                      <a:pt x="1202" y="4817"/>
                      <a:pt x="1180" y="4818"/>
                    </a:cubicBezTo>
                    <a:cubicBezTo>
                      <a:pt x="781" y="4855"/>
                      <a:pt x="419" y="5134"/>
                      <a:pt x="233" y="5487"/>
                    </a:cubicBezTo>
                    <a:cubicBezTo>
                      <a:pt x="38" y="5849"/>
                      <a:pt x="0" y="6267"/>
                      <a:pt x="56" y="6667"/>
                    </a:cubicBezTo>
                    <a:cubicBezTo>
                      <a:pt x="205" y="7745"/>
                      <a:pt x="1078" y="8674"/>
                      <a:pt x="2137" y="8906"/>
                    </a:cubicBezTo>
                    <a:cubicBezTo>
                      <a:pt x="2398" y="8960"/>
                      <a:pt x="2658" y="8985"/>
                      <a:pt x="2917" y="8985"/>
                    </a:cubicBezTo>
                    <a:cubicBezTo>
                      <a:pt x="4875" y="8985"/>
                      <a:pt x="6825" y="7611"/>
                      <a:pt x="8827" y="7447"/>
                    </a:cubicBezTo>
                    <a:cubicBezTo>
                      <a:pt x="9096" y="7206"/>
                      <a:pt x="9328" y="6918"/>
                      <a:pt x="9421" y="6574"/>
                    </a:cubicBezTo>
                    <a:cubicBezTo>
                      <a:pt x="9505" y="6230"/>
                      <a:pt x="9394" y="5821"/>
                      <a:pt x="9096" y="5626"/>
                    </a:cubicBezTo>
                    <a:cubicBezTo>
                      <a:pt x="8972" y="5547"/>
                      <a:pt x="8823" y="5513"/>
                      <a:pt x="8671" y="5513"/>
                    </a:cubicBezTo>
                    <a:cubicBezTo>
                      <a:pt x="8573" y="5513"/>
                      <a:pt x="8475" y="5527"/>
                      <a:pt x="8381" y="5552"/>
                    </a:cubicBezTo>
                    <a:cubicBezTo>
                      <a:pt x="8149" y="5617"/>
                      <a:pt x="7944" y="5812"/>
                      <a:pt x="7740" y="5942"/>
                    </a:cubicBezTo>
                    <a:cubicBezTo>
                      <a:pt x="8102" y="5552"/>
                      <a:pt x="8455" y="5153"/>
                      <a:pt x="8725" y="4697"/>
                    </a:cubicBezTo>
                    <a:cubicBezTo>
                      <a:pt x="8994" y="4233"/>
                      <a:pt x="9171" y="3712"/>
                      <a:pt x="9133" y="3183"/>
                    </a:cubicBezTo>
                    <a:cubicBezTo>
                      <a:pt x="9096" y="2653"/>
                      <a:pt x="8817" y="2124"/>
                      <a:pt x="8353" y="1873"/>
                    </a:cubicBezTo>
                    <a:cubicBezTo>
                      <a:pt x="8147" y="1762"/>
                      <a:pt x="7920" y="1713"/>
                      <a:pt x="7690" y="1713"/>
                    </a:cubicBezTo>
                    <a:cubicBezTo>
                      <a:pt x="7226" y="1713"/>
                      <a:pt x="6747" y="1915"/>
                      <a:pt x="6393" y="2226"/>
                    </a:cubicBezTo>
                    <a:cubicBezTo>
                      <a:pt x="5854" y="2691"/>
                      <a:pt x="5519" y="3359"/>
                      <a:pt x="5203" y="3991"/>
                    </a:cubicBezTo>
                    <a:cubicBezTo>
                      <a:pt x="5482" y="3220"/>
                      <a:pt x="5668" y="2384"/>
                      <a:pt x="5473" y="1585"/>
                    </a:cubicBezTo>
                    <a:cubicBezTo>
                      <a:pt x="5278" y="795"/>
                      <a:pt x="4627" y="61"/>
                      <a:pt x="3810" y="5"/>
                    </a:cubicBezTo>
                    <a:cubicBezTo>
                      <a:pt x="3769" y="2"/>
                      <a:pt x="3729" y="1"/>
                      <a:pt x="3688" y="1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8"/>
              <p:cNvSpPr/>
              <p:nvPr/>
            </p:nvSpPr>
            <p:spPr>
              <a:xfrm flipH="1">
                <a:off x="2198691" y="3767695"/>
                <a:ext cx="1512480" cy="1429214"/>
              </a:xfrm>
              <a:custGeom>
                <a:rect b="b" l="l" r="r" t="t"/>
                <a:pathLst>
                  <a:path extrusionOk="0" h="7156" w="7573">
                    <a:moveTo>
                      <a:pt x="2951" y="0"/>
                    </a:moveTo>
                    <a:cubicBezTo>
                      <a:pt x="2344" y="0"/>
                      <a:pt x="1790" y="457"/>
                      <a:pt x="1533" y="1007"/>
                    </a:cubicBezTo>
                    <a:cubicBezTo>
                      <a:pt x="1273" y="1592"/>
                      <a:pt x="1273" y="2261"/>
                      <a:pt x="1347" y="2902"/>
                    </a:cubicBezTo>
                    <a:cubicBezTo>
                      <a:pt x="1412" y="3395"/>
                      <a:pt x="1570" y="3831"/>
                      <a:pt x="1710" y="4314"/>
                    </a:cubicBezTo>
                    <a:cubicBezTo>
                      <a:pt x="1614" y="4027"/>
                      <a:pt x="1306" y="3838"/>
                      <a:pt x="1008" y="3838"/>
                    </a:cubicBezTo>
                    <a:cubicBezTo>
                      <a:pt x="988" y="3838"/>
                      <a:pt x="968" y="3839"/>
                      <a:pt x="948" y="3841"/>
                    </a:cubicBezTo>
                    <a:cubicBezTo>
                      <a:pt x="623" y="3868"/>
                      <a:pt x="344" y="4091"/>
                      <a:pt x="186" y="4379"/>
                    </a:cubicBezTo>
                    <a:cubicBezTo>
                      <a:pt x="37" y="4658"/>
                      <a:pt x="0" y="4993"/>
                      <a:pt x="47" y="5318"/>
                    </a:cubicBezTo>
                    <a:cubicBezTo>
                      <a:pt x="167" y="6173"/>
                      <a:pt x="864" y="6916"/>
                      <a:pt x="1710" y="7092"/>
                    </a:cubicBezTo>
                    <a:cubicBezTo>
                      <a:pt x="1917" y="7136"/>
                      <a:pt x="2125" y="7155"/>
                      <a:pt x="2332" y="7155"/>
                    </a:cubicBezTo>
                    <a:cubicBezTo>
                      <a:pt x="3889" y="7155"/>
                      <a:pt x="5443" y="6062"/>
                      <a:pt x="7033" y="5931"/>
                    </a:cubicBezTo>
                    <a:cubicBezTo>
                      <a:pt x="7247" y="5745"/>
                      <a:pt x="7433" y="5513"/>
                      <a:pt x="7498" y="5234"/>
                    </a:cubicBezTo>
                    <a:cubicBezTo>
                      <a:pt x="7572" y="4965"/>
                      <a:pt x="7489" y="4640"/>
                      <a:pt x="7247" y="4482"/>
                    </a:cubicBezTo>
                    <a:cubicBezTo>
                      <a:pt x="7146" y="4420"/>
                      <a:pt x="7028" y="4392"/>
                      <a:pt x="6909" y="4392"/>
                    </a:cubicBezTo>
                    <a:cubicBezTo>
                      <a:pt x="6832" y="4392"/>
                      <a:pt x="6754" y="4404"/>
                      <a:pt x="6680" y="4426"/>
                    </a:cubicBezTo>
                    <a:cubicBezTo>
                      <a:pt x="6494" y="4482"/>
                      <a:pt x="6337" y="4630"/>
                      <a:pt x="6169" y="4733"/>
                    </a:cubicBezTo>
                    <a:cubicBezTo>
                      <a:pt x="6457" y="4426"/>
                      <a:pt x="6736" y="4101"/>
                      <a:pt x="6950" y="3738"/>
                    </a:cubicBezTo>
                    <a:cubicBezTo>
                      <a:pt x="7163" y="3376"/>
                      <a:pt x="7312" y="2958"/>
                      <a:pt x="7275" y="2540"/>
                    </a:cubicBezTo>
                    <a:cubicBezTo>
                      <a:pt x="7247" y="2113"/>
                      <a:pt x="7024" y="1694"/>
                      <a:pt x="6652" y="1499"/>
                    </a:cubicBezTo>
                    <a:cubicBezTo>
                      <a:pt x="6488" y="1410"/>
                      <a:pt x="6308" y="1369"/>
                      <a:pt x="6124" y="1369"/>
                    </a:cubicBezTo>
                    <a:cubicBezTo>
                      <a:pt x="5756" y="1369"/>
                      <a:pt x="5376" y="1530"/>
                      <a:pt x="5092" y="1778"/>
                    </a:cubicBezTo>
                    <a:cubicBezTo>
                      <a:pt x="4664" y="2140"/>
                      <a:pt x="4395" y="2679"/>
                      <a:pt x="4144" y="3181"/>
                    </a:cubicBezTo>
                    <a:cubicBezTo>
                      <a:pt x="4376" y="2568"/>
                      <a:pt x="4516" y="1899"/>
                      <a:pt x="4358" y="1267"/>
                    </a:cubicBezTo>
                    <a:cubicBezTo>
                      <a:pt x="4209" y="635"/>
                      <a:pt x="3689" y="59"/>
                      <a:pt x="3038" y="4"/>
                    </a:cubicBezTo>
                    <a:cubicBezTo>
                      <a:pt x="3009" y="1"/>
                      <a:pt x="2980" y="0"/>
                      <a:pt x="29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 flipH="1">
                <a:off x="2962010" y="4638668"/>
                <a:ext cx="681051" cy="485484"/>
              </a:xfrm>
              <a:custGeom>
                <a:rect b="b" l="l" r="r" t="t"/>
                <a:pathLst>
                  <a:path extrusionOk="0" h="1345" w="1887">
                    <a:moveTo>
                      <a:pt x="1409" y="0"/>
                    </a:moveTo>
                    <a:cubicBezTo>
                      <a:pt x="1240" y="0"/>
                      <a:pt x="1076" y="89"/>
                      <a:pt x="976" y="235"/>
                    </a:cubicBezTo>
                    <a:cubicBezTo>
                      <a:pt x="902" y="337"/>
                      <a:pt x="865" y="477"/>
                      <a:pt x="865" y="616"/>
                    </a:cubicBezTo>
                    <a:cubicBezTo>
                      <a:pt x="846" y="542"/>
                      <a:pt x="827" y="458"/>
                      <a:pt x="800" y="393"/>
                    </a:cubicBezTo>
                    <a:cubicBezTo>
                      <a:pt x="753" y="254"/>
                      <a:pt x="660" y="124"/>
                      <a:pt x="530" y="59"/>
                    </a:cubicBezTo>
                    <a:cubicBezTo>
                      <a:pt x="476" y="37"/>
                      <a:pt x="418" y="25"/>
                      <a:pt x="362" y="25"/>
                    </a:cubicBezTo>
                    <a:cubicBezTo>
                      <a:pt x="271" y="25"/>
                      <a:pt x="184" y="55"/>
                      <a:pt x="121" y="124"/>
                    </a:cubicBezTo>
                    <a:cubicBezTo>
                      <a:pt x="1" y="254"/>
                      <a:pt x="19" y="449"/>
                      <a:pt x="84" y="616"/>
                    </a:cubicBezTo>
                    <a:cubicBezTo>
                      <a:pt x="223" y="969"/>
                      <a:pt x="539" y="1238"/>
                      <a:pt x="911" y="1331"/>
                    </a:cubicBezTo>
                    <a:cubicBezTo>
                      <a:pt x="946" y="1340"/>
                      <a:pt x="982" y="1345"/>
                      <a:pt x="1020" y="1345"/>
                    </a:cubicBezTo>
                    <a:cubicBezTo>
                      <a:pt x="1215" y="1345"/>
                      <a:pt x="1441" y="1233"/>
                      <a:pt x="1589" y="1108"/>
                    </a:cubicBezTo>
                    <a:cubicBezTo>
                      <a:pt x="1756" y="969"/>
                      <a:pt x="1887" y="755"/>
                      <a:pt x="1887" y="523"/>
                    </a:cubicBezTo>
                    <a:cubicBezTo>
                      <a:pt x="1877" y="300"/>
                      <a:pt x="1729" y="77"/>
                      <a:pt x="1515" y="12"/>
                    </a:cubicBezTo>
                    <a:cubicBezTo>
                      <a:pt x="1480" y="4"/>
                      <a:pt x="1444" y="0"/>
                      <a:pt x="1409" y="0"/>
                    </a:cubicBez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" name="Google Shape;325;p28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326" name="Google Shape;326;p28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8" name="Google Shape;328;p28"/>
            <p:cNvSpPr/>
            <p:nvPr/>
          </p:nvSpPr>
          <p:spPr>
            <a:xfrm>
              <a:off x="8136052" y="3581258"/>
              <a:ext cx="901925" cy="1379759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7945899" y="4134857"/>
              <a:ext cx="540044" cy="826170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7945899" y="4134857"/>
              <a:ext cx="540044" cy="826170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rgbClr val="FFFFFF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28"/>
          <p:cNvSpPr/>
          <p:nvPr/>
        </p:nvSpPr>
        <p:spPr>
          <a:xfrm flipH="1" rot="148456">
            <a:off x="-146902" y="-10051"/>
            <a:ext cx="9539110" cy="580575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8080412" y="1060789"/>
            <a:ext cx="1635934" cy="412339"/>
          </a:xfrm>
          <a:custGeom>
            <a:rect b="b" l="l" r="r" t="t"/>
            <a:pathLst>
              <a:path extrusionOk="0" h="9615" w="38147">
                <a:moveTo>
                  <a:pt x="19344" y="1"/>
                </a:moveTo>
                <a:cubicBezTo>
                  <a:pt x="18349" y="1"/>
                  <a:pt x="17388" y="683"/>
                  <a:pt x="16941" y="1596"/>
                </a:cubicBezTo>
                <a:cubicBezTo>
                  <a:pt x="16570" y="2361"/>
                  <a:pt x="16524" y="3334"/>
                  <a:pt x="16686" y="4238"/>
                </a:cubicBezTo>
                <a:cubicBezTo>
                  <a:pt x="16408" y="3635"/>
                  <a:pt x="15968" y="3149"/>
                  <a:pt x="15389" y="2871"/>
                </a:cubicBezTo>
                <a:cubicBezTo>
                  <a:pt x="15069" y="2723"/>
                  <a:pt x="14715" y="2651"/>
                  <a:pt x="14361" y="2651"/>
                </a:cubicBezTo>
                <a:cubicBezTo>
                  <a:pt x="13713" y="2651"/>
                  <a:pt x="13065" y="2893"/>
                  <a:pt x="12631" y="3357"/>
                </a:cubicBezTo>
                <a:cubicBezTo>
                  <a:pt x="12005" y="4029"/>
                  <a:pt x="11889" y="5142"/>
                  <a:pt x="12376" y="5930"/>
                </a:cubicBezTo>
                <a:cubicBezTo>
                  <a:pt x="12081" y="5568"/>
                  <a:pt x="11616" y="5439"/>
                  <a:pt x="11119" y="5439"/>
                </a:cubicBezTo>
                <a:cubicBezTo>
                  <a:pt x="10757" y="5439"/>
                  <a:pt x="10377" y="5508"/>
                  <a:pt x="10035" y="5605"/>
                </a:cubicBezTo>
                <a:cubicBezTo>
                  <a:pt x="9154" y="5837"/>
                  <a:pt x="8691" y="6764"/>
                  <a:pt x="8691" y="7691"/>
                </a:cubicBezTo>
                <a:cubicBezTo>
                  <a:pt x="7864" y="7378"/>
                  <a:pt x="6980" y="7231"/>
                  <a:pt x="6086" y="7231"/>
                </a:cubicBezTo>
                <a:cubicBezTo>
                  <a:pt x="3873" y="7231"/>
                  <a:pt x="1601" y="8129"/>
                  <a:pt x="0" y="9615"/>
                </a:cubicBezTo>
                <a:lnTo>
                  <a:pt x="38147" y="9615"/>
                </a:lnTo>
                <a:cubicBezTo>
                  <a:pt x="36988" y="8479"/>
                  <a:pt x="35829" y="7343"/>
                  <a:pt x="34485" y="6440"/>
                </a:cubicBezTo>
                <a:cubicBezTo>
                  <a:pt x="33118" y="5559"/>
                  <a:pt x="31565" y="4910"/>
                  <a:pt x="29943" y="4864"/>
                </a:cubicBezTo>
                <a:cubicBezTo>
                  <a:pt x="29895" y="4862"/>
                  <a:pt x="29847" y="4862"/>
                  <a:pt x="29798" y="4862"/>
                </a:cubicBezTo>
                <a:cubicBezTo>
                  <a:pt x="28217" y="4862"/>
                  <a:pt x="26530" y="5597"/>
                  <a:pt x="25562" y="6834"/>
                </a:cubicBezTo>
                <a:cubicBezTo>
                  <a:pt x="25586" y="6301"/>
                  <a:pt x="25632" y="5768"/>
                  <a:pt x="25539" y="5234"/>
                </a:cubicBezTo>
                <a:cubicBezTo>
                  <a:pt x="25447" y="4725"/>
                  <a:pt x="25168" y="4215"/>
                  <a:pt x="24728" y="3913"/>
                </a:cubicBezTo>
                <a:cubicBezTo>
                  <a:pt x="24476" y="3745"/>
                  <a:pt x="24176" y="3668"/>
                  <a:pt x="23872" y="3668"/>
                </a:cubicBezTo>
                <a:cubicBezTo>
                  <a:pt x="23505" y="3668"/>
                  <a:pt x="23132" y="3780"/>
                  <a:pt x="22828" y="3983"/>
                </a:cubicBezTo>
                <a:cubicBezTo>
                  <a:pt x="22272" y="4377"/>
                  <a:pt x="22086" y="4980"/>
                  <a:pt x="21947" y="5652"/>
                </a:cubicBezTo>
                <a:cubicBezTo>
                  <a:pt x="22063" y="4539"/>
                  <a:pt x="22202" y="3427"/>
                  <a:pt x="21924" y="2338"/>
                </a:cubicBezTo>
                <a:cubicBezTo>
                  <a:pt x="21646" y="1272"/>
                  <a:pt x="20858" y="252"/>
                  <a:pt x="19769" y="43"/>
                </a:cubicBezTo>
                <a:cubicBezTo>
                  <a:pt x="19627" y="14"/>
                  <a:pt x="19485" y="1"/>
                  <a:pt x="193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-528198" y="2426120"/>
            <a:ext cx="1241419" cy="448470"/>
          </a:xfrm>
          <a:custGeom>
            <a:rect b="b" l="l" r="r" t="t"/>
            <a:pathLst>
              <a:path extrusionOk="0" h="8846" w="24488">
                <a:moveTo>
                  <a:pt x="13788" y="1"/>
                </a:moveTo>
                <a:cubicBezTo>
                  <a:pt x="12910" y="1"/>
                  <a:pt x="12032" y="423"/>
                  <a:pt x="11480" y="1106"/>
                </a:cubicBezTo>
                <a:cubicBezTo>
                  <a:pt x="10894" y="1757"/>
                  <a:pt x="10569" y="2635"/>
                  <a:pt x="10504" y="3513"/>
                </a:cubicBezTo>
                <a:cubicBezTo>
                  <a:pt x="10341" y="2602"/>
                  <a:pt x="9528" y="1789"/>
                  <a:pt x="8650" y="1562"/>
                </a:cubicBezTo>
                <a:cubicBezTo>
                  <a:pt x="8454" y="1511"/>
                  <a:pt x="8253" y="1486"/>
                  <a:pt x="8053" y="1486"/>
                </a:cubicBezTo>
                <a:cubicBezTo>
                  <a:pt x="7356" y="1486"/>
                  <a:pt x="6666" y="1787"/>
                  <a:pt x="6211" y="2342"/>
                </a:cubicBezTo>
                <a:cubicBezTo>
                  <a:pt x="5594" y="3025"/>
                  <a:pt x="5463" y="4066"/>
                  <a:pt x="5854" y="4879"/>
                </a:cubicBezTo>
                <a:cubicBezTo>
                  <a:pt x="5694" y="4825"/>
                  <a:pt x="5530" y="4801"/>
                  <a:pt x="5368" y="4801"/>
                </a:cubicBezTo>
                <a:cubicBezTo>
                  <a:pt x="4837" y="4801"/>
                  <a:pt x="4316" y="5065"/>
                  <a:pt x="3968" y="5464"/>
                </a:cubicBezTo>
                <a:cubicBezTo>
                  <a:pt x="3480" y="5984"/>
                  <a:pt x="3350" y="6797"/>
                  <a:pt x="3642" y="7415"/>
                </a:cubicBezTo>
                <a:lnTo>
                  <a:pt x="0" y="8846"/>
                </a:lnTo>
                <a:lnTo>
                  <a:pt x="24487" y="8846"/>
                </a:lnTo>
                <a:lnTo>
                  <a:pt x="18049" y="7448"/>
                </a:lnTo>
                <a:cubicBezTo>
                  <a:pt x="18634" y="7025"/>
                  <a:pt x="18927" y="6342"/>
                  <a:pt x="18862" y="5627"/>
                </a:cubicBezTo>
                <a:cubicBezTo>
                  <a:pt x="18796" y="4911"/>
                  <a:pt x="18276" y="4228"/>
                  <a:pt x="17593" y="4033"/>
                </a:cubicBezTo>
                <a:cubicBezTo>
                  <a:pt x="17471" y="4005"/>
                  <a:pt x="17345" y="3992"/>
                  <a:pt x="17220" y="3992"/>
                </a:cubicBezTo>
                <a:cubicBezTo>
                  <a:pt x="16614" y="3992"/>
                  <a:pt x="16015" y="4307"/>
                  <a:pt x="15772" y="4846"/>
                </a:cubicBezTo>
                <a:cubicBezTo>
                  <a:pt x="15967" y="4261"/>
                  <a:pt x="16227" y="3708"/>
                  <a:pt x="16292" y="3090"/>
                </a:cubicBezTo>
                <a:cubicBezTo>
                  <a:pt x="16358" y="2440"/>
                  <a:pt x="16292" y="1789"/>
                  <a:pt x="16000" y="1236"/>
                </a:cubicBezTo>
                <a:cubicBezTo>
                  <a:pt x="15545" y="456"/>
                  <a:pt x="14666" y="1"/>
                  <a:pt x="137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6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6" name="Google Shape;336;p29"/>
          <p:cNvSpPr txBox="1"/>
          <p:nvPr>
            <p:ph idx="1" type="subTitle"/>
          </p:nvPr>
        </p:nvSpPr>
        <p:spPr>
          <a:xfrm>
            <a:off x="713225" y="3572250"/>
            <a:ext cx="1770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9"/>
          <p:cNvSpPr txBox="1"/>
          <p:nvPr>
            <p:ph idx="2" type="subTitle"/>
          </p:nvPr>
        </p:nvSpPr>
        <p:spPr>
          <a:xfrm>
            <a:off x="713225" y="2811475"/>
            <a:ext cx="17709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38" name="Google Shape;338;p29"/>
          <p:cNvSpPr txBox="1"/>
          <p:nvPr>
            <p:ph idx="3" type="subTitle"/>
          </p:nvPr>
        </p:nvSpPr>
        <p:spPr>
          <a:xfrm>
            <a:off x="6659875" y="3572250"/>
            <a:ext cx="1770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9"/>
          <p:cNvSpPr txBox="1"/>
          <p:nvPr>
            <p:ph idx="4" type="subTitle"/>
          </p:nvPr>
        </p:nvSpPr>
        <p:spPr>
          <a:xfrm>
            <a:off x="6659875" y="2811475"/>
            <a:ext cx="17709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40" name="Google Shape;340;p29"/>
          <p:cNvSpPr txBox="1"/>
          <p:nvPr>
            <p:ph idx="5" type="subTitle"/>
          </p:nvPr>
        </p:nvSpPr>
        <p:spPr>
          <a:xfrm>
            <a:off x="4677658" y="3572250"/>
            <a:ext cx="1770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9"/>
          <p:cNvSpPr txBox="1"/>
          <p:nvPr>
            <p:ph idx="6" type="subTitle"/>
          </p:nvPr>
        </p:nvSpPr>
        <p:spPr>
          <a:xfrm>
            <a:off x="4677658" y="2811475"/>
            <a:ext cx="17709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42" name="Google Shape;342;p29"/>
          <p:cNvSpPr txBox="1"/>
          <p:nvPr>
            <p:ph idx="7" type="subTitle"/>
          </p:nvPr>
        </p:nvSpPr>
        <p:spPr>
          <a:xfrm>
            <a:off x="2695442" y="3572250"/>
            <a:ext cx="1770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29"/>
          <p:cNvSpPr txBox="1"/>
          <p:nvPr>
            <p:ph idx="8" type="subTitle"/>
          </p:nvPr>
        </p:nvSpPr>
        <p:spPr>
          <a:xfrm>
            <a:off x="2695442" y="2811475"/>
            <a:ext cx="17709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44" name="Google Shape;344;p29"/>
          <p:cNvSpPr/>
          <p:nvPr/>
        </p:nvSpPr>
        <p:spPr>
          <a:xfrm flipH="1" rot="60018">
            <a:off x="-124994" y="756277"/>
            <a:ext cx="9539158" cy="580576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 flipH="1">
            <a:off x="-400413" y="1531978"/>
            <a:ext cx="1091120" cy="467106"/>
          </a:xfrm>
          <a:custGeom>
            <a:rect b="b" l="l" r="r" t="t"/>
            <a:pathLst>
              <a:path extrusionOk="0" h="9690" w="22635">
                <a:moveTo>
                  <a:pt x="8401" y="0"/>
                </a:moveTo>
                <a:cubicBezTo>
                  <a:pt x="7251" y="0"/>
                  <a:pt x="6096" y="503"/>
                  <a:pt x="5366" y="1397"/>
                </a:cubicBezTo>
                <a:cubicBezTo>
                  <a:pt x="4358" y="2600"/>
                  <a:pt x="4228" y="4487"/>
                  <a:pt x="5074" y="5852"/>
                </a:cubicBezTo>
                <a:cubicBezTo>
                  <a:pt x="4841" y="5745"/>
                  <a:pt x="4598" y="5697"/>
                  <a:pt x="4351" y="5697"/>
                </a:cubicBezTo>
                <a:cubicBezTo>
                  <a:pt x="4150" y="5697"/>
                  <a:pt x="3945" y="5729"/>
                  <a:pt x="3740" y="5787"/>
                </a:cubicBezTo>
                <a:cubicBezTo>
                  <a:pt x="3285" y="5885"/>
                  <a:pt x="2895" y="6210"/>
                  <a:pt x="2732" y="6665"/>
                </a:cubicBezTo>
                <a:cubicBezTo>
                  <a:pt x="2602" y="7088"/>
                  <a:pt x="2700" y="7608"/>
                  <a:pt x="3025" y="7934"/>
                </a:cubicBezTo>
                <a:cubicBezTo>
                  <a:pt x="1952" y="8096"/>
                  <a:pt x="651" y="8812"/>
                  <a:pt x="1" y="9690"/>
                </a:cubicBezTo>
                <a:lnTo>
                  <a:pt x="22634" y="9690"/>
                </a:lnTo>
                <a:cubicBezTo>
                  <a:pt x="21236" y="9202"/>
                  <a:pt x="19870" y="8584"/>
                  <a:pt x="18472" y="8096"/>
                </a:cubicBezTo>
                <a:cubicBezTo>
                  <a:pt x="19025" y="7738"/>
                  <a:pt x="19155" y="6926"/>
                  <a:pt x="18862" y="6373"/>
                </a:cubicBezTo>
                <a:cubicBezTo>
                  <a:pt x="18553" y="5848"/>
                  <a:pt x="17951" y="5557"/>
                  <a:pt x="17362" y="5557"/>
                </a:cubicBezTo>
                <a:cubicBezTo>
                  <a:pt x="17331" y="5557"/>
                  <a:pt x="17300" y="5558"/>
                  <a:pt x="17268" y="5560"/>
                </a:cubicBezTo>
                <a:cubicBezTo>
                  <a:pt x="16618" y="5592"/>
                  <a:pt x="16033" y="5917"/>
                  <a:pt x="15577" y="6373"/>
                </a:cubicBezTo>
                <a:cubicBezTo>
                  <a:pt x="15903" y="5657"/>
                  <a:pt x="16163" y="5039"/>
                  <a:pt x="16130" y="4259"/>
                </a:cubicBezTo>
                <a:cubicBezTo>
                  <a:pt x="16098" y="3478"/>
                  <a:pt x="15610" y="2665"/>
                  <a:pt x="14862" y="2503"/>
                </a:cubicBezTo>
                <a:cubicBezTo>
                  <a:pt x="14756" y="2475"/>
                  <a:pt x="14648" y="2462"/>
                  <a:pt x="14538" y="2462"/>
                </a:cubicBezTo>
                <a:cubicBezTo>
                  <a:pt x="14141" y="2462"/>
                  <a:pt x="13730" y="2631"/>
                  <a:pt x="13399" y="2861"/>
                </a:cubicBezTo>
                <a:cubicBezTo>
                  <a:pt x="12976" y="3186"/>
                  <a:pt x="12651" y="3609"/>
                  <a:pt x="12358" y="4031"/>
                </a:cubicBezTo>
                <a:cubicBezTo>
                  <a:pt x="12391" y="2438"/>
                  <a:pt x="11187" y="779"/>
                  <a:pt x="9691" y="226"/>
                </a:cubicBezTo>
                <a:cubicBezTo>
                  <a:pt x="9278" y="74"/>
                  <a:pt x="8840" y="0"/>
                  <a:pt x="84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 flipH="1">
            <a:off x="8011146" y="639619"/>
            <a:ext cx="2265705" cy="549545"/>
          </a:xfrm>
          <a:custGeom>
            <a:rect b="b" l="l" r="r" t="t"/>
            <a:pathLst>
              <a:path extrusionOk="0" h="4061" w="16743">
                <a:moveTo>
                  <a:pt x="9621" y="1"/>
                </a:moveTo>
                <a:cubicBezTo>
                  <a:pt x="9396" y="1"/>
                  <a:pt x="9172" y="51"/>
                  <a:pt x="8975" y="159"/>
                </a:cubicBezTo>
                <a:cubicBezTo>
                  <a:pt x="8436" y="456"/>
                  <a:pt x="8222" y="1190"/>
                  <a:pt x="8418" y="1766"/>
                </a:cubicBezTo>
                <a:cubicBezTo>
                  <a:pt x="8185" y="1311"/>
                  <a:pt x="7907" y="846"/>
                  <a:pt x="7461" y="586"/>
                </a:cubicBezTo>
                <a:cubicBezTo>
                  <a:pt x="7272" y="476"/>
                  <a:pt x="7047" y="418"/>
                  <a:pt x="6828" y="418"/>
                </a:cubicBezTo>
                <a:cubicBezTo>
                  <a:pt x="6528" y="418"/>
                  <a:pt x="6239" y="527"/>
                  <a:pt x="6067" y="763"/>
                </a:cubicBezTo>
                <a:cubicBezTo>
                  <a:pt x="5825" y="1097"/>
                  <a:pt x="5872" y="1571"/>
                  <a:pt x="6067" y="1924"/>
                </a:cubicBezTo>
                <a:cubicBezTo>
                  <a:pt x="6271" y="2286"/>
                  <a:pt x="6606" y="2546"/>
                  <a:pt x="6931" y="2797"/>
                </a:cubicBezTo>
                <a:cubicBezTo>
                  <a:pt x="6632" y="2778"/>
                  <a:pt x="6340" y="2768"/>
                  <a:pt x="6054" y="2768"/>
                </a:cubicBezTo>
                <a:cubicBezTo>
                  <a:pt x="3758" y="2768"/>
                  <a:pt x="1842" y="3367"/>
                  <a:pt x="0" y="4061"/>
                </a:cubicBezTo>
                <a:lnTo>
                  <a:pt x="16742" y="4061"/>
                </a:lnTo>
                <a:cubicBezTo>
                  <a:pt x="16343" y="3680"/>
                  <a:pt x="15934" y="3299"/>
                  <a:pt x="15451" y="3039"/>
                </a:cubicBezTo>
                <a:cubicBezTo>
                  <a:pt x="15099" y="2846"/>
                  <a:pt x="14695" y="2730"/>
                  <a:pt x="14296" y="2730"/>
                </a:cubicBezTo>
                <a:cubicBezTo>
                  <a:pt x="14137" y="2730"/>
                  <a:pt x="13979" y="2748"/>
                  <a:pt x="13825" y="2788"/>
                </a:cubicBezTo>
                <a:cubicBezTo>
                  <a:pt x="13778" y="2184"/>
                  <a:pt x="13305" y="1636"/>
                  <a:pt x="12710" y="1506"/>
                </a:cubicBezTo>
                <a:cubicBezTo>
                  <a:pt x="12583" y="1478"/>
                  <a:pt x="12452" y="1464"/>
                  <a:pt x="12322" y="1464"/>
                </a:cubicBezTo>
                <a:cubicBezTo>
                  <a:pt x="11842" y="1464"/>
                  <a:pt x="11372" y="1656"/>
                  <a:pt x="11131" y="2073"/>
                </a:cubicBezTo>
                <a:cubicBezTo>
                  <a:pt x="11288" y="1487"/>
                  <a:pt x="11112" y="818"/>
                  <a:pt x="10666" y="400"/>
                </a:cubicBezTo>
                <a:cubicBezTo>
                  <a:pt x="10386" y="144"/>
                  <a:pt x="10001" y="1"/>
                  <a:pt x="96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29"/>
          <p:cNvGrpSpPr/>
          <p:nvPr/>
        </p:nvGrpSpPr>
        <p:grpSpPr>
          <a:xfrm>
            <a:off x="-175999" y="4016867"/>
            <a:ext cx="9319911" cy="1151957"/>
            <a:chOff x="-175999" y="4016867"/>
            <a:chExt cx="9319911" cy="1151957"/>
          </a:xfrm>
        </p:grpSpPr>
        <p:grpSp>
          <p:nvGrpSpPr>
            <p:cNvPr id="348" name="Google Shape;348;p29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349" name="Google Shape;349;p29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9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1" name="Google Shape;351;p29"/>
            <p:cNvGrpSpPr/>
            <p:nvPr/>
          </p:nvGrpSpPr>
          <p:grpSpPr>
            <a:xfrm>
              <a:off x="7819295" y="4331225"/>
              <a:ext cx="1302730" cy="811231"/>
              <a:chOff x="7819295" y="4331225"/>
              <a:chExt cx="1302730" cy="811231"/>
            </a:xfrm>
          </p:grpSpPr>
          <p:sp>
            <p:nvSpPr>
              <p:cNvPr id="352" name="Google Shape;352;p29"/>
              <p:cNvSpPr/>
              <p:nvPr/>
            </p:nvSpPr>
            <p:spPr>
              <a:xfrm flipH="1">
                <a:off x="7819295" y="4331225"/>
                <a:ext cx="1302730" cy="811226"/>
              </a:xfrm>
              <a:custGeom>
                <a:rect b="b" l="l" r="r" t="t"/>
                <a:pathLst>
                  <a:path extrusionOk="0" h="9119" w="14644">
                    <a:moveTo>
                      <a:pt x="7694" y="1"/>
                    </a:moveTo>
                    <a:cubicBezTo>
                      <a:pt x="7621" y="1"/>
                      <a:pt x="7548" y="6"/>
                      <a:pt x="7475" y="15"/>
                    </a:cubicBezTo>
                    <a:cubicBezTo>
                      <a:pt x="6395" y="158"/>
                      <a:pt x="5703" y="1319"/>
                      <a:pt x="5703" y="2398"/>
                    </a:cubicBezTo>
                    <a:cubicBezTo>
                      <a:pt x="5703" y="3274"/>
                      <a:pt x="5968" y="4048"/>
                      <a:pt x="6334" y="4842"/>
                    </a:cubicBezTo>
                    <a:cubicBezTo>
                      <a:pt x="6125" y="4619"/>
                      <a:pt x="5831" y="4492"/>
                      <a:pt x="5542" y="4492"/>
                    </a:cubicBezTo>
                    <a:cubicBezTo>
                      <a:pt x="5408" y="4492"/>
                      <a:pt x="5275" y="4519"/>
                      <a:pt x="5153" y="4577"/>
                    </a:cubicBezTo>
                    <a:cubicBezTo>
                      <a:pt x="4762" y="5022"/>
                      <a:pt x="4572" y="5544"/>
                      <a:pt x="4693" y="6090"/>
                    </a:cubicBezTo>
                    <a:lnTo>
                      <a:pt x="4693" y="6090"/>
                    </a:lnTo>
                    <a:cubicBezTo>
                      <a:pt x="4412" y="5270"/>
                      <a:pt x="3834" y="4545"/>
                      <a:pt x="3035" y="4211"/>
                    </a:cubicBezTo>
                    <a:cubicBezTo>
                      <a:pt x="2758" y="4092"/>
                      <a:pt x="2454" y="4033"/>
                      <a:pt x="2150" y="4033"/>
                    </a:cubicBezTo>
                    <a:cubicBezTo>
                      <a:pt x="1513" y="4033"/>
                      <a:pt x="875" y="4291"/>
                      <a:pt x="489" y="4801"/>
                    </a:cubicBezTo>
                    <a:cubicBezTo>
                      <a:pt x="0" y="5453"/>
                      <a:pt x="0" y="6370"/>
                      <a:pt x="245" y="7164"/>
                    </a:cubicBezTo>
                    <a:cubicBezTo>
                      <a:pt x="469" y="7897"/>
                      <a:pt x="876" y="8569"/>
                      <a:pt x="1446" y="9119"/>
                    </a:cubicBezTo>
                    <a:lnTo>
                      <a:pt x="13951" y="9119"/>
                    </a:lnTo>
                    <a:cubicBezTo>
                      <a:pt x="14277" y="8426"/>
                      <a:pt x="14480" y="7693"/>
                      <a:pt x="14562" y="6940"/>
                    </a:cubicBezTo>
                    <a:cubicBezTo>
                      <a:pt x="14643" y="6308"/>
                      <a:pt x="14623" y="5616"/>
                      <a:pt x="14338" y="5046"/>
                    </a:cubicBezTo>
                    <a:cubicBezTo>
                      <a:pt x="14073" y="4455"/>
                      <a:pt x="13503" y="3987"/>
                      <a:pt x="12851" y="3966"/>
                    </a:cubicBezTo>
                    <a:cubicBezTo>
                      <a:pt x="12362" y="3966"/>
                      <a:pt x="11894" y="4272"/>
                      <a:pt x="11731" y="4720"/>
                    </a:cubicBezTo>
                    <a:cubicBezTo>
                      <a:pt x="11690" y="4211"/>
                      <a:pt x="11283" y="3722"/>
                      <a:pt x="10774" y="3661"/>
                    </a:cubicBezTo>
                    <a:cubicBezTo>
                      <a:pt x="10746" y="3658"/>
                      <a:pt x="10718" y="3657"/>
                      <a:pt x="10691" y="3657"/>
                    </a:cubicBezTo>
                    <a:cubicBezTo>
                      <a:pt x="10317" y="3657"/>
                      <a:pt x="9987" y="3909"/>
                      <a:pt x="9817" y="4231"/>
                    </a:cubicBezTo>
                    <a:cubicBezTo>
                      <a:pt x="9939" y="3417"/>
                      <a:pt x="10020" y="2602"/>
                      <a:pt x="9776" y="1808"/>
                    </a:cubicBezTo>
                    <a:cubicBezTo>
                      <a:pt x="9511" y="860"/>
                      <a:pt x="8663" y="1"/>
                      <a:pt x="7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9"/>
              <p:cNvSpPr/>
              <p:nvPr/>
            </p:nvSpPr>
            <p:spPr>
              <a:xfrm flipH="1">
                <a:off x="7922578" y="4546958"/>
                <a:ext cx="1011030" cy="595498"/>
              </a:xfrm>
              <a:custGeom>
                <a:rect b="b" l="l" r="r" t="t"/>
                <a:pathLst>
                  <a:path extrusionOk="0" h="6694" w="11365">
                    <a:moveTo>
                      <a:pt x="5988" y="0"/>
                    </a:moveTo>
                    <a:cubicBezTo>
                      <a:pt x="5928" y="0"/>
                      <a:pt x="5866" y="5"/>
                      <a:pt x="5805" y="14"/>
                    </a:cubicBezTo>
                    <a:cubicBezTo>
                      <a:pt x="4970" y="116"/>
                      <a:pt x="4440" y="1012"/>
                      <a:pt x="4440" y="1847"/>
                    </a:cubicBezTo>
                    <a:cubicBezTo>
                      <a:pt x="4440" y="2539"/>
                      <a:pt x="4644" y="3130"/>
                      <a:pt x="4929" y="3741"/>
                    </a:cubicBezTo>
                    <a:cubicBezTo>
                      <a:pt x="4766" y="3578"/>
                      <a:pt x="4549" y="3478"/>
                      <a:pt x="4331" y="3478"/>
                    </a:cubicBezTo>
                    <a:cubicBezTo>
                      <a:pt x="4223" y="3478"/>
                      <a:pt x="4114" y="3503"/>
                      <a:pt x="4012" y="3558"/>
                    </a:cubicBezTo>
                    <a:cubicBezTo>
                      <a:pt x="3700" y="3907"/>
                      <a:pt x="3553" y="4323"/>
                      <a:pt x="3663" y="4760"/>
                    </a:cubicBezTo>
                    <a:lnTo>
                      <a:pt x="3663" y="4760"/>
                    </a:lnTo>
                    <a:cubicBezTo>
                      <a:pt x="3440" y="4104"/>
                      <a:pt x="2990" y="3518"/>
                      <a:pt x="2363" y="3252"/>
                    </a:cubicBezTo>
                    <a:cubicBezTo>
                      <a:pt x="2147" y="3161"/>
                      <a:pt x="1913" y="3115"/>
                      <a:pt x="1680" y="3115"/>
                    </a:cubicBezTo>
                    <a:cubicBezTo>
                      <a:pt x="1184" y="3115"/>
                      <a:pt x="692" y="3319"/>
                      <a:pt x="387" y="3720"/>
                    </a:cubicBezTo>
                    <a:cubicBezTo>
                      <a:pt x="0" y="4230"/>
                      <a:pt x="21" y="4942"/>
                      <a:pt x="204" y="5553"/>
                    </a:cubicBezTo>
                    <a:cubicBezTo>
                      <a:pt x="326" y="5961"/>
                      <a:pt x="530" y="6348"/>
                      <a:pt x="795" y="6694"/>
                    </a:cubicBezTo>
                    <a:lnTo>
                      <a:pt x="10977" y="6694"/>
                    </a:lnTo>
                    <a:cubicBezTo>
                      <a:pt x="11140" y="6266"/>
                      <a:pt x="11242" y="5818"/>
                      <a:pt x="11303" y="5370"/>
                    </a:cubicBezTo>
                    <a:cubicBezTo>
                      <a:pt x="11364" y="4881"/>
                      <a:pt x="11344" y="4352"/>
                      <a:pt x="11140" y="3904"/>
                    </a:cubicBezTo>
                    <a:cubicBezTo>
                      <a:pt x="10916" y="3456"/>
                      <a:pt x="10468" y="3069"/>
                      <a:pt x="9980" y="3069"/>
                    </a:cubicBezTo>
                    <a:cubicBezTo>
                      <a:pt x="9593" y="3069"/>
                      <a:pt x="9226" y="3313"/>
                      <a:pt x="9104" y="3659"/>
                    </a:cubicBezTo>
                    <a:cubicBezTo>
                      <a:pt x="9063" y="3272"/>
                      <a:pt x="8758" y="2886"/>
                      <a:pt x="8371" y="2845"/>
                    </a:cubicBezTo>
                    <a:cubicBezTo>
                      <a:pt x="8343" y="2841"/>
                      <a:pt x="8315" y="2840"/>
                      <a:pt x="8287" y="2840"/>
                    </a:cubicBezTo>
                    <a:cubicBezTo>
                      <a:pt x="7997" y="2840"/>
                      <a:pt x="7747" y="3031"/>
                      <a:pt x="7617" y="3272"/>
                    </a:cubicBezTo>
                    <a:cubicBezTo>
                      <a:pt x="7719" y="2641"/>
                      <a:pt x="7780" y="2010"/>
                      <a:pt x="7597" y="1399"/>
                    </a:cubicBezTo>
                    <a:cubicBezTo>
                      <a:pt x="7390" y="665"/>
                      <a:pt x="6730" y="0"/>
                      <a:pt x="5988" y="0"/>
                    </a:cubicBez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4" name="Google Shape;354;p29"/>
            <p:cNvGrpSpPr/>
            <p:nvPr/>
          </p:nvGrpSpPr>
          <p:grpSpPr>
            <a:xfrm>
              <a:off x="-175999" y="4016867"/>
              <a:ext cx="1241437" cy="1151957"/>
              <a:chOff x="-7192432" y="3780040"/>
              <a:chExt cx="818566" cy="759565"/>
            </a:xfrm>
          </p:grpSpPr>
          <p:sp>
            <p:nvSpPr>
              <p:cNvPr id="355" name="Google Shape;355;p29"/>
              <p:cNvSpPr/>
              <p:nvPr/>
            </p:nvSpPr>
            <p:spPr>
              <a:xfrm flipH="1">
                <a:off x="-7192432" y="3780040"/>
                <a:ext cx="818566" cy="759565"/>
              </a:xfrm>
              <a:custGeom>
                <a:rect b="b" l="l" r="r" t="t"/>
                <a:pathLst>
                  <a:path extrusionOk="0" h="5613" w="6049">
                    <a:moveTo>
                      <a:pt x="4461" y="1"/>
                    </a:moveTo>
                    <a:cubicBezTo>
                      <a:pt x="4217" y="1"/>
                      <a:pt x="3970" y="58"/>
                      <a:pt x="3754" y="168"/>
                    </a:cubicBezTo>
                    <a:cubicBezTo>
                      <a:pt x="3243" y="428"/>
                      <a:pt x="2890" y="948"/>
                      <a:pt x="2778" y="1515"/>
                    </a:cubicBezTo>
                    <a:cubicBezTo>
                      <a:pt x="2685" y="1933"/>
                      <a:pt x="2741" y="2398"/>
                      <a:pt x="2862" y="2816"/>
                    </a:cubicBezTo>
                    <a:cubicBezTo>
                      <a:pt x="2797" y="2704"/>
                      <a:pt x="2704" y="2621"/>
                      <a:pt x="2574" y="2574"/>
                    </a:cubicBezTo>
                    <a:cubicBezTo>
                      <a:pt x="2535" y="2562"/>
                      <a:pt x="2495" y="2557"/>
                      <a:pt x="2456" y="2557"/>
                    </a:cubicBezTo>
                    <a:cubicBezTo>
                      <a:pt x="2216" y="2557"/>
                      <a:pt x="1986" y="2762"/>
                      <a:pt x="1914" y="3002"/>
                    </a:cubicBezTo>
                    <a:cubicBezTo>
                      <a:pt x="1840" y="3271"/>
                      <a:pt x="1923" y="3540"/>
                      <a:pt x="2035" y="3801"/>
                    </a:cubicBezTo>
                    <a:cubicBezTo>
                      <a:pt x="1952" y="3634"/>
                      <a:pt x="1763" y="3523"/>
                      <a:pt x="1575" y="3523"/>
                    </a:cubicBezTo>
                    <a:cubicBezTo>
                      <a:pt x="1533" y="3523"/>
                      <a:pt x="1491" y="3529"/>
                      <a:pt x="1450" y="3540"/>
                    </a:cubicBezTo>
                    <a:cubicBezTo>
                      <a:pt x="1254" y="3596"/>
                      <a:pt x="1106" y="3745"/>
                      <a:pt x="1097" y="3931"/>
                    </a:cubicBezTo>
                    <a:cubicBezTo>
                      <a:pt x="1059" y="3754"/>
                      <a:pt x="920" y="3596"/>
                      <a:pt x="734" y="3550"/>
                    </a:cubicBezTo>
                    <a:cubicBezTo>
                      <a:pt x="695" y="3540"/>
                      <a:pt x="654" y="3535"/>
                      <a:pt x="614" y="3535"/>
                    </a:cubicBezTo>
                    <a:cubicBezTo>
                      <a:pt x="435" y="3535"/>
                      <a:pt x="255" y="3631"/>
                      <a:pt x="149" y="3782"/>
                    </a:cubicBezTo>
                    <a:cubicBezTo>
                      <a:pt x="19" y="3968"/>
                      <a:pt x="0" y="4219"/>
                      <a:pt x="93" y="4423"/>
                    </a:cubicBezTo>
                    <a:cubicBezTo>
                      <a:pt x="186" y="4618"/>
                      <a:pt x="372" y="4767"/>
                      <a:pt x="586" y="4823"/>
                    </a:cubicBezTo>
                    <a:lnTo>
                      <a:pt x="1162" y="5612"/>
                    </a:lnTo>
                    <a:lnTo>
                      <a:pt x="5129" y="5612"/>
                    </a:lnTo>
                    <a:cubicBezTo>
                      <a:pt x="5751" y="4497"/>
                      <a:pt x="6049" y="3197"/>
                      <a:pt x="5974" y="1915"/>
                    </a:cubicBezTo>
                    <a:cubicBezTo>
                      <a:pt x="5946" y="1329"/>
                      <a:pt x="5816" y="707"/>
                      <a:pt x="5370" y="326"/>
                    </a:cubicBezTo>
                    <a:cubicBezTo>
                      <a:pt x="5124" y="106"/>
                      <a:pt x="4794" y="1"/>
                      <a:pt x="44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29"/>
              <p:cNvSpPr/>
              <p:nvPr/>
            </p:nvSpPr>
            <p:spPr>
              <a:xfrm flipH="1">
                <a:off x="-7192432" y="3780040"/>
                <a:ext cx="818566" cy="759565"/>
              </a:xfrm>
              <a:custGeom>
                <a:rect b="b" l="l" r="r" t="t"/>
                <a:pathLst>
                  <a:path extrusionOk="0" h="5613" w="6049">
                    <a:moveTo>
                      <a:pt x="4461" y="1"/>
                    </a:moveTo>
                    <a:cubicBezTo>
                      <a:pt x="4217" y="1"/>
                      <a:pt x="3970" y="58"/>
                      <a:pt x="3754" y="168"/>
                    </a:cubicBezTo>
                    <a:cubicBezTo>
                      <a:pt x="3243" y="428"/>
                      <a:pt x="2890" y="948"/>
                      <a:pt x="2778" y="1515"/>
                    </a:cubicBezTo>
                    <a:cubicBezTo>
                      <a:pt x="2685" y="1933"/>
                      <a:pt x="2741" y="2398"/>
                      <a:pt x="2862" y="2816"/>
                    </a:cubicBezTo>
                    <a:cubicBezTo>
                      <a:pt x="2797" y="2704"/>
                      <a:pt x="2704" y="2621"/>
                      <a:pt x="2574" y="2574"/>
                    </a:cubicBezTo>
                    <a:cubicBezTo>
                      <a:pt x="2535" y="2562"/>
                      <a:pt x="2495" y="2557"/>
                      <a:pt x="2456" y="2557"/>
                    </a:cubicBezTo>
                    <a:cubicBezTo>
                      <a:pt x="2216" y="2557"/>
                      <a:pt x="1986" y="2762"/>
                      <a:pt x="1914" y="3002"/>
                    </a:cubicBezTo>
                    <a:cubicBezTo>
                      <a:pt x="1840" y="3271"/>
                      <a:pt x="1923" y="3540"/>
                      <a:pt x="2035" y="3801"/>
                    </a:cubicBezTo>
                    <a:cubicBezTo>
                      <a:pt x="1952" y="3634"/>
                      <a:pt x="1763" y="3523"/>
                      <a:pt x="1575" y="3523"/>
                    </a:cubicBezTo>
                    <a:cubicBezTo>
                      <a:pt x="1533" y="3523"/>
                      <a:pt x="1491" y="3529"/>
                      <a:pt x="1450" y="3540"/>
                    </a:cubicBezTo>
                    <a:cubicBezTo>
                      <a:pt x="1254" y="3596"/>
                      <a:pt x="1106" y="3745"/>
                      <a:pt x="1097" y="3931"/>
                    </a:cubicBezTo>
                    <a:cubicBezTo>
                      <a:pt x="1059" y="3754"/>
                      <a:pt x="920" y="3596"/>
                      <a:pt x="734" y="3550"/>
                    </a:cubicBezTo>
                    <a:cubicBezTo>
                      <a:pt x="695" y="3540"/>
                      <a:pt x="654" y="3535"/>
                      <a:pt x="614" y="3535"/>
                    </a:cubicBezTo>
                    <a:cubicBezTo>
                      <a:pt x="435" y="3535"/>
                      <a:pt x="255" y="3631"/>
                      <a:pt x="149" y="3782"/>
                    </a:cubicBezTo>
                    <a:cubicBezTo>
                      <a:pt x="19" y="3968"/>
                      <a:pt x="0" y="4219"/>
                      <a:pt x="93" y="4423"/>
                    </a:cubicBezTo>
                    <a:cubicBezTo>
                      <a:pt x="186" y="4618"/>
                      <a:pt x="372" y="4767"/>
                      <a:pt x="586" y="4823"/>
                    </a:cubicBezTo>
                    <a:lnTo>
                      <a:pt x="1162" y="5612"/>
                    </a:lnTo>
                    <a:lnTo>
                      <a:pt x="5129" y="5612"/>
                    </a:lnTo>
                    <a:cubicBezTo>
                      <a:pt x="5751" y="4497"/>
                      <a:pt x="6049" y="3197"/>
                      <a:pt x="5974" y="1915"/>
                    </a:cubicBezTo>
                    <a:cubicBezTo>
                      <a:pt x="5946" y="1329"/>
                      <a:pt x="5816" y="707"/>
                      <a:pt x="5370" y="326"/>
                    </a:cubicBezTo>
                    <a:cubicBezTo>
                      <a:pt x="5124" y="106"/>
                      <a:pt x="4794" y="1"/>
                      <a:pt x="4461" y="1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9"/>
              <p:cNvSpPr/>
              <p:nvPr/>
            </p:nvSpPr>
            <p:spPr>
              <a:xfrm flipH="1">
                <a:off x="-7156030" y="3915635"/>
                <a:ext cx="647653" cy="601373"/>
              </a:xfrm>
              <a:custGeom>
                <a:rect b="b" l="l" r="r" t="t"/>
                <a:pathLst>
                  <a:path extrusionOk="0" h="4444" w="4786">
                    <a:moveTo>
                      <a:pt x="3530" y="0"/>
                    </a:moveTo>
                    <a:cubicBezTo>
                      <a:pt x="3337" y="0"/>
                      <a:pt x="3143" y="45"/>
                      <a:pt x="2973" y="132"/>
                    </a:cubicBezTo>
                    <a:cubicBezTo>
                      <a:pt x="2565" y="337"/>
                      <a:pt x="2286" y="755"/>
                      <a:pt x="2193" y="1201"/>
                    </a:cubicBezTo>
                    <a:cubicBezTo>
                      <a:pt x="2128" y="1526"/>
                      <a:pt x="2165" y="1897"/>
                      <a:pt x="2267" y="2232"/>
                    </a:cubicBezTo>
                    <a:cubicBezTo>
                      <a:pt x="2212" y="2139"/>
                      <a:pt x="2137" y="2074"/>
                      <a:pt x="2035" y="2037"/>
                    </a:cubicBezTo>
                    <a:cubicBezTo>
                      <a:pt x="2006" y="2028"/>
                      <a:pt x="1975" y="2024"/>
                      <a:pt x="1945" y="2024"/>
                    </a:cubicBezTo>
                    <a:cubicBezTo>
                      <a:pt x="1758" y="2024"/>
                      <a:pt x="1571" y="2187"/>
                      <a:pt x="1515" y="2371"/>
                    </a:cubicBezTo>
                    <a:cubicBezTo>
                      <a:pt x="1459" y="2585"/>
                      <a:pt x="1524" y="2808"/>
                      <a:pt x="1608" y="3003"/>
                    </a:cubicBezTo>
                    <a:cubicBezTo>
                      <a:pt x="1546" y="2873"/>
                      <a:pt x="1396" y="2787"/>
                      <a:pt x="1247" y="2787"/>
                    </a:cubicBezTo>
                    <a:cubicBezTo>
                      <a:pt x="1215" y="2787"/>
                      <a:pt x="1183" y="2791"/>
                      <a:pt x="1152" y="2799"/>
                    </a:cubicBezTo>
                    <a:cubicBezTo>
                      <a:pt x="994" y="2845"/>
                      <a:pt x="874" y="2966"/>
                      <a:pt x="864" y="3115"/>
                    </a:cubicBezTo>
                    <a:cubicBezTo>
                      <a:pt x="837" y="2966"/>
                      <a:pt x="725" y="2845"/>
                      <a:pt x="586" y="2808"/>
                    </a:cubicBezTo>
                    <a:cubicBezTo>
                      <a:pt x="555" y="2802"/>
                      <a:pt x="525" y="2798"/>
                      <a:pt x="494" y="2798"/>
                    </a:cubicBezTo>
                    <a:cubicBezTo>
                      <a:pt x="345" y="2798"/>
                      <a:pt x="197" y="2871"/>
                      <a:pt x="112" y="2994"/>
                    </a:cubicBezTo>
                    <a:cubicBezTo>
                      <a:pt x="19" y="3133"/>
                      <a:pt x="0" y="3337"/>
                      <a:pt x="75" y="3495"/>
                    </a:cubicBezTo>
                    <a:cubicBezTo>
                      <a:pt x="149" y="3653"/>
                      <a:pt x="298" y="3774"/>
                      <a:pt x="465" y="3811"/>
                    </a:cubicBezTo>
                    <a:lnTo>
                      <a:pt x="920" y="4443"/>
                    </a:lnTo>
                    <a:lnTo>
                      <a:pt x="4060" y="4443"/>
                    </a:lnTo>
                    <a:cubicBezTo>
                      <a:pt x="4553" y="3560"/>
                      <a:pt x="4785" y="2529"/>
                      <a:pt x="4729" y="1517"/>
                    </a:cubicBezTo>
                    <a:cubicBezTo>
                      <a:pt x="4702" y="1052"/>
                      <a:pt x="4599" y="560"/>
                      <a:pt x="4246" y="253"/>
                    </a:cubicBezTo>
                    <a:cubicBezTo>
                      <a:pt x="4049" y="82"/>
                      <a:pt x="3790" y="0"/>
                      <a:pt x="3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0" name="Google Shape;360;p30"/>
          <p:cNvSpPr txBox="1"/>
          <p:nvPr>
            <p:ph idx="1" type="subTitle"/>
          </p:nvPr>
        </p:nvSpPr>
        <p:spPr>
          <a:xfrm>
            <a:off x="713225" y="3435150"/>
            <a:ext cx="2282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0"/>
          <p:cNvSpPr txBox="1"/>
          <p:nvPr>
            <p:ph idx="2" type="subTitle"/>
          </p:nvPr>
        </p:nvSpPr>
        <p:spPr>
          <a:xfrm>
            <a:off x="713225" y="3053875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62" name="Google Shape;362;p30"/>
          <p:cNvSpPr txBox="1"/>
          <p:nvPr>
            <p:ph idx="3" type="subTitle"/>
          </p:nvPr>
        </p:nvSpPr>
        <p:spPr>
          <a:xfrm>
            <a:off x="6148663" y="3435150"/>
            <a:ext cx="2282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30"/>
          <p:cNvSpPr txBox="1"/>
          <p:nvPr>
            <p:ph idx="4" type="subTitle"/>
          </p:nvPr>
        </p:nvSpPr>
        <p:spPr>
          <a:xfrm>
            <a:off x="6148671" y="3053875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64" name="Google Shape;364;p30"/>
          <p:cNvSpPr txBox="1"/>
          <p:nvPr>
            <p:ph idx="5" type="subTitle"/>
          </p:nvPr>
        </p:nvSpPr>
        <p:spPr>
          <a:xfrm>
            <a:off x="3430944" y="3435150"/>
            <a:ext cx="2282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0"/>
          <p:cNvSpPr txBox="1"/>
          <p:nvPr>
            <p:ph idx="6" type="subTitle"/>
          </p:nvPr>
        </p:nvSpPr>
        <p:spPr>
          <a:xfrm>
            <a:off x="3430948" y="3053875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66" name="Google Shape;366;p30"/>
          <p:cNvSpPr txBox="1"/>
          <p:nvPr>
            <p:ph idx="7" type="subTitle"/>
          </p:nvPr>
        </p:nvSpPr>
        <p:spPr>
          <a:xfrm>
            <a:off x="2072084" y="1897475"/>
            <a:ext cx="2282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30"/>
          <p:cNvSpPr txBox="1"/>
          <p:nvPr>
            <p:ph idx="8" type="subTitle"/>
          </p:nvPr>
        </p:nvSpPr>
        <p:spPr>
          <a:xfrm>
            <a:off x="2072075" y="151620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68" name="Google Shape;368;p30"/>
          <p:cNvSpPr txBox="1"/>
          <p:nvPr>
            <p:ph idx="9" type="subTitle"/>
          </p:nvPr>
        </p:nvSpPr>
        <p:spPr>
          <a:xfrm>
            <a:off x="4789803" y="1897475"/>
            <a:ext cx="2282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0"/>
          <p:cNvSpPr txBox="1"/>
          <p:nvPr>
            <p:ph idx="13" type="subTitle"/>
          </p:nvPr>
        </p:nvSpPr>
        <p:spPr>
          <a:xfrm>
            <a:off x="4789797" y="151620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70" name="Google Shape;370;p30"/>
          <p:cNvSpPr/>
          <p:nvPr/>
        </p:nvSpPr>
        <p:spPr>
          <a:xfrm>
            <a:off x="-292038" y="2386102"/>
            <a:ext cx="1635934" cy="412339"/>
          </a:xfrm>
          <a:custGeom>
            <a:rect b="b" l="l" r="r" t="t"/>
            <a:pathLst>
              <a:path extrusionOk="0" h="9615" w="38147">
                <a:moveTo>
                  <a:pt x="19344" y="1"/>
                </a:moveTo>
                <a:cubicBezTo>
                  <a:pt x="18349" y="1"/>
                  <a:pt x="17388" y="683"/>
                  <a:pt x="16941" y="1596"/>
                </a:cubicBezTo>
                <a:cubicBezTo>
                  <a:pt x="16570" y="2361"/>
                  <a:pt x="16524" y="3334"/>
                  <a:pt x="16686" y="4238"/>
                </a:cubicBezTo>
                <a:cubicBezTo>
                  <a:pt x="16408" y="3635"/>
                  <a:pt x="15968" y="3149"/>
                  <a:pt x="15389" y="2871"/>
                </a:cubicBezTo>
                <a:cubicBezTo>
                  <a:pt x="15069" y="2723"/>
                  <a:pt x="14715" y="2651"/>
                  <a:pt x="14361" y="2651"/>
                </a:cubicBezTo>
                <a:cubicBezTo>
                  <a:pt x="13713" y="2651"/>
                  <a:pt x="13065" y="2893"/>
                  <a:pt x="12631" y="3357"/>
                </a:cubicBezTo>
                <a:cubicBezTo>
                  <a:pt x="12005" y="4029"/>
                  <a:pt x="11889" y="5142"/>
                  <a:pt x="12376" y="5930"/>
                </a:cubicBezTo>
                <a:cubicBezTo>
                  <a:pt x="12081" y="5568"/>
                  <a:pt x="11616" y="5439"/>
                  <a:pt x="11119" y="5439"/>
                </a:cubicBezTo>
                <a:cubicBezTo>
                  <a:pt x="10757" y="5439"/>
                  <a:pt x="10377" y="5508"/>
                  <a:pt x="10035" y="5605"/>
                </a:cubicBezTo>
                <a:cubicBezTo>
                  <a:pt x="9154" y="5837"/>
                  <a:pt x="8691" y="6764"/>
                  <a:pt x="8691" y="7691"/>
                </a:cubicBezTo>
                <a:cubicBezTo>
                  <a:pt x="7864" y="7378"/>
                  <a:pt x="6980" y="7231"/>
                  <a:pt x="6086" y="7231"/>
                </a:cubicBezTo>
                <a:cubicBezTo>
                  <a:pt x="3873" y="7231"/>
                  <a:pt x="1601" y="8129"/>
                  <a:pt x="0" y="9615"/>
                </a:cubicBezTo>
                <a:lnTo>
                  <a:pt x="38147" y="9615"/>
                </a:lnTo>
                <a:cubicBezTo>
                  <a:pt x="36988" y="8479"/>
                  <a:pt x="35829" y="7343"/>
                  <a:pt x="34485" y="6440"/>
                </a:cubicBezTo>
                <a:cubicBezTo>
                  <a:pt x="33118" y="5559"/>
                  <a:pt x="31565" y="4910"/>
                  <a:pt x="29943" y="4864"/>
                </a:cubicBezTo>
                <a:cubicBezTo>
                  <a:pt x="29895" y="4862"/>
                  <a:pt x="29847" y="4862"/>
                  <a:pt x="29798" y="4862"/>
                </a:cubicBezTo>
                <a:cubicBezTo>
                  <a:pt x="28217" y="4862"/>
                  <a:pt x="26530" y="5597"/>
                  <a:pt x="25562" y="6834"/>
                </a:cubicBezTo>
                <a:cubicBezTo>
                  <a:pt x="25586" y="6301"/>
                  <a:pt x="25632" y="5768"/>
                  <a:pt x="25539" y="5234"/>
                </a:cubicBezTo>
                <a:cubicBezTo>
                  <a:pt x="25447" y="4725"/>
                  <a:pt x="25168" y="4215"/>
                  <a:pt x="24728" y="3913"/>
                </a:cubicBezTo>
                <a:cubicBezTo>
                  <a:pt x="24476" y="3745"/>
                  <a:pt x="24176" y="3668"/>
                  <a:pt x="23872" y="3668"/>
                </a:cubicBezTo>
                <a:cubicBezTo>
                  <a:pt x="23505" y="3668"/>
                  <a:pt x="23132" y="3780"/>
                  <a:pt x="22828" y="3983"/>
                </a:cubicBezTo>
                <a:cubicBezTo>
                  <a:pt x="22272" y="4377"/>
                  <a:pt x="22086" y="4980"/>
                  <a:pt x="21947" y="5652"/>
                </a:cubicBezTo>
                <a:cubicBezTo>
                  <a:pt x="22063" y="4539"/>
                  <a:pt x="22202" y="3427"/>
                  <a:pt x="21924" y="2338"/>
                </a:cubicBezTo>
                <a:cubicBezTo>
                  <a:pt x="21646" y="1272"/>
                  <a:pt x="20858" y="252"/>
                  <a:pt x="19769" y="43"/>
                </a:cubicBezTo>
                <a:cubicBezTo>
                  <a:pt x="19627" y="14"/>
                  <a:pt x="19485" y="1"/>
                  <a:pt x="193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/>
          <p:nvPr/>
        </p:nvSpPr>
        <p:spPr>
          <a:xfrm flipH="1">
            <a:off x="-79225" y="-82875"/>
            <a:ext cx="9453535" cy="575372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-133962" y="755600"/>
            <a:ext cx="9538995" cy="580579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3" name="Google Shape;373;p30"/>
          <p:cNvGrpSpPr/>
          <p:nvPr/>
        </p:nvGrpSpPr>
        <p:grpSpPr>
          <a:xfrm>
            <a:off x="-133947" y="3700822"/>
            <a:ext cx="9379836" cy="1568351"/>
            <a:chOff x="-133947" y="3700822"/>
            <a:chExt cx="9379836" cy="1568351"/>
          </a:xfrm>
        </p:grpSpPr>
        <p:grpSp>
          <p:nvGrpSpPr>
            <p:cNvPr id="374" name="Google Shape;374;p30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375" name="Google Shape;375;p30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7" name="Google Shape;377;p30"/>
            <p:cNvSpPr/>
            <p:nvPr/>
          </p:nvSpPr>
          <p:spPr>
            <a:xfrm>
              <a:off x="7383329" y="4039598"/>
              <a:ext cx="1862559" cy="1157263"/>
            </a:xfrm>
            <a:custGeom>
              <a:rect b="b" l="l" r="r" t="t"/>
              <a:pathLst>
                <a:path extrusionOk="0" h="10915" w="17568">
                  <a:moveTo>
                    <a:pt x="13645" y="1"/>
                  </a:moveTo>
                  <a:cubicBezTo>
                    <a:pt x="12823" y="1"/>
                    <a:pt x="11992" y="331"/>
                    <a:pt x="11472" y="972"/>
                  </a:cubicBezTo>
                  <a:cubicBezTo>
                    <a:pt x="10789" y="1792"/>
                    <a:pt x="10553" y="3351"/>
                    <a:pt x="11294" y="4130"/>
                  </a:cubicBezTo>
                  <a:lnTo>
                    <a:pt x="11294" y="4130"/>
                  </a:lnTo>
                  <a:cubicBezTo>
                    <a:pt x="10985" y="3830"/>
                    <a:pt x="10558" y="3674"/>
                    <a:pt x="10135" y="3674"/>
                  </a:cubicBezTo>
                  <a:cubicBezTo>
                    <a:pt x="9918" y="3674"/>
                    <a:pt x="9701" y="3715"/>
                    <a:pt x="9502" y="3799"/>
                  </a:cubicBezTo>
                  <a:cubicBezTo>
                    <a:pt x="9039" y="3985"/>
                    <a:pt x="8714" y="4448"/>
                    <a:pt x="8575" y="4935"/>
                  </a:cubicBezTo>
                  <a:cubicBezTo>
                    <a:pt x="8575" y="4170"/>
                    <a:pt x="8181" y="3405"/>
                    <a:pt x="7533" y="2988"/>
                  </a:cubicBezTo>
                  <a:cubicBezTo>
                    <a:pt x="7185" y="2773"/>
                    <a:pt x="6773" y="2667"/>
                    <a:pt x="6361" y="2667"/>
                  </a:cubicBezTo>
                  <a:cubicBezTo>
                    <a:pt x="5839" y="2667"/>
                    <a:pt x="5315" y="2837"/>
                    <a:pt x="4914" y="3174"/>
                  </a:cubicBezTo>
                  <a:cubicBezTo>
                    <a:pt x="4195" y="3776"/>
                    <a:pt x="4010" y="4889"/>
                    <a:pt x="4358" y="5746"/>
                  </a:cubicBezTo>
                  <a:cubicBezTo>
                    <a:pt x="4033" y="4981"/>
                    <a:pt x="3454" y="4263"/>
                    <a:pt x="2666" y="3938"/>
                  </a:cubicBezTo>
                  <a:cubicBezTo>
                    <a:pt x="2433" y="3849"/>
                    <a:pt x="2180" y="3805"/>
                    <a:pt x="1927" y="3805"/>
                  </a:cubicBezTo>
                  <a:cubicBezTo>
                    <a:pt x="1324" y="3805"/>
                    <a:pt x="721" y="4058"/>
                    <a:pt x="395" y="4564"/>
                  </a:cubicBezTo>
                  <a:cubicBezTo>
                    <a:pt x="1" y="5167"/>
                    <a:pt x="93" y="5978"/>
                    <a:pt x="348" y="6673"/>
                  </a:cubicBezTo>
                  <a:cubicBezTo>
                    <a:pt x="835" y="8064"/>
                    <a:pt x="1947" y="9246"/>
                    <a:pt x="3315" y="9825"/>
                  </a:cubicBezTo>
                  <a:cubicBezTo>
                    <a:pt x="3129" y="10126"/>
                    <a:pt x="2944" y="10381"/>
                    <a:pt x="3245" y="10567"/>
                  </a:cubicBezTo>
                  <a:cubicBezTo>
                    <a:pt x="3523" y="10775"/>
                    <a:pt x="3894" y="10798"/>
                    <a:pt x="4242" y="10821"/>
                  </a:cubicBezTo>
                  <a:cubicBezTo>
                    <a:pt x="5248" y="10883"/>
                    <a:pt x="6254" y="10915"/>
                    <a:pt x="7260" y="10915"/>
                  </a:cubicBezTo>
                  <a:cubicBezTo>
                    <a:pt x="8896" y="10915"/>
                    <a:pt x="10532" y="10831"/>
                    <a:pt x="12168" y="10659"/>
                  </a:cubicBezTo>
                  <a:cubicBezTo>
                    <a:pt x="13697" y="10497"/>
                    <a:pt x="15343" y="10196"/>
                    <a:pt x="16385" y="9083"/>
                  </a:cubicBezTo>
                  <a:cubicBezTo>
                    <a:pt x="17289" y="8110"/>
                    <a:pt x="17567" y="6719"/>
                    <a:pt x="17567" y="5399"/>
                  </a:cubicBezTo>
                  <a:cubicBezTo>
                    <a:pt x="17567" y="4309"/>
                    <a:pt x="17405" y="3197"/>
                    <a:pt x="16895" y="2224"/>
                  </a:cubicBezTo>
                  <a:cubicBezTo>
                    <a:pt x="16385" y="1250"/>
                    <a:pt x="15528" y="416"/>
                    <a:pt x="14462" y="115"/>
                  </a:cubicBezTo>
                  <a:cubicBezTo>
                    <a:pt x="14199" y="39"/>
                    <a:pt x="13922" y="1"/>
                    <a:pt x="13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7638845" y="4316326"/>
              <a:ext cx="1535806" cy="952847"/>
            </a:xfrm>
            <a:custGeom>
              <a:rect b="b" l="l" r="r" t="t"/>
              <a:pathLst>
                <a:path extrusionOk="0" h="8987" w="14486">
                  <a:moveTo>
                    <a:pt x="11213" y="0"/>
                  </a:moveTo>
                  <a:cubicBezTo>
                    <a:pt x="10541" y="0"/>
                    <a:pt x="9861" y="265"/>
                    <a:pt x="9433" y="795"/>
                  </a:cubicBezTo>
                  <a:cubicBezTo>
                    <a:pt x="8886" y="1479"/>
                    <a:pt x="8675" y="2769"/>
                    <a:pt x="9309" y="3407"/>
                  </a:cubicBezTo>
                  <a:lnTo>
                    <a:pt x="9309" y="3407"/>
                  </a:lnTo>
                  <a:cubicBezTo>
                    <a:pt x="9047" y="3162"/>
                    <a:pt x="8694" y="3024"/>
                    <a:pt x="8347" y="3024"/>
                  </a:cubicBezTo>
                  <a:cubicBezTo>
                    <a:pt x="8170" y="3024"/>
                    <a:pt x="7994" y="3060"/>
                    <a:pt x="7834" y="3136"/>
                  </a:cubicBezTo>
                  <a:cubicBezTo>
                    <a:pt x="7440" y="3275"/>
                    <a:pt x="7162" y="3669"/>
                    <a:pt x="7069" y="4063"/>
                  </a:cubicBezTo>
                  <a:cubicBezTo>
                    <a:pt x="7069" y="3437"/>
                    <a:pt x="6745" y="2812"/>
                    <a:pt x="6212" y="2464"/>
                  </a:cubicBezTo>
                  <a:cubicBezTo>
                    <a:pt x="5925" y="2279"/>
                    <a:pt x="5583" y="2190"/>
                    <a:pt x="5241" y="2190"/>
                  </a:cubicBezTo>
                  <a:cubicBezTo>
                    <a:pt x="4810" y="2190"/>
                    <a:pt x="4379" y="2332"/>
                    <a:pt x="4056" y="2603"/>
                  </a:cubicBezTo>
                  <a:cubicBezTo>
                    <a:pt x="3454" y="3090"/>
                    <a:pt x="3292" y="4017"/>
                    <a:pt x="3570" y="4735"/>
                  </a:cubicBezTo>
                  <a:cubicBezTo>
                    <a:pt x="3315" y="4086"/>
                    <a:pt x="2828" y="3507"/>
                    <a:pt x="2179" y="3252"/>
                  </a:cubicBezTo>
                  <a:cubicBezTo>
                    <a:pt x="1983" y="3175"/>
                    <a:pt x="1769" y="3136"/>
                    <a:pt x="1556" y="3136"/>
                  </a:cubicBezTo>
                  <a:cubicBezTo>
                    <a:pt x="1067" y="3136"/>
                    <a:pt x="584" y="3342"/>
                    <a:pt x="325" y="3762"/>
                  </a:cubicBezTo>
                  <a:cubicBezTo>
                    <a:pt x="1" y="4272"/>
                    <a:pt x="70" y="4921"/>
                    <a:pt x="279" y="5500"/>
                  </a:cubicBezTo>
                  <a:cubicBezTo>
                    <a:pt x="673" y="6659"/>
                    <a:pt x="1600" y="7609"/>
                    <a:pt x="2712" y="8096"/>
                  </a:cubicBezTo>
                  <a:cubicBezTo>
                    <a:pt x="2573" y="8327"/>
                    <a:pt x="2411" y="8559"/>
                    <a:pt x="2666" y="8721"/>
                  </a:cubicBezTo>
                  <a:cubicBezTo>
                    <a:pt x="2898" y="8860"/>
                    <a:pt x="3199" y="8907"/>
                    <a:pt x="3477" y="8907"/>
                  </a:cubicBezTo>
                  <a:cubicBezTo>
                    <a:pt x="4314" y="8960"/>
                    <a:pt x="5155" y="8986"/>
                    <a:pt x="5995" y="8986"/>
                  </a:cubicBezTo>
                  <a:cubicBezTo>
                    <a:pt x="7341" y="8986"/>
                    <a:pt x="8685" y="8919"/>
                    <a:pt x="10013" y="8791"/>
                  </a:cubicBezTo>
                  <a:cubicBezTo>
                    <a:pt x="11287" y="8652"/>
                    <a:pt x="12631" y="8397"/>
                    <a:pt x="13512" y="7470"/>
                  </a:cubicBezTo>
                  <a:cubicBezTo>
                    <a:pt x="14254" y="6682"/>
                    <a:pt x="14485" y="5546"/>
                    <a:pt x="14485" y="4457"/>
                  </a:cubicBezTo>
                  <a:cubicBezTo>
                    <a:pt x="14485" y="3553"/>
                    <a:pt x="14323" y="2626"/>
                    <a:pt x="13906" y="1815"/>
                  </a:cubicBezTo>
                  <a:cubicBezTo>
                    <a:pt x="13489" y="1027"/>
                    <a:pt x="12794" y="332"/>
                    <a:pt x="11913" y="100"/>
                  </a:cubicBezTo>
                  <a:cubicBezTo>
                    <a:pt x="11688" y="33"/>
                    <a:pt x="11451" y="0"/>
                    <a:pt x="11213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 flipH="1" rot="-500591">
              <a:off x="-38615" y="3758956"/>
              <a:ext cx="901925" cy="1379760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 flipH="1" rot="-500563">
              <a:off x="85301" y="3900773"/>
              <a:ext cx="812964" cy="1243665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30"/>
          <p:cNvSpPr/>
          <p:nvPr/>
        </p:nvSpPr>
        <p:spPr>
          <a:xfrm>
            <a:off x="1276325" y="1516199"/>
            <a:ext cx="661451" cy="283142"/>
          </a:xfrm>
          <a:custGeom>
            <a:rect b="b" l="l" r="r" t="t"/>
            <a:pathLst>
              <a:path extrusionOk="0" h="9690" w="22635">
                <a:moveTo>
                  <a:pt x="8401" y="0"/>
                </a:moveTo>
                <a:cubicBezTo>
                  <a:pt x="7251" y="0"/>
                  <a:pt x="6096" y="503"/>
                  <a:pt x="5366" y="1397"/>
                </a:cubicBezTo>
                <a:cubicBezTo>
                  <a:pt x="4358" y="2600"/>
                  <a:pt x="4228" y="4487"/>
                  <a:pt x="5074" y="5852"/>
                </a:cubicBezTo>
                <a:cubicBezTo>
                  <a:pt x="4841" y="5745"/>
                  <a:pt x="4598" y="5697"/>
                  <a:pt x="4351" y="5697"/>
                </a:cubicBezTo>
                <a:cubicBezTo>
                  <a:pt x="4150" y="5697"/>
                  <a:pt x="3945" y="5729"/>
                  <a:pt x="3740" y="5787"/>
                </a:cubicBezTo>
                <a:cubicBezTo>
                  <a:pt x="3285" y="5885"/>
                  <a:pt x="2895" y="6210"/>
                  <a:pt x="2732" y="6665"/>
                </a:cubicBezTo>
                <a:cubicBezTo>
                  <a:pt x="2602" y="7088"/>
                  <a:pt x="2700" y="7608"/>
                  <a:pt x="3025" y="7934"/>
                </a:cubicBezTo>
                <a:cubicBezTo>
                  <a:pt x="1952" y="8096"/>
                  <a:pt x="651" y="8812"/>
                  <a:pt x="1" y="9690"/>
                </a:cubicBezTo>
                <a:lnTo>
                  <a:pt x="22634" y="9690"/>
                </a:lnTo>
                <a:cubicBezTo>
                  <a:pt x="21236" y="9202"/>
                  <a:pt x="19870" y="8584"/>
                  <a:pt x="18472" y="8096"/>
                </a:cubicBezTo>
                <a:cubicBezTo>
                  <a:pt x="19025" y="7738"/>
                  <a:pt x="19155" y="6926"/>
                  <a:pt x="18862" y="6373"/>
                </a:cubicBezTo>
                <a:cubicBezTo>
                  <a:pt x="18553" y="5848"/>
                  <a:pt x="17951" y="5557"/>
                  <a:pt x="17362" y="5557"/>
                </a:cubicBezTo>
                <a:cubicBezTo>
                  <a:pt x="17331" y="5557"/>
                  <a:pt x="17300" y="5558"/>
                  <a:pt x="17268" y="5560"/>
                </a:cubicBezTo>
                <a:cubicBezTo>
                  <a:pt x="16618" y="5592"/>
                  <a:pt x="16033" y="5917"/>
                  <a:pt x="15577" y="6373"/>
                </a:cubicBezTo>
                <a:cubicBezTo>
                  <a:pt x="15903" y="5657"/>
                  <a:pt x="16163" y="5039"/>
                  <a:pt x="16130" y="4259"/>
                </a:cubicBezTo>
                <a:cubicBezTo>
                  <a:pt x="16098" y="3478"/>
                  <a:pt x="15610" y="2665"/>
                  <a:pt x="14862" y="2503"/>
                </a:cubicBezTo>
                <a:cubicBezTo>
                  <a:pt x="14756" y="2475"/>
                  <a:pt x="14648" y="2462"/>
                  <a:pt x="14538" y="2462"/>
                </a:cubicBezTo>
                <a:cubicBezTo>
                  <a:pt x="14141" y="2462"/>
                  <a:pt x="13730" y="2631"/>
                  <a:pt x="13399" y="2861"/>
                </a:cubicBezTo>
                <a:cubicBezTo>
                  <a:pt x="12976" y="3186"/>
                  <a:pt x="12651" y="3609"/>
                  <a:pt x="12358" y="4031"/>
                </a:cubicBezTo>
                <a:cubicBezTo>
                  <a:pt x="12391" y="2438"/>
                  <a:pt x="11187" y="779"/>
                  <a:pt x="9691" y="226"/>
                </a:cubicBezTo>
                <a:cubicBezTo>
                  <a:pt x="9278" y="74"/>
                  <a:pt x="8840" y="0"/>
                  <a:pt x="84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"/>
          <p:cNvSpPr/>
          <p:nvPr/>
        </p:nvSpPr>
        <p:spPr>
          <a:xfrm flipH="1">
            <a:off x="7749750" y="1172441"/>
            <a:ext cx="1091120" cy="467106"/>
          </a:xfrm>
          <a:custGeom>
            <a:rect b="b" l="l" r="r" t="t"/>
            <a:pathLst>
              <a:path extrusionOk="0" h="9690" w="22635">
                <a:moveTo>
                  <a:pt x="8401" y="0"/>
                </a:moveTo>
                <a:cubicBezTo>
                  <a:pt x="7251" y="0"/>
                  <a:pt x="6096" y="503"/>
                  <a:pt x="5366" y="1397"/>
                </a:cubicBezTo>
                <a:cubicBezTo>
                  <a:pt x="4358" y="2600"/>
                  <a:pt x="4228" y="4487"/>
                  <a:pt x="5074" y="5852"/>
                </a:cubicBezTo>
                <a:cubicBezTo>
                  <a:pt x="4841" y="5745"/>
                  <a:pt x="4598" y="5697"/>
                  <a:pt x="4351" y="5697"/>
                </a:cubicBezTo>
                <a:cubicBezTo>
                  <a:pt x="4150" y="5697"/>
                  <a:pt x="3945" y="5729"/>
                  <a:pt x="3740" y="5787"/>
                </a:cubicBezTo>
                <a:cubicBezTo>
                  <a:pt x="3285" y="5885"/>
                  <a:pt x="2895" y="6210"/>
                  <a:pt x="2732" y="6665"/>
                </a:cubicBezTo>
                <a:cubicBezTo>
                  <a:pt x="2602" y="7088"/>
                  <a:pt x="2700" y="7608"/>
                  <a:pt x="3025" y="7934"/>
                </a:cubicBezTo>
                <a:cubicBezTo>
                  <a:pt x="1952" y="8096"/>
                  <a:pt x="651" y="8812"/>
                  <a:pt x="1" y="9690"/>
                </a:cubicBezTo>
                <a:lnTo>
                  <a:pt x="22634" y="9690"/>
                </a:lnTo>
                <a:cubicBezTo>
                  <a:pt x="21236" y="9202"/>
                  <a:pt x="19870" y="8584"/>
                  <a:pt x="18472" y="8096"/>
                </a:cubicBezTo>
                <a:cubicBezTo>
                  <a:pt x="19025" y="7738"/>
                  <a:pt x="19155" y="6926"/>
                  <a:pt x="18862" y="6373"/>
                </a:cubicBezTo>
                <a:cubicBezTo>
                  <a:pt x="18553" y="5848"/>
                  <a:pt x="17951" y="5557"/>
                  <a:pt x="17362" y="5557"/>
                </a:cubicBezTo>
                <a:cubicBezTo>
                  <a:pt x="17331" y="5557"/>
                  <a:pt x="17300" y="5558"/>
                  <a:pt x="17268" y="5560"/>
                </a:cubicBezTo>
                <a:cubicBezTo>
                  <a:pt x="16618" y="5592"/>
                  <a:pt x="16033" y="5917"/>
                  <a:pt x="15577" y="6373"/>
                </a:cubicBezTo>
                <a:cubicBezTo>
                  <a:pt x="15903" y="5657"/>
                  <a:pt x="16163" y="5039"/>
                  <a:pt x="16130" y="4259"/>
                </a:cubicBezTo>
                <a:cubicBezTo>
                  <a:pt x="16098" y="3478"/>
                  <a:pt x="15610" y="2665"/>
                  <a:pt x="14862" y="2503"/>
                </a:cubicBezTo>
                <a:cubicBezTo>
                  <a:pt x="14756" y="2475"/>
                  <a:pt x="14648" y="2462"/>
                  <a:pt x="14538" y="2462"/>
                </a:cubicBezTo>
                <a:cubicBezTo>
                  <a:pt x="14141" y="2462"/>
                  <a:pt x="13730" y="2631"/>
                  <a:pt x="13399" y="2861"/>
                </a:cubicBezTo>
                <a:cubicBezTo>
                  <a:pt x="12976" y="3186"/>
                  <a:pt x="12651" y="3609"/>
                  <a:pt x="12358" y="4031"/>
                </a:cubicBezTo>
                <a:cubicBezTo>
                  <a:pt x="12391" y="2438"/>
                  <a:pt x="11187" y="779"/>
                  <a:pt x="9691" y="226"/>
                </a:cubicBezTo>
                <a:cubicBezTo>
                  <a:pt x="9278" y="74"/>
                  <a:pt x="8840" y="0"/>
                  <a:pt x="84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13225" y="1221200"/>
            <a:ext cx="77175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8" name="Google Shape;18;p4"/>
          <p:cNvSpPr/>
          <p:nvPr/>
        </p:nvSpPr>
        <p:spPr>
          <a:xfrm>
            <a:off x="6432637" y="-206173"/>
            <a:ext cx="1635934" cy="412339"/>
          </a:xfrm>
          <a:custGeom>
            <a:rect b="b" l="l" r="r" t="t"/>
            <a:pathLst>
              <a:path extrusionOk="0" h="9615" w="38147">
                <a:moveTo>
                  <a:pt x="19344" y="1"/>
                </a:moveTo>
                <a:cubicBezTo>
                  <a:pt x="18349" y="1"/>
                  <a:pt x="17388" y="683"/>
                  <a:pt x="16941" y="1596"/>
                </a:cubicBezTo>
                <a:cubicBezTo>
                  <a:pt x="16570" y="2361"/>
                  <a:pt x="16524" y="3334"/>
                  <a:pt x="16686" y="4238"/>
                </a:cubicBezTo>
                <a:cubicBezTo>
                  <a:pt x="16408" y="3635"/>
                  <a:pt x="15968" y="3149"/>
                  <a:pt x="15389" y="2871"/>
                </a:cubicBezTo>
                <a:cubicBezTo>
                  <a:pt x="15069" y="2723"/>
                  <a:pt x="14715" y="2651"/>
                  <a:pt x="14361" y="2651"/>
                </a:cubicBezTo>
                <a:cubicBezTo>
                  <a:pt x="13713" y="2651"/>
                  <a:pt x="13065" y="2893"/>
                  <a:pt x="12631" y="3357"/>
                </a:cubicBezTo>
                <a:cubicBezTo>
                  <a:pt x="12005" y="4029"/>
                  <a:pt x="11889" y="5142"/>
                  <a:pt x="12376" y="5930"/>
                </a:cubicBezTo>
                <a:cubicBezTo>
                  <a:pt x="12081" y="5568"/>
                  <a:pt x="11616" y="5439"/>
                  <a:pt x="11119" y="5439"/>
                </a:cubicBezTo>
                <a:cubicBezTo>
                  <a:pt x="10757" y="5439"/>
                  <a:pt x="10377" y="5508"/>
                  <a:pt x="10035" y="5605"/>
                </a:cubicBezTo>
                <a:cubicBezTo>
                  <a:pt x="9154" y="5837"/>
                  <a:pt x="8691" y="6764"/>
                  <a:pt x="8691" y="7691"/>
                </a:cubicBezTo>
                <a:cubicBezTo>
                  <a:pt x="7864" y="7378"/>
                  <a:pt x="6980" y="7231"/>
                  <a:pt x="6086" y="7231"/>
                </a:cubicBezTo>
                <a:cubicBezTo>
                  <a:pt x="3873" y="7231"/>
                  <a:pt x="1601" y="8129"/>
                  <a:pt x="0" y="9615"/>
                </a:cubicBezTo>
                <a:lnTo>
                  <a:pt x="38147" y="9615"/>
                </a:lnTo>
                <a:cubicBezTo>
                  <a:pt x="36988" y="8479"/>
                  <a:pt x="35829" y="7343"/>
                  <a:pt x="34485" y="6440"/>
                </a:cubicBezTo>
                <a:cubicBezTo>
                  <a:pt x="33118" y="5559"/>
                  <a:pt x="31565" y="4910"/>
                  <a:pt x="29943" y="4864"/>
                </a:cubicBezTo>
                <a:cubicBezTo>
                  <a:pt x="29895" y="4862"/>
                  <a:pt x="29847" y="4862"/>
                  <a:pt x="29798" y="4862"/>
                </a:cubicBezTo>
                <a:cubicBezTo>
                  <a:pt x="28217" y="4862"/>
                  <a:pt x="26530" y="5597"/>
                  <a:pt x="25562" y="6834"/>
                </a:cubicBezTo>
                <a:cubicBezTo>
                  <a:pt x="25586" y="6301"/>
                  <a:pt x="25632" y="5768"/>
                  <a:pt x="25539" y="5234"/>
                </a:cubicBezTo>
                <a:cubicBezTo>
                  <a:pt x="25447" y="4725"/>
                  <a:pt x="25168" y="4215"/>
                  <a:pt x="24728" y="3913"/>
                </a:cubicBezTo>
                <a:cubicBezTo>
                  <a:pt x="24476" y="3745"/>
                  <a:pt x="24176" y="3668"/>
                  <a:pt x="23872" y="3668"/>
                </a:cubicBezTo>
                <a:cubicBezTo>
                  <a:pt x="23505" y="3668"/>
                  <a:pt x="23132" y="3780"/>
                  <a:pt x="22828" y="3983"/>
                </a:cubicBezTo>
                <a:cubicBezTo>
                  <a:pt x="22272" y="4377"/>
                  <a:pt x="22086" y="4980"/>
                  <a:pt x="21947" y="5652"/>
                </a:cubicBezTo>
                <a:cubicBezTo>
                  <a:pt x="22063" y="4539"/>
                  <a:pt x="22202" y="3427"/>
                  <a:pt x="21924" y="2338"/>
                </a:cubicBezTo>
                <a:cubicBezTo>
                  <a:pt x="21646" y="1272"/>
                  <a:pt x="20858" y="252"/>
                  <a:pt x="19769" y="43"/>
                </a:cubicBezTo>
                <a:cubicBezTo>
                  <a:pt x="19627" y="14"/>
                  <a:pt x="19485" y="1"/>
                  <a:pt x="193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 flipH="1">
            <a:off x="7596100" y="2368616"/>
            <a:ext cx="1091120" cy="467106"/>
          </a:xfrm>
          <a:custGeom>
            <a:rect b="b" l="l" r="r" t="t"/>
            <a:pathLst>
              <a:path extrusionOk="0" h="9690" w="22635">
                <a:moveTo>
                  <a:pt x="8401" y="0"/>
                </a:moveTo>
                <a:cubicBezTo>
                  <a:pt x="7251" y="0"/>
                  <a:pt x="6096" y="503"/>
                  <a:pt x="5366" y="1397"/>
                </a:cubicBezTo>
                <a:cubicBezTo>
                  <a:pt x="4358" y="2600"/>
                  <a:pt x="4228" y="4487"/>
                  <a:pt x="5074" y="5852"/>
                </a:cubicBezTo>
                <a:cubicBezTo>
                  <a:pt x="4841" y="5745"/>
                  <a:pt x="4598" y="5697"/>
                  <a:pt x="4351" y="5697"/>
                </a:cubicBezTo>
                <a:cubicBezTo>
                  <a:pt x="4150" y="5697"/>
                  <a:pt x="3945" y="5729"/>
                  <a:pt x="3740" y="5787"/>
                </a:cubicBezTo>
                <a:cubicBezTo>
                  <a:pt x="3285" y="5885"/>
                  <a:pt x="2895" y="6210"/>
                  <a:pt x="2732" y="6665"/>
                </a:cubicBezTo>
                <a:cubicBezTo>
                  <a:pt x="2602" y="7088"/>
                  <a:pt x="2700" y="7608"/>
                  <a:pt x="3025" y="7934"/>
                </a:cubicBezTo>
                <a:cubicBezTo>
                  <a:pt x="1952" y="8096"/>
                  <a:pt x="651" y="8812"/>
                  <a:pt x="1" y="9690"/>
                </a:cubicBezTo>
                <a:lnTo>
                  <a:pt x="22634" y="9690"/>
                </a:lnTo>
                <a:cubicBezTo>
                  <a:pt x="21236" y="9202"/>
                  <a:pt x="19870" y="8584"/>
                  <a:pt x="18472" y="8096"/>
                </a:cubicBezTo>
                <a:cubicBezTo>
                  <a:pt x="19025" y="7738"/>
                  <a:pt x="19155" y="6926"/>
                  <a:pt x="18862" y="6373"/>
                </a:cubicBezTo>
                <a:cubicBezTo>
                  <a:pt x="18553" y="5848"/>
                  <a:pt x="17951" y="5557"/>
                  <a:pt x="17362" y="5557"/>
                </a:cubicBezTo>
                <a:cubicBezTo>
                  <a:pt x="17331" y="5557"/>
                  <a:pt x="17300" y="5558"/>
                  <a:pt x="17268" y="5560"/>
                </a:cubicBezTo>
                <a:cubicBezTo>
                  <a:pt x="16618" y="5592"/>
                  <a:pt x="16033" y="5917"/>
                  <a:pt x="15577" y="6373"/>
                </a:cubicBezTo>
                <a:cubicBezTo>
                  <a:pt x="15903" y="5657"/>
                  <a:pt x="16163" y="5039"/>
                  <a:pt x="16130" y="4259"/>
                </a:cubicBezTo>
                <a:cubicBezTo>
                  <a:pt x="16098" y="3478"/>
                  <a:pt x="15610" y="2665"/>
                  <a:pt x="14862" y="2503"/>
                </a:cubicBezTo>
                <a:cubicBezTo>
                  <a:pt x="14756" y="2475"/>
                  <a:pt x="14648" y="2462"/>
                  <a:pt x="14538" y="2462"/>
                </a:cubicBezTo>
                <a:cubicBezTo>
                  <a:pt x="14141" y="2462"/>
                  <a:pt x="13730" y="2631"/>
                  <a:pt x="13399" y="2861"/>
                </a:cubicBezTo>
                <a:cubicBezTo>
                  <a:pt x="12976" y="3186"/>
                  <a:pt x="12651" y="3609"/>
                  <a:pt x="12358" y="4031"/>
                </a:cubicBezTo>
                <a:cubicBezTo>
                  <a:pt x="12391" y="2438"/>
                  <a:pt x="11187" y="779"/>
                  <a:pt x="9691" y="226"/>
                </a:cubicBezTo>
                <a:cubicBezTo>
                  <a:pt x="9278" y="74"/>
                  <a:pt x="8840" y="0"/>
                  <a:pt x="84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 flipH="1" rot="148456">
            <a:off x="-221927" y="835299"/>
            <a:ext cx="9539110" cy="580575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-418300" y="893361"/>
            <a:ext cx="1241392" cy="343595"/>
          </a:xfrm>
          <a:custGeom>
            <a:rect b="b" l="l" r="r" t="t"/>
            <a:pathLst>
              <a:path extrusionOk="0" h="8012" w="28947">
                <a:moveTo>
                  <a:pt x="14537" y="0"/>
                </a:moveTo>
                <a:cubicBezTo>
                  <a:pt x="14052" y="0"/>
                  <a:pt x="13573" y="124"/>
                  <a:pt x="13164" y="387"/>
                </a:cubicBezTo>
                <a:cubicBezTo>
                  <a:pt x="12191" y="1036"/>
                  <a:pt x="11820" y="2473"/>
                  <a:pt x="12469" y="3446"/>
                </a:cubicBezTo>
                <a:cubicBezTo>
                  <a:pt x="11675" y="2858"/>
                  <a:pt x="10769" y="2608"/>
                  <a:pt x="9835" y="2608"/>
                </a:cubicBezTo>
                <a:cubicBezTo>
                  <a:pt x="9078" y="2608"/>
                  <a:pt x="8303" y="2772"/>
                  <a:pt x="7556" y="3052"/>
                </a:cubicBezTo>
                <a:cubicBezTo>
                  <a:pt x="6884" y="3307"/>
                  <a:pt x="6235" y="3725"/>
                  <a:pt x="5864" y="4327"/>
                </a:cubicBezTo>
                <a:cubicBezTo>
                  <a:pt x="5493" y="4953"/>
                  <a:pt x="5424" y="5810"/>
                  <a:pt x="5864" y="6390"/>
                </a:cubicBezTo>
                <a:cubicBezTo>
                  <a:pt x="5221" y="5991"/>
                  <a:pt x="4466" y="5796"/>
                  <a:pt x="3714" y="5796"/>
                </a:cubicBezTo>
                <a:cubicBezTo>
                  <a:pt x="3328" y="5796"/>
                  <a:pt x="2942" y="5847"/>
                  <a:pt x="2573" y="5949"/>
                </a:cubicBezTo>
                <a:cubicBezTo>
                  <a:pt x="1484" y="6274"/>
                  <a:pt x="534" y="7015"/>
                  <a:pt x="1" y="8012"/>
                </a:cubicBezTo>
                <a:lnTo>
                  <a:pt x="28946" y="8012"/>
                </a:lnTo>
                <a:cubicBezTo>
                  <a:pt x="27950" y="6992"/>
                  <a:pt x="26907" y="5949"/>
                  <a:pt x="25609" y="5347"/>
                </a:cubicBezTo>
                <a:cubicBezTo>
                  <a:pt x="25021" y="5063"/>
                  <a:pt x="24324" y="4913"/>
                  <a:pt x="23632" y="4913"/>
                </a:cubicBezTo>
                <a:cubicBezTo>
                  <a:pt x="22796" y="4913"/>
                  <a:pt x="21966" y="5133"/>
                  <a:pt x="21345" y="5602"/>
                </a:cubicBezTo>
                <a:cubicBezTo>
                  <a:pt x="21484" y="4675"/>
                  <a:pt x="20974" y="3701"/>
                  <a:pt x="20140" y="3307"/>
                </a:cubicBezTo>
                <a:cubicBezTo>
                  <a:pt x="19850" y="3171"/>
                  <a:pt x="19524" y="3104"/>
                  <a:pt x="19196" y="3104"/>
                </a:cubicBezTo>
                <a:cubicBezTo>
                  <a:pt x="18578" y="3104"/>
                  <a:pt x="17953" y="3340"/>
                  <a:pt x="17544" y="3794"/>
                </a:cubicBezTo>
                <a:cubicBezTo>
                  <a:pt x="17683" y="2635"/>
                  <a:pt x="17289" y="1407"/>
                  <a:pt x="16409" y="665"/>
                </a:cubicBezTo>
                <a:cubicBezTo>
                  <a:pt x="15885" y="236"/>
                  <a:pt x="15205" y="0"/>
                  <a:pt x="145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-304797" y="3825158"/>
            <a:ext cx="9448708" cy="1318697"/>
            <a:chOff x="-304797" y="3825158"/>
            <a:chExt cx="9448708" cy="1318697"/>
          </a:xfrm>
        </p:grpSpPr>
        <p:sp>
          <p:nvSpPr>
            <p:cNvPr id="23" name="Google Shape;23;p4"/>
            <p:cNvSpPr/>
            <p:nvPr/>
          </p:nvSpPr>
          <p:spPr>
            <a:xfrm flipH="1">
              <a:off x="-304797" y="4280901"/>
              <a:ext cx="1006995" cy="627068"/>
            </a:xfrm>
            <a:custGeom>
              <a:rect b="b" l="l" r="r" t="t"/>
              <a:pathLst>
                <a:path extrusionOk="0" h="9119" w="14644">
                  <a:moveTo>
                    <a:pt x="7694" y="1"/>
                  </a:moveTo>
                  <a:cubicBezTo>
                    <a:pt x="7621" y="1"/>
                    <a:pt x="7548" y="6"/>
                    <a:pt x="7475" y="15"/>
                  </a:cubicBezTo>
                  <a:cubicBezTo>
                    <a:pt x="6395" y="158"/>
                    <a:pt x="5703" y="1319"/>
                    <a:pt x="5703" y="2398"/>
                  </a:cubicBezTo>
                  <a:cubicBezTo>
                    <a:pt x="5703" y="3274"/>
                    <a:pt x="5968" y="4048"/>
                    <a:pt x="6334" y="4842"/>
                  </a:cubicBezTo>
                  <a:cubicBezTo>
                    <a:pt x="6125" y="4619"/>
                    <a:pt x="5831" y="4492"/>
                    <a:pt x="5542" y="4492"/>
                  </a:cubicBezTo>
                  <a:cubicBezTo>
                    <a:pt x="5408" y="4492"/>
                    <a:pt x="5275" y="4519"/>
                    <a:pt x="5153" y="4577"/>
                  </a:cubicBezTo>
                  <a:cubicBezTo>
                    <a:pt x="4762" y="5022"/>
                    <a:pt x="4572" y="5544"/>
                    <a:pt x="4693" y="6090"/>
                  </a:cubicBezTo>
                  <a:lnTo>
                    <a:pt x="4693" y="6090"/>
                  </a:lnTo>
                  <a:cubicBezTo>
                    <a:pt x="4412" y="5270"/>
                    <a:pt x="3834" y="4545"/>
                    <a:pt x="3035" y="4211"/>
                  </a:cubicBezTo>
                  <a:cubicBezTo>
                    <a:pt x="2758" y="4092"/>
                    <a:pt x="2454" y="4033"/>
                    <a:pt x="2150" y="4033"/>
                  </a:cubicBezTo>
                  <a:cubicBezTo>
                    <a:pt x="1513" y="4033"/>
                    <a:pt x="875" y="4291"/>
                    <a:pt x="489" y="4801"/>
                  </a:cubicBezTo>
                  <a:cubicBezTo>
                    <a:pt x="0" y="5453"/>
                    <a:pt x="0" y="6370"/>
                    <a:pt x="245" y="7164"/>
                  </a:cubicBezTo>
                  <a:cubicBezTo>
                    <a:pt x="469" y="7897"/>
                    <a:pt x="876" y="8569"/>
                    <a:pt x="1446" y="9119"/>
                  </a:cubicBezTo>
                  <a:lnTo>
                    <a:pt x="13951" y="9119"/>
                  </a:lnTo>
                  <a:cubicBezTo>
                    <a:pt x="14277" y="8426"/>
                    <a:pt x="14480" y="7693"/>
                    <a:pt x="14562" y="6940"/>
                  </a:cubicBezTo>
                  <a:cubicBezTo>
                    <a:pt x="14643" y="6308"/>
                    <a:pt x="14623" y="5616"/>
                    <a:pt x="14338" y="5046"/>
                  </a:cubicBezTo>
                  <a:cubicBezTo>
                    <a:pt x="14073" y="4455"/>
                    <a:pt x="13503" y="3987"/>
                    <a:pt x="12851" y="3966"/>
                  </a:cubicBezTo>
                  <a:cubicBezTo>
                    <a:pt x="12362" y="3966"/>
                    <a:pt x="11894" y="4272"/>
                    <a:pt x="11731" y="4720"/>
                  </a:cubicBezTo>
                  <a:cubicBezTo>
                    <a:pt x="11690" y="4211"/>
                    <a:pt x="11283" y="3722"/>
                    <a:pt x="10774" y="3661"/>
                  </a:cubicBezTo>
                  <a:cubicBezTo>
                    <a:pt x="10746" y="3658"/>
                    <a:pt x="10718" y="3657"/>
                    <a:pt x="10691" y="3657"/>
                  </a:cubicBezTo>
                  <a:cubicBezTo>
                    <a:pt x="10317" y="3657"/>
                    <a:pt x="9987" y="3909"/>
                    <a:pt x="9817" y="4231"/>
                  </a:cubicBezTo>
                  <a:cubicBezTo>
                    <a:pt x="9939" y="3417"/>
                    <a:pt x="10020" y="2602"/>
                    <a:pt x="9776" y="1808"/>
                  </a:cubicBezTo>
                  <a:cubicBezTo>
                    <a:pt x="9511" y="860"/>
                    <a:pt x="8663" y="1"/>
                    <a:pt x="7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flipH="1">
              <a:off x="-224961" y="4447660"/>
              <a:ext cx="781514" cy="460313"/>
            </a:xfrm>
            <a:custGeom>
              <a:rect b="b" l="l" r="r" t="t"/>
              <a:pathLst>
                <a:path extrusionOk="0" h="6694" w="11365">
                  <a:moveTo>
                    <a:pt x="5988" y="0"/>
                  </a:moveTo>
                  <a:cubicBezTo>
                    <a:pt x="5928" y="0"/>
                    <a:pt x="5866" y="5"/>
                    <a:pt x="5805" y="14"/>
                  </a:cubicBezTo>
                  <a:cubicBezTo>
                    <a:pt x="4970" y="116"/>
                    <a:pt x="4440" y="1012"/>
                    <a:pt x="4440" y="1847"/>
                  </a:cubicBezTo>
                  <a:cubicBezTo>
                    <a:pt x="4440" y="2539"/>
                    <a:pt x="4644" y="3130"/>
                    <a:pt x="4929" y="3741"/>
                  </a:cubicBezTo>
                  <a:cubicBezTo>
                    <a:pt x="4766" y="3578"/>
                    <a:pt x="4549" y="3478"/>
                    <a:pt x="4331" y="3478"/>
                  </a:cubicBezTo>
                  <a:cubicBezTo>
                    <a:pt x="4223" y="3478"/>
                    <a:pt x="4114" y="3503"/>
                    <a:pt x="4012" y="3558"/>
                  </a:cubicBezTo>
                  <a:cubicBezTo>
                    <a:pt x="3700" y="3907"/>
                    <a:pt x="3553" y="4323"/>
                    <a:pt x="3663" y="4760"/>
                  </a:cubicBezTo>
                  <a:lnTo>
                    <a:pt x="3663" y="4760"/>
                  </a:lnTo>
                  <a:cubicBezTo>
                    <a:pt x="3440" y="4104"/>
                    <a:pt x="2990" y="3518"/>
                    <a:pt x="2363" y="3252"/>
                  </a:cubicBezTo>
                  <a:cubicBezTo>
                    <a:pt x="2147" y="3161"/>
                    <a:pt x="1913" y="3115"/>
                    <a:pt x="1680" y="3115"/>
                  </a:cubicBezTo>
                  <a:cubicBezTo>
                    <a:pt x="1184" y="3115"/>
                    <a:pt x="692" y="3319"/>
                    <a:pt x="387" y="3720"/>
                  </a:cubicBezTo>
                  <a:cubicBezTo>
                    <a:pt x="0" y="4230"/>
                    <a:pt x="21" y="4942"/>
                    <a:pt x="204" y="5553"/>
                  </a:cubicBezTo>
                  <a:cubicBezTo>
                    <a:pt x="326" y="5961"/>
                    <a:pt x="530" y="6348"/>
                    <a:pt x="795" y="6694"/>
                  </a:cubicBezTo>
                  <a:lnTo>
                    <a:pt x="10977" y="6694"/>
                  </a:lnTo>
                  <a:cubicBezTo>
                    <a:pt x="11140" y="6266"/>
                    <a:pt x="11242" y="5818"/>
                    <a:pt x="11303" y="5370"/>
                  </a:cubicBezTo>
                  <a:cubicBezTo>
                    <a:pt x="11364" y="4881"/>
                    <a:pt x="11344" y="4352"/>
                    <a:pt x="11140" y="3904"/>
                  </a:cubicBezTo>
                  <a:cubicBezTo>
                    <a:pt x="10916" y="3456"/>
                    <a:pt x="10468" y="3069"/>
                    <a:pt x="9980" y="3069"/>
                  </a:cubicBezTo>
                  <a:cubicBezTo>
                    <a:pt x="9593" y="3069"/>
                    <a:pt x="9226" y="3313"/>
                    <a:pt x="9104" y="3659"/>
                  </a:cubicBezTo>
                  <a:cubicBezTo>
                    <a:pt x="9063" y="3272"/>
                    <a:pt x="8758" y="2886"/>
                    <a:pt x="8371" y="2845"/>
                  </a:cubicBezTo>
                  <a:cubicBezTo>
                    <a:pt x="8343" y="2841"/>
                    <a:pt x="8315" y="2840"/>
                    <a:pt x="8287" y="2840"/>
                  </a:cubicBezTo>
                  <a:cubicBezTo>
                    <a:pt x="7997" y="2840"/>
                    <a:pt x="7747" y="3031"/>
                    <a:pt x="7617" y="3272"/>
                  </a:cubicBezTo>
                  <a:cubicBezTo>
                    <a:pt x="7719" y="2641"/>
                    <a:pt x="7780" y="2010"/>
                    <a:pt x="7597" y="1399"/>
                  </a:cubicBezTo>
                  <a:cubicBezTo>
                    <a:pt x="7390" y="665"/>
                    <a:pt x="6730" y="0"/>
                    <a:pt x="5988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" name="Google Shape;25;p4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26" name="Google Shape;26;p4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" name="Google Shape;28;p4"/>
            <p:cNvSpPr/>
            <p:nvPr/>
          </p:nvSpPr>
          <p:spPr>
            <a:xfrm>
              <a:off x="8225110" y="3825158"/>
              <a:ext cx="742490" cy="1135853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8068571" y="4280898"/>
              <a:ext cx="444577" cy="680122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8068571" y="4280898"/>
              <a:ext cx="444577" cy="680122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rgbClr val="FFFFFF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31"/>
          <p:cNvSpPr txBox="1"/>
          <p:nvPr>
            <p:ph idx="1" type="subTitle"/>
          </p:nvPr>
        </p:nvSpPr>
        <p:spPr>
          <a:xfrm>
            <a:off x="713225" y="3435150"/>
            <a:ext cx="2282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1"/>
          <p:cNvSpPr txBox="1"/>
          <p:nvPr>
            <p:ph idx="2" type="subTitle"/>
          </p:nvPr>
        </p:nvSpPr>
        <p:spPr>
          <a:xfrm>
            <a:off x="713225" y="3053875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87" name="Google Shape;387;p31"/>
          <p:cNvSpPr txBox="1"/>
          <p:nvPr>
            <p:ph idx="3" type="subTitle"/>
          </p:nvPr>
        </p:nvSpPr>
        <p:spPr>
          <a:xfrm>
            <a:off x="6148671" y="3435150"/>
            <a:ext cx="2282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1"/>
          <p:cNvSpPr txBox="1"/>
          <p:nvPr>
            <p:ph idx="4" type="subTitle"/>
          </p:nvPr>
        </p:nvSpPr>
        <p:spPr>
          <a:xfrm>
            <a:off x="6148671" y="3053875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89" name="Google Shape;389;p31"/>
          <p:cNvSpPr txBox="1"/>
          <p:nvPr>
            <p:ph idx="5" type="subTitle"/>
          </p:nvPr>
        </p:nvSpPr>
        <p:spPr>
          <a:xfrm>
            <a:off x="3430944" y="3435150"/>
            <a:ext cx="2282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1"/>
          <p:cNvSpPr txBox="1"/>
          <p:nvPr>
            <p:ph idx="6" type="subTitle"/>
          </p:nvPr>
        </p:nvSpPr>
        <p:spPr>
          <a:xfrm>
            <a:off x="3430948" y="3053875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91" name="Google Shape;391;p31"/>
          <p:cNvSpPr txBox="1"/>
          <p:nvPr>
            <p:ph idx="7" type="subTitle"/>
          </p:nvPr>
        </p:nvSpPr>
        <p:spPr>
          <a:xfrm>
            <a:off x="713225" y="1897475"/>
            <a:ext cx="2282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1"/>
          <p:cNvSpPr txBox="1"/>
          <p:nvPr>
            <p:ph idx="8" type="subTitle"/>
          </p:nvPr>
        </p:nvSpPr>
        <p:spPr>
          <a:xfrm>
            <a:off x="713225" y="151620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93" name="Google Shape;393;p31"/>
          <p:cNvSpPr txBox="1"/>
          <p:nvPr>
            <p:ph idx="9" type="subTitle"/>
          </p:nvPr>
        </p:nvSpPr>
        <p:spPr>
          <a:xfrm>
            <a:off x="6148671" y="1897475"/>
            <a:ext cx="2282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31"/>
          <p:cNvSpPr txBox="1"/>
          <p:nvPr>
            <p:ph idx="13" type="subTitle"/>
          </p:nvPr>
        </p:nvSpPr>
        <p:spPr>
          <a:xfrm>
            <a:off x="6148671" y="151620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95" name="Google Shape;395;p31"/>
          <p:cNvSpPr txBox="1"/>
          <p:nvPr>
            <p:ph idx="14" type="subTitle"/>
          </p:nvPr>
        </p:nvSpPr>
        <p:spPr>
          <a:xfrm>
            <a:off x="3430946" y="1897475"/>
            <a:ext cx="2282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31"/>
          <p:cNvSpPr txBox="1"/>
          <p:nvPr>
            <p:ph idx="15" type="subTitle"/>
          </p:nvPr>
        </p:nvSpPr>
        <p:spPr>
          <a:xfrm>
            <a:off x="3430946" y="151620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97" name="Google Shape;397;p31"/>
          <p:cNvSpPr/>
          <p:nvPr/>
        </p:nvSpPr>
        <p:spPr>
          <a:xfrm flipH="1" rot="-120151">
            <a:off x="-801298" y="-207606"/>
            <a:ext cx="9538882" cy="580660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1"/>
          <p:cNvSpPr/>
          <p:nvPr/>
        </p:nvSpPr>
        <p:spPr>
          <a:xfrm>
            <a:off x="-435571" y="812051"/>
            <a:ext cx="1654724" cy="499205"/>
          </a:xfrm>
          <a:custGeom>
            <a:rect b="b" l="l" r="r" t="t"/>
            <a:pathLst>
              <a:path extrusionOk="0" h="3689" w="12228">
                <a:moveTo>
                  <a:pt x="5396" y="0"/>
                </a:moveTo>
                <a:cubicBezTo>
                  <a:pt x="5300" y="0"/>
                  <a:pt x="5205" y="12"/>
                  <a:pt x="5110" y="37"/>
                </a:cubicBezTo>
                <a:cubicBezTo>
                  <a:pt x="4692" y="149"/>
                  <a:pt x="4367" y="511"/>
                  <a:pt x="4228" y="929"/>
                </a:cubicBezTo>
                <a:cubicBezTo>
                  <a:pt x="4106" y="1310"/>
                  <a:pt x="4114" y="1700"/>
                  <a:pt x="4221" y="2089"/>
                </a:cubicBezTo>
                <a:lnTo>
                  <a:pt x="4221" y="2089"/>
                </a:lnTo>
                <a:cubicBezTo>
                  <a:pt x="4105" y="1697"/>
                  <a:pt x="3953" y="1293"/>
                  <a:pt x="3624" y="1050"/>
                </a:cubicBezTo>
                <a:cubicBezTo>
                  <a:pt x="3457" y="929"/>
                  <a:pt x="3250" y="871"/>
                  <a:pt x="3042" y="871"/>
                </a:cubicBezTo>
                <a:cubicBezTo>
                  <a:pt x="2834" y="871"/>
                  <a:pt x="2625" y="929"/>
                  <a:pt x="2453" y="1041"/>
                </a:cubicBezTo>
                <a:cubicBezTo>
                  <a:pt x="2100" y="1264"/>
                  <a:pt x="1896" y="1682"/>
                  <a:pt x="1896" y="2100"/>
                </a:cubicBezTo>
                <a:cubicBezTo>
                  <a:pt x="1896" y="2504"/>
                  <a:pt x="2061" y="2960"/>
                  <a:pt x="2348" y="3242"/>
                </a:cubicBezTo>
                <a:lnTo>
                  <a:pt x="2348" y="3242"/>
                </a:lnTo>
                <a:cubicBezTo>
                  <a:pt x="2073" y="2990"/>
                  <a:pt x="1696" y="2840"/>
                  <a:pt x="1320" y="2840"/>
                </a:cubicBezTo>
                <a:cubicBezTo>
                  <a:pt x="1239" y="2840"/>
                  <a:pt x="1158" y="2847"/>
                  <a:pt x="1078" y="2862"/>
                </a:cubicBezTo>
                <a:cubicBezTo>
                  <a:pt x="614" y="2936"/>
                  <a:pt x="214" y="3271"/>
                  <a:pt x="0" y="3689"/>
                </a:cubicBezTo>
                <a:lnTo>
                  <a:pt x="12227" y="3689"/>
                </a:lnTo>
                <a:cubicBezTo>
                  <a:pt x="11595" y="3206"/>
                  <a:pt x="10815" y="2862"/>
                  <a:pt x="10044" y="2685"/>
                </a:cubicBezTo>
                <a:cubicBezTo>
                  <a:pt x="9900" y="2655"/>
                  <a:pt x="9741" y="2637"/>
                  <a:pt x="9581" y="2637"/>
                </a:cubicBezTo>
                <a:cubicBezTo>
                  <a:pt x="9348" y="2637"/>
                  <a:pt x="9112" y="2675"/>
                  <a:pt x="8920" y="2769"/>
                </a:cubicBezTo>
                <a:cubicBezTo>
                  <a:pt x="8994" y="2239"/>
                  <a:pt x="8604" y="1691"/>
                  <a:pt x="8083" y="1580"/>
                </a:cubicBezTo>
                <a:cubicBezTo>
                  <a:pt x="8024" y="1568"/>
                  <a:pt x="7964" y="1562"/>
                  <a:pt x="7905" y="1562"/>
                </a:cubicBezTo>
                <a:cubicBezTo>
                  <a:pt x="7447" y="1562"/>
                  <a:pt x="7018" y="1898"/>
                  <a:pt x="6894" y="2351"/>
                </a:cubicBezTo>
                <a:cubicBezTo>
                  <a:pt x="6950" y="1784"/>
                  <a:pt x="6894" y="1171"/>
                  <a:pt x="6578" y="688"/>
                </a:cubicBezTo>
                <a:cubicBezTo>
                  <a:pt x="6324" y="286"/>
                  <a:pt x="5864" y="0"/>
                  <a:pt x="53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 flipH="1">
            <a:off x="7297921" y="-70206"/>
            <a:ext cx="2265705" cy="549545"/>
          </a:xfrm>
          <a:custGeom>
            <a:rect b="b" l="l" r="r" t="t"/>
            <a:pathLst>
              <a:path extrusionOk="0" h="4061" w="16743">
                <a:moveTo>
                  <a:pt x="9621" y="1"/>
                </a:moveTo>
                <a:cubicBezTo>
                  <a:pt x="9396" y="1"/>
                  <a:pt x="9172" y="51"/>
                  <a:pt x="8975" y="159"/>
                </a:cubicBezTo>
                <a:cubicBezTo>
                  <a:pt x="8436" y="456"/>
                  <a:pt x="8222" y="1190"/>
                  <a:pt x="8418" y="1766"/>
                </a:cubicBezTo>
                <a:cubicBezTo>
                  <a:pt x="8185" y="1311"/>
                  <a:pt x="7907" y="846"/>
                  <a:pt x="7461" y="586"/>
                </a:cubicBezTo>
                <a:cubicBezTo>
                  <a:pt x="7272" y="476"/>
                  <a:pt x="7047" y="418"/>
                  <a:pt x="6828" y="418"/>
                </a:cubicBezTo>
                <a:cubicBezTo>
                  <a:pt x="6528" y="418"/>
                  <a:pt x="6239" y="527"/>
                  <a:pt x="6067" y="763"/>
                </a:cubicBezTo>
                <a:cubicBezTo>
                  <a:pt x="5825" y="1097"/>
                  <a:pt x="5872" y="1571"/>
                  <a:pt x="6067" y="1924"/>
                </a:cubicBezTo>
                <a:cubicBezTo>
                  <a:pt x="6271" y="2286"/>
                  <a:pt x="6606" y="2546"/>
                  <a:pt x="6931" y="2797"/>
                </a:cubicBezTo>
                <a:cubicBezTo>
                  <a:pt x="6632" y="2778"/>
                  <a:pt x="6340" y="2768"/>
                  <a:pt x="6054" y="2768"/>
                </a:cubicBezTo>
                <a:cubicBezTo>
                  <a:pt x="3758" y="2768"/>
                  <a:pt x="1842" y="3367"/>
                  <a:pt x="0" y="4061"/>
                </a:cubicBezTo>
                <a:lnTo>
                  <a:pt x="16742" y="4061"/>
                </a:lnTo>
                <a:cubicBezTo>
                  <a:pt x="16343" y="3680"/>
                  <a:pt x="15934" y="3299"/>
                  <a:pt x="15451" y="3039"/>
                </a:cubicBezTo>
                <a:cubicBezTo>
                  <a:pt x="15099" y="2846"/>
                  <a:pt x="14695" y="2730"/>
                  <a:pt x="14296" y="2730"/>
                </a:cubicBezTo>
                <a:cubicBezTo>
                  <a:pt x="14137" y="2730"/>
                  <a:pt x="13979" y="2748"/>
                  <a:pt x="13825" y="2788"/>
                </a:cubicBezTo>
                <a:cubicBezTo>
                  <a:pt x="13778" y="2184"/>
                  <a:pt x="13305" y="1636"/>
                  <a:pt x="12710" y="1506"/>
                </a:cubicBezTo>
                <a:cubicBezTo>
                  <a:pt x="12583" y="1478"/>
                  <a:pt x="12452" y="1464"/>
                  <a:pt x="12322" y="1464"/>
                </a:cubicBezTo>
                <a:cubicBezTo>
                  <a:pt x="11842" y="1464"/>
                  <a:pt x="11372" y="1656"/>
                  <a:pt x="11131" y="2073"/>
                </a:cubicBezTo>
                <a:cubicBezTo>
                  <a:pt x="11288" y="1487"/>
                  <a:pt x="11112" y="818"/>
                  <a:pt x="10666" y="400"/>
                </a:cubicBezTo>
                <a:cubicBezTo>
                  <a:pt x="10386" y="144"/>
                  <a:pt x="10001" y="1"/>
                  <a:pt x="962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>
            <a:off x="-787625" y="4025312"/>
            <a:ext cx="9931536" cy="1136969"/>
            <a:chOff x="-787625" y="4025312"/>
            <a:chExt cx="9931536" cy="1136969"/>
          </a:xfrm>
        </p:grpSpPr>
        <p:grpSp>
          <p:nvGrpSpPr>
            <p:cNvPr id="401" name="Google Shape;401;p31"/>
            <p:cNvGrpSpPr/>
            <p:nvPr/>
          </p:nvGrpSpPr>
          <p:grpSpPr>
            <a:xfrm>
              <a:off x="8052814" y="4025312"/>
              <a:ext cx="1091090" cy="1031303"/>
              <a:chOff x="1970412" y="3435156"/>
              <a:chExt cx="1898538" cy="1794507"/>
            </a:xfrm>
          </p:grpSpPr>
          <p:sp>
            <p:nvSpPr>
              <p:cNvPr id="402" name="Google Shape;402;p31"/>
              <p:cNvSpPr/>
              <p:nvPr/>
            </p:nvSpPr>
            <p:spPr>
              <a:xfrm flipH="1">
                <a:off x="1970412" y="3435156"/>
                <a:ext cx="1898538" cy="1794507"/>
              </a:xfrm>
              <a:custGeom>
                <a:rect b="b" l="l" r="r" t="t"/>
                <a:pathLst>
                  <a:path extrusionOk="0" h="8985" w="9506">
                    <a:moveTo>
                      <a:pt x="3688" y="1"/>
                    </a:moveTo>
                    <a:cubicBezTo>
                      <a:pt x="2928" y="1"/>
                      <a:pt x="2241" y="572"/>
                      <a:pt x="1924" y="1269"/>
                    </a:cubicBezTo>
                    <a:cubicBezTo>
                      <a:pt x="1589" y="1994"/>
                      <a:pt x="1598" y="2839"/>
                      <a:pt x="1691" y="3638"/>
                    </a:cubicBezTo>
                    <a:cubicBezTo>
                      <a:pt x="1766" y="4261"/>
                      <a:pt x="1961" y="4809"/>
                      <a:pt x="2137" y="5413"/>
                    </a:cubicBezTo>
                    <a:cubicBezTo>
                      <a:pt x="2023" y="5052"/>
                      <a:pt x="1633" y="4816"/>
                      <a:pt x="1245" y="4816"/>
                    </a:cubicBezTo>
                    <a:cubicBezTo>
                      <a:pt x="1223" y="4816"/>
                      <a:pt x="1202" y="4817"/>
                      <a:pt x="1180" y="4818"/>
                    </a:cubicBezTo>
                    <a:cubicBezTo>
                      <a:pt x="781" y="4855"/>
                      <a:pt x="419" y="5134"/>
                      <a:pt x="233" y="5487"/>
                    </a:cubicBezTo>
                    <a:cubicBezTo>
                      <a:pt x="38" y="5849"/>
                      <a:pt x="0" y="6267"/>
                      <a:pt x="56" y="6667"/>
                    </a:cubicBezTo>
                    <a:cubicBezTo>
                      <a:pt x="205" y="7745"/>
                      <a:pt x="1078" y="8674"/>
                      <a:pt x="2137" y="8906"/>
                    </a:cubicBezTo>
                    <a:cubicBezTo>
                      <a:pt x="2398" y="8960"/>
                      <a:pt x="2658" y="8985"/>
                      <a:pt x="2917" y="8985"/>
                    </a:cubicBezTo>
                    <a:cubicBezTo>
                      <a:pt x="4875" y="8985"/>
                      <a:pt x="6825" y="7611"/>
                      <a:pt x="8827" y="7447"/>
                    </a:cubicBezTo>
                    <a:cubicBezTo>
                      <a:pt x="9096" y="7206"/>
                      <a:pt x="9328" y="6918"/>
                      <a:pt x="9421" y="6574"/>
                    </a:cubicBezTo>
                    <a:cubicBezTo>
                      <a:pt x="9505" y="6230"/>
                      <a:pt x="9394" y="5821"/>
                      <a:pt x="9096" y="5626"/>
                    </a:cubicBezTo>
                    <a:cubicBezTo>
                      <a:pt x="8972" y="5547"/>
                      <a:pt x="8823" y="5513"/>
                      <a:pt x="8671" y="5513"/>
                    </a:cubicBezTo>
                    <a:cubicBezTo>
                      <a:pt x="8573" y="5513"/>
                      <a:pt x="8475" y="5527"/>
                      <a:pt x="8381" y="5552"/>
                    </a:cubicBezTo>
                    <a:cubicBezTo>
                      <a:pt x="8149" y="5617"/>
                      <a:pt x="7944" y="5812"/>
                      <a:pt x="7740" y="5942"/>
                    </a:cubicBezTo>
                    <a:cubicBezTo>
                      <a:pt x="8102" y="5552"/>
                      <a:pt x="8455" y="5153"/>
                      <a:pt x="8725" y="4697"/>
                    </a:cubicBezTo>
                    <a:cubicBezTo>
                      <a:pt x="8994" y="4233"/>
                      <a:pt x="9171" y="3712"/>
                      <a:pt x="9133" y="3183"/>
                    </a:cubicBezTo>
                    <a:cubicBezTo>
                      <a:pt x="9096" y="2653"/>
                      <a:pt x="8817" y="2124"/>
                      <a:pt x="8353" y="1873"/>
                    </a:cubicBezTo>
                    <a:cubicBezTo>
                      <a:pt x="8147" y="1762"/>
                      <a:pt x="7920" y="1713"/>
                      <a:pt x="7690" y="1713"/>
                    </a:cubicBezTo>
                    <a:cubicBezTo>
                      <a:pt x="7226" y="1713"/>
                      <a:pt x="6747" y="1915"/>
                      <a:pt x="6393" y="2226"/>
                    </a:cubicBezTo>
                    <a:cubicBezTo>
                      <a:pt x="5854" y="2691"/>
                      <a:pt x="5519" y="3359"/>
                      <a:pt x="5203" y="3991"/>
                    </a:cubicBezTo>
                    <a:cubicBezTo>
                      <a:pt x="5482" y="3220"/>
                      <a:pt x="5668" y="2384"/>
                      <a:pt x="5473" y="1585"/>
                    </a:cubicBezTo>
                    <a:cubicBezTo>
                      <a:pt x="5278" y="795"/>
                      <a:pt x="4627" y="61"/>
                      <a:pt x="3810" y="5"/>
                    </a:cubicBezTo>
                    <a:cubicBezTo>
                      <a:pt x="3769" y="2"/>
                      <a:pt x="3729" y="1"/>
                      <a:pt x="36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 flipH="1">
                <a:off x="1970412" y="3435156"/>
                <a:ext cx="1898538" cy="1794507"/>
              </a:xfrm>
              <a:custGeom>
                <a:rect b="b" l="l" r="r" t="t"/>
                <a:pathLst>
                  <a:path extrusionOk="0" h="8985" w="9506">
                    <a:moveTo>
                      <a:pt x="3688" y="1"/>
                    </a:moveTo>
                    <a:cubicBezTo>
                      <a:pt x="2928" y="1"/>
                      <a:pt x="2241" y="572"/>
                      <a:pt x="1924" y="1269"/>
                    </a:cubicBezTo>
                    <a:cubicBezTo>
                      <a:pt x="1589" y="1994"/>
                      <a:pt x="1598" y="2839"/>
                      <a:pt x="1691" y="3638"/>
                    </a:cubicBezTo>
                    <a:cubicBezTo>
                      <a:pt x="1766" y="4261"/>
                      <a:pt x="1961" y="4809"/>
                      <a:pt x="2137" y="5413"/>
                    </a:cubicBezTo>
                    <a:cubicBezTo>
                      <a:pt x="2023" y="5052"/>
                      <a:pt x="1633" y="4816"/>
                      <a:pt x="1245" y="4816"/>
                    </a:cubicBezTo>
                    <a:cubicBezTo>
                      <a:pt x="1223" y="4816"/>
                      <a:pt x="1202" y="4817"/>
                      <a:pt x="1180" y="4818"/>
                    </a:cubicBezTo>
                    <a:cubicBezTo>
                      <a:pt x="781" y="4855"/>
                      <a:pt x="419" y="5134"/>
                      <a:pt x="233" y="5487"/>
                    </a:cubicBezTo>
                    <a:cubicBezTo>
                      <a:pt x="38" y="5849"/>
                      <a:pt x="0" y="6267"/>
                      <a:pt x="56" y="6667"/>
                    </a:cubicBezTo>
                    <a:cubicBezTo>
                      <a:pt x="205" y="7745"/>
                      <a:pt x="1078" y="8674"/>
                      <a:pt x="2137" y="8906"/>
                    </a:cubicBezTo>
                    <a:cubicBezTo>
                      <a:pt x="2398" y="8960"/>
                      <a:pt x="2658" y="8985"/>
                      <a:pt x="2917" y="8985"/>
                    </a:cubicBezTo>
                    <a:cubicBezTo>
                      <a:pt x="4875" y="8985"/>
                      <a:pt x="6825" y="7611"/>
                      <a:pt x="8827" y="7447"/>
                    </a:cubicBezTo>
                    <a:cubicBezTo>
                      <a:pt x="9096" y="7206"/>
                      <a:pt x="9328" y="6918"/>
                      <a:pt x="9421" y="6574"/>
                    </a:cubicBezTo>
                    <a:cubicBezTo>
                      <a:pt x="9505" y="6230"/>
                      <a:pt x="9394" y="5821"/>
                      <a:pt x="9096" y="5626"/>
                    </a:cubicBezTo>
                    <a:cubicBezTo>
                      <a:pt x="8972" y="5547"/>
                      <a:pt x="8823" y="5513"/>
                      <a:pt x="8671" y="5513"/>
                    </a:cubicBezTo>
                    <a:cubicBezTo>
                      <a:pt x="8573" y="5513"/>
                      <a:pt x="8475" y="5527"/>
                      <a:pt x="8381" y="5552"/>
                    </a:cubicBezTo>
                    <a:cubicBezTo>
                      <a:pt x="8149" y="5617"/>
                      <a:pt x="7944" y="5812"/>
                      <a:pt x="7740" y="5942"/>
                    </a:cubicBezTo>
                    <a:cubicBezTo>
                      <a:pt x="8102" y="5552"/>
                      <a:pt x="8455" y="5153"/>
                      <a:pt x="8725" y="4697"/>
                    </a:cubicBezTo>
                    <a:cubicBezTo>
                      <a:pt x="8994" y="4233"/>
                      <a:pt x="9171" y="3712"/>
                      <a:pt x="9133" y="3183"/>
                    </a:cubicBezTo>
                    <a:cubicBezTo>
                      <a:pt x="9096" y="2653"/>
                      <a:pt x="8817" y="2124"/>
                      <a:pt x="8353" y="1873"/>
                    </a:cubicBezTo>
                    <a:cubicBezTo>
                      <a:pt x="8147" y="1762"/>
                      <a:pt x="7920" y="1713"/>
                      <a:pt x="7690" y="1713"/>
                    </a:cubicBezTo>
                    <a:cubicBezTo>
                      <a:pt x="7226" y="1713"/>
                      <a:pt x="6747" y="1915"/>
                      <a:pt x="6393" y="2226"/>
                    </a:cubicBezTo>
                    <a:cubicBezTo>
                      <a:pt x="5854" y="2691"/>
                      <a:pt x="5519" y="3359"/>
                      <a:pt x="5203" y="3991"/>
                    </a:cubicBezTo>
                    <a:cubicBezTo>
                      <a:pt x="5482" y="3220"/>
                      <a:pt x="5668" y="2384"/>
                      <a:pt x="5473" y="1585"/>
                    </a:cubicBezTo>
                    <a:cubicBezTo>
                      <a:pt x="5278" y="795"/>
                      <a:pt x="4627" y="61"/>
                      <a:pt x="3810" y="5"/>
                    </a:cubicBezTo>
                    <a:cubicBezTo>
                      <a:pt x="3769" y="2"/>
                      <a:pt x="3729" y="1"/>
                      <a:pt x="3688" y="1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 flipH="1">
                <a:off x="2198691" y="3767695"/>
                <a:ext cx="1512480" cy="1429214"/>
              </a:xfrm>
              <a:custGeom>
                <a:rect b="b" l="l" r="r" t="t"/>
                <a:pathLst>
                  <a:path extrusionOk="0" h="7156" w="7573">
                    <a:moveTo>
                      <a:pt x="2951" y="0"/>
                    </a:moveTo>
                    <a:cubicBezTo>
                      <a:pt x="2344" y="0"/>
                      <a:pt x="1790" y="457"/>
                      <a:pt x="1533" y="1007"/>
                    </a:cubicBezTo>
                    <a:cubicBezTo>
                      <a:pt x="1273" y="1592"/>
                      <a:pt x="1273" y="2261"/>
                      <a:pt x="1347" y="2902"/>
                    </a:cubicBezTo>
                    <a:cubicBezTo>
                      <a:pt x="1412" y="3395"/>
                      <a:pt x="1570" y="3831"/>
                      <a:pt x="1710" y="4314"/>
                    </a:cubicBezTo>
                    <a:cubicBezTo>
                      <a:pt x="1614" y="4027"/>
                      <a:pt x="1306" y="3838"/>
                      <a:pt x="1008" y="3838"/>
                    </a:cubicBezTo>
                    <a:cubicBezTo>
                      <a:pt x="988" y="3838"/>
                      <a:pt x="968" y="3839"/>
                      <a:pt x="948" y="3841"/>
                    </a:cubicBezTo>
                    <a:cubicBezTo>
                      <a:pt x="623" y="3868"/>
                      <a:pt x="344" y="4091"/>
                      <a:pt x="186" y="4379"/>
                    </a:cubicBezTo>
                    <a:cubicBezTo>
                      <a:pt x="37" y="4658"/>
                      <a:pt x="0" y="4993"/>
                      <a:pt x="47" y="5318"/>
                    </a:cubicBezTo>
                    <a:cubicBezTo>
                      <a:pt x="167" y="6173"/>
                      <a:pt x="864" y="6916"/>
                      <a:pt x="1710" y="7092"/>
                    </a:cubicBezTo>
                    <a:cubicBezTo>
                      <a:pt x="1917" y="7136"/>
                      <a:pt x="2125" y="7155"/>
                      <a:pt x="2332" y="7155"/>
                    </a:cubicBezTo>
                    <a:cubicBezTo>
                      <a:pt x="3889" y="7155"/>
                      <a:pt x="5443" y="6062"/>
                      <a:pt x="7033" y="5931"/>
                    </a:cubicBezTo>
                    <a:cubicBezTo>
                      <a:pt x="7247" y="5745"/>
                      <a:pt x="7433" y="5513"/>
                      <a:pt x="7498" y="5234"/>
                    </a:cubicBezTo>
                    <a:cubicBezTo>
                      <a:pt x="7572" y="4965"/>
                      <a:pt x="7489" y="4640"/>
                      <a:pt x="7247" y="4482"/>
                    </a:cubicBezTo>
                    <a:cubicBezTo>
                      <a:pt x="7146" y="4420"/>
                      <a:pt x="7028" y="4392"/>
                      <a:pt x="6909" y="4392"/>
                    </a:cubicBezTo>
                    <a:cubicBezTo>
                      <a:pt x="6832" y="4392"/>
                      <a:pt x="6754" y="4404"/>
                      <a:pt x="6680" y="4426"/>
                    </a:cubicBezTo>
                    <a:cubicBezTo>
                      <a:pt x="6494" y="4482"/>
                      <a:pt x="6337" y="4630"/>
                      <a:pt x="6169" y="4733"/>
                    </a:cubicBezTo>
                    <a:cubicBezTo>
                      <a:pt x="6457" y="4426"/>
                      <a:pt x="6736" y="4101"/>
                      <a:pt x="6950" y="3738"/>
                    </a:cubicBezTo>
                    <a:cubicBezTo>
                      <a:pt x="7163" y="3376"/>
                      <a:pt x="7312" y="2958"/>
                      <a:pt x="7275" y="2540"/>
                    </a:cubicBezTo>
                    <a:cubicBezTo>
                      <a:pt x="7247" y="2113"/>
                      <a:pt x="7024" y="1694"/>
                      <a:pt x="6652" y="1499"/>
                    </a:cubicBezTo>
                    <a:cubicBezTo>
                      <a:pt x="6488" y="1410"/>
                      <a:pt x="6308" y="1369"/>
                      <a:pt x="6124" y="1369"/>
                    </a:cubicBezTo>
                    <a:cubicBezTo>
                      <a:pt x="5756" y="1369"/>
                      <a:pt x="5376" y="1530"/>
                      <a:pt x="5092" y="1778"/>
                    </a:cubicBezTo>
                    <a:cubicBezTo>
                      <a:pt x="4664" y="2140"/>
                      <a:pt x="4395" y="2679"/>
                      <a:pt x="4144" y="3181"/>
                    </a:cubicBezTo>
                    <a:cubicBezTo>
                      <a:pt x="4376" y="2568"/>
                      <a:pt x="4516" y="1899"/>
                      <a:pt x="4358" y="1267"/>
                    </a:cubicBezTo>
                    <a:cubicBezTo>
                      <a:pt x="4209" y="635"/>
                      <a:pt x="3689" y="59"/>
                      <a:pt x="3038" y="4"/>
                    </a:cubicBezTo>
                    <a:cubicBezTo>
                      <a:pt x="3009" y="1"/>
                      <a:pt x="2980" y="0"/>
                      <a:pt x="29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 flipH="1">
                <a:off x="2962010" y="4638668"/>
                <a:ext cx="681051" cy="485484"/>
              </a:xfrm>
              <a:custGeom>
                <a:rect b="b" l="l" r="r" t="t"/>
                <a:pathLst>
                  <a:path extrusionOk="0" h="1345" w="1887">
                    <a:moveTo>
                      <a:pt x="1409" y="0"/>
                    </a:moveTo>
                    <a:cubicBezTo>
                      <a:pt x="1240" y="0"/>
                      <a:pt x="1076" y="89"/>
                      <a:pt x="976" y="235"/>
                    </a:cubicBezTo>
                    <a:cubicBezTo>
                      <a:pt x="902" y="337"/>
                      <a:pt x="865" y="477"/>
                      <a:pt x="865" y="616"/>
                    </a:cubicBezTo>
                    <a:cubicBezTo>
                      <a:pt x="846" y="542"/>
                      <a:pt x="827" y="458"/>
                      <a:pt x="800" y="393"/>
                    </a:cubicBezTo>
                    <a:cubicBezTo>
                      <a:pt x="753" y="254"/>
                      <a:pt x="660" y="124"/>
                      <a:pt x="530" y="59"/>
                    </a:cubicBezTo>
                    <a:cubicBezTo>
                      <a:pt x="476" y="37"/>
                      <a:pt x="418" y="25"/>
                      <a:pt x="362" y="25"/>
                    </a:cubicBezTo>
                    <a:cubicBezTo>
                      <a:pt x="271" y="25"/>
                      <a:pt x="184" y="55"/>
                      <a:pt x="121" y="124"/>
                    </a:cubicBezTo>
                    <a:cubicBezTo>
                      <a:pt x="1" y="254"/>
                      <a:pt x="19" y="449"/>
                      <a:pt x="84" y="616"/>
                    </a:cubicBezTo>
                    <a:cubicBezTo>
                      <a:pt x="223" y="969"/>
                      <a:pt x="539" y="1238"/>
                      <a:pt x="911" y="1331"/>
                    </a:cubicBezTo>
                    <a:cubicBezTo>
                      <a:pt x="946" y="1340"/>
                      <a:pt x="982" y="1345"/>
                      <a:pt x="1020" y="1345"/>
                    </a:cubicBezTo>
                    <a:cubicBezTo>
                      <a:pt x="1215" y="1345"/>
                      <a:pt x="1441" y="1233"/>
                      <a:pt x="1589" y="1108"/>
                    </a:cubicBezTo>
                    <a:cubicBezTo>
                      <a:pt x="1756" y="969"/>
                      <a:pt x="1887" y="755"/>
                      <a:pt x="1887" y="523"/>
                    </a:cubicBezTo>
                    <a:cubicBezTo>
                      <a:pt x="1877" y="300"/>
                      <a:pt x="1729" y="77"/>
                      <a:pt x="1515" y="12"/>
                    </a:cubicBezTo>
                    <a:cubicBezTo>
                      <a:pt x="1480" y="4"/>
                      <a:pt x="1444" y="0"/>
                      <a:pt x="1409" y="0"/>
                    </a:cubicBez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6" name="Google Shape;406;p31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407" name="Google Shape;407;p31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9" name="Google Shape;409;p31"/>
            <p:cNvSpPr/>
            <p:nvPr/>
          </p:nvSpPr>
          <p:spPr>
            <a:xfrm>
              <a:off x="-787625" y="4267027"/>
              <a:ext cx="3001692" cy="756604"/>
            </a:xfrm>
            <a:custGeom>
              <a:rect b="b" l="l" r="r" t="t"/>
              <a:pathLst>
                <a:path extrusionOk="0" h="9615" w="38147">
                  <a:moveTo>
                    <a:pt x="19344" y="1"/>
                  </a:moveTo>
                  <a:cubicBezTo>
                    <a:pt x="18349" y="1"/>
                    <a:pt x="17388" y="683"/>
                    <a:pt x="16941" y="1596"/>
                  </a:cubicBezTo>
                  <a:cubicBezTo>
                    <a:pt x="16570" y="2361"/>
                    <a:pt x="16524" y="3334"/>
                    <a:pt x="16686" y="4238"/>
                  </a:cubicBezTo>
                  <a:cubicBezTo>
                    <a:pt x="16408" y="3635"/>
                    <a:pt x="15968" y="3149"/>
                    <a:pt x="15389" y="2871"/>
                  </a:cubicBezTo>
                  <a:cubicBezTo>
                    <a:pt x="15069" y="2723"/>
                    <a:pt x="14715" y="2651"/>
                    <a:pt x="14361" y="2651"/>
                  </a:cubicBezTo>
                  <a:cubicBezTo>
                    <a:pt x="13713" y="2651"/>
                    <a:pt x="13065" y="2893"/>
                    <a:pt x="12631" y="3357"/>
                  </a:cubicBezTo>
                  <a:cubicBezTo>
                    <a:pt x="12005" y="4029"/>
                    <a:pt x="11889" y="5142"/>
                    <a:pt x="12376" y="5930"/>
                  </a:cubicBezTo>
                  <a:cubicBezTo>
                    <a:pt x="12081" y="5568"/>
                    <a:pt x="11616" y="5439"/>
                    <a:pt x="11119" y="5439"/>
                  </a:cubicBezTo>
                  <a:cubicBezTo>
                    <a:pt x="10757" y="5439"/>
                    <a:pt x="10377" y="5508"/>
                    <a:pt x="10035" y="5605"/>
                  </a:cubicBezTo>
                  <a:cubicBezTo>
                    <a:pt x="9154" y="5837"/>
                    <a:pt x="8691" y="6764"/>
                    <a:pt x="8691" y="7691"/>
                  </a:cubicBezTo>
                  <a:cubicBezTo>
                    <a:pt x="7864" y="7378"/>
                    <a:pt x="6980" y="7231"/>
                    <a:pt x="6086" y="7231"/>
                  </a:cubicBezTo>
                  <a:cubicBezTo>
                    <a:pt x="3873" y="7231"/>
                    <a:pt x="1601" y="8129"/>
                    <a:pt x="0" y="9615"/>
                  </a:cubicBezTo>
                  <a:lnTo>
                    <a:pt x="38147" y="9615"/>
                  </a:lnTo>
                  <a:cubicBezTo>
                    <a:pt x="36988" y="8479"/>
                    <a:pt x="35829" y="7343"/>
                    <a:pt x="34485" y="6440"/>
                  </a:cubicBezTo>
                  <a:cubicBezTo>
                    <a:pt x="33118" y="5559"/>
                    <a:pt x="31565" y="4910"/>
                    <a:pt x="29943" y="4864"/>
                  </a:cubicBezTo>
                  <a:cubicBezTo>
                    <a:pt x="29895" y="4862"/>
                    <a:pt x="29847" y="4862"/>
                    <a:pt x="29798" y="4862"/>
                  </a:cubicBezTo>
                  <a:cubicBezTo>
                    <a:pt x="28217" y="4862"/>
                    <a:pt x="26530" y="5597"/>
                    <a:pt x="25562" y="6834"/>
                  </a:cubicBezTo>
                  <a:cubicBezTo>
                    <a:pt x="25586" y="6301"/>
                    <a:pt x="25632" y="5768"/>
                    <a:pt x="25539" y="5234"/>
                  </a:cubicBezTo>
                  <a:cubicBezTo>
                    <a:pt x="25447" y="4725"/>
                    <a:pt x="25168" y="4215"/>
                    <a:pt x="24728" y="3913"/>
                  </a:cubicBezTo>
                  <a:cubicBezTo>
                    <a:pt x="24476" y="3745"/>
                    <a:pt x="24176" y="3668"/>
                    <a:pt x="23872" y="3668"/>
                  </a:cubicBezTo>
                  <a:cubicBezTo>
                    <a:pt x="23505" y="3668"/>
                    <a:pt x="23132" y="3780"/>
                    <a:pt x="22828" y="3983"/>
                  </a:cubicBezTo>
                  <a:cubicBezTo>
                    <a:pt x="22272" y="4377"/>
                    <a:pt x="22086" y="4980"/>
                    <a:pt x="21947" y="5652"/>
                  </a:cubicBezTo>
                  <a:cubicBezTo>
                    <a:pt x="22063" y="4539"/>
                    <a:pt x="22202" y="3427"/>
                    <a:pt x="21924" y="2338"/>
                  </a:cubicBezTo>
                  <a:cubicBezTo>
                    <a:pt x="21646" y="1272"/>
                    <a:pt x="20858" y="252"/>
                    <a:pt x="19769" y="43"/>
                  </a:cubicBezTo>
                  <a:cubicBezTo>
                    <a:pt x="19627" y="14"/>
                    <a:pt x="19485" y="1"/>
                    <a:pt x="19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-787625" y="4405677"/>
              <a:ext cx="3001692" cy="756604"/>
            </a:xfrm>
            <a:custGeom>
              <a:rect b="b" l="l" r="r" t="t"/>
              <a:pathLst>
                <a:path extrusionOk="0" h="9615" w="38147">
                  <a:moveTo>
                    <a:pt x="19344" y="1"/>
                  </a:moveTo>
                  <a:cubicBezTo>
                    <a:pt x="18349" y="1"/>
                    <a:pt x="17388" y="683"/>
                    <a:pt x="16941" y="1596"/>
                  </a:cubicBezTo>
                  <a:cubicBezTo>
                    <a:pt x="16570" y="2361"/>
                    <a:pt x="16524" y="3334"/>
                    <a:pt x="16686" y="4238"/>
                  </a:cubicBezTo>
                  <a:cubicBezTo>
                    <a:pt x="16408" y="3635"/>
                    <a:pt x="15968" y="3149"/>
                    <a:pt x="15389" y="2871"/>
                  </a:cubicBezTo>
                  <a:cubicBezTo>
                    <a:pt x="15069" y="2723"/>
                    <a:pt x="14715" y="2651"/>
                    <a:pt x="14361" y="2651"/>
                  </a:cubicBezTo>
                  <a:cubicBezTo>
                    <a:pt x="13713" y="2651"/>
                    <a:pt x="13065" y="2893"/>
                    <a:pt x="12631" y="3357"/>
                  </a:cubicBezTo>
                  <a:cubicBezTo>
                    <a:pt x="12005" y="4029"/>
                    <a:pt x="11889" y="5142"/>
                    <a:pt x="12376" y="5930"/>
                  </a:cubicBezTo>
                  <a:cubicBezTo>
                    <a:pt x="12081" y="5568"/>
                    <a:pt x="11616" y="5439"/>
                    <a:pt x="11119" y="5439"/>
                  </a:cubicBezTo>
                  <a:cubicBezTo>
                    <a:pt x="10757" y="5439"/>
                    <a:pt x="10377" y="5508"/>
                    <a:pt x="10035" y="5605"/>
                  </a:cubicBezTo>
                  <a:cubicBezTo>
                    <a:pt x="9154" y="5837"/>
                    <a:pt x="8691" y="6764"/>
                    <a:pt x="8691" y="7691"/>
                  </a:cubicBezTo>
                  <a:cubicBezTo>
                    <a:pt x="7864" y="7378"/>
                    <a:pt x="6980" y="7231"/>
                    <a:pt x="6086" y="7231"/>
                  </a:cubicBezTo>
                  <a:cubicBezTo>
                    <a:pt x="3873" y="7231"/>
                    <a:pt x="1601" y="8129"/>
                    <a:pt x="0" y="9615"/>
                  </a:cubicBezTo>
                  <a:lnTo>
                    <a:pt x="38147" y="9615"/>
                  </a:lnTo>
                  <a:cubicBezTo>
                    <a:pt x="36988" y="8479"/>
                    <a:pt x="35829" y="7343"/>
                    <a:pt x="34485" y="6440"/>
                  </a:cubicBezTo>
                  <a:cubicBezTo>
                    <a:pt x="33118" y="5559"/>
                    <a:pt x="31565" y="4910"/>
                    <a:pt x="29943" y="4864"/>
                  </a:cubicBezTo>
                  <a:cubicBezTo>
                    <a:pt x="29895" y="4862"/>
                    <a:pt x="29847" y="4862"/>
                    <a:pt x="29798" y="4862"/>
                  </a:cubicBezTo>
                  <a:cubicBezTo>
                    <a:pt x="28217" y="4862"/>
                    <a:pt x="26530" y="5597"/>
                    <a:pt x="25562" y="6834"/>
                  </a:cubicBezTo>
                  <a:cubicBezTo>
                    <a:pt x="25586" y="6301"/>
                    <a:pt x="25632" y="5768"/>
                    <a:pt x="25539" y="5234"/>
                  </a:cubicBezTo>
                  <a:cubicBezTo>
                    <a:pt x="25447" y="4725"/>
                    <a:pt x="25168" y="4215"/>
                    <a:pt x="24728" y="3913"/>
                  </a:cubicBezTo>
                  <a:cubicBezTo>
                    <a:pt x="24476" y="3745"/>
                    <a:pt x="24176" y="3668"/>
                    <a:pt x="23872" y="3668"/>
                  </a:cubicBezTo>
                  <a:cubicBezTo>
                    <a:pt x="23505" y="3668"/>
                    <a:pt x="23132" y="3780"/>
                    <a:pt x="22828" y="3983"/>
                  </a:cubicBezTo>
                  <a:cubicBezTo>
                    <a:pt x="22272" y="4377"/>
                    <a:pt x="22086" y="4980"/>
                    <a:pt x="21947" y="5652"/>
                  </a:cubicBezTo>
                  <a:cubicBezTo>
                    <a:pt x="22063" y="4539"/>
                    <a:pt x="22202" y="3427"/>
                    <a:pt x="21924" y="2338"/>
                  </a:cubicBezTo>
                  <a:cubicBezTo>
                    <a:pt x="21646" y="1272"/>
                    <a:pt x="20858" y="252"/>
                    <a:pt x="19769" y="43"/>
                  </a:cubicBezTo>
                  <a:cubicBezTo>
                    <a:pt x="19627" y="14"/>
                    <a:pt x="19485" y="1"/>
                    <a:pt x="19344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3" name="Google Shape;413;p32"/>
          <p:cNvSpPr txBox="1"/>
          <p:nvPr>
            <p:ph idx="1" type="subTitle"/>
          </p:nvPr>
        </p:nvSpPr>
        <p:spPr>
          <a:xfrm>
            <a:off x="2165700" y="1709575"/>
            <a:ext cx="2282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32"/>
          <p:cNvSpPr txBox="1"/>
          <p:nvPr>
            <p:ph idx="2" type="subTitle"/>
          </p:nvPr>
        </p:nvSpPr>
        <p:spPr>
          <a:xfrm>
            <a:off x="2165700" y="132830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415" name="Google Shape;415;p32"/>
          <p:cNvSpPr txBox="1"/>
          <p:nvPr>
            <p:ph idx="3" type="subTitle"/>
          </p:nvPr>
        </p:nvSpPr>
        <p:spPr>
          <a:xfrm>
            <a:off x="2165700" y="3852725"/>
            <a:ext cx="2282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32"/>
          <p:cNvSpPr txBox="1"/>
          <p:nvPr>
            <p:ph idx="4" type="subTitle"/>
          </p:nvPr>
        </p:nvSpPr>
        <p:spPr>
          <a:xfrm>
            <a:off x="2165700" y="347145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417" name="Google Shape;417;p32"/>
          <p:cNvSpPr txBox="1"/>
          <p:nvPr>
            <p:ph idx="5" type="subTitle"/>
          </p:nvPr>
        </p:nvSpPr>
        <p:spPr>
          <a:xfrm>
            <a:off x="2165700" y="2781150"/>
            <a:ext cx="2282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32"/>
          <p:cNvSpPr txBox="1"/>
          <p:nvPr>
            <p:ph idx="6" type="subTitle"/>
          </p:nvPr>
        </p:nvSpPr>
        <p:spPr>
          <a:xfrm>
            <a:off x="2165700" y="2399875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419" name="Google Shape;419;p32"/>
          <p:cNvSpPr txBox="1"/>
          <p:nvPr>
            <p:ph idx="7" type="subTitle"/>
          </p:nvPr>
        </p:nvSpPr>
        <p:spPr>
          <a:xfrm>
            <a:off x="5772000" y="1709575"/>
            <a:ext cx="2282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2"/>
          <p:cNvSpPr txBox="1"/>
          <p:nvPr>
            <p:ph idx="8" type="subTitle"/>
          </p:nvPr>
        </p:nvSpPr>
        <p:spPr>
          <a:xfrm>
            <a:off x="5772000" y="132830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421" name="Google Shape;421;p32"/>
          <p:cNvSpPr txBox="1"/>
          <p:nvPr>
            <p:ph idx="9" type="subTitle"/>
          </p:nvPr>
        </p:nvSpPr>
        <p:spPr>
          <a:xfrm>
            <a:off x="5772000" y="3852725"/>
            <a:ext cx="2282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2"/>
          <p:cNvSpPr txBox="1"/>
          <p:nvPr>
            <p:ph idx="13" type="subTitle"/>
          </p:nvPr>
        </p:nvSpPr>
        <p:spPr>
          <a:xfrm>
            <a:off x="5772000" y="3471450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423" name="Google Shape;423;p32"/>
          <p:cNvSpPr txBox="1"/>
          <p:nvPr>
            <p:ph idx="14" type="subTitle"/>
          </p:nvPr>
        </p:nvSpPr>
        <p:spPr>
          <a:xfrm>
            <a:off x="5772000" y="2781150"/>
            <a:ext cx="22821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2"/>
          <p:cNvSpPr txBox="1"/>
          <p:nvPr>
            <p:ph idx="15" type="subTitle"/>
          </p:nvPr>
        </p:nvSpPr>
        <p:spPr>
          <a:xfrm>
            <a:off x="5772000" y="2399875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425" name="Google Shape;425;p32"/>
          <p:cNvSpPr/>
          <p:nvPr/>
        </p:nvSpPr>
        <p:spPr>
          <a:xfrm flipH="1">
            <a:off x="-154763" y="-154437"/>
            <a:ext cx="9453535" cy="575372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 flipH="1">
            <a:off x="8054092" y="3144001"/>
            <a:ext cx="1654724" cy="499205"/>
          </a:xfrm>
          <a:custGeom>
            <a:rect b="b" l="l" r="r" t="t"/>
            <a:pathLst>
              <a:path extrusionOk="0" h="3689" w="12228">
                <a:moveTo>
                  <a:pt x="5396" y="0"/>
                </a:moveTo>
                <a:cubicBezTo>
                  <a:pt x="5300" y="0"/>
                  <a:pt x="5205" y="12"/>
                  <a:pt x="5110" y="37"/>
                </a:cubicBezTo>
                <a:cubicBezTo>
                  <a:pt x="4692" y="149"/>
                  <a:pt x="4367" y="511"/>
                  <a:pt x="4228" y="929"/>
                </a:cubicBezTo>
                <a:cubicBezTo>
                  <a:pt x="4106" y="1310"/>
                  <a:pt x="4114" y="1700"/>
                  <a:pt x="4221" y="2089"/>
                </a:cubicBezTo>
                <a:lnTo>
                  <a:pt x="4221" y="2089"/>
                </a:lnTo>
                <a:cubicBezTo>
                  <a:pt x="4105" y="1697"/>
                  <a:pt x="3953" y="1293"/>
                  <a:pt x="3624" y="1050"/>
                </a:cubicBezTo>
                <a:cubicBezTo>
                  <a:pt x="3457" y="929"/>
                  <a:pt x="3250" y="871"/>
                  <a:pt x="3042" y="871"/>
                </a:cubicBezTo>
                <a:cubicBezTo>
                  <a:pt x="2834" y="871"/>
                  <a:pt x="2625" y="929"/>
                  <a:pt x="2453" y="1041"/>
                </a:cubicBezTo>
                <a:cubicBezTo>
                  <a:pt x="2100" y="1264"/>
                  <a:pt x="1896" y="1682"/>
                  <a:pt x="1896" y="2100"/>
                </a:cubicBezTo>
                <a:cubicBezTo>
                  <a:pt x="1896" y="2504"/>
                  <a:pt x="2061" y="2960"/>
                  <a:pt x="2348" y="3242"/>
                </a:cubicBezTo>
                <a:lnTo>
                  <a:pt x="2348" y="3242"/>
                </a:lnTo>
                <a:cubicBezTo>
                  <a:pt x="2073" y="2990"/>
                  <a:pt x="1696" y="2840"/>
                  <a:pt x="1320" y="2840"/>
                </a:cubicBezTo>
                <a:cubicBezTo>
                  <a:pt x="1239" y="2840"/>
                  <a:pt x="1158" y="2847"/>
                  <a:pt x="1078" y="2862"/>
                </a:cubicBezTo>
                <a:cubicBezTo>
                  <a:pt x="614" y="2936"/>
                  <a:pt x="214" y="3271"/>
                  <a:pt x="0" y="3689"/>
                </a:cubicBezTo>
                <a:lnTo>
                  <a:pt x="12227" y="3689"/>
                </a:lnTo>
                <a:cubicBezTo>
                  <a:pt x="11595" y="3206"/>
                  <a:pt x="10815" y="2862"/>
                  <a:pt x="10044" y="2685"/>
                </a:cubicBezTo>
                <a:cubicBezTo>
                  <a:pt x="9900" y="2655"/>
                  <a:pt x="9741" y="2637"/>
                  <a:pt x="9581" y="2637"/>
                </a:cubicBezTo>
                <a:cubicBezTo>
                  <a:pt x="9348" y="2637"/>
                  <a:pt x="9112" y="2675"/>
                  <a:pt x="8920" y="2769"/>
                </a:cubicBezTo>
                <a:cubicBezTo>
                  <a:pt x="8994" y="2239"/>
                  <a:pt x="8604" y="1691"/>
                  <a:pt x="8083" y="1580"/>
                </a:cubicBezTo>
                <a:cubicBezTo>
                  <a:pt x="8024" y="1568"/>
                  <a:pt x="7964" y="1562"/>
                  <a:pt x="7905" y="1562"/>
                </a:cubicBezTo>
                <a:cubicBezTo>
                  <a:pt x="7447" y="1562"/>
                  <a:pt x="7018" y="1898"/>
                  <a:pt x="6894" y="2351"/>
                </a:cubicBezTo>
                <a:cubicBezTo>
                  <a:pt x="6950" y="1784"/>
                  <a:pt x="6894" y="1171"/>
                  <a:pt x="6578" y="688"/>
                </a:cubicBezTo>
                <a:cubicBezTo>
                  <a:pt x="6324" y="286"/>
                  <a:pt x="5864" y="0"/>
                  <a:pt x="53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"/>
          <p:cNvSpPr/>
          <p:nvPr/>
        </p:nvSpPr>
        <p:spPr>
          <a:xfrm flipH="1">
            <a:off x="-626721" y="1943715"/>
            <a:ext cx="1931323" cy="455090"/>
          </a:xfrm>
          <a:custGeom>
            <a:rect b="b" l="l" r="r" t="t"/>
            <a:pathLst>
              <a:path extrusionOk="0" h="3363" w="14272">
                <a:moveTo>
                  <a:pt x="6660" y="0"/>
                </a:moveTo>
                <a:cubicBezTo>
                  <a:pt x="6176" y="0"/>
                  <a:pt x="5691" y="169"/>
                  <a:pt x="5334" y="492"/>
                </a:cubicBezTo>
                <a:cubicBezTo>
                  <a:pt x="4841" y="928"/>
                  <a:pt x="4600" y="1662"/>
                  <a:pt x="4841" y="2266"/>
                </a:cubicBezTo>
                <a:cubicBezTo>
                  <a:pt x="4410" y="2106"/>
                  <a:pt x="3955" y="2033"/>
                  <a:pt x="3494" y="2033"/>
                </a:cubicBezTo>
                <a:cubicBezTo>
                  <a:pt x="2246" y="2033"/>
                  <a:pt x="957" y="2569"/>
                  <a:pt x="1" y="3363"/>
                </a:cubicBezTo>
                <a:lnTo>
                  <a:pt x="14271" y="3363"/>
                </a:lnTo>
                <a:cubicBezTo>
                  <a:pt x="13810" y="2757"/>
                  <a:pt x="12984" y="2417"/>
                  <a:pt x="12202" y="2417"/>
                </a:cubicBezTo>
                <a:cubicBezTo>
                  <a:pt x="12024" y="2417"/>
                  <a:pt x="11848" y="2434"/>
                  <a:pt x="11679" y="2471"/>
                </a:cubicBezTo>
                <a:cubicBezTo>
                  <a:pt x="11475" y="1867"/>
                  <a:pt x="10908" y="1402"/>
                  <a:pt x="10286" y="1319"/>
                </a:cubicBezTo>
                <a:cubicBezTo>
                  <a:pt x="10222" y="1310"/>
                  <a:pt x="10158" y="1306"/>
                  <a:pt x="10093" y="1306"/>
                </a:cubicBezTo>
                <a:cubicBezTo>
                  <a:pt x="9515" y="1306"/>
                  <a:pt x="8913" y="1633"/>
                  <a:pt x="8604" y="2118"/>
                </a:cubicBezTo>
                <a:cubicBezTo>
                  <a:pt x="8669" y="1337"/>
                  <a:pt x="8214" y="547"/>
                  <a:pt x="7517" y="194"/>
                </a:cubicBezTo>
                <a:cubicBezTo>
                  <a:pt x="7252" y="64"/>
                  <a:pt x="6956" y="0"/>
                  <a:pt x="666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8" name="Google Shape;428;p32"/>
          <p:cNvGrpSpPr/>
          <p:nvPr/>
        </p:nvGrpSpPr>
        <p:grpSpPr>
          <a:xfrm>
            <a:off x="-57997" y="4210245"/>
            <a:ext cx="10217490" cy="952036"/>
            <a:chOff x="-57997" y="4210245"/>
            <a:chExt cx="10217490" cy="952036"/>
          </a:xfrm>
        </p:grpSpPr>
        <p:grpSp>
          <p:nvGrpSpPr>
            <p:cNvPr id="429" name="Google Shape;429;p32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430" name="Google Shape;430;p32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2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2" name="Google Shape;432;p32"/>
            <p:cNvGrpSpPr/>
            <p:nvPr/>
          </p:nvGrpSpPr>
          <p:grpSpPr>
            <a:xfrm>
              <a:off x="-57997" y="4210245"/>
              <a:ext cx="1464857" cy="929411"/>
              <a:chOff x="-58008" y="4569011"/>
              <a:chExt cx="899513" cy="570716"/>
            </a:xfrm>
          </p:grpSpPr>
          <p:sp>
            <p:nvSpPr>
              <p:cNvPr id="433" name="Google Shape;433;p32"/>
              <p:cNvSpPr/>
              <p:nvPr/>
            </p:nvSpPr>
            <p:spPr>
              <a:xfrm>
                <a:off x="-58008" y="4569011"/>
                <a:ext cx="899513" cy="524012"/>
              </a:xfrm>
              <a:custGeom>
                <a:rect b="b" l="l" r="r" t="t"/>
                <a:pathLst>
                  <a:path extrusionOk="0" h="12219" w="20975">
                    <a:moveTo>
                      <a:pt x="4056" y="1"/>
                    </a:moveTo>
                    <a:cubicBezTo>
                      <a:pt x="3847" y="1"/>
                      <a:pt x="3638" y="17"/>
                      <a:pt x="3431" y="51"/>
                    </a:cubicBezTo>
                    <a:cubicBezTo>
                      <a:pt x="2040" y="283"/>
                      <a:pt x="789" y="1303"/>
                      <a:pt x="302" y="2647"/>
                    </a:cubicBezTo>
                    <a:cubicBezTo>
                      <a:pt x="93" y="3226"/>
                      <a:pt x="1" y="3852"/>
                      <a:pt x="163" y="4431"/>
                    </a:cubicBezTo>
                    <a:cubicBezTo>
                      <a:pt x="812" y="6981"/>
                      <a:pt x="1" y="9599"/>
                      <a:pt x="70" y="12218"/>
                    </a:cubicBezTo>
                    <a:lnTo>
                      <a:pt x="20279" y="12218"/>
                    </a:lnTo>
                    <a:cubicBezTo>
                      <a:pt x="20928" y="11129"/>
                      <a:pt x="20974" y="9715"/>
                      <a:pt x="20418" y="8557"/>
                    </a:cubicBezTo>
                    <a:cubicBezTo>
                      <a:pt x="20024" y="7745"/>
                      <a:pt x="19282" y="7050"/>
                      <a:pt x="18379" y="6865"/>
                    </a:cubicBezTo>
                    <a:cubicBezTo>
                      <a:pt x="18214" y="6831"/>
                      <a:pt x="18045" y="6814"/>
                      <a:pt x="17877" y="6814"/>
                    </a:cubicBezTo>
                    <a:cubicBezTo>
                      <a:pt x="17118" y="6814"/>
                      <a:pt x="16364" y="7155"/>
                      <a:pt x="16061" y="7838"/>
                    </a:cubicBezTo>
                    <a:cubicBezTo>
                      <a:pt x="16061" y="7097"/>
                      <a:pt x="15992" y="6239"/>
                      <a:pt x="15412" y="5799"/>
                    </a:cubicBezTo>
                    <a:cubicBezTo>
                      <a:pt x="15184" y="5630"/>
                      <a:pt x="14909" y="5555"/>
                      <a:pt x="14628" y="5555"/>
                    </a:cubicBezTo>
                    <a:cubicBezTo>
                      <a:pt x="14251" y="5555"/>
                      <a:pt x="13863" y="5689"/>
                      <a:pt x="13558" y="5915"/>
                    </a:cubicBezTo>
                    <a:cubicBezTo>
                      <a:pt x="13025" y="6285"/>
                      <a:pt x="12747" y="6795"/>
                      <a:pt x="12515" y="7421"/>
                    </a:cubicBezTo>
                    <a:cubicBezTo>
                      <a:pt x="12677" y="6471"/>
                      <a:pt x="12840" y="5451"/>
                      <a:pt x="12446" y="4570"/>
                    </a:cubicBezTo>
                    <a:cubicBezTo>
                      <a:pt x="12059" y="3699"/>
                      <a:pt x="11122" y="3135"/>
                      <a:pt x="10189" y="3135"/>
                    </a:cubicBezTo>
                    <a:cubicBezTo>
                      <a:pt x="10005" y="3135"/>
                      <a:pt x="9821" y="3157"/>
                      <a:pt x="9642" y="3203"/>
                    </a:cubicBezTo>
                    <a:cubicBezTo>
                      <a:pt x="8969" y="3365"/>
                      <a:pt x="8436" y="3782"/>
                      <a:pt x="8112" y="4339"/>
                    </a:cubicBezTo>
                    <a:cubicBezTo>
                      <a:pt x="8181" y="3342"/>
                      <a:pt x="7880" y="2299"/>
                      <a:pt x="7254" y="1511"/>
                    </a:cubicBezTo>
                    <a:cubicBezTo>
                      <a:pt x="6483" y="562"/>
                      <a:pt x="5273" y="1"/>
                      <a:pt x="40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-58008" y="4672623"/>
                <a:ext cx="801092" cy="467103"/>
              </a:xfrm>
              <a:custGeom>
                <a:rect b="b" l="l" r="r" t="t"/>
                <a:pathLst>
                  <a:path extrusionOk="0" h="10892" w="18680">
                    <a:moveTo>
                      <a:pt x="3609" y="1"/>
                    </a:moveTo>
                    <a:cubicBezTo>
                      <a:pt x="3425" y="1"/>
                      <a:pt x="3241" y="15"/>
                      <a:pt x="3060" y="45"/>
                    </a:cubicBezTo>
                    <a:cubicBezTo>
                      <a:pt x="1808" y="254"/>
                      <a:pt x="696" y="1181"/>
                      <a:pt x="256" y="2363"/>
                    </a:cubicBezTo>
                    <a:cubicBezTo>
                      <a:pt x="70" y="2873"/>
                      <a:pt x="1" y="3429"/>
                      <a:pt x="140" y="3962"/>
                    </a:cubicBezTo>
                    <a:cubicBezTo>
                      <a:pt x="719" y="6210"/>
                      <a:pt x="1" y="8551"/>
                      <a:pt x="47" y="10891"/>
                    </a:cubicBezTo>
                    <a:lnTo>
                      <a:pt x="18054" y="10891"/>
                    </a:lnTo>
                    <a:cubicBezTo>
                      <a:pt x="18634" y="9918"/>
                      <a:pt x="18680" y="8643"/>
                      <a:pt x="18170" y="7624"/>
                    </a:cubicBezTo>
                    <a:cubicBezTo>
                      <a:pt x="17822" y="6882"/>
                      <a:pt x="17173" y="6280"/>
                      <a:pt x="16362" y="6117"/>
                    </a:cubicBezTo>
                    <a:cubicBezTo>
                      <a:pt x="16218" y="6088"/>
                      <a:pt x="16069" y="6073"/>
                      <a:pt x="15920" y="6073"/>
                    </a:cubicBezTo>
                    <a:cubicBezTo>
                      <a:pt x="15255" y="6073"/>
                      <a:pt x="14588" y="6369"/>
                      <a:pt x="14323" y="6975"/>
                    </a:cubicBezTo>
                    <a:cubicBezTo>
                      <a:pt x="14300" y="6326"/>
                      <a:pt x="14253" y="5561"/>
                      <a:pt x="13720" y="5167"/>
                    </a:cubicBezTo>
                    <a:cubicBezTo>
                      <a:pt x="13519" y="5016"/>
                      <a:pt x="13274" y="4948"/>
                      <a:pt x="13021" y="4948"/>
                    </a:cubicBezTo>
                    <a:cubicBezTo>
                      <a:pt x="12692" y="4948"/>
                      <a:pt x="12350" y="5063"/>
                      <a:pt x="12075" y="5260"/>
                    </a:cubicBezTo>
                    <a:cubicBezTo>
                      <a:pt x="11611" y="5608"/>
                      <a:pt x="11356" y="6048"/>
                      <a:pt x="11148" y="6604"/>
                    </a:cubicBezTo>
                    <a:cubicBezTo>
                      <a:pt x="11287" y="5770"/>
                      <a:pt x="11426" y="4843"/>
                      <a:pt x="11078" y="4078"/>
                    </a:cubicBezTo>
                    <a:cubicBezTo>
                      <a:pt x="10746" y="3297"/>
                      <a:pt x="9905" y="2796"/>
                      <a:pt x="9066" y="2796"/>
                    </a:cubicBezTo>
                    <a:cubicBezTo>
                      <a:pt x="8909" y="2796"/>
                      <a:pt x="8752" y="2813"/>
                      <a:pt x="8599" y="2850"/>
                    </a:cubicBezTo>
                    <a:cubicBezTo>
                      <a:pt x="7996" y="2989"/>
                      <a:pt x="7509" y="3383"/>
                      <a:pt x="7231" y="3869"/>
                    </a:cubicBezTo>
                    <a:cubicBezTo>
                      <a:pt x="7301" y="2989"/>
                      <a:pt x="7023" y="2062"/>
                      <a:pt x="6467" y="1343"/>
                    </a:cubicBezTo>
                    <a:cubicBezTo>
                      <a:pt x="5793" y="511"/>
                      <a:pt x="4695" y="1"/>
                      <a:pt x="3609" y="1"/>
                    </a:cubicBez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5" name="Google Shape;435;p32"/>
            <p:cNvSpPr/>
            <p:nvPr/>
          </p:nvSpPr>
          <p:spPr>
            <a:xfrm>
              <a:off x="7157800" y="4267027"/>
              <a:ext cx="3001692" cy="756604"/>
            </a:xfrm>
            <a:custGeom>
              <a:rect b="b" l="l" r="r" t="t"/>
              <a:pathLst>
                <a:path extrusionOk="0" h="9615" w="38147">
                  <a:moveTo>
                    <a:pt x="19344" y="1"/>
                  </a:moveTo>
                  <a:cubicBezTo>
                    <a:pt x="18349" y="1"/>
                    <a:pt x="17388" y="683"/>
                    <a:pt x="16941" y="1596"/>
                  </a:cubicBezTo>
                  <a:cubicBezTo>
                    <a:pt x="16570" y="2361"/>
                    <a:pt x="16524" y="3334"/>
                    <a:pt x="16686" y="4238"/>
                  </a:cubicBezTo>
                  <a:cubicBezTo>
                    <a:pt x="16408" y="3635"/>
                    <a:pt x="15968" y="3149"/>
                    <a:pt x="15389" y="2871"/>
                  </a:cubicBezTo>
                  <a:cubicBezTo>
                    <a:pt x="15069" y="2723"/>
                    <a:pt x="14715" y="2651"/>
                    <a:pt x="14361" y="2651"/>
                  </a:cubicBezTo>
                  <a:cubicBezTo>
                    <a:pt x="13713" y="2651"/>
                    <a:pt x="13065" y="2893"/>
                    <a:pt x="12631" y="3357"/>
                  </a:cubicBezTo>
                  <a:cubicBezTo>
                    <a:pt x="12005" y="4029"/>
                    <a:pt x="11889" y="5142"/>
                    <a:pt x="12376" y="5930"/>
                  </a:cubicBezTo>
                  <a:cubicBezTo>
                    <a:pt x="12081" y="5568"/>
                    <a:pt x="11616" y="5439"/>
                    <a:pt x="11119" y="5439"/>
                  </a:cubicBezTo>
                  <a:cubicBezTo>
                    <a:pt x="10757" y="5439"/>
                    <a:pt x="10377" y="5508"/>
                    <a:pt x="10035" y="5605"/>
                  </a:cubicBezTo>
                  <a:cubicBezTo>
                    <a:pt x="9154" y="5837"/>
                    <a:pt x="8691" y="6764"/>
                    <a:pt x="8691" y="7691"/>
                  </a:cubicBezTo>
                  <a:cubicBezTo>
                    <a:pt x="7864" y="7378"/>
                    <a:pt x="6980" y="7231"/>
                    <a:pt x="6086" y="7231"/>
                  </a:cubicBezTo>
                  <a:cubicBezTo>
                    <a:pt x="3873" y="7231"/>
                    <a:pt x="1601" y="8129"/>
                    <a:pt x="0" y="9615"/>
                  </a:cubicBezTo>
                  <a:lnTo>
                    <a:pt x="38147" y="9615"/>
                  </a:lnTo>
                  <a:cubicBezTo>
                    <a:pt x="36988" y="8479"/>
                    <a:pt x="35829" y="7343"/>
                    <a:pt x="34485" y="6440"/>
                  </a:cubicBezTo>
                  <a:cubicBezTo>
                    <a:pt x="33118" y="5559"/>
                    <a:pt x="31565" y="4910"/>
                    <a:pt x="29943" y="4864"/>
                  </a:cubicBezTo>
                  <a:cubicBezTo>
                    <a:pt x="29895" y="4862"/>
                    <a:pt x="29847" y="4862"/>
                    <a:pt x="29798" y="4862"/>
                  </a:cubicBezTo>
                  <a:cubicBezTo>
                    <a:pt x="28217" y="4862"/>
                    <a:pt x="26530" y="5597"/>
                    <a:pt x="25562" y="6834"/>
                  </a:cubicBezTo>
                  <a:cubicBezTo>
                    <a:pt x="25586" y="6301"/>
                    <a:pt x="25632" y="5768"/>
                    <a:pt x="25539" y="5234"/>
                  </a:cubicBezTo>
                  <a:cubicBezTo>
                    <a:pt x="25447" y="4725"/>
                    <a:pt x="25168" y="4215"/>
                    <a:pt x="24728" y="3913"/>
                  </a:cubicBezTo>
                  <a:cubicBezTo>
                    <a:pt x="24476" y="3745"/>
                    <a:pt x="24176" y="3668"/>
                    <a:pt x="23872" y="3668"/>
                  </a:cubicBezTo>
                  <a:cubicBezTo>
                    <a:pt x="23505" y="3668"/>
                    <a:pt x="23132" y="3780"/>
                    <a:pt x="22828" y="3983"/>
                  </a:cubicBezTo>
                  <a:cubicBezTo>
                    <a:pt x="22272" y="4377"/>
                    <a:pt x="22086" y="4980"/>
                    <a:pt x="21947" y="5652"/>
                  </a:cubicBezTo>
                  <a:cubicBezTo>
                    <a:pt x="22063" y="4539"/>
                    <a:pt x="22202" y="3427"/>
                    <a:pt x="21924" y="2338"/>
                  </a:cubicBezTo>
                  <a:cubicBezTo>
                    <a:pt x="21646" y="1272"/>
                    <a:pt x="20858" y="252"/>
                    <a:pt x="19769" y="43"/>
                  </a:cubicBezTo>
                  <a:cubicBezTo>
                    <a:pt x="19627" y="14"/>
                    <a:pt x="19485" y="1"/>
                    <a:pt x="193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7157800" y="4405677"/>
              <a:ext cx="3001692" cy="756604"/>
            </a:xfrm>
            <a:custGeom>
              <a:rect b="b" l="l" r="r" t="t"/>
              <a:pathLst>
                <a:path extrusionOk="0" h="9615" w="38147">
                  <a:moveTo>
                    <a:pt x="19344" y="1"/>
                  </a:moveTo>
                  <a:cubicBezTo>
                    <a:pt x="18349" y="1"/>
                    <a:pt x="17388" y="683"/>
                    <a:pt x="16941" y="1596"/>
                  </a:cubicBezTo>
                  <a:cubicBezTo>
                    <a:pt x="16570" y="2361"/>
                    <a:pt x="16524" y="3334"/>
                    <a:pt x="16686" y="4238"/>
                  </a:cubicBezTo>
                  <a:cubicBezTo>
                    <a:pt x="16408" y="3635"/>
                    <a:pt x="15968" y="3149"/>
                    <a:pt x="15389" y="2871"/>
                  </a:cubicBezTo>
                  <a:cubicBezTo>
                    <a:pt x="15069" y="2723"/>
                    <a:pt x="14715" y="2651"/>
                    <a:pt x="14361" y="2651"/>
                  </a:cubicBezTo>
                  <a:cubicBezTo>
                    <a:pt x="13713" y="2651"/>
                    <a:pt x="13065" y="2893"/>
                    <a:pt x="12631" y="3357"/>
                  </a:cubicBezTo>
                  <a:cubicBezTo>
                    <a:pt x="12005" y="4029"/>
                    <a:pt x="11889" y="5142"/>
                    <a:pt x="12376" y="5930"/>
                  </a:cubicBezTo>
                  <a:cubicBezTo>
                    <a:pt x="12081" y="5568"/>
                    <a:pt x="11616" y="5439"/>
                    <a:pt x="11119" y="5439"/>
                  </a:cubicBezTo>
                  <a:cubicBezTo>
                    <a:pt x="10757" y="5439"/>
                    <a:pt x="10377" y="5508"/>
                    <a:pt x="10035" y="5605"/>
                  </a:cubicBezTo>
                  <a:cubicBezTo>
                    <a:pt x="9154" y="5837"/>
                    <a:pt x="8691" y="6764"/>
                    <a:pt x="8691" y="7691"/>
                  </a:cubicBezTo>
                  <a:cubicBezTo>
                    <a:pt x="7864" y="7378"/>
                    <a:pt x="6980" y="7231"/>
                    <a:pt x="6086" y="7231"/>
                  </a:cubicBezTo>
                  <a:cubicBezTo>
                    <a:pt x="3873" y="7231"/>
                    <a:pt x="1601" y="8129"/>
                    <a:pt x="0" y="9615"/>
                  </a:cubicBezTo>
                  <a:lnTo>
                    <a:pt x="38147" y="9615"/>
                  </a:lnTo>
                  <a:cubicBezTo>
                    <a:pt x="36988" y="8479"/>
                    <a:pt x="35829" y="7343"/>
                    <a:pt x="34485" y="6440"/>
                  </a:cubicBezTo>
                  <a:cubicBezTo>
                    <a:pt x="33118" y="5559"/>
                    <a:pt x="31565" y="4910"/>
                    <a:pt x="29943" y="4864"/>
                  </a:cubicBezTo>
                  <a:cubicBezTo>
                    <a:pt x="29895" y="4862"/>
                    <a:pt x="29847" y="4862"/>
                    <a:pt x="29798" y="4862"/>
                  </a:cubicBezTo>
                  <a:cubicBezTo>
                    <a:pt x="28217" y="4862"/>
                    <a:pt x="26530" y="5597"/>
                    <a:pt x="25562" y="6834"/>
                  </a:cubicBezTo>
                  <a:cubicBezTo>
                    <a:pt x="25586" y="6301"/>
                    <a:pt x="25632" y="5768"/>
                    <a:pt x="25539" y="5234"/>
                  </a:cubicBezTo>
                  <a:cubicBezTo>
                    <a:pt x="25447" y="4725"/>
                    <a:pt x="25168" y="4215"/>
                    <a:pt x="24728" y="3913"/>
                  </a:cubicBezTo>
                  <a:cubicBezTo>
                    <a:pt x="24476" y="3745"/>
                    <a:pt x="24176" y="3668"/>
                    <a:pt x="23872" y="3668"/>
                  </a:cubicBezTo>
                  <a:cubicBezTo>
                    <a:pt x="23505" y="3668"/>
                    <a:pt x="23132" y="3780"/>
                    <a:pt x="22828" y="3983"/>
                  </a:cubicBezTo>
                  <a:cubicBezTo>
                    <a:pt x="22272" y="4377"/>
                    <a:pt x="22086" y="4980"/>
                    <a:pt x="21947" y="5652"/>
                  </a:cubicBezTo>
                  <a:cubicBezTo>
                    <a:pt x="22063" y="4539"/>
                    <a:pt x="22202" y="3427"/>
                    <a:pt x="21924" y="2338"/>
                  </a:cubicBezTo>
                  <a:cubicBezTo>
                    <a:pt x="21646" y="1272"/>
                    <a:pt x="20858" y="252"/>
                    <a:pt x="19769" y="43"/>
                  </a:cubicBezTo>
                  <a:cubicBezTo>
                    <a:pt x="19627" y="14"/>
                    <a:pt x="19485" y="1"/>
                    <a:pt x="19344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32"/>
          <p:cNvSpPr/>
          <p:nvPr/>
        </p:nvSpPr>
        <p:spPr>
          <a:xfrm flipH="1">
            <a:off x="7842201" y="47840"/>
            <a:ext cx="1024800" cy="438691"/>
          </a:xfrm>
          <a:custGeom>
            <a:rect b="b" l="l" r="r" t="t"/>
            <a:pathLst>
              <a:path extrusionOk="0" h="9690" w="22635">
                <a:moveTo>
                  <a:pt x="8401" y="0"/>
                </a:moveTo>
                <a:cubicBezTo>
                  <a:pt x="7251" y="0"/>
                  <a:pt x="6096" y="503"/>
                  <a:pt x="5366" y="1397"/>
                </a:cubicBezTo>
                <a:cubicBezTo>
                  <a:pt x="4358" y="2600"/>
                  <a:pt x="4228" y="4487"/>
                  <a:pt x="5074" y="5852"/>
                </a:cubicBezTo>
                <a:cubicBezTo>
                  <a:pt x="4841" y="5745"/>
                  <a:pt x="4598" y="5697"/>
                  <a:pt x="4351" y="5697"/>
                </a:cubicBezTo>
                <a:cubicBezTo>
                  <a:pt x="4150" y="5697"/>
                  <a:pt x="3945" y="5729"/>
                  <a:pt x="3740" y="5787"/>
                </a:cubicBezTo>
                <a:cubicBezTo>
                  <a:pt x="3285" y="5885"/>
                  <a:pt x="2895" y="6210"/>
                  <a:pt x="2732" y="6665"/>
                </a:cubicBezTo>
                <a:cubicBezTo>
                  <a:pt x="2602" y="7088"/>
                  <a:pt x="2700" y="7608"/>
                  <a:pt x="3025" y="7934"/>
                </a:cubicBezTo>
                <a:cubicBezTo>
                  <a:pt x="1952" y="8096"/>
                  <a:pt x="651" y="8812"/>
                  <a:pt x="1" y="9690"/>
                </a:cubicBezTo>
                <a:lnTo>
                  <a:pt x="22634" y="9690"/>
                </a:lnTo>
                <a:cubicBezTo>
                  <a:pt x="21236" y="9202"/>
                  <a:pt x="19870" y="8584"/>
                  <a:pt x="18472" y="8096"/>
                </a:cubicBezTo>
                <a:cubicBezTo>
                  <a:pt x="19025" y="7738"/>
                  <a:pt x="19155" y="6926"/>
                  <a:pt x="18862" y="6373"/>
                </a:cubicBezTo>
                <a:cubicBezTo>
                  <a:pt x="18553" y="5848"/>
                  <a:pt x="17951" y="5557"/>
                  <a:pt x="17362" y="5557"/>
                </a:cubicBezTo>
                <a:cubicBezTo>
                  <a:pt x="17331" y="5557"/>
                  <a:pt x="17300" y="5558"/>
                  <a:pt x="17268" y="5560"/>
                </a:cubicBezTo>
                <a:cubicBezTo>
                  <a:pt x="16618" y="5592"/>
                  <a:pt x="16033" y="5917"/>
                  <a:pt x="15577" y="6373"/>
                </a:cubicBezTo>
                <a:cubicBezTo>
                  <a:pt x="15903" y="5657"/>
                  <a:pt x="16163" y="5039"/>
                  <a:pt x="16130" y="4259"/>
                </a:cubicBezTo>
                <a:cubicBezTo>
                  <a:pt x="16098" y="3478"/>
                  <a:pt x="15610" y="2665"/>
                  <a:pt x="14862" y="2503"/>
                </a:cubicBezTo>
                <a:cubicBezTo>
                  <a:pt x="14756" y="2475"/>
                  <a:pt x="14648" y="2462"/>
                  <a:pt x="14538" y="2462"/>
                </a:cubicBezTo>
                <a:cubicBezTo>
                  <a:pt x="14141" y="2462"/>
                  <a:pt x="13730" y="2631"/>
                  <a:pt x="13399" y="2861"/>
                </a:cubicBezTo>
                <a:cubicBezTo>
                  <a:pt x="12976" y="3186"/>
                  <a:pt x="12651" y="3609"/>
                  <a:pt x="12358" y="4031"/>
                </a:cubicBezTo>
                <a:cubicBezTo>
                  <a:pt x="12391" y="2438"/>
                  <a:pt x="11187" y="779"/>
                  <a:pt x="9691" y="226"/>
                </a:cubicBezTo>
                <a:cubicBezTo>
                  <a:pt x="9278" y="74"/>
                  <a:pt x="8840" y="0"/>
                  <a:pt x="84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/>
          <p:nvPr>
            <p:ph type="title"/>
          </p:nvPr>
        </p:nvSpPr>
        <p:spPr>
          <a:xfrm>
            <a:off x="655450" y="617125"/>
            <a:ext cx="37722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0" name="Google Shape;440;p33"/>
          <p:cNvSpPr txBox="1"/>
          <p:nvPr>
            <p:ph idx="1" type="subTitle"/>
          </p:nvPr>
        </p:nvSpPr>
        <p:spPr>
          <a:xfrm>
            <a:off x="655450" y="2510975"/>
            <a:ext cx="34785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tillium Web SemiBold"/>
              <a:buNone/>
              <a:defRPr sz="1600">
                <a:solidFill>
                  <a:schemeClr val="accent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tillium Web SemiBold"/>
              <a:buNone/>
              <a:defRPr sz="1600">
                <a:solidFill>
                  <a:schemeClr val="accent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tillium Web SemiBold"/>
              <a:buNone/>
              <a:defRPr sz="1600">
                <a:solidFill>
                  <a:schemeClr val="accent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tillium Web SemiBold"/>
              <a:buNone/>
              <a:defRPr sz="1600">
                <a:solidFill>
                  <a:schemeClr val="accent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tillium Web SemiBold"/>
              <a:buNone/>
              <a:defRPr sz="1600">
                <a:solidFill>
                  <a:schemeClr val="accent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tillium Web SemiBold"/>
              <a:buNone/>
              <a:defRPr sz="1600">
                <a:solidFill>
                  <a:schemeClr val="accent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tillium Web SemiBold"/>
              <a:buNone/>
              <a:defRPr sz="1600">
                <a:solidFill>
                  <a:schemeClr val="accent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tillium Web SemiBold"/>
              <a:buNone/>
              <a:defRPr sz="1600">
                <a:solidFill>
                  <a:schemeClr val="accent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tillium Web SemiBold"/>
              <a:buNone/>
              <a:defRPr sz="1600">
                <a:solidFill>
                  <a:schemeClr val="accent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/>
        </p:txBody>
      </p:sp>
      <p:sp>
        <p:nvSpPr>
          <p:cNvPr id="441" name="Google Shape;441;p33"/>
          <p:cNvSpPr txBox="1"/>
          <p:nvPr>
            <p:ph idx="2" type="subTitle"/>
          </p:nvPr>
        </p:nvSpPr>
        <p:spPr>
          <a:xfrm>
            <a:off x="655450" y="4201025"/>
            <a:ext cx="34785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42" name="Google Shape;442;p33"/>
          <p:cNvSpPr txBox="1"/>
          <p:nvPr>
            <p:ph idx="3" type="subTitle"/>
          </p:nvPr>
        </p:nvSpPr>
        <p:spPr>
          <a:xfrm>
            <a:off x="655450" y="3455300"/>
            <a:ext cx="32520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3" name="Google Shape;443;p33"/>
          <p:cNvSpPr txBox="1"/>
          <p:nvPr/>
        </p:nvSpPr>
        <p:spPr>
          <a:xfrm>
            <a:off x="655450" y="3455300"/>
            <a:ext cx="32520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Titillium Web SemiBold"/>
                <a:ea typeface="Titillium Web SemiBold"/>
                <a:cs typeface="Titillium Web SemiBold"/>
                <a:sym typeface="Titillium Web SemiBol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, including icons by</a:t>
            </a:r>
            <a:r>
              <a:rPr lang="en" sz="120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Titillium Web SemiBold"/>
                <a:ea typeface="Titillium Web SemiBold"/>
                <a:cs typeface="Titillium Web SemiBold"/>
                <a:sym typeface="Titillium Web SemiBol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Titillium Web SemiBold"/>
                <a:ea typeface="Titillium Web SemiBold"/>
                <a:cs typeface="Titillium Web SemiBold"/>
                <a:sym typeface="Titillium Web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  <a:endParaRPr sz="1200">
              <a:solidFill>
                <a:schemeClr val="accent4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/>
          <p:nvPr/>
        </p:nvSpPr>
        <p:spPr>
          <a:xfrm flipH="1">
            <a:off x="-79225" y="-82875"/>
            <a:ext cx="9453535" cy="575372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>
            <a:off x="-133962" y="755600"/>
            <a:ext cx="9538995" cy="580579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34"/>
          <p:cNvGrpSpPr/>
          <p:nvPr/>
        </p:nvGrpSpPr>
        <p:grpSpPr>
          <a:xfrm>
            <a:off x="-133947" y="3700822"/>
            <a:ext cx="9379836" cy="1568351"/>
            <a:chOff x="-133947" y="3700822"/>
            <a:chExt cx="9379836" cy="1568351"/>
          </a:xfrm>
        </p:grpSpPr>
        <p:grpSp>
          <p:nvGrpSpPr>
            <p:cNvPr id="448" name="Google Shape;448;p34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449" name="Google Shape;449;p34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1" name="Google Shape;451;p34"/>
            <p:cNvSpPr/>
            <p:nvPr/>
          </p:nvSpPr>
          <p:spPr>
            <a:xfrm>
              <a:off x="7383329" y="4039598"/>
              <a:ext cx="1862559" cy="1157263"/>
            </a:xfrm>
            <a:custGeom>
              <a:rect b="b" l="l" r="r" t="t"/>
              <a:pathLst>
                <a:path extrusionOk="0" h="10915" w="17568">
                  <a:moveTo>
                    <a:pt x="13645" y="1"/>
                  </a:moveTo>
                  <a:cubicBezTo>
                    <a:pt x="12823" y="1"/>
                    <a:pt x="11992" y="331"/>
                    <a:pt x="11472" y="972"/>
                  </a:cubicBezTo>
                  <a:cubicBezTo>
                    <a:pt x="10789" y="1792"/>
                    <a:pt x="10553" y="3351"/>
                    <a:pt x="11294" y="4130"/>
                  </a:cubicBezTo>
                  <a:lnTo>
                    <a:pt x="11294" y="4130"/>
                  </a:lnTo>
                  <a:cubicBezTo>
                    <a:pt x="10985" y="3830"/>
                    <a:pt x="10558" y="3674"/>
                    <a:pt x="10135" y="3674"/>
                  </a:cubicBezTo>
                  <a:cubicBezTo>
                    <a:pt x="9918" y="3674"/>
                    <a:pt x="9701" y="3715"/>
                    <a:pt x="9502" y="3799"/>
                  </a:cubicBezTo>
                  <a:cubicBezTo>
                    <a:pt x="9039" y="3985"/>
                    <a:pt x="8714" y="4448"/>
                    <a:pt x="8575" y="4935"/>
                  </a:cubicBezTo>
                  <a:cubicBezTo>
                    <a:pt x="8575" y="4170"/>
                    <a:pt x="8181" y="3405"/>
                    <a:pt x="7533" y="2988"/>
                  </a:cubicBezTo>
                  <a:cubicBezTo>
                    <a:pt x="7185" y="2773"/>
                    <a:pt x="6773" y="2667"/>
                    <a:pt x="6361" y="2667"/>
                  </a:cubicBezTo>
                  <a:cubicBezTo>
                    <a:pt x="5839" y="2667"/>
                    <a:pt x="5315" y="2837"/>
                    <a:pt x="4914" y="3174"/>
                  </a:cubicBezTo>
                  <a:cubicBezTo>
                    <a:pt x="4195" y="3776"/>
                    <a:pt x="4010" y="4889"/>
                    <a:pt x="4358" y="5746"/>
                  </a:cubicBezTo>
                  <a:cubicBezTo>
                    <a:pt x="4033" y="4981"/>
                    <a:pt x="3454" y="4263"/>
                    <a:pt x="2666" y="3938"/>
                  </a:cubicBezTo>
                  <a:cubicBezTo>
                    <a:pt x="2433" y="3849"/>
                    <a:pt x="2180" y="3805"/>
                    <a:pt x="1927" y="3805"/>
                  </a:cubicBezTo>
                  <a:cubicBezTo>
                    <a:pt x="1324" y="3805"/>
                    <a:pt x="721" y="4058"/>
                    <a:pt x="395" y="4564"/>
                  </a:cubicBezTo>
                  <a:cubicBezTo>
                    <a:pt x="1" y="5167"/>
                    <a:pt x="93" y="5978"/>
                    <a:pt x="348" y="6673"/>
                  </a:cubicBezTo>
                  <a:cubicBezTo>
                    <a:pt x="835" y="8064"/>
                    <a:pt x="1947" y="9246"/>
                    <a:pt x="3315" y="9825"/>
                  </a:cubicBezTo>
                  <a:cubicBezTo>
                    <a:pt x="3129" y="10126"/>
                    <a:pt x="2944" y="10381"/>
                    <a:pt x="3245" y="10567"/>
                  </a:cubicBezTo>
                  <a:cubicBezTo>
                    <a:pt x="3523" y="10775"/>
                    <a:pt x="3894" y="10798"/>
                    <a:pt x="4242" y="10821"/>
                  </a:cubicBezTo>
                  <a:cubicBezTo>
                    <a:pt x="5248" y="10883"/>
                    <a:pt x="6254" y="10915"/>
                    <a:pt x="7260" y="10915"/>
                  </a:cubicBezTo>
                  <a:cubicBezTo>
                    <a:pt x="8896" y="10915"/>
                    <a:pt x="10532" y="10831"/>
                    <a:pt x="12168" y="10659"/>
                  </a:cubicBezTo>
                  <a:cubicBezTo>
                    <a:pt x="13697" y="10497"/>
                    <a:pt x="15343" y="10196"/>
                    <a:pt x="16385" y="9083"/>
                  </a:cubicBezTo>
                  <a:cubicBezTo>
                    <a:pt x="17289" y="8110"/>
                    <a:pt x="17567" y="6719"/>
                    <a:pt x="17567" y="5399"/>
                  </a:cubicBezTo>
                  <a:cubicBezTo>
                    <a:pt x="17567" y="4309"/>
                    <a:pt x="17405" y="3197"/>
                    <a:pt x="16895" y="2224"/>
                  </a:cubicBezTo>
                  <a:cubicBezTo>
                    <a:pt x="16385" y="1250"/>
                    <a:pt x="15528" y="416"/>
                    <a:pt x="14462" y="115"/>
                  </a:cubicBezTo>
                  <a:cubicBezTo>
                    <a:pt x="14199" y="39"/>
                    <a:pt x="13922" y="1"/>
                    <a:pt x="13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7638845" y="4316326"/>
              <a:ext cx="1535806" cy="952847"/>
            </a:xfrm>
            <a:custGeom>
              <a:rect b="b" l="l" r="r" t="t"/>
              <a:pathLst>
                <a:path extrusionOk="0" h="8987" w="14486">
                  <a:moveTo>
                    <a:pt x="11213" y="0"/>
                  </a:moveTo>
                  <a:cubicBezTo>
                    <a:pt x="10541" y="0"/>
                    <a:pt x="9861" y="265"/>
                    <a:pt x="9433" y="795"/>
                  </a:cubicBezTo>
                  <a:cubicBezTo>
                    <a:pt x="8886" y="1479"/>
                    <a:pt x="8675" y="2769"/>
                    <a:pt x="9309" y="3407"/>
                  </a:cubicBezTo>
                  <a:lnTo>
                    <a:pt x="9309" y="3407"/>
                  </a:lnTo>
                  <a:cubicBezTo>
                    <a:pt x="9047" y="3162"/>
                    <a:pt x="8694" y="3024"/>
                    <a:pt x="8347" y="3024"/>
                  </a:cubicBezTo>
                  <a:cubicBezTo>
                    <a:pt x="8170" y="3024"/>
                    <a:pt x="7994" y="3060"/>
                    <a:pt x="7834" y="3136"/>
                  </a:cubicBezTo>
                  <a:cubicBezTo>
                    <a:pt x="7440" y="3275"/>
                    <a:pt x="7162" y="3669"/>
                    <a:pt x="7069" y="4063"/>
                  </a:cubicBezTo>
                  <a:cubicBezTo>
                    <a:pt x="7069" y="3437"/>
                    <a:pt x="6745" y="2812"/>
                    <a:pt x="6212" y="2464"/>
                  </a:cubicBezTo>
                  <a:cubicBezTo>
                    <a:pt x="5925" y="2279"/>
                    <a:pt x="5583" y="2190"/>
                    <a:pt x="5241" y="2190"/>
                  </a:cubicBezTo>
                  <a:cubicBezTo>
                    <a:pt x="4810" y="2190"/>
                    <a:pt x="4379" y="2332"/>
                    <a:pt x="4056" y="2603"/>
                  </a:cubicBezTo>
                  <a:cubicBezTo>
                    <a:pt x="3454" y="3090"/>
                    <a:pt x="3292" y="4017"/>
                    <a:pt x="3570" y="4735"/>
                  </a:cubicBezTo>
                  <a:cubicBezTo>
                    <a:pt x="3315" y="4086"/>
                    <a:pt x="2828" y="3507"/>
                    <a:pt x="2179" y="3252"/>
                  </a:cubicBezTo>
                  <a:cubicBezTo>
                    <a:pt x="1983" y="3175"/>
                    <a:pt x="1769" y="3136"/>
                    <a:pt x="1556" y="3136"/>
                  </a:cubicBezTo>
                  <a:cubicBezTo>
                    <a:pt x="1067" y="3136"/>
                    <a:pt x="584" y="3342"/>
                    <a:pt x="325" y="3762"/>
                  </a:cubicBezTo>
                  <a:cubicBezTo>
                    <a:pt x="1" y="4272"/>
                    <a:pt x="70" y="4921"/>
                    <a:pt x="279" y="5500"/>
                  </a:cubicBezTo>
                  <a:cubicBezTo>
                    <a:pt x="673" y="6659"/>
                    <a:pt x="1600" y="7609"/>
                    <a:pt x="2712" y="8096"/>
                  </a:cubicBezTo>
                  <a:cubicBezTo>
                    <a:pt x="2573" y="8327"/>
                    <a:pt x="2411" y="8559"/>
                    <a:pt x="2666" y="8721"/>
                  </a:cubicBezTo>
                  <a:cubicBezTo>
                    <a:pt x="2898" y="8860"/>
                    <a:pt x="3199" y="8907"/>
                    <a:pt x="3477" y="8907"/>
                  </a:cubicBezTo>
                  <a:cubicBezTo>
                    <a:pt x="4314" y="8960"/>
                    <a:pt x="5155" y="8986"/>
                    <a:pt x="5995" y="8986"/>
                  </a:cubicBezTo>
                  <a:cubicBezTo>
                    <a:pt x="7341" y="8986"/>
                    <a:pt x="8685" y="8919"/>
                    <a:pt x="10013" y="8791"/>
                  </a:cubicBezTo>
                  <a:cubicBezTo>
                    <a:pt x="11287" y="8652"/>
                    <a:pt x="12631" y="8397"/>
                    <a:pt x="13512" y="7470"/>
                  </a:cubicBezTo>
                  <a:cubicBezTo>
                    <a:pt x="14254" y="6682"/>
                    <a:pt x="14485" y="5546"/>
                    <a:pt x="14485" y="4457"/>
                  </a:cubicBezTo>
                  <a:cubicBezTo>
                    <a:pt x="14485" y="3553"/>
                    <a:pt x="14323" y="2626"/>
                    <a:pt x="13906" y="1815"/>
                  </a:cubicBezTo>
                  <a:cubicBezTo>
                    <a:pt x="13489" y="1027"/>
                    <a:pt x="12794" y="332"/>
                    <a:pt x="11913" y="100"/>
                  </a:cubicBezTo>
                  <a:cubicBezTo>
                    <a:pt x="11688" y="33"/>
                    <a:pt x="11451" y="0"/>
                    <a:pt x="11213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 flipH="1" rot="-500591">
              <a:off x="-38615" y="3758956"/>
              <a:ext cx="901925" cy="1379760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 flipH="1" rot="-500563">
              <a:off x="85301" y="3900773"/>
              <a:ext cx="812964" cy="1243665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"/>
          <p:cNvSpPr/>
          <p:nvPr/>
        </p:nvSpPr>
        <p:spPr>
          <a:xfrm>
            <a:off x="7818512" y="717152"/>
            <a:ext cx="1635934" cy="412339"/>
          </a:xfrm>
          <a:custGeom>
            <a:rect b="b" l="l" r="r" t="t"/>
            <a:pathLst>
              <a:path extrusionOk="0" h="9615" w="38147">
                <a:moveTo>
                  <a:pt x="19344" y="1"/>
                </a:moveTo>
                <a:cubicBezTo>
                  <a:pt x="18349" y="1"/>
                  <a:pt x="17388" y="683"/>
                  <a:pt x="16941" y="1596"/>
                </a:cubicBezTo>
                <a:cubicBezTo>
                  <a:pt x="16570" y="2361"/>
                  <a:pt x="16524" y="3334"/>
                  <a:pt x="16686" y="4238"/>
                </a:cubicBezTo>
                <a:cubicBezTo>
                  <a:pt x="16408" y="3635"/>
                  <a:pt x="15968" y="3149"/>
                  <a:pt x="15389" y="2871"/>
                </a:cubicBezTo>
                <a:cubicBezTo>
                  <a:pt x="15069" y="2723"/>
                  <a:pt x="14715" y="2651"/>
                  <a:pt x="14361" y="2651"/>
                </a:cubicBezTo>
                <a:cubicBezTo>
                  <a:pt x="13713" y="2651"/>
                  <a:pt x="13065" y="2893"/>
                  <a:pt x="12631" y="3357"/>
                </a:cubicBezTo>
                <a:cubicBezTo>
                  <a:pt x="12005" y="4029"/>
                  <a:pt x="11889" y="5142"/>
                  <a:pt x="12376" y="5930"/>
                </a:cubicBezTo>
                <a:cubicBezTo>
                  <a:pt x="12081" y="5568"/>
                  <a:pt x="11616" y="5439"/>
                  <a:pt x="11119" y="5439"/>
                </a:cubicBezTo>
                <a:cubicBezTo>
                  <a:pt x="10757" y="5439"/>
                  <a:pt x="10377" y="5508"/>
                  <a:pt x="10035" y="5605"/>
                </a:cubicBezTo>
                <a:cubicBezTo>
                  <a:pt x="9154" y="5837"/>
                  <a:pt x="8691" y="6764"/>
                  <a:pt x="8691" y="7691"/>
                </a:cubicBezTo>
                <a:cubicBezTo>
                  <a:pt x="7864" y="7378"/>
                  <a:pt x="6980" y="7231"/>
                  <a:pt x="6086" y="7231"/>
                </a:cubicBezTo>
                <a:cubicBezTo>
                  <a:pt x="3873" y="7231"/>
                  <a:pt x="1601" y="8129"/>
                  <a:pt x="0" y="9615"/>
                </a:cubicBezTo>
                <a:lnTo>
                  <a:pt x="38147" y="9615"/>
                </a:lnTo>
                <a:cubicBezTo>
                  <a:pt x="36988" y="8479"/>
                  <a:pt x="35829" y="7343"/>
                  <a:pt x="34485" y="6440"/>
                </a:cubicBezTo>
                <a:cubicBezTo>
                  <a:pt x="33118" y="5559"/>
                  <a:pt x="31565" y="4910"/>
                  <a:pt x="29943" y="4864"/>
                </a:cubicBezTo>
                <a:cubicBezTo>
                  <a:pt x="29895" y="4862"/>
                  <a:pt x="29847" y="4862"/>
                  <a:pt x="29798" y="4862"/>
                </a:cubicBezTo>
                <a:cubicBezTo>
                  <a:pt x="28217" y="4862"/>
                  <a:pt x="26530" y="5597"/>
                  <a:pt x="25562" y="6834"/>
                </a:cubicBezTo>
                <a:cubicBezTo>
                  <a:pt x="25586" y="6301"/>
                  <a:pt x="25632" y="5768"/>
                  <a:pt x="25539" y="5234"/>
                </a:cubicBezTo>
                <a:cubicBezTo>
                  <a:pt x="25447" y="4725"/>
                  <a:pt x="25168" y="4215"/>
                  <a:pt x="24728" y="3913"/>
                </a:cubicBezTo>
                <a:cubicBezTo>
                  <a:pt x="24476" y="3745"/>
                  <a:pt x="24176" y="3668"/>
                  <a:pt x="23872" y="3668"/>
                </a:cubicBezTo>
                <a:cubicBezTo>
                  <a:pt x="23505" y="3668"/>
                  <a:pt x="23132" y="3780"/>
                  <a:pt x="22828" y="3983"/>
                </a:cubicBezTo>
                <a:cubicBezTo>
                  <a:pt x="22272" y="4377"/>
                  <a:pt x="22086" y="4980"/>
                  <a:pt x="21947" y="5652"/>
                </a:cubicBezTo>
                <a:cubicBezTo>
                  <a:pt x="22063" y="4539"/>
                  <a:pt x="22202" y="3427"/>
                  <a:pt x="21924" y="2338"/>
                </a:cubicBezTo>
                <a:cubicBezTo>
                  <a:pt x="21646" y="1272"/>
                  <a:pt x="20858" y="252"/>
                  <a:pt x="19769" y="43"/>
                </a:cubicBezTo>
                <a:cubicBezTo>
                  <a:pt x="19627" y="14"/>
                  <a:pt x="19485" y="1"/>
                  <a:pt x="193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5"/>
          <p:cNvSpPr/>
          <p:nvPr/>
        </p:nvSpPr>
        <p:spPr>
          <a:xfrm rot="-328396">
            <a:off x="-1726551" y="-56159"/>
            <a:ext cx="9539110" cy="580594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35"/>
          <p:cNvGrpSpPr/>
          <p:nvPr/>
        </p:nvGrpSpPr>
        <p:grpSpPr>
          <a:xfrm>
            <a:off x="-48534" y="3581258"/>
            <a:ext cx="9282828" cy="1562597"/>
            <a:chOff x="-48534" y="3581258"/>
            <a:chExt cx="9282828" cy="1562597"/>
          </a:xfrm>
        </p:grpSpPr>
        <p:sp>
          <p:nvSpPr>
            <p:cNvPr id="459" name="Google Shape;459;p35"/>
            <p:cNvSpPr/>
            <p:nvPr/>
          </p:nvSpPr>
          <p:spPr>
            <a:xfrm flipH="1">
              <a:off x="8075899" y="3893011"/>
              <a:ext cx="1158395" cy="1071481"/>
            </a:xfrm>
            <a:custGeom>
              <a:rect b="b" l="l" r="r" t="t"/>
              <a:pathLst>
                <a:path extrusionOk="0" h="22548" w="24377">
                  <a:moveTo>
                    <a:pt x="13972" y="0"/>
                  </a:moveTo>
                  <a:cubicBezTo>
                    <a:pt x="13917" y="0"/>
                    <a:pt x="13862" y="1"/>
                    <a:pt x="13807" y="3"/>
                  </a:cubicBezTo>
                  <a:cubicBezTo>
                    <a:pt x="11913" y="84"/>
                    <a:pt x="10141" y="1225"/>
                    <a:pt x="9001" y="2752"/>
                  </a:cubicBezTo>
                  <a:cubicBezTo>
                    <a:pt x="8023" y="4056"/>
                    <a:pt x="7677" y="5624"/>
                    <a:pt x="7371" y="7233"/>
                  </a:cubicBezTo>
                  <a:cubicBezTo>
                    <a:pt x="7473" y="5420"/>
                    <a:pt x="6109" y="3526"/>
                    <a:pt x="4255" y="3241"/>
                  </a:cubicBezTo>
                  <a:cubicBezTo>
                    <a:pt x="4104" y="3219"/>
                    <a:pt x="3951" y="3208"/>
                    <a:pt x="3800" y="3208"/>
                  </a:cubicBezTo>
                  <a:cubicBezTo>
                    <a:pt x="1857" y="3208"/>
                    <a:pt x="0" y="4964"/>
                    <a:pt x="19" y="6948"/>
                  </a:cubicBezTo>
                  <a:cubicBezTo>
                    <a:pt x="1058" y="8047"/>
                    <a:pt x="1710" y="8638"/>
                    <a:pt x="1710" y="10145"/>
                  </a:cubicBezTo>
                  <a:cubicBezTo>
                    <a:pt x="1730" y="14137"/>
                    <a:pt x="1669" y="18495"/>
                    <a:pt x="1669" y="22548"/>
                  </a:cubicBezTo>
                  <a:lnTo>
                    <a:pt x="22157" y="22548"/>
                  </a:lnTo>
                  <a:cubicBezTo>
                    <a:pt x="22320" y="22446"/>
                    <a:pt x="22483" y="22324"/>
                    <a:pt x="22646" y="22201"/>
                  </a:cubicBezTo>
                  <a:cubicBezTo>
                    <a:pt x="23664" y="21387"/>
                    <a:pt x="24377" y="20124"/>
                    <a:pt x="24316" y="18821"/>
                  </a:cubicBezTo>
                  <a:cubicBezTo>
                    <a:pt x="24275" y="17517"/>
                    <a:pt x="23358" y="16234"/>
                    <a:pt x="22096" y="15949"/>
                  </a:cubicBezTo>
                  <a:cubicBezTo>
                    <a:pt x="21906" y="15906"/>
                    <a:pt x="21704" y="15886"/>
                    <a:pt x="21496" y="15886"/>
                  </a:cubicBezTo>
                  <a:cubicBezTo>
                    <a:pt x="20814" y="15886"/>
                    <a:pt x="20076" y="16109"/>
                    <a:pt x="19530" y="16499"/>
                  </a:cubicBezTo>
                  <a:cubicBezTo>
                    <a:pt x="19631" y="15929"/>
                    <a:pt x="19509" y="15297"/>
                    <a:pt x="19122" y="14849"/>
                  </a:cubicBezTo>
                  <a:cubicBezTo>
                    <a:pt x="18661" y="14277"/>
                    <a:pt x="17914" y="14006"/>
                    <a:pt x="17157" y="14006"/>
                  </a:cubicBezTo>
                  <a:cubicBezTo>
                    <a:pt x="17079" y="14006"/>
                    <a:pt x="17001" y="14009"/>
                    <a:pt x="16923" y="14014"/>
                  </a:cubicBezTo>
                  <a:cubicBezTo>
                    <a:pt x="17737" y="13139"/>
                    <a:pt x="18450" y="12181"/>
                    <a:pt x="18980" y="11102"/>
                  </a:cubicBezTo>
                  <a:cubicBezTo>
                    <a:pt x="20100" y="8903"/>
                    <a:pt x="20426" y="6235"/>
                    <a:pt x="19509" y="3954"/>
                  </a:cubicBezTo>
                  <a:cubicBezTo>
                    <a:pt x="18613" y="1724"/>
                    <a:pt x="16374" y="0"/>
                    <a:pt x="13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 flipH="1">
              <a:off x="8332365" y="4153278"/>
              <a:ext cx="901930" cy="811214"/>
            </a:xfrm>
            <a:custGeom>
              <a:rect b="b" l="l" r="r" t="t"/>
              <a:pathLst>
                <a:path extrusionOk="0" h="17071" w="18980">
                  <a:moveTo>
                    <a:pt x="10913" y="1"/>
                  </a:moveTo>
                  <a:cubicBezTo>
                    <a:pt x="10860" y="1"/>
                    <a:pt x="10806" y="2"/>
                    <a:pt x="10752" y="4"/>
                  </a:cubicBezTo>
                  <a:cubicBezTo>
                    <a:pt x="9265" y="65"/>
                    <a:pt x="7901" y="961"/>
                    <a:pt x="7005" y="2143"/>
                  </a:cubicBezTo>
                  <a:cubicBezTo>
                    <a:pt x="6251" y="3161"/>
                    <a:pt x="5966" y="4383"/>
                    <a:pt x="5742" y="5625"/>
                  </a:cubicBezTo>
                  <a:cubicBezTo>
                    <a:pt x="5824" y="4199"/>
                    <a:pt x="4744" y="2733"/>
                    <a:pt x="3319" y="2530"/>
                  </a:cubicBezTo>
                  <a:cubicBezTo>
                    <a:pt x="3198" y="2511"/>
                    <a:pt x="3078" y="2503"/>
                    <a:pt x="2957" y="2503"/>
                  </a:cubicBezTo>
                  <a:cubicBezTo>
                    <a:pt x="1449" y="2503"/>
                    <a:pt x="1" y="3873"/>
                    <a:pt x="19" y="5401"/>
                  </a:cubicBezTo>
                  <a:cubicBezTo>
                    <a:pt x="834" y="6256"/>
                    <a:pt x="1323" y="6725"/>
                    <a:pt x="1343" y="7886"/>
                  </a:cubicBezTo>
                  <a:cubicBezTo>
                    <a:pt x="1364" y="10839"/>
                    <a:pt x="1303" y="14056"/>
                    <a:pt x="1303" y="17071"/>
                  </a:cubicBezTo>
                  <a:lnTo>
                    <a:pt x="17860" y="17071"/>
                  </a:lnTo>
                  <a:cubicBezTo>
                    <a:pt x="18532" y="16439"/>
                    <a:pt x="18980" y="15563"/>
                    <a:pt x="18939" y="14647"/>
                  </a:cubicBezTo>
                  <a:cubicBezTo>
                    <a:pt x="18898" y="13629"/>
                    <a:pt x="18186" y="12631"/>
                    <a:pt x="17188" y="12407"/>
                  </a:cubicBezTo>
                  <a:cubicBezTo>
                    <a:pt x="17042" y="12373"/>
                    <a:pt x="16883" y="12356"/>
                    <a:pt x="16718" y="12356"/>
                  </a:cubicBezTo>
                  <a:cubicBezTo>
                    <a:pt x="16194" y="12356"/>
                    <a:pt x="15610" y="12525"/>
                    <a:pt x="15192" y="12834"/>
                  </a:cubicBezTo>
                  <a:cubicBezTo>
                    <a:pt x="15273" y="12386"/>
                    <a:pt x="15192" y="11898"/>
                    <a:pt x="14886" y="11551"/>
                  </a:cubicBezTo>
                  <a:cubicBezTo>
                    <a:pt x="14513" y="11103"/>
                    <a:pt x="13934" y="10895"/>
                    <a:pt x="13337" y="10895"/>
                  </a:cubicBezTo>
                  <a:cubicBezTo>
                    <a:pt x="13284" y="10895"/>
                    <a:pt x="13230" y="10896"/>
                    <a:pt x="13176" y="10900"/>
                  </a:cubicBezTo>
                  <a:cubicBezTo>
                    <a:pt x="13807" y="10228"/>
                    <a:pt x="14357" y="9474"/>
                    <a:pt x="14785" y="8639"/>
                  </a:cubicBezTo>
                  <a:cubicBezTo>
                    <a:pt x="15640" y="6928"/>
                    <a:pt x="15905" y="4851"/>
                    <a:pt x="15192" y="3079"/>
                  </a:cubicBezTo>
                  <a:cubicBezTo>
                    <a:pt x="14499" y="1357"/>
                    <a:pt x="12767" y="1"/>
                    <a:pt x="10913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1" name="Google Shape;461;p35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462" name="Google Shape;462;p35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5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4" name="Google Shape;464;p35"/>
            <p:cNvSpPr/>
            <p:nvPr/>
          </p:nvSpPr>
          <p:spPr>
            <a:xfrm flipH="1">
              <a:off x="-48526" y="3581258"/>
              <a:ext cx="901925" cy="1379759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 flipH="1">
              <a:off x="503508" y="4134857"/>
              <a:ext cx="540044" cy="826170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 flipH="1">
              <a:off x="503508" y="4134857"/>
              <a:ext cx="540044" cy="826170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rgbClr val="FFFFFF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727600" y="3572250"/>
            <a:ext cx="23394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1727600" y="2811475"/>
            <a:ext cx="23394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5077000" y="3572250"/>
            <a:ext cx="23394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5077000" y="2811475"/>
            <a:ext cx="23394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aleway ExtraBold"/>
              <a:buNone/>
              <a:defRPr sz="2000">
                <a:solidFill>
                  <a:schemeClr val="accent2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grpSp>
        <p:nvGrpSpPr>
          <p:cNvPr id="37" name="Google Shape;37;p5"/>
          <p:cNvGrpSpPr/>
          <p:nvPr/>
        </p:nvGrpSpPr>
        <p:grpSpPr>
          <a:xfrm>
            <a:off x="-54666" y="3792111"/>
            <a:ext cx="9508167" cy="1351744"/>
            <a:chOff x="-54666" y="3792111"/>
            <a:chExt cx="9508167" cy="1351744"/>
          </a:xfrm>
        </p:grpSpPr>
        <p:sp>
          <p:nvSpPr>
            <p:cNvPr id="38" name="Google Shape;38;p5"/>
            <p:cNvSpPr/>
            <p:nvPr/>
          </p:nvSpPr>
          <p:spPr>
            <a:xfrm flipH="1">
              <a:off x="-54666" y="3896709"/>
              <a:ext cx="1535790" cy="956355"/>
            </a:xfrm>
            <a:custGeom>
              <a:rect b="b" l="l" r="r" t="t"/>
              <a:pathLst>
                <a:path extrusionOk="0" h="9119" w="14644">
                  <a:moveTo>
                    <a:pt x="7694" y="1"/>
                  </a:moveTo>
                  <a:cubicBezTo>
                    <a:pt x="7621" y="1"/>
                    <a:pt x="7548" y="6"/>
                    <a:pt x="7475" y="15"/>
                  </a:cubicBezTo>
                  <a:cubicBezTo>
                    <a:pt x="6395" y="158"/>
                    <a:pt x="5703" y="1319"/>
                    <a:pt x="5703" y="2398"/>
                  </a:cubicBezTo>
                  <a:cubicBezTo>
                    <a:pt x="5703" y="3274"/>
                    <a:pt x="5968" y="4048"/>
                    <a:pt x="6334" y="4842"/>
                  </a:cubicBezTo>
                  <a:cubicBezTo>
                    <a:pt x="6125" y="4619"/>
                    <a:pt x="5831" y="4492"/>
                    <a:pt x="5542" y="4492"/>
                  </a:cubicBezTo>
                  <a:cubicBezTo>
                    <a:pt x="5408" y="4492"/>
                    <a:pt x="5275" y="4519"/>
                    <a:pt x="5153" y="4577"/>
                  </a:cubicBezTo>
                  <a:cubicBezTo>
                    <a:pt x="4762" y="5022"/>
                    <a:pt x="4572" y="5544"/>
                    <a:pt x="4693" y="6090"/>
                  </a:cubicBezTo>
                  <a:lnTo>
                    <a:pt x="4693" y="6090"/>
                  </a:lnTo>
                  <a:cubicBezTo>
                    <a:pt x="4412" y="5270"/>
                    <a:pt x="3834" y="4545"/>
                    <a:pt x="3035" y="4211"/>
                  </a:cubicBezTo>
                  <a:cubicBezTo>
                    <a:pt x="2758" y="4092"/>
                    <a:pt x="2454" y="4033"/>
                    <a:pt x="2150" y="4033"/>
                  </a:cubicBezTo>
                  <a:cubicBezTo>
                    <a:pt x="1513" y="4033"/>
                    <a:pt x="875" y="4291"/>
                    <a:pt x="489" y="4801"/>
                  </a:cubicBezTo>
                  <a:cubicBezTo>
                    <a:pt x="0" y="5453"/>
                    <a:pt x="0" y="6370"/>
                    <a:pt x="245" y="7164"/>
                  </a:cubicBezTo>
                  <a:cubicBezTo>
                    <a:pt x="469" y="7897"/>
                    <a:pt x="876" y="8569"/>
                    <a:pt x="1446" y="9119"/>
                  </a:cubicBezTo>
                  <a:lnTo>
                    <a:pt x="13951" y="9119"/>
                  </a:lnTo>
                  <a:cubicBezTo>
                    <a:pt x="14277" y="8426"/>
                    <a:pt x="14480" y="7693"/>
                    <a:pt x="14562" y="6940"/>
                  </a:cubicBezTo>
                  <a:cubicBezTo>
                    <a:pt x="14643" y="6308"/>
                    <a:pt x="14623" y="5616"/>
                    <a:pt x="14338" y="5046"/>
                  </a:cubicBezTo>
                  <a:cubicBezTo>
                    <a:pt x="14073" y="4455"/>
                    <a:pt x="13503" y="3987"/>
                    <a:pt x="12851" y="3966"/>
                  </a:cubicBezTo>
                  <a:cubicBezTo>
                    <a:pt x="12362" y="3966"/>
                    <a:pt x="11894" y="4272"/>
                    <a:pt x="11731" y="4720"/>
                  </a:cubicBezTo>
                  <a:cubicBezTo>
                    <a:pt x="11690" y="4211"/>
                    <a:pt x="11283" y="3722"/>
                    <a:pt x="10774" y="3661"/>
                  </a:cubicBezTo>
                  <a:cubicBezTo>
                    <a:pt x="10746" y="3658"/>
                    <a:pt x="10718" y="3657"/>
                    <a:pt x="10691" y="3657"/>
                  </a:cubicBezTo>
                  <a:cubicBezTo>
                    <a:pt x="10317" y="3657"/>
                    <a:pt x="9987" y="3909"/>
                    <a:pt x="9817" y="4231"/>
                  </a:cubicBezTo>
                  <a:cubicBezTo>
                    <a:pt x="9939" y="3417"/>
                    <a:pt x="10020" y="2602"/>
                    <a:pt x="9776" y="1808"/>
                  </a:cubicBezTo>
                  <a:cubicBezTo>
                    <a:pt x="9511" y="860"/>
                    <a:pt x="8663" y="1"/>
                    <a:pt x="7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" name="Google Shape;39;p5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40" name="Google Shape;40;p5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" name="Google Shape;42;p5"/>
            <p:cNvSpPr/>
            <p:nvPr/>
          </p:nvSpPr>
          <p:spPr>
            <a:xfrm flipH="1">
              <a:off x="67092" y="4147464"/>
              <a:ext cx="1191904" cy="702033"/>
            </a:xfrm>
            <a:custGeom>
              <a:rect b="b" l="l" r="r" t="t"/>
              <a:pathLst>
                <a:path extrusionOk="0" h="6694" w="11365">
                  <a:moveTo>
                    <a:pt x="5988" y="0"/>
                  </a:moveTo>
                  <a:cubicBezTo>
                    <a:pt x="5928" y="0"/>
                    <a:pt x="5866" y="5"/>
                    <a:pt x="5805" y="14"/>
                  </a:cubicBezTo>
                  <a:cubicBezTo>
                    <a:pt x="4970" y="116"/>
                    <a:pt x="4440" y="1012"/>
                    <a:pt x="4440" y="1847"/>
                  </a:cubicBezTo>
                  <a:cubicBezTo>
                    <a:pt x="4440" y="2539"/>
                    <a:pt x="4644" y="3130"/>
                    <a:pt x="4929" y="3741"/>
                  </a:cubicBezTo>
                  <a:cubicBezTo>
                    <a:pt x="4766" y="3578"/>
                    <a:pt x="4549" y="3478"/>
                    <a:pt x="4331" y="3478"/>
                  </a:cubicBezTo>
                  <a:cubicBezTo>
                    <a:pt x="4223" y="3478"/>
                    <a:pt x="4114" y="3503"/>
                    <a:pt x="4012" y="3558"/>
                  </a:cubicBezTo>
                  <a:cubicBezTo>
                    <a:pt x="3700" y="3907"/>
                    <a:pt x="3553" y="4323"/>
                    <a:pt x="3663" y="4760"/>
                  </a:cubicBezTo>
                  <a:lnTo>
                    <a:pt x="3663" y="4760"/>
                  </a:lnTo>
                  <a:cubicBezTo>
                    <a:pt x="3440" y="4104"/>
                    <a:pt x="2990" y="3518"/>
                    <a:pt x="2363" y="3252"/>
                  </a:cubicBezTo>
                  <a:cubicBezTo>
                    <a:pt x="2147" y="3161"/>
                    <a:pt x="1913" y="3115"/>
                    <a:pt x="1680" y="3115"/>
                  </a:cubicBezTo>
                  <a:cubicBezTo>
                    <a:pt x="1184" y="3115"/>
                    <a:pt x="692" y="3319"/>
                    <a:pt x="387" y="3720"/>
                  </a:cubicBezTo>
                  <a:cubicBezTo>
                    <a:pt x="0" y="4230"/>
                    <a:pt x="21" y="4942"/>
                    <a:pt x="204" y="5553"/>
                  </a:cubicBezTo>
                  <a:cubicBezTo>
                    <a:pt x="326" y="5961"/>
                    <a:pt x="530" y="6348"/>
                    <a:pt x="795" y="6694"/>
                  </a:cubicBezTo>
                  <a:lnTo>
                    <a:pt x="10977" y="6694"/>
                  </a:lnTo>
                  <a:cubicBezTo>
                    <a:pt x="11140" y="6266"/>
                    <a:pt x="11242" y="5818"/>
                    <a:pt x="11303" y="5370"/>
                  </a:cubicBezTo>
                  <a:cubicBezTo>
                    <a:pt x="11364" y="4881"/>
                    <a:pt x="11344" y="4352"/>
                    <a:pt x="11140" y="3904"/>
                  </a:cubicBezTo>
                  <a:cubicBezTo>
                    <a:pt x="10916" y="3456"/>
                    <a:pt x="10468" y="3069"/>
                    <a:pt x="9980" y="3069"/>
                  </a:cubicBezTo>
                  <a:cubicBezTo>
                    <a:pt x="9593" y="3069"/>
                    <a:pt x="9226" y="3313"/>
                    <a:pt x="9104" y="3659"/>
                  </a:cubicBezTo>
                  <a:cubicBezTo>
                    <a:pt x="9063" y="3272"/>
                    <a:pt x="8758" y="2886"/>
                    <a:pt x="8371" y="2845"/>
                  </a:cubicBezTo>
                  <a:cubicBezTo>
                    <a:pt x="8343" y="2841"/>
                    <a:pt x="8315" y="2840"/>
                    <a:pt x="8287" y="2840"/>
                  </a:cubicBezTo>
                  <a:cubicBezTo>
                    <a:pt x="7997" y="2840"/>
                    <a:pt x="7747" y="3031"/>
                    <a:pt x="7617" y="3272"/>
                  </a:cubicBezTo>
                  <a:cubicBezTo>
                    <a:pt x="7719" y="2641"/>
                    <a:pt x="7780" y="2010"/>
                    <a:pt x="7597" y="1399"/>
                  </a:cubicBezTo>
                  <a:cubicBezTo>
                    <a:pt x="7390" y="665"/>
                    <a:pt x="6730" y="0"/>
                    <a:pt x="5988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7590942" y="3792111"/>
              <a:ext cx="1862559" cy="1157263"/>
            </a:xfrm>
            <a:custGeom>
              <a:rect b="b" l="l" r="r" t="t"/>
              <a:pathLst>
                <a:path extrusionOk="0" h="10915" w="17568">
                  <a:moveTo>
                    <a:pt x="13645" y="1"/>
                  </a:moveTo>
                  <a:cubicBezTo>
                    <a:pt x="12823" y="1"/>
                    <a:pt x="11992" y="331"/>
                    <a:pt x="11472" y="972"/>
                  </a:cubicBezTo>
                  <a:cubicBezTo>
                    <a:pt x="10789" y="1792"/>
                    <a:pt x="10553" y="3351"/>
                    <a:pt x="11294" y="4130"/>
                  </a:cubicBezTo>
                  <a:lnTo>
                    <a:pt x="11294" y="4130"/>
                  </a:lnTo>
                  <a:cubicBezTo>
                    <a:pt x="10985" y="3830"/>
                    <a:pt x="10558" y="3674"/>
                    <a:pt x="10135" y="3674"/>
                  </a:cubicBezTo>
                  <a:cubicBezTo>
                    <a:pt x="9918" y="3674"/>
                    <a:pt x="9701" y="3715"/>
                    <a:pt x="9502" y="3799"/>
                  </a:cubicBezTo>
                  <a:cubicBezTo>
                    <a:pt x="9039" y="3985"/>
                    <a:pt x="8714" y="4448"/>
                    <a:pt x="8575" y="4935"/>
                  </a:cubicBezTo>
                  <a:cubicBezTo>
                    <a:pt x="8575" y="4170"/>
                    <a:pt x="8181" y="3405"/>
                    <a:pt x="7533" y="2988"/>
                  </a:cubicBezTo>
                  <a:cubicBezTo>
                    <a:pt x="7185" y="2773"/>
                    <a:pt x="6773" y="2667"/>
                    <a:pt x="6361" y="2667"/>
                  </a:cubicBezTo>
                  <a:cubicBezTo>
                    <a:pt x="5839" y="2667"/>
                    <a:pt x="5315" y="2837"/>
                    <a:pt x="4914" y="3174"/>
                  </a:cubicBezTo>
                  <a:cubicBezTo>
                    <a:pt x="4195" y="3776"/>
                    <a:pt x="4010" y="4889"/>
                    <a:pt x="4358" y="5746"/>
                  </a:cubicBezTo>
                  <a:cubicBezTo>
                    <a:pt x="4033" y="4981"/>
                    <a:pt x="3454" y="4263"/>
                    <a:pt x="2666" y="3938"/>
                  </a:cubicBezTo>
                  <a:cubicBezTo>
                    <a:pt x="2433" y="3849"/>
                    <a:pt x="2180" y="3805"/>
                    <a:pt x="1927" y="3805"/>
                  </a:cubicBezTo>
                  <a:cubicBezTo>
                    <a:pt x="1324" y="3805"/>
                    <a:pt x="721" y="4058"/>
                    <a:pt x="395" y="4564"/>
                  </a:cubicBezTo>
                  <a:cubicBezTo>
                    <a:pt x="1" y="5167"/>
                    <a:pt x="93" y="5978"/>
                    <a:pt x="348" y="6673"/>
                  </a:cubicBezTo>
                  <a:cubicBezTo>
                    <a:pt x="835" y="8064"/>
                    <a:pt x="1947" y="9246"/>
                    <a:pt x="3315" y="9825"/>
                  </a:cubicBezTo>
                  <a:cubicBezTo>
                    <a:pt x="3129" y="10126"/>
                    <a:pt x="2944" y="10381"/>
                    <a:pt x="3245" y="10567"/>
                  </a:cubicBezTo>
                  <a:cubicBezTo>
                    <a:pt x="3523" y="10775"/>
                    <a:pt x="3894" y="10798"/>
                    <a:pt x="4242" y="10821"/>
                  </a:cubicBezTo>
                  <a:cubicBezTo>
                    <a:pt x="5248" y="10883"/>
                    <a:pt x="6254" y="10915"/>
                    <a:pt x="7260" y="10915"/>
                  </a:cubicBezTo>
                  <a:cubicBezTo>
                    <a:pt x="8896" y="10915"/>
                    <a:pt x="10532" y="10831"/>
                    <a:pt x="12168" y="10659"/>
                  </a:cubicBezTo>
                  <a:cubicBezTo>
                    <a:pt x="13697" y="10497"/>
                    <a:pt x="15343" y="10196"/>
                    <a:pt x="16385" y="9083"/>
                  </a:cubicBezTo>
                  <a:cubicBezTo>
                    <a:pt x="17289" y="8110"/>
                    <a:pt x="17567" y="6719"/>
                    <a:pt x="17567" y="5399"/>
                  </a:cubicBezTo>
                  <a:cubicBezTo>
                    <a:pt x="17567" y="4309"/>
                    <a:pt x="17405" y="3197"/>
                    <a:pt x="16895" y="2224"/>
                  </a:cubicBezTo>
                  <a:cubicBezTo>
                    <a:pt x="16385" y="1250"/>
                    <a:pt x="15528" y="416"/>
                    <a:pt x="14462" y="115"/>
                  </a:cubicBezTo>
                  <a:cubicBezTo>
                    <a:pt x="14199" y="39"/>
                    <a:pt x="13922" y="1"/>
                    <a:pt x="13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7807108" y="3992163"/>
              <a:ext cx="1535806" cy="952847"/>
            </a:xfrm>
            <a:custGeom>
              <a:rect b="b" l="l" r="r" t="t"/>
              <a:pathLst>
                <a:path extrusionOk="0" h="8987" w="14486">
                  <a:moveTo>
                    <a:pt x="11213" y="0"/>
                  </a:moveTo>
                  <a:cubicBezTo>
                    <a:pt x="10541" y="0"/>
                    <a:pt x="9861" y="265"/>
                    <a:pt x="9433" y="795"/>
                  </a:cubicBezTo>
                  <a:cubicBezTo>
                    <a:pt x="8886" y="1479"/>
                    <a:pt x="8675" y="2769"/>
                    <a:pt x="9309" y="3407"/>
                  </a:cubicBezTo>
                  <a:lnTo>
                    <a:pt x="9309" y="3407"/>
                  </a:lnTo>
                  <a:cubicBezTo>
                    <a:pt x="9047" y="3162"/>
                    <a:pt x="8694" y="3024"/>
                    <a:pt x="8347" y="3024"/>
                  </a:cubicBezTo>
                  <a:cubicBezTo>
                    <a:pt x="8170" y="3024"/>
                    <a:pt x="7994" y="3060"/>
                    <a:pt x="7834" y="3136"/>
                  </a:cubicBezTo>
                  <a:cubicBezTo>
                    <a:pt x="7440" y="3275"/>
                    <a:pt x="7162" y="3669"/>
                    <a:pt x="7069" y="4063"/>
                  </a:cubicBezTo>
                  <a:cubicBezTo>
                    <a:pt x="7069" y="3437"/>
                    <a:pt x="6745" y="2812"/>
                    <a:pt x="6212" y="2464"/>
                  </a:cubicBezTo>
                  <a:cubicBezTo>
                    <a:pt x="5925" y="2279"/>
                    <a:pt x="5583" y="2190"/>
                    <a:pt x="5241" y="2190"/>
                  </a:cubicBezTo>
                  <a:cubicBezTo>
                    <a:pt x="4810" y="2190"/>
                    <a:pt x="4379" y="2332"/>
                    <a:pt x="4056" y="2603"/>
                  </a:cubicBezTo>
                  <a:cubicBezTo>
                    <a:pt x="3454" y="3090"/>
                    <a:pt x="3292" y="4017"/>
                    <a:pt x="3570" y="4735"/>
                  </a:cubicBezTo>
                  <a:cubicBezTo>
                    <a:pt x="3315" y="4086"/>
                    <a:pt x="2828" y="3507"/>
                    <a:pt x="2179" y="3252"/>
                  </a:cubicBezTo>
                  <a:cubicBezTo>
                    <a:pt x="1983" y="3175"/>
                    <a:pt x="1769" y="3136"/>
                    <a:pt x="1556" y="3136"/>
                  </a:cubicBezTo>
                  <a:cubicBezTo>
                    <a:pt x="1067" y="3136"/>
                    <a:pt x="584" y="3342"/>
                    <a:pt x="325" y="3762"/>
                  </a:cubicBezTo>
                  <a:cubicBezTo>
                    <a:pt x="1" y="4272"/>
                    <a:pt x="70" y="4921"/>
                    <a:pt x="279" y="5500"/>
                  </a:cubicBezTo>
                  <a:cubicBezTo>
                    <a:pt x="673" y="6659"/>
                    <a:pt x="1600" y="7609"/>
                    <a:pt x="2712" y="8096"/>
                  </a:cubicBezTo>
                  <a:cubicBezTo>
                    <a:pt x="2573" y="8327"/>
                    <a:pt x="2411" y="8559"/>
                    <a:pt x="2666" y="8721"/>
                  </a:cubicBezTo>
                  <a:cubicBezTo>
                    <a:pt x="2898" y="8860"/>
                    <a:pt x="3199" y="8907"/>
                    <a:pt x="3477" y="8907"/>
                  </a:cubicBezTo>
                  <a:cubicBezTo>
                    <a:pt x="4314" y="8960"/>
                    <a:pt x="5155" y="8986"/>
                    <a:pt x="5995" y="8986"/>
                  </a:cubicBezTo>
                  <a:cubicBezTo>
                    <a:pt x="7341" y="8986"/>
                    <a:pt x="8685" y="8919"/>
                    <a:pt x="10013" y="8791"/>
                  </a:cubicBezTo>
                  <a:cubicBezTo>
                    <a:pt x="11287" y="8652"/>
                    <a:pt x="12631" y="8397"/>
                    <a:pt x="13512" y="7470"/>
                  </a:cubicBezTo>
                  <a:cubicBezTo>
                    <a:pt x="14254" y="6682"/>
                    <a:pt x="14485" y="5546"/>
                    <a:pt x="14485" y="4457"/>
                  </a:cubicBezTo>
                  <a:cubicBezTo>
                    <a:pt x="14485" y="3553"/>
                    <a:pt x="14323" y="2626"/>
                    <a:pt x="13906" y="1815"/>
                  </a:cubicBezTo>
                  <a:cubicBezTo>
                    <a:pt x="13489" y="1027"/>
                    <a:pt x="12794" y="332"/>
                    <a:pt x="11913" y="100"/>
                  </a:cubicBezTo>
                  <a:cubicBezTo>
                    <a:pt x="11688" y="33"/>
                    <a:pt x="11451" y="0"/>
                    <a:pt x="11213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5"/>
          <p:cNvSpPr/>
          <p:nvPr/>
        </p:nvSpPr>
        <p:spPr>
          <a:xfrm rot="-148456">
            <a:off x="-146902" y="-10051"/>
            <a:ext cx="9539110" cy="580575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466653" y="1935107"/>
            <a:ext cx="1323699" cy="478193"/>
          </a:xfrm>
          <a:custGeom>
            <a:rect b="b" l="l" r="r" t="t"/>
            <a:pathLst>
              <a:path extrusionOk="0" h="8846" w="24488">
                <a:moveTo>
                  <a:pt x="13788" y="1"/>
                </a:moveTo>
                <a:cubicBezTo>
                  <a:pt x="12910" y="1"/>
                  <a:pt x="12032" y="423"/>
                  <a:pt x="11480" y="1106"/>
                </a:cubicBezTo>
                <a:cubicBezTo>
                  <a:pt x="10894" y="1757"/>
                  <a:pt x="10569" y="2635"/>
                  <a:pt x="10504" y="3513"/>
                </a:cubicBezTo>
                <a:cubicBezTo>
                  <a:pt x="10341" y="2602"/>
                  <a:pt x="9528" y="1789"/>
                  <a:pt x="8650" y="1562"/>
                </a:cubicBezTo>
                <a:cubicBezTo>
                  <a:pt x="8454" y="1511"/>
                  <a:pt x="8253" y="1486"/>
                  <a:pt x="8053" y="1486"/>
                </a:cubicBezTo>
                <a:cubicBezTo>
                  <a:pt x="7356" y="1486"/>
                  <a:pt x="6666" y="1787"/>
                  <a:pt x="6211" y="2342"/>
                </a:cubicBezTo>
                <a:cubicBezTo>
                  <a:pt x="5594" y="3025"/>
                  <a:pt x="5463" y="4066"/>
                  <a:pt x="5854" y="4879"/>
                </a:cubicBezTo>
                <a:cubicBezTo>
                  <a:pt x="5694" y="4825"/>
                  <a:pt x="5530" y="4801"/>
                  <a:pt x="5368" y="4801"/>
                </a:cubicBezTo>
                <a:cubicBezTo>
                  <a:pt x="4837" y="4801"/>
                  <a:pt x="4316" y="5065"/>
                  <a:pt x="3968" y="5464"/>
                </a:cubicBezTo>
                <a:cubicBezTo>
                  <a:pt x="3480" y="5984"/>
                  <a:pt x="3350" y="6797"/>
                  <a:pt x="3642" y="7415"/>
                </a:cubicBezTo>
                <a:lnTo>
                  <a:pt x="0" y="8846"/>
                </a:lnTo>
                <a:lnTo>
                  <a:pt x="24487" y="8846"/>
                </a:lnTo>
                <a:lnTo>
                  <a:pt x="18049" y="7448"/>
                </a:lnTo>
                <a:cubicBezTo>
                  <a:pt x="18634" y="7025"/>
                  <a:pt x="18927" y="6342"/>
                  <a:pt x="18862" y="5627"/>
                </a:cubicBezTo>
                <a:cubicBezTo>
                  <a:pt x="18796" y="4911"/>
                  <a:pt x="18276" y="4228"/>
                  <a:pt x="17593" y="4033"/>
                </a:cubicBezTo>
                <a:cubicBezTo>
                  <a:pt x="17471" y="4005"/>
                  <a:pt x="17345" y="3992"/>
                  <a:pt x="17220" y="3992"/>
                </a:cubicBezTo>
                <a:cubicBezTo>
                  <a:pt x="16614" y="3992"/>
                  <a:pt x="16015" y="4307"/>
                  <a:pt x="15772" y="4846"/>
                </a:cubicBezTo>
                <a:cubicBezTo>
                  <a:pt x="15967" y="4261"/>
                  <a:pt x="16227" y="3708"/>
                  <a:pt x="16292" y="3090"/>
                </a:cubicBezTo>
                <a:cubicBezTo>
                  <a:pt x="16358" y="2440"/>
                  <a:pt x="16292" y="1789"/>
                  <a:pt x="16000" y="1236"/>
                </a:cubicBezTo>
                <a:cubicBezTo>
                  <a:pt x="15545" y="456"/>
                  <a:pt x="14666" y="1"/>
                  <a:pt x="137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-610451" y="265266"/>
            <a:ext cx="1323674" cy="366349"/>
          </a:xfrm>
          <a:custGeom>
            <a:rect b="b" l="l" r="r" t="t"/>
            <a:pathLst>
              <a:path extrusionOk="0" h="8012" w="28947">
                <a:moveTo>
                  <a:pt x="14537" y="0"/>
                </a:moveTo>
                <a:cubicBezTo>
                  <a:pt x="14052" y="0"/>
                  <a:pt x="13573" y="124"/>
                  <a:pt x="13164" y="387"/>
                </a:cubicBezTo>
                <a:cubicBezTo>
                  <a:pt x="12191" y="1036"/>
                  <a:pt x="11820" y="2473"/>
                  <a:pt x="12469" y="3446"/>
                </a:cubicBezTo>
                <a:cubicBezTo>
                  <a:pt x="11675" y="2858"/>
                  <a:pt x="10769" y="2608"/>
                  <a:pt x="9835" y="2608"/>
                </a:cubicBezTo>
                <a:cubicBezTo>
                  <a:pt x="9078" y="2608"/>
                  <a:pt x="8303" y="2772"/>
                  <a:pt x="7556" y="3052"/>
                </a:cubicBezTo>
                <a:cubicBezTo>
                  <a:pt x="6884" y="3307"/>
                  <a:pt x="6235" y="3725"/>
                  <a:pt x="5864" y="4327"/>
                </a:cubicBezTo>
                <a:cubicBezTo>
                  <a:pt x="5493" y="4953"/>
                  <a:pt x="5424" y="5810"/>
                  <a:pt x="5864" y="6390"/>
                </a:cubicBezTo>
                <a:cubicBezTo>
                  <a:pt x="5221" y="5991"/>
                  <a:pt x="4466" y="5796"/>
                  <a:pt x="3714" y="5796"/>
                </a:cubicBezTo>
                <a:cubicBezTo>
                  <a:pt x="3328" y="5796"/>
                  <a:pt x="2942" y="5847"/>
                  <a:pt x="2573" y="5949"/>
                </a:cubicBezTo>
                <a:cubicBezTo>
                  <a:pt x="1484" y="6274"/>
                  <a:pt x="534" y="7015"/>
                  <a:pt x="1" y="8012"/>
                </a:cubicBezTo>
                <a:lnTo>
                  <a:pt x="28946" y="8012"/>
                </a:lnTo>
                <a:cubicBezTo>
                  <a:pt x="27950" y="6992"/>
                  <a:pt x="26907" y="5949"/>
                  <a:pt x="25609" y="5347"/>
                </a:cubicBezTo>
                <a:cubicBezTo>
                  <a:pt x="25021" y="5063"/>
                  <a:pt x="24324" y="4913"/>
                  <a:pt x="23632" y="4913"/>
                </a:cubicBezTo>
                <a:cubicBezTo>
                  <a:pt x="22796" y="4913"/>
                  <a:pt x="21966" y="5133"/>
                  <a:pt x="21345" y="5602"/>
                </a:cubicBezTo>
                <a:cubicBezTo>
                  <a:pt x="21484" y="4675"/>
                  <a:pt x="20974" y="3701"/>
                  <a:pt x="20140" y="3307"/>
                </a:cubicBezTo>
                <a:cubicBezTo>
                  <a:pt x="19850" y="3171"/>
                  <a:pt x="19524" y="3104"/>
                  <a:pt x="19196" y="3104"/>
                </a:cubicBezTo>
                <a:cubicBezTo>
                  <a:pt x="18578" y="3104"/>
                  <a:pt x="17953" y="3340"/>
                  <a:pt x="17544" y="3794"/>
                </a:cubicBezTo>
                <a:cubicBezTo>
                  <a:pt x="17683" y="2635"/>
                  <a:pt x="17289" y="1407"/>
                  <a:pt x="16409" y="665"/>
                </a:cubicBezTo>
                <a:cubicBezTo>
                  <a:pt x="15885" y="236"/>
                  <a:pt x="15205" y="0"/>
                  <a:pt x="145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7807101" y="1153500"/>
            <a:ext cx="1554967" cy="391931"/>
          </a:xfrm>
          <a:custGeom>
            <a:rect b="b" l="l" r="r" t="t"/>
            <a:pathLst>
              <a:path extrusionOk="0" h="9615" w="38147">
                <a:moveTo>
                  <a:pt x="19344" y="1"/>
                </a:moveTo>
                <a:cubicBezTo>
                  <a:pt x="18349" y="1"/>
                  <a:pt x="17388" y="683"/>
                  <a:pt x="16941" y="1596"/>
                </a:cubicBezTo>
                <a:cubicBezTo>
                  <a:pt x="16570" y="2361"/>
                  <a:pt x="16524" y="3334"/>
                  <a:pt x="16686" y="4238"/>
                </a:cubicBezTo>
                <a:cubicBezTo>
                  <a:pt x="16408" y="3635"/>
                  <a:pt x="15968" y="3149"/>
                  <a:pt x="15389" y="2871"/>
                </a:cubicBezTo>
                <a:cubicBezTo>
                  <a:pt x="15069" y="2723"/>
                  <a:pt x="14715" y="2651"/>
                  <a:pt x="14361" y="2651"/>
                </a:cubicBezTo>
                <a:cubicBezTo>
                  <a:pt x="13713" y="2651"/>
                  <a:pt x="13065" y="2893"/>
                  <a:pt x="12631" y="3357"/>
                </a:cubicBezTo>
                <a:cubicBezTo>
                  <a:pt x="12005" y="4029"/>
                  <a:pt x="11889" y="5142"/>
                  <a:pt x="12376" y="5930"/>
                </a:cubicBezTo>
                <a:cubicBezTo>
                  <a:pt x="12081" y="5568"/>
                  <a:pt x="11616" y="5439"/>
                  <a:pt x="11119" y="5439"/>
                </a:cubicBezTo>
                <a:cubicBezTo>
                  <a:pt x="10757" y="5439"/>
                  <a:pt x="10377" y="5508"/>
                  <a:pt x="10035" y="5605"/>
                </a:cubicBezTo>
                <a:cubicBezTo>
                  <a:pt x="9154" y="5837"/>
                  <a:pt x="8691" y="6764"/>
                  <a:pt x="8691" y="7691"/>
                </a:cubicBezTo>
                <a:cubicBezTo>
                  <a:pt x="7864" y="7378"/>
                  <a:pt x="6980" y="7231"/>
                  <a:pt x="6086" y="7231"/>
                </a:cubicBezTo>
                <a:cubicBezTo>
                  <a:pt x="3873" y="7231"/>
                  <a:pt x="1601" y="8129"/>
                  <a:pt x="0" y="9615"/>
                </a:cubicBezTo>
                <a:lnTo>
                  <a:pt x="38147" y="9615"/>
                </a:lnTo>
                <a:cubicBezTo>
                  <a:pt x="36988" y="8479"/>
                  <a:pt x="35829" y="7343"/>
                  <a:pt x="34485" y="6440"/>
                </a:cubicBezTo>
                <a:cubicBezTo>
                  <a:pt x="33118" y="5559"/>
                  <a:pt x="31565" y="4910"/>
                  <a:pt x="29943" y="4864"/>
                </a:cubicBezTo>
                <a:cubicBezTo>
                  <a:pt x="29895" y="4862"/>
                  <a:pt x="29847" y="4862"/>
                  <a:pt x="29798" y="4862"/>
                </a:cubicBezTo>
                <a:cubicBezTo>
                  <a:pt x="28217" y="4862"/>
                  <a:pt x="26530" y="5597"/>
                  <a:pt x="25562" y="6834"/>
                </a:cubicBezTo>
                <a:cubicBezTo>
                  <a:pt x="25586" y="6301"/>
                  <a:pt x="25632" y="5768"/>
                  <a:pt x="25539" y="5234"/>
                </a:cubicBezTo>
                <a:cubicBezTo>
                  <a:pt x="25447" y="4725"/>
                  <a:pt x="25168" y="4215"/>
                  <a:pt x="24728" y="3913"/>
                </a:cubicBezTo>
                <a:cubicBezTo>
                  <a:pt x="24476" y="3745"/>
                  <a:pt x="24176" y="3668"/>
                  <a:pt x="23872" y="3668"/>
                </a:cubicBezTo>
                <a:cubicBezTo>
                  <a:pt x="23505" y="3668"/>
                  <a:pt x="23132" y="3780"/>
                  <a:pt x="22828" y="3983"/>
                </a:cubicBezTo>
                <a:cubicBezTo>
                  <a:pt x="22272" y="4377"/>
                  <a:pt x="22086" y="4980"/>
                  <a:pt x="21947" y="5652"/>
                </a:cubicBezTo>
                <a:cubicBezTo>
                  <a:pt x="22063" y="4539"/>
                  <a:pt x="22202" y="3427"/>
                  <a:pt x="21924" y="2338"/>
                </a:cubicBezTo>
                <a:cubicBezTo>
                  <a:pt x="21646" y="1272"/>
                  <a:pt x="20858" y="252"/>
                  <a:pt x="19769" y="43"/>
                </a:cubicBezTo>
                <a:cubicBezTo>
                  <a:pt x="19627" y="14"/>
                  <a:pt x="19485" y="1"/>
                  <a:pt x="193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8652447" y="3034720"/>
            <a:ext cx="801053" cy="342929"/>
          </a:xfrm>
          <a:custGeom>
            <a:rect b="b" l="l" r="r" t="t"/>
            <a:pathLst>
              <a:path extrusionOk="0" h="9690" w="22635">
                <a:moveTo>
                  <a:pt x="8401" y="0"/>
                </a:moveTo>
                <a:cubicBezTo>
                  <a:pt x="7251" y="0"/>
                  <a:pt x="6096" y="503"/>
                  <a:pt x="5366" y="1397"/>
                </a:cubicBezTo>
                <a:cubicBezTo>
                  <a:pt x="4358" y="2600"/>
                  <a:pt x="4228" y="4487"/>
                  <a:pt x="5074" y="5852"/>
                </a:cubicBezTo>
                <a:cubicBezTo>
                  <a:pt x="4841" y="5745"/>
                  <a:pt x="4598" y="5697"/>
                  <a:pt x="4351" y="5697"/>
                </a:cubicBezTo>
                <a:cubicBezTo>
                  <a:pt x="4150" y="5697"/>
                  <a:pt x="3945" y="5729"/>
                  <a:pt x="3740" y="5787"/>
                </a:cubicBezTo>
                <a:cubicBezTo>
                  <a:pt x="3285" y="5885"/>
                  <a:pt x="2895" y="6210"/>
                  <a:pt x="2732" y="6665"/>
                </a:cubicBezTo>
                <a:cubicBezTo>
                  <a:pt x="2602" y="7088"/>
                  <a:pt x="2700" y="7608"/>
                  <a:pt x="3025" y="7934"/>
                </a:cubicBezTo>
                <a:cubicBezTo>
                  <a:pt x="1952" y="8096"/>
                  <a:pt x="651" y="8812"/>
                  <a:pt x="1" y="9690"/>
                </a:cubicBezTo>
                <a:lnTo>
                  <a:pt x="22634" y="9690"/>
                </a:lnTo>
                <a:cubicBezTo>
                  <a:pt x="21236" y="9202"/>
                  <a:pt x="19870" y="8584"/>
                  <a:pt x="18472" y="8096"/>
                </a:cubicBezTo>
                <a:cubicBezTo>
                  <a:pt x="19025" y="7738"/>
                  <a:pt x="19155" y="6926"/>
                  <a:pt x="18862" y="6373"/>
                </a:cubicBezTo>
                <a:cubicBezTo>
                  <a:pt x="18553" y="5848"/>
                  <a:pt x="17951" y="5557"/>
                  <a:pt x="17362" y="5557"/>
                </a:cubicBezTo>
                <a:cubicBezTo>
                  <a:pt x="17331" y="5557"/>
                  <a:pt x="17300" y="5558"/>
                  <a:pt x="17268" y="5560"/>
                </a:cubicBezTo>
                <a:cubicBezTo>
                  <a:pt x="16618" y="5592"/>
                  <a:pt x="16033" y="5917"/>
                  <a:pt x="15577" y="6373"/>
                </a:cubicBezTo>
                <a:cubicBezTo>
                  <a:pt x="15903" y="5657"/>
                  <a:pt x="16163" y="5039"/>
                  <a:pt x="16130" y="4259"/>
                </a:cubicBezTo>
                <a:cubicBezTo>
                  <a:pt x="16098" y="3478"/>
                  <a:pt x="15610" y="2665"/>
                  <a:pt x="14862" y="2503"/>
                </a:cubicBezTo>
                <a:cubicBezTo>
                  <a:pt x="14756" y="2475"/>
                  <a:pt x="14648" y="2462"/>
                  <a:pt x="14538" y="2462"/>
                </a:cubicBezTo>
                <a:cubicBezTo>
                  <a:pt x="14141" y="2462"/>
                  <a:pt x="13730" y="2631"/>
                  <a:pt x="13399" y="2861"/>
                </a:cubicBezTo>
                <a:cubicBezTo>
                  <a:pt x="12976" y="3186"/>
                  <a:pt x="12651" y="3609"/>
                  <a:pt x="12358" y="4031"/>
                </a:cubicBezTo>
                <a:cubicBezTo>
                  <a:pt x="12391" y="2438"/>
                  <a:pt x="11187" y="779"/>
                  <a:pt x="9691" y="226"/>
                </a:cubicBezTo>
                <a:cubicBezTo>
                  <a:pt x="9278" y="74"/>
                  <a:pt x="8840" y="0"/>
                  <a:pt x="84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982">
          <p15:clr>
            <a:srgbClr val="FA7B17"/>
          </p15:clr>
        </p15:guide>
        <p15:guide id="2" orient="horz" pos="2415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6"/>
          <p:cNvSpPr/>
          <p:nvPr/>
        </p:nvSpPr>
        <p:spPr>
          <a:xfrm flipH="1" rot="148456">
            <a:off x="-40452" y="-37926"/>
            <a:ext cx="9539110" cy="580575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8510950" y="2413064"/>
            <a:ext cx="1635934" cy="412339"/>
          </a:xfrm>
          <a:custGeom>
            <a:rect b="b" l="l" r="r" t="t"/>
            <a:pathLst>
              <a:path extrusionOk="0" h="9615" w="38147">
                <a:moveTo>
                  <a:pt x="19344" y="1"/>
                </a:moveTo>
                <a:cubicBezTo>
                  <a:pt x="18349" y="1"/>
                  <a:pt x="17388" y="683"/>
                  <a:pt x="16941" y="1596"/>
                </a:cubicBezTo>
                <a:cubicBezTo>
                  <a:pt x="16570" y="2361"/>
                  <a:pt x="16524" y="3334"/>
                  <a:pt x="16686" y="4238"/>
                </a:cubicBezTo>
                <a:cubicBezTo>
                  <a:pt x="16408" y="3635"/>
                  <a:pt x="15968" y="3149"/>
                  <a:pt x="15389" y="2871"/>
                </a:cubicBezTo>
                <a:cubicBezTo>
                  <a:pt x="15069" y="2723"/>
                  <a:pt x="14715" y="2651"/>
                  <a:pt x="14361" y="2651"/>
                </a:cubicBezTo>
                <a:cubicBezTo>
                  <a:pt x="13713" y="2651"/>
                  <a:pt x="13065" y="2893"/>
                  <a:pt x="12631" y="3357"/>
                </a:cubicBezTo>
                <a:cubicBezTo>
                  <a:pt x="12005" y="4029"/>
                  <a:pt x="11889" y="5142"/>
                  <a:pt x="12376" y="5930"/>
                </a:cubicBezTo>
                <a:cubicBezTo>
                  <a:pt x="12081" y="5568"/>
                  <a:pt x="11616" y="5439"/>
                  <a:pt x="11119" y="5439"/>
                </a:cubicBezTo>
                <a:cubicBezTo>
                  <a:pt x="10757" y="5439"/>
                  <a:pt x="10377" y="5508"/>
                  <a:pt x="10035" y="5605"/>
                </a:cubicBezTo>
                <a:cubicBezTo>
                  <a:pt x="9154" y="5837"/>
                  <a:pt x="8691" y="6764"/>
                  <a:pt x="8691" y="7691"/>
                </a:cubicBezTo>
                <a:cubicBezTo>
                  <a:pt x="7864" y="7378"/>
                  <a:pt x="6980" y="7231"/>
                  <a:pt x="6086" y="7231"/>
                </a:cubicBezTo>
                <a:cubicBezTo>
                  <a:pt x="3873" y="7231"/>
                  <a:pt x="1601" y="8129"/>
                  <a:pt x="0" y="9615"/>
                </a:cubicBezTo>
                <a:lnTo>
                  <a:pt x="38147" y="9615"/>
                </a:lnTo>
                <a:cubicBezTo>
                  <a:pt x="36988" y="8479"/>
                  <a:pt x="35829" y="7343"/>
                  <a:pt x="34485" y="6440"/>
                </a:cubicBezTo>
                <a:cubicBezTo>
                  <a:pt x="33118" y="5559"/>
                  <a:pt x="31565" y="4910"/>
                  <a:pt x="29943" y="4864"/>
                </a:cubicBezTo>
                <a:cubicBezTo>
                  <a:pt x="29895" y="4862"/>
                  <a:pt x="29847" y="4862"/>
                  <a:pt x="29798" y="4862"/>
                </a:cubicBezTo>
                <a:cubicBezTo>
                  <a:pt x="28217" y="4862"/>
                  <a:pt x="26530" y="5597"/>
                  <a:pt x="25562" y="6834"/>
                </a:cubicBezTo>
                <a:cubicBezTo>
                  <a:pt x="25586" y="6301"/>
                  <a:pt x="25632" y="5768"/>
                  <a:pt x="25539" y="5234"/>
                </a:cubicBezTo>
                <a:cubicBezTo>
                  <a:pt x="25447" y="4725"/>
                  <a:pt x="25168" y="4215"/>
                  <a:pt x="24728" y="3913"/>
                </a:cubicBezTo>
                <a:cubicBezTo>
                  <a:pt x="24476" y="3745"/>
                  <a:pt x="24176" y="3668"/>
                  <a:pt x="23872" y="3668"/>
                </a:cubicBezTo>
                <a:cubicBezTo>
                  <a:pt x="23505" y="3668"/>
                  <a:pt x="23132" y="3780"/>
                  <a:pt x="22828" y="3983"/>
                </a:cubicBezTo>
                <a:cubicBezTo>
                  <a:pt x="22272" y="4377"/>
                  <a:pt x="22086" y="4980"/>
                  <a:pt x="21947" y="5652"/>
                </a:cubicBezTo>
                <a:cubicBezTo>
                  <a:pt x="22063" y="4539"/>
                  <a:pt x="22202" y="3427"/>
                  <a:pt x="21924" y="2338"/>
                </a:cubicBezTo>
                <a:cubicBezTo>
                  <a:pt x="21646" y="1272"/>
                  <a:pt x="20858" y="252"/>
                  <a:pt x="19769" y="43"/>
                </a:cubicBezTo>
                <a:cubicBezTo>
                  <a:pt x="19627" y="14"/>
                  <a:pt x="19485" y="1"/>
                  <a:pt x="193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flipH="1">
            <a:off x="-545563" y="689778"/>
            <a:ext cx="1091120" cy="467106"/>
          </a:xfrm>
          <a:custGeom>
            <a:rect b="b" l="l" r="r" t="t"/>
            <a:pathLst>
              <a:path extrusionOk="0" h="9690" w="22635">
                <a:moveTo>
                  <a:pt x="8401" y="0"/>
                </a:moveTo>
                <a:cubicBezTo>
                  <a:pt x="7251" y="0"/>
                  <a:pt x="6096" y="503"/>
                  <a:pt x="5366" y="1397"/>
                </a:cubicBezTo>
                <a:cubicBezTo>
                  <a:pt x="4358" y="2600"/>
                  <a:pt x="4228" y="4487"/>
                  <a:pt x="5074" y="5852"/>
                </a:cubicBezTo>
                <a:cubicBezTo>
                  <a:pt x="4841" y="5745"/>
                  <a:pt x="4598" y="5697"/>
                  <a:pt x="4351" y="5697"/>
                </a:cubicBezTo>
                <a:cubicBezTo>
                  <a:pt x="4150" y="5697"/>
                  <a:pt x="3945" y="5729"/>
                  <a:pt x="3740" y="5787"/>
                </a:cubicBezTo>
                <a:cubicBezTo>
                  <a:pt x="3285" y="5885"/>
                  <a:pt x="2895" y="6210"/>
                  <a:pt x="2732" y="6665"/>
                </a:cubicBezTo>
                <a:cubicBezTo>
                  <a:pt x="2602" y="7088"/>
                  <a:pt x="2700" y="7608"/>
                  <a:pt x="3025" y="7934"/>
                </a:cubicBezTo>
                <a:cubicBezTo>
                  <a:pt x="1952" y="8096"/>
                  <a:pt x="651" y="8812"/>
                  <a:pt x="1" y="9690"/>
                </a:cubicBezTo>
                <a:lnTo>
                  <a:pt x="22634" y="9690"/>
                </a:lnTo>
                <a:cubicBezTo>
                  <a:pt x="21236" y="9202"/>
                  <a:pt x="19870" y="8584"/>
                  <a:pt x="18472" y="8096"/>
                </a:cubicBezTo>
                <a:cubicBezTo>
                  <a:pt x="19025" y="7738"/>
                  <a:pt x="19155" y="6926"/>
                  <a:pt x="18862" y="6373"/>
                </a:cubicBezTo>
                <a:cubicBezTo>
                  <a:pt x="18553" y="5848"/>
                  <a:pt x="17951" y="5557"/>
                  <a:pt x="17362" y="5557"/>
                </a:cubicBezTo>
                <a:cubicBezTo>
                  <a:pt x="17331" y="5557"/>
                  <a:pt x="17300" y="5558"/>
                  <a:pt x="17268" y="5560"/>
                </a:cubicBezTo>
                <a:cubicBezTo>
                  <a:pt x="16618" y="5592"/>
                  <a:pt x="16033" y="5917"/>
                  <a:pt x="15577" y="6373"/>
                </a:cubicBezTo>
                <a:cubicBezTo>
                  <a:pt x="15903" y="5657"/>
                  <a:pt x="16163" y="5039"/>
                  <a:pt x="16130" y="4259"/>
                </a:cubicBezTo>
                <a:cubicBezTo>
                  <a:pt x="16098" y="3478"/>
                  <a:pt x="15610" y="2665"/>
                  <a:pt x="14862" y="2503"/>
                </a:cubicBezTo>
                <a:cubicBezTo>
                  <a:pt x="14756" y="2475"/>
                  <a:pt x="14648" y="2462"/>
                  <a:pt x="14538" y="2462"/>
                </a:cubicBezTo>
                <a:cubicBezTo>
                  <a:pt x="14141" y="2462"/>
                  <a:pt x="13730" y="2631"/>
                  <a:pt x="13399" y="2861"/>
                </a:cubicBezTo>
                <a:cubicBezTo>
                  <a:pt x="12976" y="3186"/>
                  <a:pt x="12651" y="3609"/>
                  <a:pt x="12358" y="4031"/>
                </a:cubicBezTo>
                <a:cubicBezTo>
                  <a:pt x="12391" y="2438"/>
                  <a:pt x="11187" y="779"/>
                  <a:pt x="9691" y="226"/>
                </a:cubicBezTo>
                <a:cubicBezTo>
                  <a:pt x="9278" y="74"/>
                  <a:pt x="8840" y="0"/>
                  <a:pt x="84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6"/>
          <p:cNvGrpSpPr/>
          <p:nvPr/>
        </p:nvGrpSpPr>
        <p:grpSpPr>
          <a:xfrm>
            <a:off x="-186275" y="4092527"/>
            <a:ext cx="9386130" cy="1051328"/>
            <a:chOff x="-186275" y="4092527"/>
            <a:chExt cx="9386130" cy="1051328"/>
          </a:xfrm>
        </p:grpSpPr>
        <p:grpSp>
          <p:nvGrpSpPr>
            <p:cNvPr id="56" name="Google Shape;56;p6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" name="Google Shape;59;p6"/>
            <p:cNvSpPr/>
            <p:nvPr/>
          </p:nvSpPr>
          <p:spPr>
            <a:xfrm>
              <a:off x="-186275" y="4092527"/>
              <a:ext cx="899511" cy="832021"/>
            </a:xfrm>
            <a:custGeom>
              <a:rect b="b" l="l" r="r" t="t"/>
              <a:pathLst>
                <a:path extrusionOk="0" h="22548" w="24377">
                  <a:moveTo>
                    <a:pt x="13972" y="0"/>
                  </a:moveTo>
                  <a:cubicBezTo>
                    <a:pt x="13917" y="0"/>
                    <a:pt x="13862" y="1"/>
                    <a:pt x="13807" y="3"/>
                  </a:cubicBezTo>
                  <a:cubicBezTo>
                    <a:pt x="11913" y="84"/>
                    <a:pt x="10141" y="1225"/>
                    <a:pt x="9001" y="2752"/>
                  </a:cubicBezTo>
                  <a:cubicBezTo>
                    <a:pt x="8023" y="4056"/>
                    <a:pt x="7677" y="5624"/>
                    <a:pt x="7371" y="7233"/>
                  </a:cubicBezTo>
                  <a:cubicBezTo>
                    <a:pt x="7473" y="5420"/>
                    <a:pt x="6109" y="3526"/>
                    <a:pt x="4255" y="3241"/>
                  </a:cubicBezTo>
                  <a:cubicBezTo>
                    <a:pt x="4104" y="3219"/>
                    <a:pt x="3951" y="3208"/>
                    <a:pt x="3800" y="3208"/>
                  </a:cubicBezTo>
                  <a:cubicBezTo>
                    <a:pt x="1857" y="3208"/>
                    <a:pt x="0" y="4964"/>
                    <a:pt x="19" y="6948"/>
                  </a:cubicBezTo>
                  <a:cubicBezTo>
                    <a:pt x="1058" y="8047"/>
                    <a:pt x="1710" y="8638"/>
                    <a:pt x="1710" y="10145"/>
                  </a:cubicBezTo>
                  <a:cubicBezTo>
                    <a:pt x="1730" y="14137"/>
                    <a:pt x="1669" y="18495"/>
                    <a:pt x="1669" y="22548"/>
                  </a:cubicBezTo>
                  <a:lnTo>
                    <a:pt x="22157" y="22548"/>
                  </a:lnTo>
                  <a:cubicBezTo>
                    <a:pt x="22320" y="22446"/>
                    <a:pt x="22483" y="22324"/>
                    <a:pt x="22646" y="22201"/>
                  </a:cubicBezTo>
                  <a:cubicBezTo>
                    <a:pt x="23664" y="21387"/>
                    <a:pt x="24377" y="20124"/>
                    <a:pt x="24316" y="18821"/>
                  </a:cubicBezTo>
                  <a:cubicBezTo>
                    <a:pt x="24275" y="17517"/>
                    <a:pt x="23358" y="16234"/>
                    <a:pt x="22096" y="15949"/>
                  </a:cubicBezTo>
                  <a:cubicBezTo>
                    <a:pt x="21906" y="15906"/>
                    <a:pt x="21704" y="15886"/>
                    <a:pt x="21496" y="15886"/>
                  </a:cubicBezTo>
                  <a:cubicBezTo>
                    <a:pt x="20814" y="15886"/>
                    <a:pt x="20076" y="16109"/>
                    <a:pt x="19530" y="16499"/>
                  </a:cubicBezTo>
                  <a:cubicBezTo>
                    <a:pt x="19631" y="15929"/>
                    <a:pt x="19509" y="15297"/>
                    <a:pt x="19122" y="14849"/>
                  </a:cubicBezTo>
                  <a:cubicBezTo>
                    <a:pt x="18661" y="14277"/>
                    <a:pt x="17914" y="14006"/>
                    <a:pt x="17157" y="14006"/>
                  </a:cubicBezTo>
                  <a:cubicBezTo>
                    <a:pt x="17079" y="14006"/>
                    <a:pt x="17001" y="14009"/>
                    <a:pt x="16923" y="14014"/>
                  </a:cubicBezTo>
                  <a:cubicBezTo>
                    <a:pt x="17737" y="13139"/>
                    <a:pt x="18450" y="12181"/>
                    <a:pt x="18980" y="11102"/>
                  </a:cubicBezTo>
                  <a:cubicBezTo>
                    <a:pt x="20100" y="8903"/>
                    <a:pt x="20426" y="6235"/>
                    <a:pt x="19509" y="3954"/>
                  </a:cubicBezTo>
                  <a:cubicBezTo>
                    <a:pt x="18613" y="1724"/>
                    <a:pt x="16374" y="0"/>
                    <a:pt x="13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-186275" y="4294628"/>
              <a:ext cx="700362" cy="629920"/>
            </a:xfrm>
            <a:custGeom>
              <a:rect b="b" l="l" r="r" t="t"/>
              <a:pathLst>
                <a:path extrusionOk="0" h="17071" w="18980">
                  <a:moveTo>
                    <a:pt x="10913" y="1"/>
                  </a:moveTo>
                  <a:cubicBezTo>
                    <a:pt x="10860" y="1"/>
                    <a:pt x="10806" y="2"/>
                    <a:pt x="10752" y="4"/>
                  </a:cubicBezTo>
                  <a:cubicBezTo>
                    <a:pt x="9265" y="65"/>
                    <a:pt x="7901" y="961"/>
                    <a:pt x="7005" y="2143"/>
                  </a:cubicBezTo>
                  <a:cubicBezTo>
                    <a:pt x="6251" y="3161"/>
                    <a:pt x="5966" y="4383"/>
                    <a:pt x="5742" y="5625"/>
                  </a:cubicBezTo>
                  <a:cubicBezTo>
                    <a:pt x="5824" y="4199"/>
                    <a:pt x="4744" y="2733"/>
                    <a:pt x="3319" y="2530"/>
                  </a:cubicBezTo>
                  <a:cubicBezTo>
                    <a:pt x="3198" y="2511"/>
                    <a:pt x="3078" y="2503"/>
                    <a:pt x="2957" y="2503"/>
                  </a:cubicBezTo>
                  <a:cubicBezTo>
                    <a:pt x="1449" y="2503"/>
                    <a:pt x="1" y="3873"/>
                    <a:pt x="19" y="5401"/>
                  </a:cubicBezTo>
                  <a:cubicBezTo>
                    <a:pt x="834" y="6256"/>
                    <a:pt x="1323" y="6725"/>
                    <a:pt x="1343" y="7886"/>
                  </a:cubicBezTo>
                  <a:cubicBezTo>
                    <a:pt x="1364" y="10839"/>
                    <a:pt x="1303" y="14056"/>
                    <a:pt x="1303" y="17071"/>
                  </a:cubicBezTo>
                  <a:lnTo>
                    <a:pt x="17860" y="17071"/>
                  </a:lnTo>
                  <a:cubicBezTo>
                    <a:pt x="18532" y="16439"/>
                    <a:pt x="18980" y="15563"/>
                    <a:pt x="18939" y="14647"/>
                  </a:cubicBezTo>
                  <a:cubicBezTo>
                    <a:pt x="18898" y="13629"/>
                    <a:pt x="18186" y="12631"/>
                    <a:pt x="17188" y="12407"/>
                  </a:cubicBezTo>
                  <a:cubicBezTo>
                    <a:pt x="17042" y="12373"/>
                    <a:pt x="16883" y="12356"/>
                    <a:pt x="16718" y="12356"/>
                  </a:cubicBezTo>
                  <a:cubicBezTo>
                    <a:pt x="16194" y="12356"/>
                    <a:pt x="15610" y="12525"/>
                    <a:pt x="15192" y="12834"/>
                  </a:cubicBezTo>
                  <a:cubicBezTo>
                    <a:pt x="15273" y="12386"/>
                    <a:pt x="15192" y="11898"/>
                    <a:pt x="14886" y="11551"/>
                  </a:cubicBezTo>
                  <a:cubicBezTo>
                    <a:pt x="14513" y="11103"/>
                    <a:pt x="13934" y="10895"/>
                    <a:pt x="13337" y="10895"/>
                  </a:cubicBezTo>
                  <a:cubicBezTo>
                    <a:pt x="13284" y="10895"/>
                    <a:pt x="13230" y="10896"/>
                    <a:pt x="13176" y="10900"/>
                  </a:cubicBezTo>
                  <a:cubicBezTo>
                    <a:pt x="13807" y="10228"/>
                    <a:pt x="14357" y="9474"/>
                    <a:pt x="14785" y="8639"/>
                  </a:cubicBezTo>
                  <a:cubicBezTo>
                    <a:pt x="15640" y="6928"/>
                    <a:pt x="15905" y="4851"/>
                    <a:pt x="15192" y="3079"/>
                  </a:cubicBezTo>
                  <a:cubicBezTo>
                    <a:pt x="14499" y="1357"/>
                    <a:pt x="12767" y="1"/>
                    <a:pt x="10913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flipH="1">
              <a:off x="8300342" y="4337423"/>
              <a:ext cx="899513" cy="524012"/>
            </a:xfrm>
            <a:custGeom>
              <a:rect b="b" l="l" r="r" t="t"/>
              <a:pathLst>
                <a:path extrusionOk="0" h="12219" w="20975">
                  <a:moveTo>
                    <a:pt x="4056" y="1"/>
                  </a:moveTo>
                  <a:cubicBezTo>
                    <a:pt x="3847" y="1"/>
                    <a:pt x="3638" y="17"/>
                    <a:pt x="3431" y="51"/>
                  </a:cubicBezTo>
                  <a:cubicBezTo>
                    <a:pt x="2040" y="283"/>
                    <a:pt x="789" y="1303"/>
                    <a:pt x="302" y="2647"/>
                  </a:cubicBezTo>
                  <a:cubicBezTo>
                    <a:pt x="93" y="3226"/>
                    <a:pt x="1" y="3852"/>
                    <a:pt x="163" y="4431"/>
                  </a:cubicBezTo>
                  <a:cubicBezTo>
                    <a:pt x="812" y="6981"/>
                    <a:pt x="1" y="9599"/>
                    <a:pt x="70" y="12218"/>
                  </a:cubicBezTo>
                  <a:lnTo>
                    <a:pt x="20279" y="12218"/>
                  </a:lnTo>
                  <a:cubicBezTo>
                    <a:pt x="20928" y="11129"/>
                    <a:pt x="20974" y="9715"/>
                    <a:pt x="20418" y="8557"/>
                  </a:cubicBezTo>
                  <a:cubicBezTo>
                    <a:pt x="20024" y="7745"/>
                    <a:pt x="19282" y="7050"/>
                    <a:pt x="18379" y="6865"/>
                  </a:cubicBezTo>
                  <a:cubicBezTo>
                    <a:pt x="18214" y="6831"/>
                    <a:pt x="18045" y="6814"/>
                    <a:pt x="17877" y="6814"/>
                  </a:cubicBezTo>
                  <a:cubicBezTo>
                    <a:pt x="17118" y="6814"/>
                    <a:pt x="16364" y="7155"/>
                    <a:pt x="16061" y="7838"/>
                  </a:cubicBezTo>
                  <a:cubicBezTo>
                    <a:pt x="16061" y="7097"/>
                    <a:pt x="15992" y="6239"/>
                    <a:pt x="15412" y="5799"/>
                  </a:cubicBezTo>
                  <a:cubicBezTo>
                    <a:pt x="15184" y="5630"/>
                    <a:pt x="14909" y="5555"/>
                    <a:pt x="14628" y="5555"/>
                  </a:cubicBezTo>
                  <a:cubicBezTo>
                    <a:pt x="14251" y="5555"/>
                    <a:pt x="13863" y="5689"/>
                    <a:pt x="13558" y="5915"/>
                  </a:cubicBezTo>
                  <a:cubicBezTo>
                    <a:pt x="13025" y="6285"/>
                    <a:pt x="12747" y="6795"/>
                    <a:pt x="12515" y="7421"/>
                  </a:cubicBezTo>
                  <a:cubicBezTo>
                    <a:pt x="12677" y="6471"/>
                    <a:pt x="12840" y="5451"/>
                    <a:pt x="12446" y="4570"/>
                  </a:cubicBezTo>
                  <a:cubicBezTo>
                    <a:pt x="12059" y="3699"/>
                    <a:pt x="11122" y="3135"/>
                    <a:pt x="10189" y="3135"/>
                  </a:cubicBezTo>
                  <a:cubicBezTo>
                    <a:pt x="10005" y="3135"/>
                    <a:pt x="9821" y="3157"/>
                    <a:pt x="9642" y="3203"/>
                  </a:cubicBezTo>
                  <a:cubicBezTo>
                    <a:pt x="8969" y="3365"/>
                    <a:pt x="8436" y="3782"/>
                    <a:pt x="8112" y="4339"/>
                  </a:cubicBezTo>
                  <a:cubicBezTo>
                    <a:pt x="8181" y="3342"/>
                    <a:pt x="7880" y="2299"/>
                    <a:pt x="7254" y="1511"/>
                  </a:cubicBezTo>
                  <a:cubicBezTo>
                    <a:pt x="6483" y="562"/>
                    <a:pt x="5273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 flipH="1">
              <a:off x="8300342" y="4337423"/>
              <a:ext cx="899513" cy="524012"/>
            </a:xfrm>
            <a:custGeom>
              <a:rect b="b" l="l" r="r" t="t"/>
              <a:pathLst>
                <a:path extrusionOk="0" h="12219" w="20975">
                  <a:moveTo>
                    <a:pt x="4056" y="1"/>
                  </a:moveTo>
                  <a:cubicBezTo>
                    <a:pt x="3847" y="1"/>
                    <a:pt x="3638" y="17"/>
                    <a:pt x="3431" y="51"/>
                  </a:cubicBezTo>
                  <a:cubicBezTo>
                    <a:pt x="2040" y="283"/>
                    <a:pt x="789" y="1303"/>
                    <a:pt x="302" y="2647"/>
                  </a:cubicBezTo>
                  <a:cubicBezTo>
                    <a:pt x="93" y="3226"/>
                    <a:pt x="1" y="3852"/>
                    <a:pt x="163" y="4431"/>
                  </a:cubicBezTo>
                  <a:cubicBezTo>
                    <a:pt x="812" y="6981"/>
                    <a:pt x="1" y="9599"/>
                    <a:pt x="70" y="12218"/>
                  </a:cubicBezTo>
                  <a:lnTo>
                    <a:pt x="20279" y="12218"/>
                  </a:lnTo>
                  <a:cubicBezTo>
                    <a:pt x="20928" y="11129"/>
                    <a:pt x="20974" y="9715"/>
                    <a:pt x="20418" y="8557"/>
                  </a:cubicBezTo>
                  <a:cubicBezTo>
                    <a:pt x="20024" y="7745"/>
                    <a:pt x="19282" y="7050"/>
                    <a:pt x="18379" y="6865"/>
                  </a:cubicBezTo>
                  <a:cubicBezTo>
                    <a:pt x="18214" y="6831"/>
                    <a:pt x="18045" y="6814"/>
                    <a:pt x="17877" y="6814"/>
                  </a:cubicBezTo>
                  <a:cubicBezTo>
                    <a:pt x="17118" y="6814"/>
                    <a:pt x="16364" y="7155"/>
                    <a:pt x="16061" y="7838"/>
                  </a:cubicBezTo>
                  <a:cubicBezTo>
                    <a:pt x="16061" y="7097"/>
                    <a:pt x="15992" y="6239"/>
                    <a:pt x="15412" y="5799"/>
                  </a:cubicBezTo>
                  <a:cubicBezTo>
                    <a:pt x="15184" y="5630"/>
                    <a:pt x="14909" y="5555"/>
                    <a:pt x="14628" y="5555"/>
                  </a:cubicBezTo>
                  <a:cubicBezTo>
                    <a:pt x="14251" y="5555"/>
                    <a:pt x="13863" y="5689"/>
                    <a:pt x="13558" y="5915"/>
                  </a:cubicBezTo>
                  <a:cubicBezTo>
                    <a:pt x="13025" y="6285"/>
                    <a:pt x="12747" y="6795"/>
                    <a:pt x="12515" y="7421"/>
                  </a:cubicBezTo>
                  <a:cubicBezTo>
                    <a:pt x="12677" y="6471"/>
                    <a:pt x="12840" y="5451"/>
                    <a:pt x="12446" y="4570"/>
                  </a:cubicBezTo>
                  <a:cubicBezTo>
                    <a:pt x="12059" y="3699"/>
                    <a:pt x="11122" y="3135"/>
                    <a:pt x="10189" y="3135"/>
                  </a:cubicBezTo>
                  <a:cubicBezTo>
                    <a:pt x="10005" y="3135"/>
                    <a:pt x="9821" y="3157"/>
                    <a:pt x="9642" y="3203"/>
                  </a:cubicBezTo>
                  <a:cubicBezTo>
                    <a:pt x="8969" y="3365"/>
                    <a:pt x="8436" y="3782"/>
                    <a:pt x="8112" y="4339"/>
                  </a:cubicBezTo>
                  <a:cubicBezTo>
                    <a:pt x="8181" y="3342"/>
                    <a:pt x="7880" y="2299"/>
                    <a:pt x="7254" y="1511"/>
                  </a:cubicBezTo>
                  <a:cubicBezTo>
                    <a:pt x="6483" y="562"/>
                    <a:pt x="5273" y="1"/>
                    <a:pt x="4056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8381288" y="4546273"/>
              <a:ext cx="801092" cy="467103"/>
            </a:xfrm>
            <a:custGeom>
              <a:rect b="b" l="l" r="r" t="t"/>
              <a:pathLst>
                <a:path extrusionOk="0" h="10892" w="18680">
                  <a:moveTo>
                    <a:pt x="3609" y="1"/>
                  </a:moveTo>
                  <a:cubicBezTo>
                    <a:pt x="3425" y="1"/>
                    <a:pt x="3241" y="15"/>
                    <a:pt x="3060" y="45"/>
                  </a:cubicBezTo>
                  <a:cubicBezTo>
                    <a:pt x="1808" y="254"/>
                    <a:pt x="696" y="1181"/>
                    <a:pt x="256" y="2363"/>
                  </a:cubicBezTo>
                  <a:cubicBezTo>
                    <a:pt x="70" y="2873"/>
                    <a:pt x="1" y="3429"/>
                    <a:pt x="140" y="3962"/>
                  </a:cubicBezTo>
                  <a:cubicBezTo>
                    <a:pt x="719" y="6210"/>
                    <a:pt x="1" y="8551"/>
                    <a:pt x="47" y="10891"/>
                  </a:cubicBezTo>
                  <a:lnTo>
                    <a:pt x="18054" y="10891"/>
                  </a:lnTo>
                  <a:cubicBezTo>
                    <a:pt x="18634" y="9918"/>
                    <a:pt x="18680" y="8643"/>
                    <a:pt x="18170" y="7624"/>
                  </a:cubicBezTo>
                  <a:cubicBezTo>
                    <a:pt x="17822" y="6882"/>
                    <a:pt x="17173" y="6280"/>
                    <a:pt x="16362" y="6117"/>
                  </a:cubicBezTo>
                  <a:cubicBezTo>
                    <a:pt x="16218" y="6088"/>
                    <a:pt x="16069" y="6073"/>
                    <a:pt x="15920" y="6073"/>
                  </a:cubicBezTo>
                  <a:cubicBezTo>
                    <a:pt x="15255" y="6073"/>
                    <a:pt x="14588" y="6369"/>
                    <a:pt x="14323" y="6975"/>
                  </a:cubicBezTo>
                  <a:cubicBezTo>
                    <a:pt x="14300" y="6326"/>
                    <a:pt x="14253" y="5561"/>
                    <a:pt x="13720" y="5167"/>
                  </a:cubicBezTo>
                  <a:cubicBezTo>
                    <a:pt x="13519" y="5016"/>
                    <a:pt x="13274" y="4948"/>
                    <a:pt x="13021" y="4948"/>
                  </a:cubicBezTo>
                  <a:cubicBezTo>
                    <a:pt x="12692" y="4948"/>
                    <a:pt x="12350" y="5063"/>
                    <a:pt x="12075" y="5260"/>
                  </a:cubicBezTo>
                  <a:cubicBezTo>
                    <a:pt x="11611" y="5608"/>
                    <a:pt x="11356" y="6048"/>
                    <a:pt x="11148" y="6604"/>
                  </a:cubicBezTo>
                  <a:cubicBezTo>
                    <a:pt x="11287" y="5770"/>
                    <a:pt x="11426" y="4843"/>
                    <a:pt x="11078" y="4078"/>
                  </a:cubicBezTo>
                  <a:cubicBezTo>
                    <a:pt x="10746" y="3297"/>
                    <a:pt x="9905" y="2796"/>
                    <a:pt x="9066" y="2796"/>
                  </a:cubicBezTo>
                  <a:cubicBezTo>
                    <a:pt x="8909" y="2796"/>
                    <a:pt x="8752" y="2813"/>
                    <a:pt x="8599" y="2850"/>
                  </a:cubicBezTo>
                  <a:cubicBezTo>
                    <a:pt x="7996" y="2989"/>
                    <a:pt x="7509" y="3383"/>
                    <a:pt x="7231" y="3869"/>
                  </a:cubicBezTo>
                  <a:cubicBezTo>
                    <a:pt x="7301" y="2989"/>
                    <a:pt x="7023" y="2062"/>
                    <a:pt x="6467" y="1343"/>
                  </a:cubicBezTo>
                  <a:cubicBezTo>
                    <a:pt x="5793" y="511"/>
                    <a:pt x="4695" y="1"/>
                    <a:pt x="3609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713225" y="1001666"/>
            <a:ext cx="38010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713225" y="2172666"/>
            <a:ext cx="35619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○"/>
              <a:defRPr sz="1200"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■"/>
              <a:defRPr sz="12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  <a:defRPr sz="12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○"/>
              <a:defRPr sz="12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■"/>
              <a:defRPr sz="12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●"/>
              <a:defRPr sz="12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Char char="○"/>
              <a:defRPr sz="12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6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 flipH="1" rot="148456">
            <a:off x="-197564" y="3813224"/>
            <a:ext cx="9539110" cy="580575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713250" y="1276350"/>
            <a:ext cx="7717500" cy="25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grpSp>
        <p:nvGrpSpPr>
          <p:cNvPr id="70" name="Google Shape;70;p8"/>
          <p:cNvGrpSpPr/>
          <p:nvPr/>
        </p:nvGrpSpPr>
        <p:grpSpPr>
          <a:xfrm>
            <a:off x="-48534" y="3951598"/>
            <a:ext cx="9192445" cy="1192256"/>
            <a:chOff x="-48534" y="3951598"/>
            <a:chExt cx="9192445" cy="1192256"/>
          </a:xfrm>
        </p:grpSpPr>
        <p:sp>
          <p:nvSpPr>
            <p:cNvPr id="71" name="Google Shape;71;p8"/>
            <p:cNvSpPr/>
            <p:nvPr/>
          </p:nvSpPr>
          <p:spPr>
            <a:xfrm flipH="1">
              <a:off x="7164134" y="3951598"/>
              <a:ext cx="1808241" cy="1125991"/>
            </a:xfrm>
            <a:custGeom>
              <a:rect b="b" l="l" r="r" t="t"/>
              <a:pathLst>
                <a:path extrusionOk="0" h="9119" w="14644">
                  <a:moveTo>
                    <a:pt x="7694" y="1"/>
                  </a:moveTo>
                  <a:cubicBezTo>
                    <a:pt x="7621" y="1"/>
                    <a:pt x="7548" y="6"/>
                    <a:pt x="7475" y="15"/>
                  </a:cubicBezTo>
                  <a:cubicBezTo>
                    <a:pt x="6395" y="158"/>
                    <a:pt x="5703" y="1319"/>
                    <a:pt x="5703" y="2398"/>
                  </a:cubicBezTo>
                  <a:cubicBezTo>
                    <a:pt x="5703" y="3274"/>
                    <a:pt x="5968" y="4048"/>
                    <a:pt x="6334" y="4842"/>
                  </a:cubicBezTo>
                  <a:cubicBezTo>
                    <a:pt x="6125" y="4619"/>
                    <a:pt x="5831" y="4492"/>
                    <a:pt x="5542" y="4492"/>
                  </a:cubicBezTo>
                  <a:cubicBezTo>
                    <a:pt x="5408" y="4492"/>
                    <a:pt x="5275" y="4519"/>
                    <a:pt x="5153" y="4577"/>
                  </a:cubicBezTo>
                  <a:cubicBezTo>
                    <a:pt x="4762" y="5022"/>
                    <a:pt x="4572" y="5544"/>
                    <a:pt x="4693" y="6090"/>
                  </a:cubicBezTo>
                  <a:lnTo>
                    <a:pt x="4693" y="6090"/>
                  </a:lnTo>
                  <a:cubicBezTo>
                    <a:pt x="4412" y="5270"/>
                    <a:pt x="3834" y="4545"/>
                    <a:pt x="3035" y="4211"/>
                  </a:cubicBezTo>
                  <a:cubicBezTo>
                    <a:pt x="2758" y="4092"/>
                    <a:pt x="2454" y="4033"/>
                    <a:pt x="2150" y="4033"/>
                  </a:cubicBezTo>
                  <a:cubicBezTo>
                    <a:pt x="1513" y="4033"/>
                    <a:pt x="875" y="4291"/>
                    <a:pt x="489" y="4801"/>
                  </a:cubicBezTo>
                  <a:cubicBezTo>
                    <a:pt x="0" y="5453"/>
                    <a:pt x="0" y="6370"/>
                    <a:pt x="245" y="7164"/>
                  </a:cubicBezTo>
                  <a:cubicBezTo>
                    <a:pt x="469" y="7897"/>
                    <a:pt x="876" y="8569"/>
                    <a:pt x="1446" y="9119"/>
                  </a:cubicBezTo>
                  <a:lnTo>
                    <a:pt x="13951" y="9119"/>
                  </a:lnTo>
                  <a:cubicBezTo>
                    <a:pt x="14277" y="8426"/>
                    <a:pt x="14480" y="7693"/>
                    <a:pt x="14562" y="6940"/>
                  </a:cubicBezTo>
                  <a:cubicBezTo>
                    <a:pt x="14643" y="6308"/>
                    <a:pt x="14623" y="5616"/>
                    <a:pt x="14338" y="5046"/>
                  </a:cubicBezTo>
                  <a:cubicBezTo>
                    <a:pt x="14073" y="4455"/>
                    <a:pt x="13503" y="3987"/>
                    <a:pt x="12851" y="3966"/>
                  </a:cubicBezTo>
                  <a:cubicBezTo>
                    <a:pt x="12362" y="3966"/>
                    <a:pt x="11894" y="4272"/>
                    <a:pt x="11731" y="4720"/>
                  </a:cubicBezTo>
                  <a:cubicBezTo>
                    <a:pt x="11690" y="4211"/>
                    <a:pt x="11283" y="3722"/>
                    <a:pt x="10774" y="3661"/>
                  </a:cubicBezTo>
                  <a:cubicBezTo>
                    <a:pt x="10746" y="3658"/>
                    <a:pt x="10718" y="3657"/>
                    <a:pt x="10691" y="3657"/>
                  </a:cubicBezTo>
                  <a:cubicBezTo>
                    <a:pt x="10317" y="3657"/>
                    <a:pt x="9987" y="3909"/>
                    <a:pt x="9817" y="4231"/>
                  </a:cubicBezTo>
                  <a:cubicBezTo>
                    <a:pt x="9939" y="3417"/>
                    <a:pt x="10020" y="2602"/>
                    <a:pt x="9776" y="1808"/>
                  </a:cubicBezTo>
                  <a:cubicBezTo>
                    <a:pt x="9511" y="860"/>
                    <a:pt x="8663" y="1"/>
                    <a:pt x="7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307495" y="4251041"/>
              <a:ext cx="1403350" cy="826558"/>
            </a:xfrm>
            <a:custGeom>
              <a:rect b="b" l="l" r="r" t="t"/>
              <a:pathLst>
                <a:path extrusionOk="0" h="6694" w="11365">
                  <a:moveTo>
                    <a:pt x="5988" y="0"/>
                  </a:moveTo>
                  <a:cubicBezTo>
                    <a:pt x="5928" y="0"/>
                    <a:pt x="5866" y="5"/>
                    <a:pt x="5805" y="14"/>
                  </a:cubicBezTo>
                  <a:cubicBezTo>
                    <a:pt x="4970" y="116"/>
                    <a:pt x="4440" y="1012"/>
                    <a:pt x="4440" y="1847"/>
                  </a:cubicBezTo>
                  <a:cubicBezTo>
                    <a:pt x="4440" y="2539"/>
                    <a:pt x="4644" y="3130"/>
                    <a:pt x="4929" y="3741"/>
                  </a:cubicBezTo>
                  <a:cubicBezTo>
                    <a:pt x="4766" y="3578"/>
                    <a:pt x="4549" y="3478"/>
                    <a:pt x="4331" y="3478"/>
                  </a:cubicBezTo>
                  <a:cubicBezTo>
                    <a:pt x="4223" y="3478"/>
                    <a:pt x="4114" y="3503"/>
                    <a:pt x="4012" y="3558"/>
                  </a:cubicBezTo>
                  <a:cubicBezTo>
                    <a:pt x="3700" y="3907"/>
                    <a:pt x="3553" y="4323"/>
                    <a:pt x="3663" y="4760"/>
                  </a:cubicBezTo>
                  <a:lnTo>
                    <a:pt x="3663" y="4760"/>
                  </a:lnTo>
                  <a:cubicBezTo>
                    <a:pt x="3440" y="4104"/>
                    <a:pt x="2990" y="3518"/>
                    <a:pt x="2363" y="3252"/>
                  </a:cubicBezTo>
                  <a:cubicBezTo>
                    <a:pt x="2147" y="3161"/>
                    <a:pt x="1913" y="3115"/>
                    <a:pt x="1680" y="3115"/>
                  </a:cubicBezTo>
                  <a:cubicBezTo>
                    <a:pt x="1184" y="3115"/>
                    <a:pt x="692" y="3319"/>
                    <a:pt x="387" y="3720"/>
                  </a:cubicBezTo>
                  <a:cubicBezTo>
                    <a:pt x="0" y="4230"/>
                    <a:pt x="21" y="4942"/>
                    <a:pt x="204" y="5553"/>
                  </a:cubicBezTo>
                  <a:cubicBezTo>
                    <a:pt x="326" y="5961"/>
                    <a:pt x="530" y="6348"/>
                    <a:pt x="795" y="6694"/>
                  </a:cubicBezTo>
                  <a:lnTo>
                    <a:pt x="10977" y="6694"/>
                  </a:lnTo>
                  <a:cubicBezTo>
                    <a:pt x="11140" y="6266"/>
                    <a:pt x="11242" y="5818"/>
                    <a:pt x="11303" y="5370"/>
                  </a:cubicBezTo>
                  <a:cubicBezTo>
                    <a:pt x="11364" y="4881"/>
                    <a:pt x="11344" y="4352"/>
                    <a:pt x="11140" y="3904"/>
                  </a:cubicBezTo>
                  <a:cubicBezTo>
                    <a:pt x="10916" y="3456"/>
                    <a:pt x="10468" y="3069"/>
                    <a:pt x="9980" y="3069"/>
                  </a:cubicBezTo>
                  <a:cubicBezTo>
                    <a:pt x="9593" y="3069"/>
                    <a:pt x="9226" y="3313"/>
                    <a:pt x="9104" y="3659"/>
                  </a:cubicBezTo>
                  <a:cubicBezTo>
                    <a:pt x="9063" y="3272"/>
                    <a:pt x="8758" y="2886"/>
                    <a:pt x="8371" y="2845"/>
                  </a:cubicBezTo>
                  <a:cubicBezTo>
                    <a:pt x="8343" y="2841"/>
                    <a:pt x="8315" y="2840"/>
                    <a:pt x="8287" y="2840"/>
                  </a:cubicBezTo>
                  <a:cubicBezTo>
                    <a:pt x="7997" y="2840"/>
                    <a:pt x="7747" y="3031"/>
                    <a:pt x="7617" y="3272"/>
                  </a:cubicBezTo>
                  <a:cubicBezTo>
                    <a:pt x="7719" y="2641"/>
                    <a:pt x="7780" y="2010"/>
                    <a:pt x="7597" y="1399"/>
                  </a:cubicBezTo>
                  <a:cubicBezTo>
                    <a:pt x="7390" y="665"/>
                    <a:pt x="6730" y="0"/>
                    <a:pt x="5988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" name="Google Shape;73;p8"/>
            <p:cNvGrpSpPr/>
            <p:nvPr/>
          </p:nvGrpSpPr>
          <p:grpSpPr>
            <a:xfrm>
              <a:off x="-48534" y="4849494"/>
              <a:ext cx="9192445" cy="294361"/>
              <a:chOff x="9147072" y="3746004"/>
              <a:chExt cx="4585218" cy="611087"/>
            </a:xfrm>
          </p:grpSpPr>
          <p:sp>
            <p:nvSpPr>
              <p:cNvPr id="74" name="Google Shape;74;p8"/>
              <p:cNvSpPr/>
              <p:nvPr/>
            </p:nvSpPr>
            <p:spPr>
              <a:xfrm>
                <a:off x="9147072" y="3746004"/>
                <a:ext cx="4585218" cy="611087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8"/>
              <p:cNvSpPr/>
              <p:nvPr/>
            </p:nvSpPr>
            <p:spPr>
              <a:xfrm>
                <a:off x="9147072" y="3746004"/>
                <a:ext cx="4585218" cy="335308"/>
              </a:xfrm>
              <a:custGeom>
                <a:rect b="b" l="l" r="r" t="t"/>
                <a:pathLst>
                  <a:path extrusionOk="0" h="54991" w="150372">
                    <a:moveTo>
                      <a:pt x="1" y="0"/>
                    </a:moveTo>
                    <a:lnTo>
                      <a:pt x="1" y="54991"/>
                    </a:lnTo>
                    <a:lnTo>
                      <a:pt x="150372" y="54991"/>
                    </a:lnTo>
                    <a:lnTo>
                      <a:pt x="1503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" name="Google Shape;76;p8"/>
            <p:cNvSpPr/>
            <p:nvPr/>
          </p:nvSpPr>
          <p:spPr>
            <a:xfrm>
              <a:off x="-48526" y="4103514"/>
              <a:ext cx="1563162" cy="910652"/>
            </a:xfrm>
            <a:custGeom>
              <a:rect b="b" l="l" r="r" t="t"/>
              <a:pathLst>
                <a:path extrusionOk="0" h="12219" w="20975">
                  <a:moveTo>
                    <a:pt x="4056" y="1"/>
                  </a:moveTo>
                  <a:cubicBezTo>
                    <a:pt x="3847" y="1"/>
                    <a:pt x="3638" y="17"/>
                    <a:pt x="3431" y="51"/>
                  </a:cubicBezTo>
                  <a:cubicBezTo>
                    <a:pt x="2040" y="283"/>
                    <a:pt x="789" y="1303"/>
                    <a:pt x="302" y="2647"/>
                  </a:cubicBezTo>
                  <a:cubicBezTo>
                    <a:pt x="93" y="3226"/>
                    <a:pt x="1" y="3852"/>
                    <a:pt x="163" y="4431"/>
                  </a:cubicBezTo>
                  <a:cubicBezTo>
                    <a:pt x="812" y="6981"/>
                    <a:pt x="1" y="9599"/>
                    <a:pt x="70" y="12218"/>
                  </a:cubicBezTo>
                  <a:lnTo>
                    <a:pt x="20279" y="12218"/>
                  </a:lnTo>
                  <a:cubicBezTo>
                    <a:pt x="20928" y="11129"/>
                    <a:pt x="20974" y="9715"/>
                    <a:pt x="20418" y="8557"/>
                  </a:cubicBezTo>
                  <a:cubicBezTo>
                    <a:pt x="20024" y="7745"/>
                    <a:pt x="19282" y="7050"/>
                    <a:pt x="18379" y="6865"/>
                  </a:cubicBezTo>
                  <a:cubicBezTo>
                    <a:pt x="18214" y="6831"/>
                    <a:pt x="18045" y="6814"/>
                    <a:pt x="17877" y="6814"/>
                  </a:cubicBezTo>
                  <a:cubicBezTo>
                    <a:pt x="17118" y="6814"/>
                    <a:pt x="16364" y="7155"/>
                    <a:pt x="16061" y="7838"/>
                  </a:cubicBezTo>
                  <a:cubicBezTo>
                    <a:pt x="16061" y="7097"/>
                    <a:pt x="15992" y="6239"/>
                    <a:pt x="15412" y="5799"/>
                  </a:cubicBezTo>
                  <a:cubicBezTo>
                    <a:pt x="15184" y="5630"/>
                    <a:pt x="14909" y="5555"/>
                    <a:pt x="14628" y="5555"/>
                  </a:cubicBezTo>
                  <a:cubicBezTo>
                    <a:pt x="14251" y="5555"/>
                    <a:pt x="13863" y="5689"/>
                    <a:pt x="13558" y="5915"/>
                  </a:cubicBezTo>
                  <a:cubicBezTo>
                    <a:pt x="13025" y="6285"/>
                    <a:pt x="12747" y="6795"/>
                    <a:pt x="12515" y="7421"/>
                  </a:cubicBezTo>
                  <a:cubicBezTo>
                    <a:pt x="12677" y="6471"/>
                    <a:pt x="12840" y="5451"/>
                    <a:pt x="12446" y="4570"/>
                  </a:cubicBezTo>
                  <a:cubicBezTo>
                    <a:pt x="12059" y="3699"/>
                    <a:pt x="11122" y="3135"/>
                    <a:pt x="10189" y="3135"/>
                  </a:cubicBezTo>
                  <a:cubicBezTo>
                    <a:pt x="10005" y="3135"/>
                    <a:pt x="9821" y="3157"/>
                    <a:pt x="9642" y="3203"/>
                  </a:cubicBezTo>
                  <a:cubicBezTo>
                    <a:pt x="8969" y="3365"/>
                    <a:pt x="8436" y="3782"/>
                    <a:pt x="8112" y="4339"/>
                  </a:cubicBezTo>
                  <a:cubicBezTo>
                    <a:pt x="8181" y="3342"/>
                    <a:pt x="7880" y="2299"/>
                    <a:pt x="7254" y="1511"/>
                  </a:cubicBezTo>
                  <a:cubicBezTo>
                    <a:pt x="6483" y="562"/>
                    <a:pt x="5273" y="1"/>
                    <a:pt x="4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-48526" y="4283576"/>
              <a:ext cx="1392127" cy="811754"/>
            </a:xfrm>
            <a:custGeom>
              <a:rect b="b" l="l" r="r" t="t"/>
              <a:pathLst>
                <a:path extrusionOk="0" h="10892" w="18680">
                  <a:moveTo>
                    <a:pt x="3609" y="1"/>
                  </a:moveTo>
                  <a:cubicBezTo>
                    <a:pt x="3425" y="1"/>
                    <a:pt x="3241" y="15"/>
                    <a:pt x="3060" y="45"/>
                  </a:cubicBezTo>
                  <a:cubicBezTo>
                    <a:pt x="1808" y="254"/>
                    <a:pt x="696" y="1181"/>
                    <a:pt x="256" y="2363"/>
                  </a:cubicBezTo>
                  <a:cubicBezTo>
                    <a:pt x="70" y="2873"/>
                    <a:pt x="1" y="3429"/>
                    <a:pt x="140" y="3962"/>
                  </a:cubicBezTo>
                  <a:cubicBezTo>
                    <a:pt x="719" y="6210"/>
                    <a:pt x="1" y="8551"/>
                    <a:pt x="47" y="10891"/>
                  </a:cubicBezTo>
                  <a:lnTo>
                    <a:pt x="18054" y="10891"/>
                  </a:lnTo>
                  <a:cubicBezTo>
                    <a:pt x="18634" y="9918"/>
                    <a:pt x="18680" y="8643"/>
                    <a:pt x="18170" y="7624"/>
                  </a:cubicBezTo>
                  <a:cubicBezTo>
                    <a:pt x="17822" y="6882"/>
                    <a:pt x="17173" y="6280"/>
                    <a:pt x="16362" y="6117"/>
                  </a:cubicBezTo>
                  <a:cubicBezTo>
                    <a:pt x="16218" y="6088"/>
                    <a:pt x="16069" y="6073"/>
                    <a:pt x="15920" y="6073"/>
                  </a:cubicBezTo>
                  <a:cubicBezTo>
                    <a:pt x="15255" y="6073"/>
                    <a:pt x="14588" y="6369"/>
                    <a:pt x="14323" y="6975"/>
                  </a:cubicBezTo>
                  <a:cubicBezTo>
                    <a:pt x="14300" y="6326"/>
                    <a:pt x="14253" y="5561"/>
                    <a:pt x="13720" y="5167"/>
                  </a:cubicBezTo>
                  <a:cubicBezTo>
                    <a:pt x="13519" y="5016"/>
                    <a:pt x="13274" y="4948"/>
                    <a:pt x="13021" y="4948"/>
                  </a:cubicBezTo>
                  <a:cubicBezTo>
                    <a:pt x="12692" y="4948"/>
                    <a:pt x="12350" y="5063"/>
                    <a:pt x="12075" y="5260"/>
                  </a:cubicBezTo>
                  <a:cubicBezTo>
                    <a:pt x="11611" y="5608"/>
                    <a:pt x="11356" y="6048"/>
                    <a:pt x="11148" y="6604"/>
                  </a:cubicBezTo>
                  <a:cubicBezTo>
                    <a:pt x="11287" y="5770"/>
                    <a:pt x="11426" y="4843"/>
                    <a:pt x="11078" y="4078"/>
                  </a:cubicBezTo>
                  <a:cubicBezTo>
                    <a:pt x="10746" y="3297"/>
                    <a:pt x="9905" y="2796"/>
                    <a:pt x="9066" y="2796"/>
                  </a:cubicBezTo>
                  <a:cubicBezTo>
                    <a:pt x="8909" y="2796"/>
                    <a:pt x="8752" y="2813"/>
                    <a:pt x="8599" y="2850"/>
                  </a:cubicBezTo>
                  <a:cubicBezTo>
                    <a:pt x="7996" y="2989"/>
                    <a:pt x="7509" y="3383"/>
                    <a:pt x="7231" y="3869"/>
                  </a:cubicBezTo>
                  <a:cubicBezTo>
                    <a:pt x="7301" y="2989"/>
                    <a:pt x="7023" y="2062"/>
                    <a:pt x="6467" y="1343"/>
                  </a:cubicBezTo>
                  <a:cubicBezTo>
                    <a:pt x="5793" y="511"/>
                    <a:pt x="4695" y="1"/>
                    <a:pt x="3609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462898" y="390454"/>
            <a:ext cx="1862623" cy="469476"/>
          </a:xfrm>
          <a:custGeom>
            <a:rect b="b" l="l" r="r" t="t"/>
            <a:pathLst>
              <a:path extrusionOk="0" h="9615" w="38147">
                <a:moveTo>
                  <a:pt x="19344" y="1"/>
                </a:moveTo>
                <a:cubicBezTo>
                  <a:pt x="18349" y="1"/>
                  <a:pt x="17388" y="683"/>
                  <a:pt x="16941" y="1596"/>
                </a:cubicBezTo>
                <a:cubicBezTo>
                  <a:pt x="16570" y="2361"/>
                  <a:pt x="16524" y="3334"/>
                  <a:pt x="16686" y="4238"/>
                </a:cubicBezTo>
                <a:cubicBezTo>
                  <a:pt x="16408" y="3635"/>
                  <a:pt x="15968" y="3149"/>
                  <a:pt x="15389" y="2871"/>
                </a:cubicBezTo>
                <a:cubicBezTo>
                  <a:pt x="15069" y="2723"/>
                  <a:pt x="14715" y="2651"/>
                  <a:pt x="14361" y="2651"/>
                </a:cubicBezTo>
                <a:cubicBezTo>
                  <a:pt x="13713" y="2651"/>
                  <a:pt x="13065" y="2893"/>
                  <a:pt x="12631" y="3357"/>
                </a:cubicBezTo>
                <a:cubicBezTo>
                  <a:pt x="12005" y="4029"/>
                  <a:pt x="11889" y="5142"/>
                  <a:pt x="12376" y="5930"/>
                </a:cubicBezTo>
                <a:cubicBezTo>
                  <a:pt x="12081" y="5568"/>
                  <a:pt x="11616" y="5439"/>
                  <a:pt x="11119" y="5439"/>
                </a:cubicBezTo>
                <a:cubicBezTo>
                  <a:pt x="10757" y="5439"/>
                  <a:pt x="10377" y="5508"/>
                  <a:pt x="10035" y="5605"/>
                </a:cubicBezTo>
                <a:cubicBezTo>
                  <a:pt x="9154" y="5837"/>
                  <a:pt x="8691" y="6764"/>
                  <a:pt x="8691" y="7691"/>
                </a:cubicBezTo>
                <a:cubicBezTo>
                  <a:pt x="7864" y="7378"/>
                  <a:pt x="6980" y="7231"/>
                  <a:pt x="6086" y="7231"/>
                </a:cubicBezTo>
                <a:cubicBezTo>
                  <a:pt x="3873" y="7231"/>
                  <a:pt x="1601" y="8129"/>
                  <a:pt x="0" y="9615"/>
                </a:cubicBezTo>
                <a:lnTo>
                  <a:pt x="38147" y="9615"/>
                </a:lnTo>
                <a:cubicBezTo>
                  <a:pt x="36988" y="8479"/>
                  <a:pt x="35829" y="7343"/>
                  <a:pt x="34485" y="6440"/>
                </a:cubicBezTo>
                <a:cubicBezTo>
                  <a:pt x="33118" y="5559"/>
                  <a:pt x="31565" y="4910"/>
                  <a:pt x="29943" y="4864"/>
                </a:cubicBezTo>
                <a:cubicBezTo>
                  <a:pt x="29895" y="4862"/>
                  <a:pt x="29847" y="4862"/>
                  <a:pt x="29798" y="4862"/>
                </a:cubicBezTo>
                <a:cubicBezTo>
                  <a:pt x="28217" y="4862"/>
                  <a:pt x="26530" y="5597"/>
                  <a:pt x="25562" y="6834"/>
                </a:cubicBezTo>
                <a:cubicBezTo>
                  <a:pt x="25586" y="6301"/>
                  <a:pt x="25632" y="5768"/>
                  <a:pt x="25539" y="5234"/>
                </a:cubicBezTo>
                <a:cubicBezTo>
                  <a:pt x="25447" y="4725"/>
                  <a:pt x="25168" y="4215"/>
                  <a:pt x="24728" y="3913"/>
                </a:cubicBezTo>
                <a:cubicBezTo>
                  <a:pt x="24476" y="3745"/>
                  <a:pt x="24176" y="3668"/>
                  <a:pt x="23872" y="3668"/>
                </a:cubicBezTo>
                <a:cubicBezTo>
                  <a:pt x="23505" y="3668"/>
                  <a:pt x="23132" y="3780"/>
                  <a:pt x="22828" y="3983"/>
                </a:cubicBezTo>
                <a:cubicBezTo>
                  <a:pt x="22272" y="4377"/>
                  <a:pt x="22086" y="4980"/>
                  <a:pt x="21947" y="5652"/>
                </a:cubicBezTo>
                <a:cubicBezTo>
                  <a:pt x="22063" y="4539"/>
                  <a:pt x="22202" y="3427"/>
                  <a:pt x="21924" y="2338"/>
                </a:cubicBezTo>
                <a:cubicBezTo>
                  <a:pt x="21646" y="1272"/>
                  <a:pt x="20858" y="252"/>
                  <a:pt x="19769" y="43"/>
                </a:cubicBezTo>
                <a:cubicBezTo>
                  <a:pt x="19627" y="14"/>
                  <a:pt x="19485" y="1"/>
                  <a:pt x="193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-324048" y="2645471"/>
            <a:ext cx="1158405" cy="418482"/>
          </a:xfrm>
          <a:custGeom>
            <a:rect b="b" l="l" r="r" t="t"/>
            <a:pathLst>
              <a:path extrusionOk="0" h="8846" w="24488">
                <a:moveTo>
                  <a:pt x="13788" y="1"/>
                </a:moveTo>
                <a:cubicBezTo>
                  <a:pt x="12910" y="1"/>
                  <a:pt x="12032" y="423"/>
                  <a:pt x="11480" y="1106"/>
                </a:cubicBezTo>
                <a:cubicBezTo>
                  <a:pt x="10894" y="1757"/>
                  <a:pt x="10569" y="2635"/>
                  <a:pt x="10504" y="3513"/>
                </a:cubicBezTo>
                <a:cubicBezTo>
                  <a:pt x="10341" y="2602"/>
                  <a:pt x="9528" y="1789"/>
                  <a:pt x="8650" y="1562"/>
                </a:cubicBezTo>
                <a:cubicBezTo>
                  <a:pt x="8454" y="1511"/>
                  <a:pt x="8253" y="1486"/>
                  <a:pt x="8053" y="1486"/>
                </a:cubicBezTo>
                <a:cubicBezTo>
                  <a:pt x="7356" y="1486"/>
                  <a:pt x="6666" y="1787"/>
                  <a:pt x="6211" y="2342"/>
                </a:cubicBezTo>
                <a:cubicBezTo>
                  <a:pt x="5594" y="3025"/>
                  <a:pt x="5463" y="4066"/>
                  <a:pt x="5854" y="4879"/>
                </a:cubicBezTo>
                <a:cubicBezTo>
                  <a:pt x="5694" y="4825"/>
                  <a:pt x="5530" y="4801"/>
                  <a:pt x="5368" y="4801"/>
                </a:cubicBezTo>
                <a:cubicBezTo>
                  <a:pt x="4837" y="4801"/>
                  <a:pt x="4316" y="5065"/>
                  <a:pt x="3968" y="5464"/>
                </a:cubicBezTo>
                <a:cubicBezTo>
                  <a:pt x="3480" y="5984"/>
                  <a:pt x="3350" y="6797"/>
                  <a:pt x="3642" y="7415"/>
                </a:cubicBezTo>
                <a:lnTo>
                  <a:pt x="0" y="8846"/>
                </a:lnTo>
                <a:lnTo>
                  <a:pt x="24487" y="8846"/>
                </a:lnTo>
                <a:lnTo>
                  <a:pt x="18049" y="7448"/>
                </a:lnTo>
                <a:cubicBezTo>
                  <a:pt x="18634" y="7025"/>
                  <a:pt x="18927" y="6342"/>
                  <a:pt x="18862" y="5627"/>
                </a:cubicBezTo>
                <a:cubicBezTo>
                  <a:pt x="18796" y="4911"/>
                  <a:pt x="18276" y="4228"/>
                  <a:pt x="17593" y="4033"/>
                </a:cubicBezTo>
                <a:cubicBezTo>
                  <a:pt x="17471" y="4005"/>
                  <a:pt x="17345" y="3992"/>
                  <a:pt x="17220" y="3992"/>
                </a:cubicBezTo>
                <a:cubicBezTo>
                  <a:pt x="16614" y="3992"/>
                  <a:pt x="16015" y="4307"/>
                  <a:pt x="15772" y="4846"/>
                </a:cubicBezTo>
                <a:cubicBezTo>
                  <a:pt x="15967" y="4261"/>
                  <a:pt x="16227" y="3708"/>
                  <a:pt x="16292" y="3090"/>
                </a:cubicBezTo>
                <a:cubicBezTo>
                  <a:pt x="16358" y="2440"/>
                  <a:pt x="16292" y="1789"/>
                  <a:pt x="16000" y="1236"/>
                </a:cubicBezTo>
                <a:cubicBezTo>
                  <a:pt x="15545" y="456"/>
                  <a:pt x="14666" y="1"/>
                  <a:pt x="137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8052887" y="835753"/>
            <a:ext cx="1091120" cy="467106"/>
          </a:xfrm>
          <a:custGeom>
            <a:rect b="b" l="l" r="r" t="t"/>
            <a:pathLst>
              <a:path extrusionOk="0" h="9690" w="22635">
                <a:moveTo>
                  <a:pt x="8401" y="0"/>
                </a:moveTo>
                <a:cubicBezTo>
                  <a:pt x="7251" y="0"/>
                  <a:pt x="6096" y="503"/>
                  <a:pt x="5366" y="1397"/>
                </a:cubicBezTo>
                <a:cubicBezTo>
                  <a:pt x="4358" y="2600"/>
                  <a:pt x="4228" y="4487"/>
                  <a:pt x="5074" y="5852"/>
                </a:cubicBezTo>
                <a:cubicBezTo>
                  <a:pt x="4841" y="5745"/>
                  <a:pt x="4598" y="5697"/>
                  <a:pt x="4351" y="5697"/>
                </a:cubicBezTo>
                <a:cubicBezTo>
                  <a:pt x="4150" y="5697"/>
                  <a:pt x="3945" y="5729"/>
                  <a:pt x="3740" y="5787"/>
                </a:cubicBezTo>
                <a:cubicBezTo>
                  <a:pt x="3285" y="5885"/>
                  <a:pt x="2895" y="6210"/>
                  <a:pt x="2732" y="6665"/>
                </a:cubicBezTo>
                <a:cubicBezTo>
                  <a:pt x="2602" y="7088"/>
                  <a:pt x="2700" y="7608"/>
                  <a:pt x="3025" y="7934"/>
                </a:cubicBezTo>
                <a:cubicBezTo>
                  <a:pt x="1952" y="8096"/>
                  <a:pt x="651" y="8812"/>
                  <a:pt x="1" y="9690"/>
                </a:cubicBezTo>
                <a:lnTo>
                  <a:pt x="22634" y="9690"/>
                </a:lnTo>
                <a:cubicBezTo>
                  <a:pt x="21236" y="9202"/>
                  <a:pt x="19870" y="8584"/>
                  <a:pt x="18472" y="8096"/>
                </a:cubicBezTo>
                <a:cubicBezTo>
                  <a:pt x="19025" y="7738"/>
                  <a:pt x="19155" y="6926"/>
                  <a:pt x="18862" y="6373"/>
                </a:cubicBezTo>
                <a:cubicBezTo>
                  <a:pt x="18553" y="5848"/>
                  <a:pt x="17951" y="5557"/>
                  <a:pt x="17362" y="5557"/>
                </a:cubicBezTo>
                <a:cubicBezTo>
                  <a:pt x="17331" y="5557"/>
                  <a:pt x="17300" y="5558"/>
                  <a:pt x="17268" y="5560"/>
                </a:cubicBezTo>
                <a:cubicBezTo>
                  <a:pt x="16618" y="5592"/>
                  <a:pt x="16033" y="5917"/>
                  <a:pt x="15577" y="6373"/>
                </a:cubicBezTo>
                <a:cubicBezTo>
                  <a:pt x="15903" y="5657"/>
                  <a:pt x="16163" y="5039"/>
                  <a:pt x="16130" y="4259"/>
                </a:cubicBezTo>
                <a:cubicBezTo>
                  <a:pt x="16098" y="3478"/>
                  <a:pt x="15610" y="2665"/>
                  <a:pt x="14862" y="2503"/>
                </a:cubicBezTo>
                <a:cubicBezTo>
                  <a:pt x="14756" y="2475"/>
                  <a:pt x="14648" y="2462"/>
                  <a:pt x="14538" y="2462"/>
                </a:cubicBezTo>
                <a:cubicBezTo>
                  <a:pt x="14141" y="2462"/>
                  <a:pt x="13730" y="2631"/>
                  <a:pt x="13399" y="2861"/>
                </a:cubicBezTo>
                <a:cubicBezTo>
                  <a:pt x="12976" y="3186"/>
                  <a:pt x="12651" y="3609"/>
                  <a:pt x="12358" y="4031"/>
                </a:cubicBezTo>
                <a:cubicBezTo>
                  <a:pt x="12391" y="2438"/>
                  <a:pt x="11187" y="779"/>
                  <a:pt x="9691" y="226"/>
                </a:cubicBezTo>
                <a:cubicBezTo>
                  <a:pt x="9278" y="74"/>
                  <a:pt x="8840" y="0"/>
                  <a:pt x="84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-133962" y="539500"/>
            <a:ext cx="9538995" cy="580579"/>
          </a:xfrm>
          <a:custGeom>
            <a:rect b="b" l="l" r="r" t="t"/>
            <a:pathLst>
              <a:path extrusionOk="0" h="12108" w="103275">
                <a:moveTo>
                  <a:pt x="103091" y="0"/>
                </a:moveTo>
                <a:cubicBezTo>
                  <a:pt x="96474" y="6398"/>
                  <a:pt x="86756" y="8556"/>
                  <a:pt x="77501" y="8556"/>
                </a:cubicBezTo>
                <a:cubicBezTo>
                  <a:pt x="77328" y="8556"/>
                  <a:pt x="77155" y="8555"/>
                  <a:pt x="76982" y="8554"/>
                </a:cubicBezTo>
                <a:cubicBezTo>
                  <a:pt x="67594" y="8493"/>
                  <a:pt x="58307" y="6538"/>
                  <a:pt x="48898" y="6212"/>
                </a:cubicBezTo>
                <a:cubicBezTo>
                  <a:pt x="47495" y="6164"/>
                  <a:pt x="46090" y="6153"/>
                  <a:pt x="44685" y="6153"/>
                </a:cubicBezTo>
                <a:cubicBezTo>
                  <a:pt x="43635" y="6153"/>
                  <a:pt x="42584" y="6159"/>
                  <a:pt x="41534" y="6159"/>
                </a:cubicBezTo>
                <a:cubicBezTo>
                  <a:pt x="38630" y="6159"/>
                  <a:pt x="35731" y="6115"/>
                  <a:pt x="32850" y="5784"/>
                </a:cubicBezTo>
                <a:cubicBezTo>
                  <a:pt x="27311" y="5132"/>
                  <a:pt x="21934" y="3442"/>
                  <a:pt x="16435" y="2485"/>
                </a:cubicBezTo>
                <a:cubicBezTo>
                  <a:pt x="14172" y="2099"/>
                  <a:pt x="11846" y="1848"/>
                  <a:pt x="9540" y="1848"/>
                </a:cubicBezTo>
                <a:cubicBezTo>
                  <a:pt x="6243" y="1848"/>
                  <a:pt x="2984" y="2361"/>
                  <a:pt x="0" y="3727"/>
                </a:cubicBezTo>
                <a:cubicBezTo>
                  <a:pt x="326" y="5173"/>
                  <a:pt x="591" y="6660"/>
                  <a:pt x="917" y="8106"/>
                </a:cubicBezTo>
                <a:cubicBezTo>
                  <a:pt x="3209" y="4916"/>
                  <a:pt x="7255" y="3644"/>
                  <a:pt x="11276" y="3644"/>
                </a:cubicBezTo>
                <a:cubicBezTo>
                  <a:pt x="12365" y="3644"/>
                  <a:pt x="13451" y="3737"/>
                  <a:pt x="14501" y="3910"/>
                </a:cubicBezTo>
                <a:cubicBezTo>
                  <a:pt x="19429" y="4725"/>
                  <a:pt x="24032" y="6904"/>
                  <a:pt x="28960" y="7821"/>
                </a:cubicBezTo>
                <a:cubicBezTo>
                  <a:pt x="31310" y="8254"/>
                  <a:pt x="33684" y="8388"/>
                  <a:pt x="36069" y="8388"/>
                </a:cubicBezTo>
                <a:cubicBezTo>
                  <a:pt x="39940" y="8388"/>
                  <a:pt x="43841" y="8035"/>
                  <a:pt x="47719" y="8035"/>
                </a:cubicBezTo>
                <a:cubicBezTo>
                  <a:pt x="48078" y="8035"/>
                  <a:pt x="48437" y="8038"/>
                  <a:pt x="48796" y="8045"/>
                </a:cubicBezTo>
                <a:cubicBezTo>
                  <a:pt x="58246" y="8228"/>
                  <a:pt x="67451" y="10937"/>
                  <a:pt x="76860" y="11812"/>
                </a:cubicBezTo>
                <a:cubicBezTo>
                  <a:pt x="78807" y="11998"/>
                  <a:pt x="80784" y="12107"/>
                  <a:pt x="82756" y="12107"/>
                </a:cubicBezTo>
                <a:cubicBezTo>
                  <a:pt x="90318" y="12107"/>
                  <a:pt x="97815" y="10497"/>
                  <a:pt x="103274" y="5377"/>
                </a:cubicBezTo>
                <a:cubicBezTo>
                  <a:pt x="103193" y="3585"/>
                  <a:pt x="103172" y="1792"/>
                  <a:pt x="103091" y="0"/>
                </a:cubicBezTo>
                <a:close/>
              </a:path>
            </a:pathLst>
          </a:custGeom>
          <a:solidFill>
            <a:srgbClr val="000000">
              <a:alpha val="6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4291750" y="1526225"/>
            <a:ext cx="40452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84" name="Google Shape;84;p9"/>
          <p:cNvSpPr txBox="1"/>
          <p:nvPr>
            <p:ph idx="1" type="subTitle"/>
          </p:nvPr>
        </p:nvSpPr>
        <p:spPr>
          <a:xfrm>
            <a:off x="4291750" y="2324675"/>
            <a:ext cx="40452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 flipH="1">
            <a:off x="5158566" y="-188874"/>
            <a:ext cx="6138059" cy="5698340"/>
          </a:xfrm>
          <a:custGeom>
            <a:rect b="b" l="l" r="r" t="t"/>
            <a:pathLst>
              <a:path extrusionOk="0" h="126286" w="136031">
                <a:moveTo>
                  <a:pt x="1" y="1"/>
                </a:moveTo>
                <a:lnTo>
                  <a:pt x="1" y="126286"/>
                </a:lnTo>
                <a:lnTo>
                  <a:pt x="101586" y="126286"/>
                </a:lnTo>
                <a:cubicBezTo>
                  <a:pt x="98397" y="122566"/>
                  <a:pt x="96044" y="118213"/>
                  <a:pt x="95107" y="113379"/>
                </a:cubicBezTo>
                <a:cubicBezTo>
                  <a:pt x="93108" y="103230"/>
                  <a:pt x="98828" y="91437"/>
                  <a:pt x="108824" y="88805"/>
                </a:cubicBezTo>
                <a:cubicBezTo>
                  <a:pt x="111444" y="88109"/>
                  <a:pt x="114145" y="88040"/>
                  <a:pt x="116859" y="88040"/>
                </a:cubicBezTo>
                <a:cubicBezTo>
                  <a:pt x="117538" y="88040"/>
                  <a:pt x="118217" y="88044"/>
                  <a:pt x="118896" y="88044"/>
                </a:cubicBezTo>
                <a:cubicBezTo>
                  <a:pt x="120934" y="88044"/>
                  <a:pt x="122968" y="88005"/>
                  <a:pt x="124971" y="87692"/>
                </a:cubicBezTo>
                <a:cubicBezTo>
                  <a:pt x="130285" y="86856"/>
                  <a:pt x="136030" y="82706"/>
                  <a:pt x="135271" y="77341"/>
                </a:cubicBezTo>
                <a:cubicBezTo>
                  <a:pt x="134512" y="71900"/>
                  <a:pt x="127603" y="68863"/>
                  <a:pt x="126995" y="63396"/>
                </a:cubicBezTo>
                <a:cubicBezTo>
                  <a:pt x="126717" y="60865"/>
                  <a:pt x="127881" y="58411"/>
                  <a:pt x="128362" y="55905"/>
                </a:cubicBezTo>
                <a:cubicBezTo>
                  <a:pt x="130083" y="47022"/>
                  <a:pt x="123224" y="39101"/>
                  <a:pt x="118239" y="31509"/>
                </a:cubicBezTo>
                <a:cubicBezTo>
                  <a:pt x="114038" y="25030"/>
                  <a:pt x="110925" y="17640"/>
                  <a:pt x="110697" y="9921"/>
                </a:cubicBezTo>
                <a:cubicBezTo>
                  <a:pt x="110596" y="6555"/>
                  <a:pt x="111127" y="3189"/>
                  <a:pt x="112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type="title"/>
          </p:nvPr>
        </p:nvSpPr>
        <p:spPr>
          <a:xfrm>
            <a:off x="5604100" y="1525800"/>
            <a:ext cx="2826900" cy="19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●"/>
              <a:defRPr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○"/>
              <a:defRPr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■"/>
              <a:defRPr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●"/>
              <a:defRPr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○"/>
              <a:defRPr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■"/>
              <a:defRPr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●"/>
              <a:defRPr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Titillium Web"/>
              <a:buChar char="○"/>
              <a:defRPr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4"/>
              </a:buClr>
              <a:buSzPts val="1400"/>
              <a:buFont typeface="Titillium Web"/>
              <a:buChar char="■"/>
              <a:defRPr>
                <a:solidFill>
                  <a:schemeClr val="accent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6"/>
          <p:cNvGrpSpPr/>
          <p:nvPr/>
        </p:nvGrpSpPr>
        <p:grpSpPr>
          <a:xfrm>
            <a:off x="759804" y="-228500"/>
            <a:ext cx="11099436" cy="6213151"/>
            <a:chOff x="759804" y="-228500"/>
            <a:chExt cx="11099436" cy="6213151"/>
          </a:xfrm>
        </p:grpSpPr>
        <p:sp>
          <p:nvSpPr>
            <p:cNvPr id="472" name="Google Shape;472;p36"/>
            <p:cNvSpPr/>
            <p:nvPr/>
          </p:nvSpPr>
          <p:spPr>
            <a:xfrm>
              <a:off x="4009649" y="-228500"/>
              <a:ext cx="5141804" cy="3535345"/>
            </a:xfrm>
            <a:custGeom>
              <a:rect b="b" l="l" r="r" t="t"/>
              <a:pathLst>
                <a:path extrusionOk="0" h="74397" w="97043">
                  <a:moveTo>
                    <a:pt x="0" y="1"/>
                  </a:moveTo>
                  <a:lnTo>
                    <a:pt x="0" y="74396"/>
                  </a:lnTo>
                  <a:lnTo>
                    <a:pt x="97043" y="74396"/>
                  </a:lnTo>
                  <a:lnTo>
                    <a:pt x="970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4594098" y="2808984"/>
              <a:ext cx="313917" cy="280083"/>
            </a:xfrm>
            <a:custGeom>
              <a:rect b="b" l="l" r="r" t="t"/>
              <a:pathLst>
                <a:path extrusionOk="0" h="5894" w="6606">
                  <a:moveTo>
                    <a:pt x="5044" y="1"/>
                  </a:moveTo>
                  <a:cubicBezTo>
                    <a:pt x="4613" y="1"/>
                    <a:pt x="4152" y="233"/>
                    <a:pt x="3850" y="558"/>
                  </a:cubicBezTo>
                  <a:cubicBezTo>
                    <a:pt x="3422" y="1006"/>
                    <a:pt x="3117" y="1597"/>
                    <a:pt x="3035" y="2187"/>
                  </a:cubicBezTo>
                  <a:cubicBezTo>
                    <a:pt x="2954" y="2025"/>
                    <a:pt x="2852" y="1882"/>
                    <a:pt x="2709" y="1780"/>
                  </a:cubicBezTo>
                  <a:cubicBezTo>
                    <a:pt x="2432" y="1529"/>
                    <a:pt x="2061" y="1398"/>
                    <a:pt x="1689" y="1398"/>
                  </a:cubicBezTo>
                  <a:cubicBezTo>
                    <a:pt x="1488" y="1398"/>
                    <a:pt x="1287" y="1437"/>
                    <a:pt x="1101" y="1515"/>
                  </a:cubicBezTo>
                  <a:cubicBezTo>
                    <a:pt x="347" y="1862"/>
                    <a:pt x="1" y="2778"/>
                    <a:pt x="62" y="3593"/>
                  </a:cubicBezTo>
                  <a:cubicBezTo>
                    <a:pt x="143" y="4428"/>
                    <a:pt x="530" y="5181"/>
                    <a:pt x="938" y="5894"/>
                  </a:cubicBezTo>
                  <a:cubicBezTo>
                    <a:pt x="1956" y="5813"/>
                    <a:pt x="2974" y="5813"/>
                    <a:pt x="3992" y="5731"/>
                  </a:cubicBezTo>
                  <a:cubicBezTo>
                    <a:pt x="4461" y="5690"/>
                    <a:pt x="4929" y="5650"/>
                    <a:pt x="5357" y="5487"/>
                  </a:cubicBezTo>
                  <a:cubicBezTo>
                    <a:pt x="5805" y="5324"/>
                    <a:pt x="6192" y="5039"/>
                    <a:pt x="6375" y="4611"/>
                  </a:cubicBezTo>
                  <a:cubicBezTo>
                    <a:pt x="6375" y="4591"/>
                    <a:pt x="6375" y="4591"/>
                    <a:pt x="6375" y="4591"/>
                  </a:cubicBezTo>
                  <a:cubicBezTo>
                    <a:pt x="6605" y="4059"/>
                    <a:pt x="6174" y="3513"/>
                    <a:pt x="5642" y="3513"/>
                  </a:cubicBezTo>
                  <a:cubicBezTo>
                    <a:pt x="5562" y="3513"/>
                    <a:pt x="5480" y="3525"/>
                    <a:pt x="5398" y="3552"/>
                  </a:cubicBezTo>
                  <a:cubicBezTo>
                    <a:pt x="5214" y="3613"/>
                    <a:pt x="5011" y="3674"/>
                    <a:pt x="4807" y="3715"/>
                  </a:cubicBezTo>
                  <a:cubicBezTo>
                    <a:pt x="5500" y="3124"/>
                    <a:pt x="5968" y="2249"/>
                    <a:pt x="6049" y="1332"/>
                  </a:cubicBezTo>
                  <a:cubicBezTo>
                    <a:pt x="6090" y="1027"/>
                    <a:pt x="6049" y="721"/>
                    <a:pt x="5886" y="456"/>
                  </a:cubicBezTo>
                  <a:cubicBezTo>
                    <a:pt x="5676" y="133"/>
                    <a:pt x="5369" y="1"/>
                    <a:pt x="5044" y="1"/>
                  </a:cubicBezTo>
                  <a:close/>
                </a:path>
              </a:pathLst>
            </a:custGeom>
            <a:solidFill>
              <a:srgbClr val="5451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4497347" y="532206"/>
              <a:ext cx="4907628" cy="575372"/>
            </a:xfrm>
            <a:custGeom>
              <a:rect b="b" l="l" r="r" t="t"/>
              <a:pathLst>
                <a:path extrusionOk="0" h="12108" w="103275">
                  <a:moveTo>
                    <a:pt x="103091" y="0"/>
                  </a:moveTo>
                  <a:cubicBezTo>
                    <a:pt x="96474" y="6398"/>
                    <a:pt x="86756" y="8556"/>
                    <a:pt x="77501" y="8556"/>
                  </a:cubicBezTo>
                  <a:cubicBezTo>
                    <a:pt x="77328" y="8556"/>
                    <a:pt x="77155" y="8555"/>
                    <a:pt x="76982" y="8554"/>
                  </a:cubicBezTo>
                  <a:cubicBezTo>
                    <a:pt x="67594" y="8493"/>
                    <a:pt x="58307" y="6538"/>
                    <a:pt x="48898" y="6212"/>
                  </a:cubicBezTo>
                  <a:cubicBezTo>
                    <a:pt x="47495" y="6164"/>
                    <a:pt x="46090" y="6153"/>
                    <a:pt x="44685" y="6153"/>
                  </a:cubicBezTo>
                  <a:cubicBezTo>
                    <a:pt x="43635" y="6153"/>
                    <a:pt x="42584" y="6159"/>
                    <a:pt x="41534" y="6159"/>
                  </a:cubicBezTo>
                  <a:cubicBezTo>
                    <a:pt x="38630" y="6159"/>
                    <a:pt x="35731" y="6115"/>
                    <a:pt x="32850" y="5784"/>
                  </a:cubicBezTo>
                  <a:cubicBezTo>
                    <a:pt x="27311" y="5132"/>
                    <a:pt x="21934" y="3442"/>
                    <a:pt x="16435" y="2485"/>
                  </a:cubicBezTo>
                  <a:cubicBezTo>
                    <a:pt x="14172" y="2099"/>
                    <a:pt x="11846" y="1848"/>
                    <a:pt x="9540" y="1848"/>
                  </a:cubicBezTo>
                  <a:cubicBezTo>
                    <a:pt x="6243" y="1848"/>
                    <a:pt x="2984" y="2361"/>
                    <a:pt x="0" y="3727"/>
                  </a:cubicBezTo>
                  <a:cubicBezTo>
                    <a:pt x="326" y="5173"/>
                    <a:pt x="591" y="6660"/>
                    <a:pt x="917" y="8106"/>
                  </a:cubicBezTo>
                  <a:cubicBezTo>
                    <a:pt x="3209" y="4916"/>
                    <a:pt x="7255" y="3644"/>
                    <a:pt x="11276" y="3644"/>
                  </a:cubicBezTo>
                  <a:cubicBezTo>
                    <a:pt x="12365" y="3644"/>
                    <a:pt x="13451" y="3737"/>
                    <a:pt x="14501" y="3910"/>
                  </a:cubicBezTo>
                  <a:cubicBezTo>
                    <a:pt x="19429" y="4725"/>
                    <a:pt x="24032" y="6904"/>
                    <a:pt x="28960" y="7821"/>
                  </a:cubicBezTo>
                  <a:cubicBezTo>
                    <a:pt x="31310" y="8254"/>
                    <a:pt x="33684" y="8388"/>
                    <a:pt x="36069" y="8388"/>
                  </a:cubicBezTo>
                  <a:cubicBezTo>
                    <a:pt x="39940" y="8388"/>
                    <a:pt x="43841" y="8035"/>
                    <a:pt x="47719" y="8035"/>
                  </a:cubicBezTo>
                  <a:cubicBezTo>
                    <a:pt x="48078" y="8035"/>
                    <a:pt x="48437" y="8038"/>
                    <a:pt x="48796" y="8045"/>
                  </a:cubicBezTo>
                  <a:cubicBezTo>
                    <a:pt x="58246" y="8228"/>
                    <a:pt x="67451" y="10937"/>
                    <a:pt x="76860" y="11812"/>
                  </a:cubicBezTo>
                  <a:cubicBezTo>
                    <a:pt x="78807" y="11998"/>
                    <a:pt x="80784" y="12107"/>
                    <a:pt x="82756" y="12107"/>
                  </a:cubicBezTo>
                  <a:cubicBezTo>
                    <a:pt x="90318" y="12107"/>
                    <a:pt x="97815" y="10497"/>
                    <a:pt x="103274" y="5377"/>
                  </a:cubicBezTo>
                  <a:cubicBezTo>
                    <a:pt x="103193" y="3585"/>
                    <a:pt x="103172" y="1792"/>
                    <a:pt x="103091" y="0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5862882" y="1176720"/>
              <a:ext cx="966842" cy="621372"/>
            </a:xfrm>
            <a:custGeom>
              <a:rect b="b" l="l" r="r" t="t"/>
              <a:pathLst>
                <a:path extrusionOk="0" h="13076" w="20346">
                  <a:moveTo>
                    <a:pt x="14826" y="1"/>
                  </a:moveTo>
                  <a:cubicBezTo>
                    <a:pt x="12627" y="265"/>
                    <a:pt x="10448" y="612"/>
                    <a:pt x="8269" y="1019"/>
                  </a:cubicBezTo>
                  <a:cubicBezTo>
                    <a:pt x="5906" y="1447"/>
                    <a:pt x="3544" y="1935"/>
                    <a:pt x="1181" y="2506"/>
                  </a:cubicBezTo>
                  <a:cubicBezTo>
                    <a:pt x="1141" y="2913"/>
                    <a:pt x="1080" y="3422"/>
                    <a:pt x="1018" y="3992"/>
                  </a:cubicBezTo>
                  <a:cubicBezTo>
                    <a:pt x="774" y="6131"/>
                    <a:pt x="448" y="9145"/>
                    <a:pt x="183" y="11385"/>
                  </a:cubicBezTo>
                  <a:cubicBezTo>
                    <a:pt x="122" y="12037"/>
                    <a:pt x="61" y="12607"/>
                    <a:pt x="0" y="13075"/>
                  </a:cubicBezTo>
                  <a:lnTo>
                    <a:pt x="20345" y="13075"/>
                  </a:lnTo>
                  <a:lnTo>
                    <a:pt x="19572" y="11242"/>
                  </a:lnTo>
                  <a:lnTo>
                    <a:pt x="18981" y="9837"/>
                  </a:lnTo>
                  <a:lnTo>
                    <a:pt x="18920" y="9715"/>
                  </a:lnTo>
                  <a:lnTo>
                    <a:pt x="18268" y="8167"/>
                  </a:lnTo>
                  <a:lnTo>
                    <a:pt x="15335" y="1223"/>
                  </a:lnTo>
                  <a:lnTo>
                    <a:pt x="148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5862882" y="1176720"/>
              <a:ext cx="966842" cy="621372"/>
            </a:xfrm>
            <a:custGeom>
              <a:rect b="b" l="l" r="r" t="t"/>
              <a:pathLst>
                <a:path extrusionOk="0" h="13076" w="20346">
                  <a:moveTo>
                    <a:pt x="14826" y="1"/>
                  </a:moveTo>
                  <a:cubicBezTo>
                    <a:pt x="12627" y="265"/>
                    <a:pt x="10448" y="612"/>
                    <a:pt x="8269" y="1019"/>
                  </a:cubicBezTo>
                  <a:cubicBezTo>
                    <a:pt x="5906" y="1447"/>
                    <a:pt x="3544" y="1935"/>
                    <a:pt x="1181" y="2506"/>
                  </a:cubicBezTo>
                  <a:cubicBezTo>
                    <a:pt x="1141" y="2913"/>
                    <a:pt x="1080" y="3422"/>
                    <a:pt x="1018" y="3992"/>
                  </a:cubicBezTo>
                  <a:cubicBezTo>
                    <a:pt x="774" y="6131"/>
                    <a:pt x="448" y="9145"/>
                    <a:pt x="183" y="11385"/>
                  </a:cubicBezTo>
                  <a:cubicBezTo>
                    <a:pt x="122" y="12037"/>
                    <a:pt x="61" y="12607"/>
                    <a:pt x="0" y="13075"/>
                  </a:cubicBezTo>
                  <a:lnTo>
                    <a:pt x="20345" y="13075"/>
                  </a:lnTo>
                  <a:lnTo>
                    <a:pt x="19572" y="11242"/>
                  </a:lnTo>
                  <a:lnTo>
                    <a:pt x="18981" y="9837"/>
                  </a:lnTo>
                  <a:lnTo>
                    <a:pt x="18920" y="9715"/>
                  </a:lnTo>
                  <a:lnTo>
                    <a:pt x="18268" y="8167"/>
                  </a:lnTo>
                  <a:lnTo>
                    <a:pt x="15335" y="1223"/>
                  </a:lnTo>
                  <a:lnTo>
                    <a:pt x="14826" y="1"/>
                  </a:ln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5862882" y="1225095"/>
              <a:ext cx="634867" cy="572996"/>
            </a:xfrm>
            <a:custGeom>
              <a:rect b="b" l="l" r="r" t="t"/>
              <a:pathLst>
                <a:path extrusionOk="0" h="12058" w="13360">
                  <a:moveTo>
                    <a:pt x="8269" y="1"/>
                  </a:moveTo>
                  <a:cubicBezTo>
                    <a:pt x="5906" y="429"/>
                    <a:pt x="3544" y="917"/>
                    <a:pt x="1181" y="1488"/>
                  </a:cubicBezTo>
                  <a:cubicBezTo>
                    <a:pt x="1141" y="1895"/>
                    <a:pt x="1080" y="2404"/>
                    <a:pt x="1018" y="2974"/>
                  </a:cubicBezTo>
                  <a:cubicBezTo>
                    <a:pt x="774" y="5113"/>
                    <a:pt x="448" y="8127"/>
                    <a:pt x="183" y="10367"/>
                  </a:cubicBezTo>
                  <a:cubicBezTo>
                    <a:pt x="122" y="11019"/>
                    <a:pt x="61" y="11589"/>
                    <a:pt x="0" y="12057"/>
                  </a:cubicBezTo>
                  <a:lnTo>
                    <a:pt x="13360" y="12057"/>
                  </a:lnTo>
                  <a:lnTo>
                    <a:pt x="12586" y="10224"/>
                  </a:lnTo>
                  <a:lnTo>
                    <a:pt x="11996" y="8819"/>
                  </a:lnTo>
                  <a:lnTo>
                    <a:pt x="11934" y="8697"/>
                  </a:lnTo>
                  <a:lnTo>
                    <a:pt x="11283" y="7149"/>
                  </a:lnTo>
                  <a:lnTo>
                    <a:pt x="8350" y="205"/>
                  </a:lnTo>
                  <a:lnTo>
                    <a:pt x="82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5946089" y="1559208"/>
              <a:ext cx="122982" cy="165322"/>
            </a:xfrm>
            <a:custGeom>
              <a:rect b="b" l="l" r="r" t="t"/>
              <a:pathLst>
                <a:path extrusionOk="0" h="3479" w="2588">
                  <a:moveTo>
                    <a:pt x="1211" y="1"/>
                  </a:moveTo>
                  <a:cubicBezTo>
                    <a:pt x="1094" y="1"/>
                    <a:pt x="974" y="19"/>
                    <a:pt x="856" y="57"/>
                  </a:cubicBezTo>
                  <a:lnTo>
                    <a:pt x="836" y="78"/>
                  </a:lnTo>
                  <a:cubicBezTo>
                    <a:pt x="326" y="240"/>
                    <a:pt x="1" y="750"/>
                    <a:pt x="62" y="1279"/>
                  </a:cubicBezTo>
                  <a:cubicBezTo>
                    <a:pt x="123" y="2012"/>
                    <a:pt x="204" y="2745"/>
                    <a:pt x="286" y="3479"/>
                  </a:cubicBezTo>
                  <a:lnTo>
                    <a:pt x="2587" y="3234"/>
                  </a:lnTo>
                  <a:cubicBezTo>
                    <a:pt x="2506" y="2501"/>
                    <a:pt x="2444" y="1768"/>
                    <a:pt x="2363" y="1035"/>
                  </a:cubicBezTo>
                  <a:cubicBezTo>
                    <a:pt x="2295" y="427"/>
                    <a:pt x="1780" y="1"/>
                    <a:pt x="12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6134791" y="1501947"/>
              <a:ext cx="127829" cy="203243"/>
            </a:xfrm>
            <a:custGeom>
              <a:rect b="b" l="l" r="r" t="t"/>
              <a:pathLst>
                <a:path extrusionOk="0" h="4277" w="2690">
                  <a:moveTo>
                    <a:pt x="1221" y="0"/>
                  </a:moveTo>
                  <a:cubicBezTo>
                    <a:pt x="1122" y="0"/>
                    <a:pt x="1020" y="13"/>
                    <a:pt x="917" y="40"/>
                  </a:cubicBezTo>
                  <a:cubicBezTo>
                    <a:pt x="917" y="40"/>
                    <a:pt x="897" y="40"/>
                    <a:pt x="897" y="61"/>
                  </a:cubicBezTo>
                  <a:cubicBezTo>
                    <a:pt x="347" y="203"/>
                    <a:pt x="1" y="733"/>
                    <a:pt x="62" y="1283"/>
                  </a:cubicBezTo>
                  <a:cubicBezTo>
                    <a:pt x="164" y="2280"/>
                    <a:pt x="266" y="3278"/>
                    <a:pt x="388" y="4276"/>
                  </a:cubicBezTo>
                  <a:lnTo>
                    <a:pt x="2689" y="4032"/>
                  </a:lnTo>
                  <a:cubicBezTo>
                    <a:pt x="2587" y="3034"/>
                    <a:pt x="2485" y="2036"/>
                    <a:pt x="2363" y="1018"/>
                  </a:cubicBezTo>
                  <a:cubicBezTo>
                    <a:pt x="2294" y="428"/>
                    <a:pt x="1796" y="0"/>
                    <a:pt x="1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6324491" y="1453904"/>
              <a:ext cx="129730" cy="205809"/>
            </a:xfrm>
            <a:custGeom>
              <a:rect b="b" l="l" r="r" t="t"/>
              <a:pathLst>
                <a:path extrusionOk="0" h="4331" w="2730">
                  <a:moveTo>
                    <a:pt x="1268" y="0"/>
                  </a:moveTo>
                  <a:cubicBezTo>
                    <a:pt x="1179" y="0"/>
                    <a:pt x="1089" y="11"/>
                    <a:pt x="998" y="33"/>
                  </a:cubicBezTo>
                  <a:lnTo>
                    <a:pt x="958" y="33"/>
                  </a:lnTo>
                  <a:cubicBezTo>
                    <a:pt x="387" y="176"/>
                    <a:pt x="1" y="705"/>
                    <a:pt x="62" y="1275"/>
                  </a:cubicBezTo>
                  <a:lnTo>
                    <a:pt x="408" y="4330"/>
                  </a:lnTo>
                  <a:lnTo>
                    <a:pt x="2730" y="4106"/>
                  </a:lnTo>
                  <a:cubicBezTo>
                    <a:pt x="2607" y="3088"/>
                    <a:pt x="2506" y="2049"/>
                    <a:pt x="2383" y="1031"/>
                  </a:cubicBezTo>
                  <a:cubicBezTo>
                    <a:pt x="2330" y="432"/>
                    <a:pt x="1836" y="0"/>
                    <a:pt x="1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6516092" y="1415128"/>
              <a:ext cx="131678" cy="225197"/>
            </a:xfrm>
            <a:custGeom>
              <a:rect b="b" l="l" r="r" t="t"/>
              <a:pathLst>
                <a:path extrusionOk="0" h="4739" w="2771">
                  <a:moveTo>
                    <a:pt x="1244" y="0"/>
                  </a:moveTo>
                  <a:cubicBezTo>
                    <a:pt x="1183" y="0"/>
                    <a:pt x="1122" y="5"/>
                    <a:pt x="1060" y="14"/>
                  </a:cubicBezTo>
                  <a:cubicBezTo>
                    <a:pt x="1060" y="14"/>
                    <a:pt x="1040" y="34"/>
                    <a:pt x="1019" y="34"/>
                  </a:cubicBezTo>
                  <a:cubicBezTo>
                    <a:pt x="429" y="136"/>
                    <a:pt x="1" y="686"/>
                    <a:pt x="82" y="1277"/>
                  </a:cubicBezTo>
                  <a:cubicBezTo>
                    <a:pt x="205" y="2437"/>
                    <a:pt x="327" y="3598"/>
                    <a:pt x="449" y="4739"/>
                  </a:cubicBezTo>
                  <a:lnTo>
                    <a:pt x="2771" y="4515"/>
                  </a:lnTo>
                  <a:lnTo>
                    <a:pt x="2404" y="1032"/>
                  </a:lnTo>
                  <a:cubicBezTo>
                    <a:pt x="2349" y="441"/>
                    <a:pt x="1840" y="0"/>
                    <a:pt x="12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5828002" y="1106533"/>
              <a:ext cx="811071" cy="262073"/>
            </a:xfrm>
            <a:custGeom>
              <a:rect b="b" l="l" r="r" t="t"/>
              <a:pathLst>
                <a:path extrusionOk="0" h="5515" w="17068">
                  <a:moveTo>
                    <a:pt x="15334" y="0"/>
                  </a:moveTo>
                  <a:cubicBezTo>
                    <a:pt x="15274" y="0"/>
                    <a:pt x="15214" y="4"/>
                    <a:pt x="15153" y="11"/>
                  </a:cubicBezTo>
                  <a:cubicBezTo>
                    <a:pt x="10571" y="622"/>
                    <a:pt x="5968" y="1457"/>
                    <a:pt x="1386" y="2557"/>
                  </a:cubicBezTo>
                  <a:cubicBezTo>
                    <a:pt x="571" y="2761"/>
                    <a:pt x="1" y="3555"/>
                    <a:pt x="103" y="4370"/>
                  </a:cubicBezTo>
                  <a:cubicBezTo>
                    <a:pt x="189" y="5045"/>
                    <a:pt x="733" y="5514"/>
                    <a:pt x="1394" y="5514"/>
                  </a:cubicBezTo>
                  <a:cubicBezTo>
                    <a:pt x="1511" y="5514"/>
                    <a:pt x="1631" y="5500"/>
                    <a:pt x="1752" y="5469"/>
                  </a:cubicBezTo>
                  <a:cubicBezTo>
                    <a:pt x="6314" y="4370"/>
                    <a:pt x="10917" y="3514"/>
                    <a:pt x="15520" y="2924"/>
                  </a:cubicBezTo>
                  <a:cubicBezTo>
                    <a:pt x="16497" y="2801"/>
                    <a:pt x="17067" y="1804"/>
                    <a:pt x="16701" y="907"/>
                  </a:cubicBezTo>
                  <a:cubicBezTo>
                    <a:pt x="16461" y="353"/>
                    <a:pt x="15919" y="0"/>
                    <a:pt x="15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5801914" y="1644174"/>
              <a:ext cx="1258140" cy="699732"/>
            </a:xfrm>
            <a:custGeom>
              <a:rect b="b" l="l" r="r" t="t"/>
              <a:pathLst>
                <a:path extrusionOk="0" h="14725" w="26476">
                  <a:moveTo>
                    <a:pt x="20264" y="0"/>
                  </a:moveTo>
                  <a:cubicBezTo>
                    <a:pt x="18044" y="204"/>
                    <a:pt x="15824" y="489"/>
                    <a:pt x="13625" y="815"/>
                  </a:cubicBezTo>
                  <a:cubicBezTo>
                    <a:pt x="9552" y="1426"/>
                    <a:pt x="5478" y="2240"/>
                    <a:pt x="1426" y="3238"/>
                  </a:cubicBezTo>
                  <a:cubicBezTo>
                    <a:pt x="1385" y="3259"/>
                    <a:pt x="1324" y="3259"/>
                    <a:pt x="1283" y="3279"/>
                  </a:cubicBezTo>
                  <a:cubicBezTo>
                    <a:pt x="1222" y="3727"/>
                    <a:pt x="1161" y="4277"/>
                    <a:pt x="1100" y="4888"/>
                  </a:cubicBezTo>
                  <a:cubicBezTo>
                    <a:pt x="774" y="7861"/>
                    <a:pt x="265" y="12423"/>
                    <a:pt x="0" y="14725"/>
                  </a:cubicBezTo>
                  <a:lnTo>
                    <a:pt x="26475" y="14725"/>
                  </a:lnTo>
                  <a:lnTo>
                    <a:pt x="21628" y="3238"/>
                  </a:lnTo>
                  <a:lnTo>
                    <a:pt x="20855" y="1405"/>
                  </a:lnTo>
                  <a:lnTo>
                    <a:pt x="202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5801914" y="1644174"/>
              <a:ext cx="1258140" cy="699732"/>
            </a:xfrm>
            <a:custGeom>
              <a:rect b="b" l="l" r="r" t="t"/>
              <a:pathLst>
                <a:path extrusionOk="0" h="14725" w="26476">
                  <a:moveTo>
                    <a:pt x="20264" y="0"/>
                  </a:moveTo>
                  <a:cubicBezTo>
                    <a:pt x="18044" y="204"/>
                    <a:pt x="15824" y="489"/>
                    <a:pt x="13625" y="815"/>
                  </a:cubicBezTo>
                  <a:cubicBezTo>
                    <a:pt x="9552" y="1426"/>
                    <a:pt x="5478" y="2240"/>
                    <a:pt x="1426" y="3238"/>
                  </a:cubicBezTo>
                  <a:cubicBezTo>
                    <a:pt x="1385" y="3259"/>
                    <a:pt x="1324" y="3259"/>
                    <a:pt x="1283" y="3279"/>
                  </a:cubicBezTo>
                  <a:cubicBezTo>
                    <a:pt x="1222" y="3727"/>
                    <a:pt x="1161" y="4277"/>
                    <a:pt x="1100" y="4888"/>
                  </a:cubicBezTo>
                  <a:cubicBezTo>
                    <a:pt x="774" y="7861"/>
                    <a:pt x="265" y="12423"/>
                    <a:pt x="0" y="14725"/>
                  </a:cubicBezTo>
                  <a:lnTo>
                    <a:pt x="26475" y="14725"/>
                  </a:lnTo>
                  <a:lnTo>
                    <a:pt x="21628" y="3238"/>
                  </a:lnTo>
                  <a:lnTo>
                    <a:pt x="20855" y="1405"/>
                  </a:lnTo>
                  <a:lnTo>
                    <a:pt x="20264" y="0"/>
                  </a:ln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5801914" y="1682855"/>
              <a:ext cx="926212" cy="661051"/>
            </a:xfrm>
            <a:custGeom>
              <a:rect b="b" l="l" r="r" t="t"/>
              <a:pathLst>
                <a:path extrusionOk="0" h="13911" w="19491">
                  <a:moveTo>
                    <a:pt x="13625" y="1"/>
                  </a:moveTo>
                  <a:cubicBezTo>
                    <a:pt x="9552" y="612"/>
                    <a:pt x="5478" y="1426"/>
                    <a:pt x="1426" y="2424"/>
                  </a:cubicBezTo>
                  <a:cubicBezTo>
                    <a:pt x="1385" y="2445"/>
                    <a:pt x="1324" y="2445"/>
                    <a:pt x="1283" y="2465"/>
                  </a:cubicBezTo>
                  <a:cubicBezTo>
                    <a:pt x="1222" y="2913"/>
                    <a:pt x="1161" y="3463"/>
                    <a:pt x="1100" y="4074"/>
                  </a:cubicBezTo>
                  <a:cubicBezTo>
                    <a:pt x="774" y="7047"/>
                    <a:pt x="265" y="11609"/>
                    <a:pt x="0" y="13911"/>
                  </a:cubicBezTo>
                  <a:lnTo>
                    <a:pt x="19490" y="13911"/>
                  </a:lnTo>
                  <a:lnTo>
                    <a:pt x="14643" y="2424"/>
                  </a:lnTo>
                  <a:lnTo>
                    <a:pt x="13869" y="591"/>
                  </a:lnTo>
                  <a:lnTo>
                    <a:pt x="136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5908359" y="2019867"/>
              <a:ext cx="122934" cy="165322"/>
            </a:xfrm>
            <a:custGeom>
              <a:rect b="b" l="l" r="r" t="t"/>
              <a:pathLst>
                <a:path extrusionOk="0" h="3479" w="2587">
                  <a:moveTo>
                    <a:pt x="1211" y="1"/>
                  </a:moveTo>
                  <a:cubicBezTo>
                    <a:pt x="1093" y="1"/>
                    <a:pt x="974" y="19"/>
                    <a:pt x="856" y="57"/>
                  </a:cubicBezTo>
                  <a:lnTo>
                    <a:pt x="835" y="78"/>
                  </a:lnTo>
                  <a:cubicBezTo>
                    <a:pt x="326" y="240"/>
                    <a:pt x="0" y="729"/>
                    <a:pt x="61" y="1279"/>
                  </a:cubicBezTo>
                  <a:cubicBezTo>
                    <a:pt x="123" y="2012"/>
                    <a:pt x="204" y="2745"/>
                    <a:pt x="265" y="3479"/>
                  </a:cubicBezTo>
                  <a:lnTo>
                    <a:pt x="2587" y="3234"/>
                  </a:lnTo>
                  <a:cubicBezTo>
                    <a:pt x="2505" y="2501"/>
                    <a:pt x="2424" y="1768"/>
                    <a:pt x="2363" y="1035"/>
                  </a:cubicBezTo>
                  <a:cubicBezTo>
                    <a:pt x="2295" y="427"/>
                    <a:pt x="1780" y="1"/>
                    <a:pt x="12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6096110" y="1962606"/>
              <a:ext cx="128732" cy="202245"/>
            </a:xfrm>
            <a:custGeom>
              <a:rect b="b" l="l" r="r" t="t"/>
              <a:pathLst>
                <a:path extrusionOk="0" h="4256" w="2709">
                  <a:moveTo>
                    <a:pt x="1234" y="0"/>
                  </a:moveTo>
                  <a:cubicBezTo>
                    <a:pt x="1136" y="0"/>
                    <a:pt x="1036" y="13"/>
                    <a:pt x="937" y="40"/>
                  </a:cubicBezTo>
                  <a:lnTo>
                    <a:pt x="896" y="40"/>
                  </a:lnTo>
                  <a:cubicBezTo>
                    <a:pt x="367" y="203"/>
                    <a:pt x="0" y="712"/>
                    <a:pt x="61" y="1283"/>
                  </a:cubicBezTo>
                  <a:cubicBezTo>
                    <a:pt x="184" y="2280"/>
                    <a:pt x="285" y="3278"/>
                    <a:pt x="387" y="4256"/>
                  </a:cubicBezTo>
                  <a:lnTo>
                    <a:pt x="2709" y="4032"/>
                  </a:lnTo>
                  <a:cubicBezTo>
                    <a:pt x="2607" y="3034"/>
                    <a:pt x="2485" y="2016"/>
                    <a:pt x="2383" y="1018"/>
                  </a:cubicBezTo>
                  <a:cubicBezTo>
                    <a:pt x="2314" y="428"/>
                    <a:pt x="1800" y="0"/>
                    <a:pt x="1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6286760" y="1914563"/>
              <a:ext cx="129730" cy="205809"/>
            </a:xfrm>
            <a:custGeom>
              <a:rect b="b" l="l" r="r" t="t"/>
              <a:pathLst>
                <a:path extrusionOk="0" h="4331" w="2730">
                  <a:moveTo>
                    <a:pt x="1267" y="0"/>
                  </a:moveTo>
                  <a:cubicBezTo>
                    <a:pt x="1179" y="0"/>
                    <a:pt x="1089" y="11"/>
                    <a:pt x="998" y="33"/>
                  </a:cubicBezTo>
                  <a:lnTo>
                    <a:pt x="957" y="33"/>
                  </a:lnTo>
                  <a:cubicBezTo>
                    <a:pt x="387" y="155"/>
                    <a:pt x="0" y="705"/>
                    <a:pt x="61" y="1275"/>
                  </a:cubicBezTo>
                  <a:lnTo>
                    <a:pt x="408" y="4330"/>
                  </a:lnTo>
                  <a:lnTo>
                    <a:pt x="2729" y="4106"/>
                  </a:lnTo>
                  <a:cubicBezTo>
                    <a:pt x="2607" y="3067"/>
                    <a:pt x="2505" y="2049"/>
                    <a:pt x="2383" y="1010"/>
                  </a:cubicBezTo>
                  <a:cubicBezTo>
                    <a:pt x="2313" y="429"/>
                    <a:pt x="1831" y="0"/>
                    <a:pt x="1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6478361" y="1875739"/>
              <a:ext cx="131678" cy="225245"/>
            </a:xfrm>
            <a:custGeom>
              <a:rect b="b" l="l" r="r" t="t"/>
              <a:pathLst>
                <a:path extrusionOk="0" h="4740" w="2771">
                  <a:moveTo>
                    <a:pt x="1245" y="1"/>
                  </a:moveTo>
                  <a:cubicBezTo>
                    <a:pt x="1184" y="1"/>
                    <a:pt x="1122" y="5"/>
                    <a:pt x="1060" y="15"/>
                  </a:cubicBezTo>
                  <a:cubicBezTo>
                    <a:pt x="1039" y="15"/>
                    <a:pt x="1039" y="35"/>
                    <a:pt x="1019" y="35"/>
                  </a:cubicBezTo>
                  <a:cubicBezTo>
                    <a:pt x="408" y="137"/>
                    <a:pt x="1" y="687"/>
                    <a:pt x="62" y="1278"/>
                  </a:cubicBezTo>
                  <a:cubicBezTo>
                    <a:pt x="204" y="2438"/>
                    <a:pt x="327" y="3599"/>
                    <a:pt x="449" y="4740"/>
                  </a:cubicBezTo>
                  <a:lnTo>
                    <a:pt x="2770" y="4516"/>
                  </a:lnTo>
                  <a:lnTo>
                    <a:pt x="2404" y="1033"/>
                  </a:lnTo>
                  <a:cubicBezTo>
                    <a:pt x="2349" y="425"/>
                    <a:pt x="1827" y="1"/>
                    <a:pt x="12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6672908" y="1846942"/>
              <a:ext cx="131630" cy="234701"/>
            </a:xfrm>
            <a:custGeom>
              <a:rect b="b" l="l" r="r" t="t"/>
              <a:pathLst>
                <a:path extrusionOk="0" h="4939" w="2770">
                  <a:moveTo>
                    <a:pt x="1247" y="1"/>
                  </a:moveTo>
                  <a:cubicBezTo>
                    <a:pt x="1199" y="1"/>
                    <a:pt x="1150" y="4"/>
                    <a:pt x="1100" y="10"/>
                  </a:cubicBezTo>
                  <a:lnTo>
                    <a:pt x="1059" y="10"/>
                  </a:lnTo>
                  <a:cubicBezTo>
                    <a:pt x="428" y="91"/>
                    <a:pt x="0" y="641"/>
                    <a:pt x="61" y="1273"/>
                  </a:cubicBezTo>
                  <a:cubicBezTo>
                    <a:pt x="183" y="2495"/>
                    <a:pt x="306" y="3717"/>
                    <a:pt x="428" y="4938"/>
                  </a:cubicBezTo>
                  <a:lnTo>
                    <a:pt x="2770" y="4714"/>
                  </a:lnTo>
                  <a:cubicBezTo>
                    <a:pt x="2627" y="3472"/>
                    <a:pt x="2505" y="2250"/>
                    <a:pt x="2383" y="1028"/>
                  </a:cubicBezTo>
                  <a:cubicBezTo>
                    <a:pt x="2327" y="445"/>
                    <a:pt x="1835" y="1"/>
                    <a:pt x="1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5768032" y="1569330"/>
              <a:ext cx="1069438" cy="309213"/>
            </a:xfrm>
            <a:custGeom>
              <a:rect b="b" l="l" r="r" t="t"/>
              <a:pathLst>
                <a:path extrusionOk="0" h="6507" w="22505">
                  <a:moveTo>
                    <a:pt x="20631" y="1"/>
                  </a:moveTo>
                  <a:cubicBezTo>
                    <a:pt x="20584" y="1"/>
                    <a:pt x="20536" y="3"/>
                    <a:pt x="20488" y="7"/>
                  </a:cubicBezTo>
                  <a:cubicBezTo>
                    <a:pt x="14399" y="618"/>
                    <a:pt x="8289" y="1657"/>
                    <a:pt x="2179" y="3123"/>
                  </a:cubicBezTo>
                  <a:cubicBezTo>
                    <a:pt x="1935" y="3184"/>
                    <a:pt x="1691" y="3245"/>
                    <a:pt x="1446" y="3306"/>
                  </a:cubicBezTo>
                  <a:cubicBezTo>
                    <a:pt x="611" y="3510"/>
                    <a:pt x="0" y="4386"/>
                    <a:pt x="102" y="5261"/>
                  </a:cubicBezTo>
                  <a:cubicBezTo>
                    <a:pt x="189" y="6011"/>
                    <a:pt x="753" y="6506"/>
                    <a:pt x="1450" y="6506"/>
                  </a:cubicBezTo>
                  <a:cubicBezTo>
                    <a:pt x="1568" y="6506"/>
                    <a:pt x="1689" y="6492"/>
                    <a:pt x="1813" y="6463"/>
                  </a:cubicBezTo>
                  <a:cubicBezTo>
                    <a:pt x="4277" y="5832"/>
                    <a:pt x="6762" y="5282"/>
                    <a:pt x="9246" y="4813"/>
                  </a:cubicBezTo>
                  <a:cubicBezTo>
                    <a:pt x="13075" y="4080"/>
                    <a:pt x="16924" y="3551"/>
                    <a:pt x="20773" y="3164"/>
                  </a:cubicBezTo>
                  <a:cubicBezTo>
                    <a:pt x="21853" y="3062"/>
                    <a:pt x="22504" y="1962"/>
                    <a:pt x="22097" y="985"/>
                  </a:cubicBezTo>
                  <a:cubicBezTo>
                    <a:pt x="21851" y="378"/>
                    <a:pt x="21269" y="1"/>
                    <a:pt x="20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5775778" y="2069478"/>
              <a:ext cx="3106572" cy="711850"/>
            </a:xfrm>
            <a:custGeom>
              <a:rect b="b" l="l" r="r" t="t"/>
              <a:pathLst>
                <a:path extrusionOk="0" h="14980" w="65374">
                  <a:moveTo>
                    <a:pt x="32687" y="1"/>
                  </a:moveTo>
                  <a:cubicBezTo>
                    <a:pt x="22046" y="1"/>
                    <a:pt x="11405" y="1274"/>
                    <a:pt x="876" y="3819"/>
                  </a:cubicBezTo>
                  <a:cubicBezTo>
                    <a:pt x="835" y="4308"/>
                    <a:pt x="795" y="4940"/>
                    <a:pt x="733" y="5632"/>
                  </a:cubicBezTo>
                  <a:cubicBezTo>
                    <a:pt x="509" y="8565"/>
                    <a:pt x="184" y="12821"/>
                    <a:pt x="0" y="14980"/>
                  </a:cubicBezTo>
                  <a:lnTo>
                    <a:pt x="65374" y="14980"/>
                  </a:lnTo>
                  <a:cubicBezTo>
                    <a:pt x="65150" y="12291"/>
                    <a:pt x="64702" y="6385"/>
                    <a:pt x="64498" y="3819"/>
                  </a:cubicBezTo>
                  <a:cubicBezTo>
                    <a:pt x="53969" y="1274"/>
                    <a:pt x="43328" y="1"/>
                    <a:pt x="32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5775778" y="2069478"/>
              <a:ext cx="3106572" cy="711850"/>
            </a:xfrm>
            <a:custGeom>
              <a:rect b="b" l="l" r="r" t="t"/>
              <a:pathLst>
                <a:path extrusionOk="0" h="14980" w="65374">
                  <a:moveTo>
                    <a:pt x="32687" y="1"/>
                  </a:moveTo>
                  <a:cubicBezTo>
                    <a:pt x="22046" y="1"/>
                    <a:pt x="11405" y="1274"/>
                    <a:pt x="876" y="3819"/>
                  </a:cubicBezTo>
                  <a:cubicBezTo>
                    <a:pt x="835" y="4308"/>
                    <a:pt x="795" y="4940"/>
                    <a:pt x="733" y="5632"/>
                  </a:cubicBezTo>
                  <a:cubicBezTo>
                    <a:pt x="509" y="8565"/>
                    <a:pt x="184" y="12821"/>
                    <a:pt x="0" y="14980"/>
                  </a:cubicBezTo>
                  <a:lnTo>
                    <a:pt x="65374" y="14980"/>
                  </a:lnTo>
                  <a:cubicBezTo>
                    <a:pt x="65150" y="12291"/>
                    <a:pt x="64702" y="6385"/>
                    <a:pt x="64498" y="3819"/>
                  </a:cubicBezTo>
                  <a:cubicBezTo>
                    <a:pt x="53969" y="1274"/>
                    <a:pt x="43328" y="1"/>
                    <a:pt x="32687" y="1"/>
                  </a:cubicBez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5775778" y="2190512"/>
              <a:ext cx="2497841" cy="590816"/>
            </a:xfrm>
            <a:custGeom>
              <a:rect b="b" l="l" r="r" t="t"/>
              <a:pathLst>
                <a:path extrusionOk="0" h="12433" w="52564">
                  <a:moveTo>
                    <a:pt x="29338" y="0"/>
                  </a:moveTo>
                  <a:cubicBezTo>
                    <a:pt x="19726" y="0"/>
                    <a:pt x="10163" y="1031"/>
                    <a:pt x="733" y="3085"/>
                  </a:cubicBezTo>
                  <a:cubicBezTo>
                    <a:pt x="509" y="6018"/>
                    <a:pt x="184" y="10274"/>
                    <a:pt x="0" y="12433"/>
                  </a:cubicBezTo>
                  <a:lnTo>
                    <a:pt x="52564" y="12433"/>
                  </a:lnTo>
                  <a:cubicBezTo>
                    <a:pt x="52116" y="9643"/>
                    <a:pt x="51261" y="4164"/>
                    <a:pt x="50874" y="1720"/>
                  </a:cubicBezTo>
                  <a:cubicBezTo>
                    <a:pt x="43691" y="573"/>
                    <a:pt x="36501" y="0"/>
                    <a:pt x="29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5719657" y="1993541"/>
              <a:ext cx="3218862" cy="334873"/>
            </a:xfrm>
            <a:custGeom>
              <a:rect b="b" l="l" r="r" t="t"/>
              <a:pathLst>
                <a:path extrusionOk="0" h="7047" w="67737">
                  <a:moveTo>
                    <a:pt x="33868" y="0"/>
                  </a:moveTo>
                  <a:cubicBezTo>
                    <a:pt x="23074" y="0"/>
                    <a:pt x="12199" y="1304"/>
                    <a:pt x="1446" y="3870"/>
                  </a:cubicBezTo>
                  <a:cubicBezTo>
                    <a:pt x="591" y="4094"/>
                    <a:pt x="0" y="4949"/>
                    <a:pt x="122" y="5804"/>
                  </a:cubicBezTo>
                  <a:cubicBezTo>
                    <a:pt x="243" y="6544"/>
                    <a:pt x="843" y="7037"/>
                    <a:pt x="1542" y="7037"/>
                  </a:cubicBezTo>
                  <a:cubicBezTo>
                    <a:pt x="1670" y="7037"/>
                    <a:pt x="1802" y="7020"/>
                    <a:pt x="1935" y="6986"/>
                  </a:cubicBezTo>
                  <a:cubicBezTo>
                    <a:pt x="12454" y="4440"/>
                    <a:pt x="23161" y="3167"/>
                    <a:pt x="33868" y="3167"/>
                  </a:cubicBezTo>
                  <a:cubicBezTo>
                    <a:pt x="44575" y="3167"/>
                    <a:pt x="55283" y="4440"/>
                    <a:pt x="65801" y="6986"/>
                  </a:cubicBezTo>
                  <a:cubicBezTo>
                    <a:pt x="65924" y="7026"/>
                    <a:pt x="66046" y="7047"/>
                    <a:pt x="66168" y="7047"/>
                  </a:cubicBezTo>
                  <a:cubicBezTo>
                    <a:pt x="66881" y="7047"/>
                    <a:pt x="67492" y="6538"/>
                    <a:pt x="67614" y="5804"/>
                  </a:cubicBezTo>
                  <a:cubicBezTo>
                    <a:pt x="67736" y="4949"/>
                    <a:pt x="67145" y="4094"/>
                    <a:pt x="66290" y="3870"/>
                  </a:cubicBezTo>
                  <a:cubicBezTo>
                    <a:pt x="55537" y="1304"/>
                    <a:pt x="44662" y="0"/>
                    <a:pt x="33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5746743" y="2575899"/>
              <a:ext cx="3164642" cy="582880"/>
            </a:xfrm>
            <a:custGeom>
              <a:rect b="b" l="l" r="r" t="t"/>
              <a:pathLst>
                <a:path extrusionOk="0" h="12266" w="66596">
                  <a:moveTo>
                    <a:pt x="33296" y="0"/>
                  </a:moveTo>
                  <a:cubicBezTo>
                    <a:pt x="22372" y="0"/>
                    <a:pt x="11446" y="1339"/>
                    <a:pt x="632" y="4017"/>
                  </a:cubicBezTo>
                  <a:cubicBezTo>
                    <a:pt x="591" y="4750"/>
                    <a:pt x="530" y="5484"/>
                    <a:pt x="469" y="6217"/>
                  </a:cubicBezTo>
                  <a:cubicBezTo>
                    <a:pt x="306" y="8213"/>
                    <a:pt x="143" y="10229"/>
                    <a:pt x="0" y="12265"/>
                  </a:cubicBezTo>
                  <a:lnTo>
                    <a:pt x="66596" y="12265"/>
                  </a:lnTo>
                  <a:cubicBezTo>
                    <a:pt x="66392" y="9475"/>
                    <a:pt x="66168" y="6726"/>
                    <a:pt x="65944" y="4017"/>
                  </a:cubicBezTo>
                  <a:cubicBezTo>
                    <a:pt x="55140" y="1339"/>
                    <a:pt x="44219" y="0"/>
                    <a:pt x="332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5746743" y="2575899"/>
              <a:ext cx="3164642" cy="582880"/>
            </a:xfrm>
            <a:custGeom>
              <a:rect b="b" l="l" r="r" t="t"/>
              <a:pathLst>
                <a:path extrusionOk="0" h="12266" w="66596">
                  <a:moveTo>
                    <a:pt x="33296" y="0"/>
                  </a:moveTo>
                  <a:cubicBezTo>
                    <a:pt x="22372" y="0"/>
                    <a:pt x="11446" y="1339"/>
                    <a:pt x="632" y="4017"/>
                  </a:cubicBezTo>
                  <a:cubicBezTo>
                    <a:pt x="591" y="4750"/>
                    <a:pt x="530" y="5484"/>
                    <a:pt x="469" y="6217"/>
                  </a:cubicBezTo>
                  <a:cubicBezTo>
                    <a:pt x="306" y="8213"/>
                    <a:pt x="143" y="10229"/>
                    <a:pt x="0" y="12265"/>
                  </a:cubicBezTo>
                  <a:lnTo>
                    <a:pt x="66596" y="12265"/>
                  </a:lnTo>
                  <a:cubicBezTo>
                    <a:pt x="66392" y="9475"/>
                    <a:pt x="66168" y="6726"/>
                    <a:pt x="65944" y="4017"/>
                  </a:cubicBezTo>
                  <a:cubicBezTo>
                    <a:pt x="55140" y="1339"/>
                    <a:pt x="44219" y="0"/>
                    <a:pt x="33296" y="0"/>
                  </a:cubicBez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5746743" y="2697170"/>
              <a:ext cx="2582047" cy="461609"/>
            </a:xfrm>
            <a:custGeom>
              <a:rect b="b" l="l" r="r" t="t"/>
              <a:pathLst>
                <a:path extrusionOk="0" h="9714" w="54336">
                  <a:moveTo>
                    <a:pt x="31624" y="0"/>
                  </a:moveTo>
                  <a:cubicBezTo>
                    <a:pt x="21135" y="0"/>
                    <a:pt x="10715" y="1225"/>
                    <a:pt x="469" y="3665"/>
                  </a:cubicBezTo>
                  <a:cubicBezTo>
                    <a:pt x="306" y="5661"/>
                    <a:pt x="143" y="7677"/>
                    <a:pt x="0" y="9713"/>
                  </a:cubicBezTo>
                  <a:lnTo>
                    <a:pt x="54336" y="9713"/>
                  </a:lnTo>
                  <a:cubicBezTo>
                    <a:pt x="53888" y="7005"/>
                    <a:pt x="53440" y="4337"/>
                    <a:pt x="53012" y="1689"/>
                  </a:cubicBezTo>
                  <a:cubicBezTo>
                    <a:pt x="45872" y="562"/>
                    <a:pt x="38732" y="0"/>
                    <a:pt x="31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5804812" y="2902266"/>
              <a:ext cx="180053" cy="297143"/>
            </a:xfrm>
            <a:custGeom>
              <a:rect b="b" l="l" r="r" t="t"/>
              <a:pathLst>
                <a:path extrusionOk="0" h="6253" w="3789">
                  <a:moveTo>
                    <a:pt x="1900" y="0"/>
                  </a:moveTo>
                  <a:cubicBezTo>
                    <a:pt x="1771" y="0"/>
                    <a:pt x="1639" y="13"/>
                    <a:pt x="1507" y="41"/>
                  </a:cubicBezTo>
                  <a:lnTo>
                    <a:pt x="1467" y="62"/>
                  </a:lnTo>
                  <a:cubicBezTo>
                    <a:pt x="611" y="245"/>
                    <a:pt x="0" y="998"/>
                    <a:pt x="0" y="1874"/>
                  </a:cubicBezTo>
                  <a:lnTo>
                    <a:pt x="0" y="6253"/>
                  </a:lnTo>
                  <a:lnTo>
                    <a:pt x="3788" y="6253"/>
                  </a:lnTo>
                  <a:cubicBezTo>
                    <a:pt x="3788" y="4786"/>
                    <a:pt x="3788" y="3320"/>
                    <a:pt x="3768" y="1854"/>
                  </a:cubicBezTo>
                  <a:cubicBezTo>
                    <a:pt x="3768" y="807"/>
                    <a:pt x="2904" y="0"/>
                    <a:pt x="1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6119347" y="2839872"/>
              <a:ext cx="182952" cy="358586"/>
            </a:xfrm>
            <a:custGeom>
              <a:rect b="b" l="l" r="r" t="t"/>
              <a:pathLst>
                <a:path extrusionOk="0" h="7546" w="3850">
                  <a:moveTo>
                    <a:pt x="1935" y="1"/>
                  </a:moveTo>
                  <a:cubicBezTo>
                    <a:pt x="1828" y="1"/>
                    <a:pt x="1719" y="10"/>
                    <a:pt x="1609" y="30"/>
                  </a:cubicBezTo>
                  <a:lnTo>
                    <a:pt x="1548" y="30"/>
                  </a:lnTo>
                  <a:cubicBezTo>
                    <a:pt x="652" y="193"/>
                    <a:pt x="0" y="988"/>
                    <a:pt x="0" y="1884"/>
                  </a:cubicBezTo>
                  <a:cubicBezTo>
                    <a:pt x="20" y="3778"/>
                    <a:pt x="41" y="5672"/>
                    <a:pt x="41" y="7545"/>
                  </a:cubicBezTo>
                  <a:lnTo>
                    <a:pt x="3849" y="7545"/>
                  </a:lnTo>
                  <a:cubicBezTo>
                    <a:pt x="3808" y="5651"/>
                    <a:pt x="3808" y="3737"/>
                    <a:pt x="3788" y="1843"/>
                  </a:cubicBezTo>
                  <a:cubicBezTo>
                    <a:pt x="3770" y="814"/>
                    <a:pt x="2923" y="1"/>
                    <a:pt x="1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6434833" y="2793113"/>
              <a:ext cx="182952" cy="405346"/>
            </a:xfrm>
            <a:custGeom>
              <a:rect b="b" l="l" r="r" t="t"/>
              <a:pathLst>
                <a:path extrusionOk="0" h="8530" w="3850">
                  <a:moveTo>
                    <a:pt x="1951" y="1"/>
                  </a:moveTo>
                  <a:cubicBezTo>
                    <a:pt x="1872" y="1"/>
                    <a:pt x="1792" y="6"/>
                    <a:pt x="1711" y="17"/>
                  </a:cubicBezTo>
                  <a:lnTo>
                    <a:pt x="1629" y="17"/>
                  </a:lnTo>
                  <a:cubicBezTo>
                    <a:pt x="693" y="139"/>
                    <a:pt x="0" y="953"/>
                    <a:pt x="0" y="1890"/>
                  </a:cubicBezTo>
                  <a:lnTo>
                    <a:pt x="61" y="8529"/>
                  </a:lnTo>
                  <a:cubicBezTo>
                    <a:pt x="1324" y="8529"/>
                    <a:pt x="2587" y="8509"/>
                    <a:pt x="3849" y="8509"/>
                  </a:cubicBezTo>
                  <a:lnTo>
                    <a:pt x="3788" y="1849"/>
                  </a:lnTo>
                  <a:cubicBezTo>
                    <a:pt x="3788" y="812"/>
                    <a:pt x="2949" y="1"/>
                    <a:pt x="1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6751268" y="2761702"/>
              <a:ext cx="182952" cy="435758"/>
            </a:xfrm>
            <a:custGeom>
              <a:rect b="b" l="l" r="r" t="t"/>
              <a:pathLst>
                <a:path extrusionOk="0" h="9170" w="3850">
                  <a:moveTo>
                    <a:pt x="1956" y="0"/>
                  </a:moveTo>
                  <a:cubicBezTo>
                    <a:pt x="1908" y="0"/>
                    <a:pt x="1861" y="2"/>
                    <a:pt x="1813" y="5"/>
                  </a:cubicBezTo>
                  <a:lnTo>
                    <a:pt x="1732" y="5"/>
                  </a:lnTo>
                  <a:cubicBezTo>
                    <a:pt x="754" y="87"/>
                    <a:pt x="1" y="902"/>
                    <a:pt x="21" y="1899"/>
                  </a:cubicBezTo>
                  <a:cubicBezTo>
                    <a:pt x="42" y="4323"/>
                    <a:pt x="42" y="6746"/>
                    <a:pt x="62" y="9170"/>
                  </a:cubicBezTo>
                  <a:lnTo>
                    <a:pt x="3850" y="9170"/>
                  </a:lnTo>
                  <a:cubicBezTo>
                    <a:pt x="3850" y="6726"/>
                    <a:pt x="3830" y="4303"/>
                    <a:pt x="3830" y="1859"/>
                  </a:cubicBezTo>
                  <a:cubicBezTo>
                    <a:pt x="3810" y="827"/>
                    <a:pt x="2972" y="0"/>
                    <a:pt x="19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7069700" y="2746448"/>
              <a:ext cx="181004" cy="451012"/>
            </a:xfrm>
            <a:custGeom>
              <a:rect b="b" l="l" r="r" t="t"/>
              <a:pathLst>
                <a:path extrusionOk="0" h="9491" w="3809">
                  <a:moveTo>
                    <a:pt x="1932" y="0"/>
                  </a:moveTo>
                  <a:cubicBezTo>
                    <a:pt x="1919" y="0"/>
                    <a:pt x="1907" y="0"/>
                    <a:pt x="1894" y="1"/>
                  </a:cubicBezTo>
                  <a:lnTo>
                    <a:pt x="1813" y="1"/>
                  </a:lnTo>
                  <a:cubicBezTo>
                    <a:pt x="794" y="41"/>
                    <a:pt x="0" y="856"/>
                    <a:pt x="0" y="1874"/>
                  </a:cubicBezTo>
                  <a:cubicBezTo>
                    <a:pt x="0" y="4420"/>
                    <a:pt x="20" y="6945"/>
                    <a:pt x="20" y="9491"/>
                  </a:cubicBezTo>
                  <a:lnTo>
                    <a:pt x="3808" y="9491"/>
                  </a:lnTo>
                  <a:lnTo>
                    <a:pt x="3808" y="1854"/>
                  </a:lnTo>
                  <a:cubicBezTo>
                    <a:pt x="3808" y="828"/>
                    <a:pt x="2973" y="0"/>
                    <a:pt x="19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7387133" y="2746448"/>
              <a:ext cx="181954" cy="451012"/>
            </a:xfrm>
            <a:custGeom>
              <a:rect b="b" l="l" r="r" t="t"/>
              <a:pathLst>
                <a:path extrusionOk="0" h="9491" w="3829">
                  <a:moveTo>
                    <a:pt x="1877" y="0"/>
                  </a:moveTo>
                  <a:cubicBezTo>
                    <a:pt x="855" y="0"/>
                    <a:pt x="20" y="828"/>
                    <a:pt x="20" y="1874"/>
                  </a:cubicBezTo>
                  <a:lnTo>
                    <a:pt x="0" y="9491"/>
                  </a:lnTo>
                  <a:lnTo>
                    <a:pt x="3788" y="9491"/>
                  </a:lnTo>
                  <a:cubicBezTo>
                    <a:pt x="3808" y="6945"/>
                    <a:pt x="3808" y="4420"/>
                    <a:pt x="3829" y="1874"/>
                  </a:cubicBezTo>
                  <a:cubicBezTo>
                    <a:pt x="3829" y="856"/>
                    <a:pt x="3014" y="41"/>
                    <a:pt x="2016" y="1"/>
                  </a:cubicBezTo>
                  <a:lnTo>
                    <a:pt x="1914" y="1"/>
                  </a:lnTo>
                  <a:cubicBezTo>
                    <a:pt x="1902" y="0"/>
                    <a:pt x="1890" y="0"/>
                    <a:pt x="1877" y="0"/>
                  </a:cubicBezTo>
                  <a:close/>
                </a:path>
              </a:pathLst>
            </a:custGeom>
            <a:solidFill>
              <a:srgbClr val="4D22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7703569" y="2761797"/>
              <a:ext cx="183950" cy="435663"/>
            </a:xfrm>
            <a:custGeom>
              <a:rect b="b" l="l" r="r" t="t"/>
              <a:pathLst>
                <a:path extrusionOk="0" h="9168" w="3871">
                  <a:moveTo>
                    <a:pt x="1928" y="0"/>
                  </a:moveTo>
                  <a:cubicBezTo>
                    <a:pt x="916" y="0"/>
                    <a:pt x="61" y="815"/>
                    <a:pt x="41" y="1857"/>
                  </a:cubicBezTo>
                  <a:cubicBezTo>
                    <a:pt x="41" y="4301"/>
                    <a:pt x="21" y="6724"/>
                    <a:pt x="1" y="9168"/>
                  </a:cubicBezTo>
                  <a:lnTo>
                    <a:pt x="3789" y="9168"/>
                  </a:lnTo>
                  <a:cubicBezTo>
                    <a:pt x="3809" y="6744"/>
                    <a:pt x="3829" y="4321"/>
                    <a:pt x="3850" y="1897"/>
                  </a:cubicBezTo>
                  <a:cubicBezTo>
                    <a:pt x="3870" y="900"/>
                    <a:pt x="3096" y="85"/>
                    <a:pt x="2119" y="24"/>
                  </a:cubicBezTo>
                  <a:cubicBezTo>
                    <a:pt x="2098" y="24"/>
                    <a:pt x="2078" y="3"/>
                    <a:pt x="2037" y="3"/>
                  </a:cubicBezTo>
                  <a:cubicBezTo>
                    <a:pt x="2001" y="1"/>
                    <a:pt x="1964" y="0"/>
                    <a:pt x="1928" y="0"/>
                  </a:cubicBezTo>
                  <a:close/>
                </a:path>
              </a:pathLst>
            </a:custGeom>
            <a:solidFill>
              <a:srgbClr val="4D22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8020052" y="2793113"/>
              <a:ext cx="183902" cy="404348"/>
            </a:xfrm>
            <a:custGeom>
              <a:rect b="b" l="l" r="r" t="t"/>
              <a:pathLst>
                <a:path extrusionOk="0" h="8509" w="3870">
                  <a:moveTo>
                    <a:pt x="1919" y="1"/>
                  </a:moveTo>
                  <a:cubicBezTo>
                    <a:pt x="921" y="1"/>
                    <a:pt x="80" y="812"/>
                    <a:pt x="61" y="1849"/>
                  </a:cubicBezTo>
                  <a:lnTo>
                    <a:pt x="0" y="8509"/>
                  </a:lnTo>
                  <a:lnTo>
                    <a:pt x="3788" y="8509"/>
                  </a:lnTo>
                  <a:cubicBezTo>
                    <a:pt x="3808" y="6309"/>
                    <a:pt x="3829" y="4090"/>
                    <a:pt x="3870" y="1890"/>
                  </a:cubicBezTo>
                  <a:cubicBezTo>
                    <a:pt x="3870" y="953"/>
                    <a:pt x="3177" y="139"/>
                    <a:pt x="2220" y="17"/>
                  </a:cubicBezTo>
                  <a:lnTo>
                    <a:pt x="2159" y="17"/>
                  </a:lnTo>
                  <a:cubicBezTo>
                    <a:pt x="2078" y="6"/>
                    <a:pt x="1998" y="1"/>
                    <a:pt x="1919" y="1"/>
                  </a:cubicBezTo>
                  <a:close/>
                </a:path>
              </a:pathLst>
            </a:custGeom>
            <a:solidFill>
              <a:srgbClr val="4D22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8336488" y="2839872"/>
              <a:ext cx="182952" cy="358586"/>
            </a:xfrm>
            <a:custGeom>
              <a:rect b="b" l="l" r="r" t="t"/>
              <a:pathLst>
                <a:path extrusionOk="0" h="7546" w="3850">
                  <a:moveTo>
                    <a:pt x="1910" y="1"/>
                  </a:moveTo>
                  <a:cubicBezTo>
                    <a:pt x="910" y="1"/>
                    <a:pt x="80" y="814"/>
                    <a:pt x="62" y="1843"/>
                  </a:cubicBezTo>
                  <a:cubicBezTo>
                    <a:pt x="41" y="3737"/>
                    <a:pt x="21" y="5651"/>
                    <a:pt x="1" y="7545"/>
                  </a:cubicBezTo>
                  <a:lnTo>
                    <a:pt x="3789" y="7545"/>
                  </a:lnTo>
                  <a:cubicBezTo>
                    <a:pt x="3809" y="5672"/>
                    <a:pt x="3829" y="3778"/>
                    <a:pt x="3850" y="1884"/>
                  </a:cubicBezTo>
                  <a:cubicBezTo>
                    <a:pt x="3850" y="988"/>
                    <a:pt x="3198" y="193"/>
                    <a:pt x="2302" y="30"/>
                  </a:cubicBezTo>
                  <a:lnTo>
                    <a:pt x="2241" y="30"/>
                  </a:lnTo>
                  <a:cubicBezTo>
                    <a:pt x="2129" y="10"/>
                    <a:pt x="2019" y="1"/>
                    <a:pt x="19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8652971" y="2902266"/>
              <a:ext cx="180053" cy="297143"/>
            </a:xfrm>
            <a:custGeom>
              <a:rect b="b" l="l" r="r" t="t"/>
              <a:pathLst>
                <a:path extrusionOk="0" h="6253" w="3789">
                  <a:moveTo>
                    <a:pt x="1909" y="0"/>
                  </a:moveTo>
                  <a:cubicBezTo>
                    <a:pt x="905" y="0"/>
                    <a:pt x="41" y="807"/>
                    <a:pt x="41" y="1854"/>
                  </a:cubicBezTo>
                  <a:cubicBezTo>
                    <a:pt x="21" y="3320"/>
                    <a:pt x="21" y="4786"/>
                    <a:pt x="0" y="6253"/>
                  </a:cubicBezTo>
                  <a:lnTo>
                    <a:pt x="3788" y="6253"/>
                  </a:lnTo>
                  <a:lnTo>
                    <a:pt x="3788" y="1874"/>
                  </a:lnTo>
                  <a:cubicBezTo>
                    <a:pt x="3788" y="998"/>
                    <a:pt x="3198" y="245"/>
                    <a:pt x="2342" y="62"/>
                  </a:cubicBezTo>
                  <a:lnTo>
                    <a:pt x="2302" y="41"/>
                  </a:lnTo>
                  <a:cubicBezTo>
                    <a:pt x="2169" y="13"/>
                    <a:pt x="2038" y="0"/>
                    <a:pt x="1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5804812" y="2424833"/>
              <a:ext cx="180053" cy="259744"/>
            </a:xfrm>
            <a:custGeom>
              <a:rect b="b" l="l" r="r" t="t"/>
              <a:pathLst>
                <a:path extrusionOk="0" h="5466" w="3789">
                  <a:moveTo>
                    <a:pt x="1925" y="1"/>
                  </a:moveTo>
                  <a:cubicBezTo>
                    <a:pt x="1788" y="1"/>
                    <a:pt x="1648" y="16"/>
                    <a:pt x="1507" y="48"/>
                  </a:cubicBezTo>
                  <a:lnTo>
                    <a:pt x="1467" y="48"/>
                  </a:lnTo>
                  <a:cubicBezTo>
                    <a:pt x="611" y="231"/>
                    <a:pt x="0" y="1005"/>
                    <a:pt x="0" y="1860"/>
                  </a:cubicBezTo>
                  <a:lnTo>
                    <a:pt x="0" y="5445"/>
                  </a:lnTo>
                  <a:lnTo>
                    <a:pt x="3788" y="5445"/>
                  </a:lnTo>
                  <a:lnTo>
                    <a:pt x="3768" y="1860"/>
                  </a:lnTo>
                  <a:cubicBezTo>
                    <a:pt x="3768" y="805"/>
                    <a:pt x="2919" y="1"/>
                    <a:pt x="1925" y="1"/>
                  </a:cubicBezTo>
                  <a:close/>
                  <a:moveTo>
                    <a:pt x="3788" y="5445"/>
                  </a:moveTo>
                  <a:lnTo>
                    <a:pt x="3788" y="5465"/>
                  </a:lnTo>
                  <a:lnTo>
                    <a:pt x="3788" y="54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6118349" y="2362059"/>
              <a:ext cx="182952" cy="322518"/>
            </a:xfrm>
            <a:custGeom>
              <a:rect b="b" l="l" r="r" t="t"/>
              <a:pathLst>
                <a:path extrusionOk="0" h="6787" w="3850">
                  <a:moveTo>
                    <a:pt x="1934" y="0"/>
                  </a:moveTo>
                  <a:cubicBezTo>
                    <a:pt x="1833" y="0"/>
                    <a:pt x="1732" y="8"/>
                    <a:pt x="1630" y="25"/>
                  </a:cubicBezTo>
                  <a:cubicBezTo>
                    <a:pt x="1610" y="25"/>
                    <a:pt x="1589" y="45"/>
                    <a:pt x="1569" y="45"/>
                  </a:cubicBezTo>
                  <a:cubicBezTo>
                    <a:pt x="673" y="188"/>
                    <a:pt x="1" y="982"/>
                    <a:pt x="21" y="1898"/>
                  </a:cubicBezTo>
                  <a:cubicBezTo>
                    <a:pt x="41" y="3528"/>
                    <a:pt x="41" y="5137"/>
                    <a:pt x="62" y="6786"/>
                  </a:cubicBezTo>
                  <a:lnTo>
                    <a:pt x="3850" y="6786"/>
                  </a:lnTo>
                  <a:cubicBezTo>
                    <a:pt x="3829" y="5137"/>
                    <a:pt x="3829" y="3487"/>
                    <a:pt x="3809" y="1858"/>
                  </a:cubicBezTo>
                  <a:cubicBezTo>
                    <a:pt x="3791" y="803"/>
                    <a:pt x="2931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434833" y="2315252"/>
              <a:ext cx="182952" cy="327698"/>
            </a:xfrm>
            <a:custGeom>
              <a:rect b="b" l="l" r="r" t="t"/>
              <a:pathLst>
                <a:path extrusionOk="0" h="6896" w="3850">
                  <a:moveTo>
                    <a:pt x="1920" y="0"/>
                  </a:moveTo>
                  <a:cubicBezTo>
                    <a:pt x="1851" y="0"/>
                    <a:pt x="1781" y="4"/>
                    <a:pt x="1711" y="12"/>
                  </a:cubicBezTo>
                  <a:cubicBezTo>
                    <a:pt x="1691" y="12"/>
                    <a:pt x="1670" y="12"/>
                    <a:pt x="1629" y="32"/>
                  </a:cubicBezTo>
                  <a:cubicBezTo>
                    <a:pt x="693" y="154"/>
                    <a:pt x="0" y="949"/>
                    <a:pt x="0" y="1906"/>
                  </a:cubicBezTo>
                  <a:lnTo>
                    <a:pt x="61" y="6895"/>
                  </a:lnTo>
                  <a:lnTo>
                    <a:pt x="3849" y="6895"/>
                  </a:lnTo>
                  <a:cubicBezTo>
                    <a:pt x="3829" y="5205"/>
                    <a:pt x="3809" y="3535"/>
                    <a:pt x="3809" y="1845"/>
                  </a:cubicBezTo>
                  <a:cubicBezTo>
                    <a:pt x="3790" y="816"/>
                    <a:pt x="2932" y="0"/>
                    <a:pt x="19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6751268" y="2284554"/>
              <a:ext cx="182952" cy="358396"/>
            </a:xfrm>
            <a:custGeom>
              <a:rect b="b" l="l" r="r" t="t"/>
              <a:pathLst>
                <a:path extrusionOk="0" h="7542" w="3850">
                  <a:moveTo>
                    <a:pt x="1956" y="1"/>
                  </a:moveTo>
                  <a:cubicBezTo>
                    <a:pt x="1909" y="1"/>
                    <a:pt x="1861" y="3"/>
                    <a:pt x="1813" y="6"/>
                  </a:cubicBezTo>
                  <a:lnTo>
                    <a:pt x="1732" y="6"/>
                  </a:lnTo>
                  <a:cubicBezTo>
                    <a:pt x="754" y="67"/>
                    <a:pt x="1" y="902"/>
                    <a:pt x="21" y="1880"/>
                  </a:cubicBezTo>
                  <a:cubicBezTo>
                    <a:pt x="21" y="3774"/>
                    <a:pt x="42" y="5647"/>
                    <a:pt x="62" y="7541"/>
                  </a:cubicBezTo>
                  <a:lnTo>
                    <a:pt x="3850" y="7541"/>
                  </a:lnTo>
                  <a:lnTo>
                    <a:pt x="3830" y="1839"/>
                  </a:lnTo>
                  <a:cubicBezTo>
                    <a:pt x="3810" y="827"/>
                    <a:pt x="2972" y="1"/>
                    <a:pt x="19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7069700" y="2268349"/>
              <a:ext cx="181004" cy="374600"/>
            </a:xfrm>
            <a:custGeom>
              <a:rect b="b" l="l" r="r" t="t"/>
              <a:pathLst>
                <a:path extrusionOk="0" h="7883" w="3809">
                  <a:moveTo>
                    <a:pt x="1952" y="1"/>
                  </a:moveTo>
                  <a:cubicBezTo>
                    <a:pt x="1939" y="1"/>
                    <a:pt x="1927" y="1"/>
                    <a:pt x="1914" y="1"/>
                  </a:cubicBezTo>
                  <a:cubicBezTo>
                    <a:pt x="1874" y="1"/>
                    <a:pt x="1853" y="21"/>
                    <a:pt x="1813" y="21"/>
                  </a:cubicBezTo>
                  <a:cubicBezTo>
                    <a:pt x="815" y="42"/>
                    <a:pt x="0" y="877"/>
                    <a:pt x="0" y="1875"/>
                  </a:cubicBezTo>
                  <a:cubicBezTo>
                    <a:pt x="0" y="3870"/>
                    <a:pt x="20" y="5887"/>
                    <a:pt x="20" y="7882"/>
                  </a:cubicBezTo>
                  <a:lnTo>
                    <a:pt x="3808" y="7882"/>
                  </a:lnTo>
                  <a:cubicBezTo>
                    <a:pt x="3808" y="5887"/>
                    <a:pt x="3808" y="3870"/>
                    <a:pt x="3808" y="1875"/>
                  </a:cubicBezTo>
                  <a:cubicBezTo>
                    <a:pt x="3808" y="828"/>
                    <a:pt x="2973" y="1"/>
                    <a:pt x="1952" y="1"/>
                  </a:cubicBezTo>
                  <a:close/>
                </a:path>
              </a:pathLst>
            </a:custGeom>
            <a:solidFill>
              <a:srgbClr val="4D22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7388084" y="2269252"/>
              <a:ext cx="181004" cy="373697"/>
            </a:xfrm>
            <a:custGeom>
              <a:rect b="b" l="l" r="r" t="t"/>
              <a:pathLst>
                <a:path extrusionOk="0" h="7864" w="3809">
                  <a:moveTo>
                    <a:pt x="1823" y="1"/>
                  </a:moveTo>
                  <a:cubicBezTo>
                    <a:pt x="817" y="1"/>
                    <a:pt x="0" y="841"/>
                    <a:pt x="0" y="1856"/>
                  </a:cubicBezTo>
                  <a:cubicBezTo>
                    <a:pt x="0" y="3851"/>
                    <a:pt x="0" y="5868"/>
                    <a:pt x="0" y="7863"/>
                  </a:cubicBezTo>
                  <a:lnTo>
                    <a:pt x="3788" y="7863"/>
                  </a:lnTo>
                  <a:cubicBezTo>
                    <a:pt x="3788" y="5868"/>
                    <a:pt x="3788" y="3872"/>
                    <a:pt x="3809" y="1856"/>
                  </a:cubicBezTo>
                  <a:cubicBezTo>
                    <a:pt x="3809" y="858"/>
                    <a:pt x="2994" y="23"/>
                    <a:pt x="1996" y="2"/>
                  </a:cubicBezTo>
                  <a:lnTo>
                    <a:pt x="1894" y="2"/>
                  </a:lnTo>
                  <a:cubicBezTo>
                    <a:pt x="1871" y="1"/>
                    <a:pt x="1847" y="1"/>
                    <a:pt x="1823" y="1"/>
                  </a:cubicBezTo>
                  <a:close/>
                </a:path>
              </a:pathLst>
            </a:custGeom>
            <a:solidFill>
              <a:srgbClr val="4D22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7704519" y="2284554"/>
              <a:ext cx="183000" cy="358396"/>
            </a:xfrm>
            <a:custGeom>
              <a:rect b="b" l="l" r="r" t="t"/>
              <a:pathLst>
                <a:path extrusionOk="0" h="7542" w="3851">
                  <a:moveTo>
                    <a:pt x="1877" y="1"/>
                  </a:moveTo>
                  <a:cubicBezTo>
                    <a:pt x="879" y="1"/>
                    <a:pt x="41" y="827"/>
                    <a:pt x="21" y="1839"/>
                  </a:cubicBezTo>
                  <a:lnTo>
                    <a:pt x="1" y="7541"/>
                  </a:lnTo>
                  <a:lnTo>
                    <a:pt x="3789" y="7541"/>
                  </a:lnTo>
                  <a:cubicBezTo>
                    <a:pt x="3809" y="5647"/>
                    <a:pt x="3809" y="3774"/>
                    <a:pt x="3830" y="1880"/>
                  </a:cubicBezTo>
                  <a:cubicBezTo>
                    <a:pt x="3850" y="902"/>
                    <a:pt x="3076" y="88"/>
                    <a:pt x="2099" y="6"/>
                  </a:cubicBezTo>
                  <a:lnTo>
                    <a:pt x="2017" y="6"/>
                  </a:lnTo>
                  <a:cubicBezTo>
                    <a:pt x="1970" y="3"/>
                    <a:pt x="1924" y="1"/>
                    <a:pt x="1877" y="1"/>
                  </a:cubicBezTo>
                  <a:close/>
                </a:path>
              </a:pathLst>
            </a:custGeom>
            <a:solidFill>
              <a:srgbClr val="4D22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8021003" y="2315252"/>
              <a:ext cx="182952" cy="327698"/>
            </a:xfrm>
            <a:custGeom>
              <a:rect b="b" l="l" r="r" t="t"/>
              <a:pathLst>
                <a:path extrusionOk="0" h="6896" w="3850">
                  <a:moveTo>
                    <a:pt x="1929" y="0"/>
                  </a:moveTo>
                  <a:cubicBezTo>
                    <a:pt x="918" y="0"/>
                    <a:pt x="60" y="816"/>
                    <a:pt x="41" y="1845"/>
                  </a:cubicBezTo>
                  <a:cubicBezTo>
                    <a:pt x="21" y="3535"/>
                    <a:pt x="21" y="5205"/>
                    <a:pt x="0" y="6895"/>
                  </a:cubicBezTo>
                  <a:lnTo>
                    <a:pt x="3788" y="6895"/>
                  </a:lnTo>
                  <a:cubicBezTo>
                    <a:pt x="3809" y="5225"/>
                    <a:pt x="3829" y="3556"/>
                    <a:pt x="3850" y="1906"/>
                  </a:cubicBezTo>
                  <a:cubicBezTo>
                    <a:pt x="3850" y="949"/>
                    <a:pt x="3157" y="154"/>
                    <a:pt x="2200" y="32"/>
                  </a:cubicBezTo>
                  <a:cubicBezTo>
                    <a:pt x="2180" y="32"/>
                    <a:pt x="2159" y="32"/>
                    <a:pt x="2139" y="12"/>
                  </a:cubicBezTo>
                  <a:cubicBezTo>
                    <a:pt x="2068" y="4"/>
                    <a:pt x="1999" y="0"/>
                    <a:pt x="1929" y="0"/>
                  </a:cubicBezTo>
                  <a:close/>
                </a:path>
              </a:pathLst>
            </a:custGeom>
            <a:solidFill>
              <a:srgbClr val="4D22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8336488" y="2362059"/>
              <a:ext cx="182952" cy="322518"/>
            </a:xfrm>
            <a:custGeom>
              <a:rect b="b" l="l" r="r" t="t"/>
              <a:pathLst>
                <a:path extrusionOk="0" h="6787" w="3850">
                  <a:moveTo>
                    <a:pt x="1933" y="0"/>
                  </a:moveTo>
                  <a:cubicBezTo>
                    <a:pt x="923" y="0"/>
                    <a:pt x="80" y="803"/>
                    <a:pt x="62" y="1858"/>
                  </a:cubicBezTo>
                  <a:cubicBezTo>
                    <a:pt x="41" y="3487"/>
                    <a:pt x="21" y="5137"/>
                    <a:pt x="1" y="6786"/>
                  </a:cubicBezTo>
                  <a:lnTo>
                    <a:pt x="3809" y="6786"/>
                  </a:lnTo>
                  <a:cubicBezTo>
                    <a:pt x="3809" y="5157"/>
                    <a:pt x="3829" y="3528"/>
                    <a:pt x="3850" y="1898"/>
                  </a:cubicBezTo>
                  <a:cubicBezTo>
                    <a:pt x="3850" y="982"/>
                    <a:pt x="3198" y="188"/>
                    <a:pt x="2302" y="45"/>
                  </a:cubicBezTo>
                  <a:cubicBezTo>
                    <a:pt x="2282" y="45"/>
                    <a:pt x="2261" y="25"/>
                    <a:pt x="2241" y="25"/>
                  </a:cubicBezTo>
                  <a:cubicBezTo>
                    <a:pt x="2137" y="8"/>
                    <a:pt x="2034" y="0"/>
                    <a:pt x="19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8652971" y="2424833"/>
              <a:ext cx="180053" cy="259744"/>
            </a:xfrm>
            <a:custGeom>
              <a:rect b="b" l="l" r="r" t="t"/>
              <a:pathLst>
                <a:path extrusionOk="0" h="5466" w="3789">
                  <a:moveTo>
                    <a:pt x="1884" y="1"/>
                  </a:moveTo>
                  <a:cubicBezTo>
                    <a:pt x="890" y="1"/>
                    <a:pt x="41" y="805"/>
                    <a:pt x="41" y="1860"/>
                  </a:cubicBezTo>
                  <a:lnTo>
                    <a:pt x="0" y="5465"/>
                  </a:lnTo>
                  <a:lnTo>
                    <a:pt x="3788" y="5465"/>
                  </a:lnTo>
                  <a:lnTo>
                    <a:pt x="3788" y="1881"/>
                  </a:lnTo>
                  <a:cubicBezTo>
                    <a:pt x="3788" y="1005"/>
                    <a:pt x="3198" y="252"/>
                    <a:pt x="2342" y="48"/>
                  </a:cubicBezTo>
                  <a:lnTo>
                    <a:pt x="2302" y="48"/>
                  </a:lnTo>
                  <a:cubicBezTo>
                    <a:pt x="2161" y="16"/>
                    <a:pt x="2021" y="1"/>
                    <a:pt x="18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5676081" y="2495780"/>
              <a:ext cx="3305966" cy="352693"/>
            </a:xfrm>
            <a:custGeom>
              <a:rect b="b" l="l" r="r" t="t"/>
              <a:pathLst>
                <a:path extrusionOk="0" h="7422" w="69570">
                  <a:moveTo>
                    <a:pt x="34785" y="1"/>
                  </a:moveTo>
                  <a:cubicBezTo>
                    <a:pt x="23686" y="1"/>
                    <a:pt x="12525" y="1365"/>
                    <a:pt x="1487" y="4094"/>
                  </a:cubicBezTo>
                  <a:cubicBezTo>
                    <a:pt x="612" y="4298"/>
                    <a:pt x="1" y="5214"/>
                    <a:pt x="143" y="6111"/>
                  </a:cubicBezTo>
                  <a:cubicBezTo>
                    <a:pt x="247" y="6892"/>
                    <a:pt x="870" y="7422"/>
                    <a:pt x="1607" y="7422"/>
                  </a:cubicBezTo>
                  <a:cubicBezTo>
                    <a:pt x="1734" y="7422"/>
                    <a:pt x="1865" y="7406"/>
                    <a:pt x="1996" y="7373"/>
                  </a:cubicBezTo>
                  <a:cubicBezTo>
                    <a:pt x="12800" y="4685"/>
                    <a:pt x="23793" y="3341"/>
                    <a:pt x="34785" y="3341"/>
                  </a:cubicBezTo>
                  <a:cubicBezTo>
                    <a:pt x="45777" y="3341"/>
                    <a:pt x="56770" y="4685"/>
                    <a:pt x="67574" y="7373"/>
                  </a:cubicBezTo>
                  <a:cubicBezTo>
                    <a:pt x="67696" y="7394"/>
                    <a:pt x="67838" y="7414"/>
                    <a:pt x="67961" y="7414"/>
                  </a:cubicBezTo>
                  <a:cubicBezTo>
                    <a:pt x="68694" y="7414"/>
                    <a:pt x="69305" y="6884"/>
                    <a:pt x="69427" y="6111"/>
                  </a:cubicBezTo>
                  <a:cubicBezTo>
                    <a:pt x="69570" y="5214"/>
                    <a:pt x="68959" y="4298"/>
                    <a:pt x="68062" y="4094"/>
                  </a:cubicBezTo>
                  <a:cubicBezTo>
                    <a:pt x="57045" y="1365"/>
                    <a:pt x="45864" y="1"/>
                    <a:pt x="34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4064725" y="3025153"/>
              <a:ext cx="7794516" cy="2467904"/>
            </a:xfrm>
            <a:custGeom>
              <a:rect b="b" l="l" r="r" t="t"/>
              <a:pathLst>
                <a:path extrusionOk="0" h="51934" w="164026">
                  <a:moveTo>
                    <a:pt x="82013" y="1"/>
                  </a:moveTo>
                  <a:cubicBezTo>
                    <a:pt x="36720" y="1"/>
                    <a:pt x="1" y="11630"/>
                    <a:pt x="1" y="25967"/>
                  </a:cubicBezTo>
                  <a:cubicBezTo>
                    <a:pt x="1" y="40304"/>
                    <a:pt x="36720" y="51933"/>
                    <a:pt x="82013" y="51933"/>
                  </a:cubicBezTo>
                  <a:cubicBezTo>
                    <a:pt x="127306" y="51933"/>
                    <a:pt x="164026" y="40304"/>
                    <a:pt x="164026" y="25967"/>
                  </a:cubicBezTo>
                  <a:cubicBezTo>
                    <a:pt x="164026" y="11630"/>
                    <a:pt x="127306" y="1"/>
                    <a:pt x="82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4060876" y="3094865"/>
              <a:ext cx="7794516" cy="2467856"/>
            </a:xfrm>
            <a:custGeom>
              <a:rect b="b" l="l" r="r" t="t"/>
              <a:pathLst>
                <a:path extrusionOk="0" h="51933" w="164026">
                  <a:moveTo>
                    <a:pt x="82013" y="0"/>
                  </a:moveTo>
                  <a:cubicBezTo>
                    <a:pt x="36720" y="0"/>
                    <a:pt x="0" y="11629"/>
                    <a:pt x="0" y="25966"/>
                  </a:cubicBezTo>
                  <a:cubicBezTo>
                    <a:pt x="0" y="40324"/>
                    <a:pt x="36720" y="51932"/>
                    <a:pt x="82013" y="51932"/>
                  </a:cubicBezTo>
                  <a:cubicBezTo>
                    <a:pt x="127306" y="51932"/>
                    <a:pt x="164025" y="40324"/>
                    <a:pt x="164025" y="25966"/>
                  </a:cubicBezTo>
                  <a:cubicBezTo>
                    <a:pt x="164025" y="11629"/>
                    <a:pt x="127306" y="0"/>
                    <a:pt x="82013" y="0"/>
                  </a:cubicBez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759804" y="3025153"/>
              <a:ext cx="7795466" cy="2467904"/>
            </a:xfrm>
            <a:custGeom>
              <a:rect b="b" l="l" r="r" t="t"/>
              <a:pathLst>
                <a:path extrusionOk="0" h="51934" w="164046">
                  <a:moveTo>
                    <a:pt x="82013" y="1"/>
                  </a:moveTo>
                  <a:cubicBezTo>
                    <a:pt x="36719" y="1"/>
                    <a:pt x="0" y="11630"/>
                    <a:pt x="0" y="25967"/>
                  </a:cubicBezTo>
                  <a:cubicBezTo>
                    <a:pt x="0" y="40304"/>
                    <a:pt x="36719" y="51933"/>
                    <a:pt x="82013" y="51933"/>
                  </a:cubicBezTo>
                  <a:cubicBezTo>
                    <a:pt x="127326" y="51933"/>
                    <a:pt x="164045" y="40304"/>
                    <a:pt x="164045" y="25967"/>
                  </a:cubicBezTo>
                  <a:cubicBezTo>
                    <a:pt x="164045" y="11630"/>
                    <a:pt x="127326" y="1"/>
                    <a:pt x="82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850757" y="3094865"/>
              <a:ext cx="7795466" cy="2467856"/>
            </a:xfrm>
            <a:custGeom>
              <a:rect b="b" l="l" r="r" t="t"/>
              <a:pathLst>
                <a:path extrusionOk="0" h="51933" w="164046">
                  <a:moveTo>
                    <a:pt x="82033" y="0"/>
                  </a:moveTo>
                  <a:cubicBezTo>
                    <a:pt x="36720" y="0"/>
                    <a:pt x="1" y="11629"/>
                    <a:pt x="1" y="25966"/>
                  </a:cubicBezTo>
                  <a:cubicBezTo>
                    <a:pt x="1" y="40324"/>
                    <a:pt x="36720" y="51932"/>
                    <a:pt x="82033" y="51932"/>
                  </a:cubicBezTo>
                  <a:cubicBezTo>
                    <a:pt x="127326" y="51932"/>
                    <a:pt x="164046" y="40324"/>
                    <a:pt x="164046" y="25966"/>
                  </a:cubicBezTo>
                  <a:cubicBezTo>
                    <a:pt x="164046" y="11629"/>
                    <a:pt x="127326" y="0"/>
                    <a:pt x="82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50757" y="3094865"/>
              <a:ext cx="7795466" cy="2467856"/>
            </a:xfrm>
            <a:custGeom>
              <a:rect b="b" l="l" r="r" t="t"/>
              <a:pathLst>
                <a:path extrusionOk="0" h="51933" w="164046">
                  <a:moveTo>
                    <a:pt x="82033" y="0"/>
                  </a:moveTo>
                  <a:cubicBezTo>
                    <a:pt x="36720" y="0"/>
                    <a:pt x="1" y="11629"/>
                    <a:pt x="1" y="25966"/>
                  </a:cubicBezTo>
                  <a:cubicBezTo>
                    <a:pt x="1" y="40324"/>
                    <a:pt x="36720" y="51932"/>
                    <a:pt x="82033" y="51932"/>
                  </a:cubicBezTo>
                  <a:cubicBezTo>
                    <a:pt x="127326" y="51932"/>
                    <a:pt x="164046" y="40324"/>
                    <a:pt x="164046" y="25966"/>
                  </a:cubicBezTo>
                  <a:cubicBezTo>
                    <a:pt x="164046" y="11629"/>
                    <a:pt x="127326" y="0"/>
                    <a:pt x="82033" y="0"/>
                  </a:cubicBez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2691492" y="3431639"/>
              <a:ext cx="7794468" cy="2467856"/>
            </a:xfrm>
            <a:custGeom>
              <a:rect b="b" l="l" r="r" t="t"/>
              <a:pathLst>
                <a:path extrusionOk="0" h="51933" w="164025">
                  <a:moveTo>
                    <a:pt x="82012" y="0"/>
                  </a:moveTo>
                  <a:cubicBezTo>
                    <a:pt x="36719" y="0"/>
                    <a:pt x="0" y="11629"/>
                    <a:pt x="0" y="25966"/>
                  </a:cubicBezTo>
                  <a:cubicBezTo>
                    <a:pt x="0" y="40304"/>
                    <a:pt x="36719" y="51933"/>
                    <a:pt x="82012" y="51933"/>
                  </a:cubicBezTo>
                  <a:cubicBezTo>
                    <a:pt x="127306" y="51933"/>
                    <a:pt x="164025" y="40304"/>
                    <a:pt x="164025" y="25966"/>
                  </a:cubicBezTo>
                  <a:cubicBezTo>
                    <a:pt x="164025" y="11629"/>
                    <a:pt x="127306" y="0"/>
                    <a:pt x="82012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496945" y="3516795"/>
              <a:ext cx="8092561" cy="2467856"/>
            </a:xfrm>
            <a:custGeom>
              <a:rect b="b" l="l" r="r" t="t"/>
              <a:pathLst>
                <a:path extrusionOk="0" h="51933" w="170298">
                  <a:moveTo>
                    <a:pt x="85149" y="1"/>
                  </a:moveTo>
                  <a:cubicBezTo>
                    <a:pt x="38125" y="1"/>
                    <a:pt x="1" y="11629"/>
                    <a:pt x="1" y="25967"/>
                  </a:cubicBezTo>
                  <a:cubicBezTo>
                    <a:pt x="1" y="40304"/>
                    <a:pt x="38125" y="51933"/>
                    <a:pt x="85149" y="51933"/>
                  </a:cubicBezTo>
                  <a:cubicBezTo>
                    <a:pt x="132173" y="51933"/>
                    <a:pt x="170298" y="40304"/>
                    <a:pt x="170298" y="25967"/>
                  </a:cubicBezTo>
                  <a:cubicBezTo>
                    <a:pt x="170298" y="11629"/>
                    <a:pt x="132173" y="1"/>
                    <a:pt x="85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5676081" y="2495780"/>
              <a:ext cx="3305966" cy="352693"/>
            </a:xfrm>
            <a:custGeom>
              <a:rect b="b" l="l" r="r" t="t"/>
              <a:pathLst>
                <a:path extrusionOk="0" h="7422" w="69570">
                  <a:moveTo>
                    <a:pt x="34785" y="1"/>
                  </a:moveTo>
                  <a:cubicBezTo>
                    <a:pt x="23686" y="1"/>
                    <a:pt x="12525" y="1365"/>
                    <a:pt x="1487" y="4094"/>
                  </a:cubicBezTo>
                  <a:cubicBezTo>
                    <a:pt x="612" y="4298"/>
                    <a:pt x="1" y="5214"/>
                    <a:pt x="143" y="6111"/>
                  </a:cubicBezTo>
                  <a:cubicBezTo>
                    <a:pt x="247" y="6892"/>
                    <a:pt x="870" y="7422"/>
                    <a:pt x="1607" y="7422"/>
                  </a:cubicBezTo>
                  <a:cubicBezTo>
                    <a:pt x="1734" y="7422"/>
                    <a:pt x="1865" y="7406"/>
                    <a:pt x="1996" y="7373"/>
                  </a:cubicBezTo>
                  <a:cubicBezTo>
                    <a:pt x="12800" y="4685"/>
                    <a:pt x="23793" y="3341"/>
                    <a:pt x="34785" y="3341"/>
                  </a:cubicBezTo>
                  <a:cubicBezTo>
                    <a:pt x="45777" y="3341"/>
                    <a:pt x="56770" y="4685"/>
                    <a:pt x="67574" y="7373"/>
                  </a:cubicBezTo>
                  <a:cubicBezTo>
                    <a:pt x="67696" y="7394"/>
                    <a:pt x="67838" y="7414"/>
                    <a:pt x="67961" y="7414"/>
                  </a:cubicBezTo>
                  <a:cubicBezTo>
                    <a:pt x="68694" y="7414"/>
                    <a:pt x="69305" y="6884"/>
                    <a:pt x="69427" y="6111"/>
                  </a:cubicBezTo>
                  <a:cubicBezTo>
                    <a:pt x="69570" y="5214"/>
                    <a:pt x="68959" y="4298"/>
                    <a:pt x="68062" y="4094"/>
                  </a:cubicBezTo>
                  <a:cubicBezTo>
                    <a:pt x="57045" y="1365"/>
                    <a:pt x="45864" y="1"/>
                    <a:pt x="34785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857249" y="4076861"/>
              <a:ext cx="1158395" cy="1071481"/>
            </a:xfrm>
            <a:custGeom>
              <a:rect b="b" l="l" r="r" t="t"/>
              <a:pathLst>
                <a:path extrusionOk="0" h="22548" w="24377">
                  <a:moveTo>
                    <a:pt x="13972" y="0"/>
                  </a:moveTo>
                  <a:cubicBezTo>
                    <a:pt x="13917" y="0"/>
                    <a:pt x="13862" y="1"/>
                    <a:pt x="13807" y="3"/>
                  </a:cubicBezTo>
                  <a:cubicBezTo>
                    <a:pt x="11913" y="84"/>
                    <a:pt x="10141" y="1225"/>
                    <a:pt x="9001" y="2752"/>
                  </a:cubicBezTo>
                  <a:cubicBezTo>
                    <a:pt x="8023" y="4056"/>
                    <a:pt x="7677" y="5624"/>
                    <a:pt x="7371" y="7233"/>
                  </a:cubicBezTo>
                  <a:cubicBezTo>
                    <a:pt x="7473" y="5420"/>
                    <a:pt x="6109" y="3526"/>
                    <a:pt x="4255" y="3241"/>
                  </a:cubicBezTo>
                  <a:cubicBezTo>
                    <a:pt x="4104" y="3219"/>
                    <a:pt x="3951" y="3208"/>
                    <a:pt x="3800" y="3208"/>
                  </a:cubicBezTo>
                  <a:cubicBezTo>
                    <a:pt x="1857" y="3208"/>
                    <a:pt x="0" y="4964"/>
                    <a:pt x="19" y="6948"/>
                  </a:cubicBezTo>
                  <a:cubicBezTo>
                    <a:pt x="1058" y="8047"/>
                    <a:pt x="1710" y="8638"/>
                    <a:pt x="1710" y="10145"/>
                  </a:cubicBezTo>
                  <a:cubicBezTo>
                    <a:pt x="1730" y="14137"/>
                    <a:pt x="1669" y="18495"/>
                    <a:pt x="1669" y="22548"/>
                  </a:cubicBezTo>
                  <a:lnTo>
                    <a:pt x="22157" y="22548"/>
                  </a:lnTo>
                  <a:cubicBezTo>
                    <a:pt x="22320" y="22446"/>
                    <a:pt x="22483" y="22324"/>
                    <a:pt x="22646" y="22201"/>
                  </a:cubicBezTo>
                  <a:cubicBezTo>
                    <a:pt x="23664" y="21387"/>
                    <a:pt x="24377" y="20124"/>
                    <a:pt x="24316" y="18821"/>
                  </a:cubicBezTo>
                  <a:cubicBezTo>
                    <a:pt x="24275" y="17517"/>
                    <a:pt x="23358" y="16234"/>
                    <a:pt x="22096" y="15949"/>
                  </a:cubicBezTo>
                  <a:cubicBezTo>
                    <a:pt x="21906" y="15906"/>
                    <a:pt x="21704" y="15886"/>
                    <a:pt x="21496" y="15886"/>
                  </a:cubicBezTo>
                  <a:cubicBezTo>
                    <a:pt x="20814" y="15886"/>
                    <a:pt x="20076" y="16109"/>
                    <a:pt x="19530" y="16499"/>
                  </a:cubicBezTo>
                  <a:cubicBezTo>
                    <a:pt x="19631" y="15929"/>
                    <a:pt x="19509" y="15297"/>
                    <a:pt x="19122" y="14849"/>
                  </a:cubicBezTo>
                  <a:cubicBezTo>
                    <a:pt x="18661" y="14277"/>
                    <a:pt x="17914" y="14006"/>
                    <a:pt x="17157" y="14006"/>
                  </a:cubicBezTo>
                  <a:cubicBezTo>
                    <a:pt x="17079" y="14006"/>
                    <a:pt x="17001" y="14009"/>
                    <a:pt x="16923" y="14014"/>
                  </a:cubicBezTo>
                  <a:cubicBezTo>
                    <a:pt x="17737" y="13139"/>
                    <a:pt x="18450" y="12181"/>
                    <a:pt x="18980" y="11102"/>
                  </a:cubicBezTo>
                  <a:cubicBezTo>
                    <a:pt x="20100" y="8903"/>
                    <a:pt x="20426" y="6235"/>
                    <a:pt x="19509" y="3954"/>
                  </a:cubicBezTo>
                  <a:cubicBezTo>
                    <a:pt x="18613" y="1724"/>
                    <a:pt x="16374" y="0"/>
                    <a:pt x="13972" y="0"/>
                  </a:cubicBez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3857249" y="4345114"/>
              <a:ext cx="901930" cy="811214"/>
            </a:xfrm>
            <a:custGeom>
              <a:rect b="b" l="l" r="r" t="t"/>
              <a:pathLst>
                <a:path extrusionOk="0" h="17071" w="18980">
                  <a:moveTo>
                    <a:pt x="10913" y="1"/>
                  </a:moveTo>
                  <a:cubicBezTo>
                    <a:pt x="10860" y="1"/>
                    <a:pt x="10806" y="2"/>
                    <a:pt x="10752" y="4"/>
                  </a:cubicBezTo>
                  <a:cubicBezTo>
                    <a:pt x="9265" y="65"/>
                    <a:pt x="7901" y="961"/>
                    <a:pt x="7005" y="2143"/>
                  </a:cubicBezTo>
                  <a:cubicBezTo>
                    <a:pt x="6251" y="3161"/>
                    <a:pt x="5966" y="4383"/>
                    <a:pt x="5742" y="5625"/>
                  </a:cubicBezTo>
                  <a:cubicBezTo>
                    <a:pt x="5824" y="4199"/>
                    <a:pt x="4744" y="2733"/>
                    <a:pt x="3319" y="2530"/>
                  </a:cubicBezTo>
                  <a:cubicBezTo>
                    <a:pt x="3198" y="2511"/>
                    <a:pt x="3078" y="2503"/>
                    <a:pt x="2957" y="2503"/>
                  </a:cubicBezTo>
                  <a:cubicBezTo>
                    <a:pt x="1449" y="2503"/>
                    <a:pt x="1" y="3873"/>
                    <a:pt x="19" y="5401"/>
                  </a:cubicBezTo>
                  <a:cubicBezTo>
                    <a:pt x="834" y="6256"/>
                    <a:pt x="1323" y="6725"/>
                    <a:pt x="1343" y="7886"/>
                  </a:cubicBezTo>
                  <a:cubicBezTo>
                    <a:pt x="1364" y="10839"/>
                    <a:pt x="1303" y="14056"/>
                    <a:pt x="1303" y="17071"/>
                  </a:cubicBezTo>
                  <a:lnTo>
                    <a:pt x="17860" y="17071"/>
                  </a:lnTo>
                  <a:cubicBezTo>
                    <a:pt x="18532" y="16439"/>
                    <a:pt x="18980" y="15563"/>
                    <a:pt x="18939" y="14647"/>
                  </a:cubicBezTo>
                  <a:cubicBezTo>
                    <a:pt x="18898" y="13629"/>
                    <a:pt x="18186" y="12631"/>
                    <a:pt x="17188" y="12407"/>
                  </a:cubicBezTo>
                  <a:cubicBezTo>
                    <a:pt x="17042" y="12373"/>
                    <a:pt x="16883" y="12356"/>
                    <a:pt x="16718" y="12356"/>
                  </a:cubicBezTo>
                  <a:cubicBezTo>
                    <a:pt x="16194" y="12356"/>
                    <a:pt x="15610" y="12525"/>
                    <a:pt x="15192" y="12834"/>
                  </a:cubicBezTo>
                  <a:cubicBezTo>
                    <a:pt x="15273" y="12386"/>
                    <a:pt x="15192" y="11898"/>
                    <a:pt x="14886" y="11551"/>
                  </a:cubicBezTo>
                  <a:cubicBezTo>
                    <a:pt x="14513" y="11103"/>
                    <a:pt x="13934" y="10895"/>
                    <a:pt x="13337" y="10895"/>
                  </a:cubicBezTo>
                  <a:cubicBezTo>
                    <a:pt x="13284" y="10895"/>
                    <a:pt x="13230" y="10896"/>
                    <a:pt x="13176" y="10900"/>
                  </a:cubicBezTo>
                  <a:cubicBezTo>
                    <a:pt x="13807" y="10228"/>
                    <a:pt x="14357" y="9474"/>
                    <a:pt x="14785" y="8639"/>
                  </a:cubicBezTo>
                  <a:cubicBezTo>
                    <a:pt x="15640" y="6928"/>
                    <a:pt x="15905" y="4851"/>
                    <a:pt x="15192" y="3079"/>
                  </a:cubicBezTo>
                  <a:cubicBezTo>
                    <a:pt x="14499" y="1357"/>
                    <a:pt x="12767" y="1"/>
                    <a:pt x="109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8367471" y="3833516"/>
              <a:ext cx="695883" cy="433335"/>
            </a:xfrm>
            <a:custGeom>
              <a:rect b="b" l="l" r="r" t="t"/>
              <a:pathLst>
                <a:path extrusionOk="0" h="9119" w="14644">
                  <a:moveTo>
                    <a:pt x="7694" y="1"/>
                  </a:moveTo>
                  <a:cubicBezTo>
                    <a:pt x="7621" y="1"/>
                    <a:pt x="7548" y="6"/>
                    <a:pt x="7475" y="15"/>
                  </a:cubicBezTo>
                  <a:cubicBezTo>
                    <a:pt x="6395" y="158"/>
                    <a:pt x="5703" y="1319"/>
                    <a:pt x="5703" y="2398"/>
                  </a:cubicBezTo>
                  <a:cubicBezTo>
                    <a:pt x="5703" y="3274"/>
                    <a:pt x="5968" y="4048"/>
                    <a:pt x="6334" y="4842"/>
                  </a:cubicBezTo>
                  <a:cubicBezTo>
                    <a:pt x="6125" y="4619"/>
                    <a:pt x="5831" y="4492"/>
                    <a:pt x="5542" y="4492"/>
                  </a:cubicBezTo>
                  <a:cubicBezTo>
                    <a:pt x="5408" y="4492"/>
                    <a:pt x="5275" y="4519"/>
                    <a:pt x="5153" y="4577"/>
                  </a:cubicBezTo>
                  <a:cubicBezTo>
                    <a:pt x="4762" y="5022"/>
                    <a:pt x="4572" y="5544"/>
                    <a:pt x="4693" y="6090"/>
                  </a:cubicBezTo>
                  <a:lnTo>
                    <a:pt x="4693" y="6090"/>
                  </a:lnTo>
                  <a:cubicBezTo>
                    <a:pt x="4412" y="5270"/>
                    <a:pt x="3834" y="4545"/>
                    <a:pt x="3035" y="4211"/>
                  </a:cubicBezTo>
                  <a:cubicBezTo>
                    <a:pt x="2758" y="4092"/>
                    <a:pt x="2454" y="4033"/>
                    <a:pt x="2150" y="4033"/>
                  </a:cubicBezTo>
                  <a:cubicBezTo>
                    <a:pt x="1513" y="4033"/>
                    <a:pt x="875" y="4291"/>
                    <a:pt x="489" y="4801"/>
                  </a:cubicBezTo>
                  <a:cubicBezTo>
                    <a:pt x="0" y="5453"/>
                    <a:pt x="0" y="6370"/>
                    <a:pt x="245" y="7164"/>
                  </a:cubicBezTo>
                  <a:cubicBezTo>
                    <a:pt x="469" y="7897"/>
                    <a:pt x="876" y="8569"/>
                    <a:pt x="1446" y="9119"/>
                  </a:cubicBezTo>
                  <a:lnTo>
                    <a:pt x="13951" y="9119"/>
                  </a:lnTo>
                  <a:cubicBezTo>
                    <a:pt x="14277" y="8426"/>
                    <a:pt x="14480" y="7693"/>
                    <a:pt x="14562" y="6940"/>
                  </a:cubicBezTo>
                  <a:cubicBezTo>
                    <a:pt x="14643" y="6308"/>
                    <a:pt x="14623" y="5616"/>
                    <a:pt x="14338" y="5046"/>
                  </a:cubicBezTo>
                  <a:cubicBezTo>
                    <a:pt x="14073" y="4455"/>
                    <a:pt x="13503" y="3987"/>
                    <a:pt x="12851" y="3966"/>
                  </a:cubicBezTo>
                  <a:cubicBezTo>
                    <a:pt x="12362" y="3966"/>
                    <a:pt x="11894" y="4272"/>
                    <a:pt x="11731" y="4720"/>
                  </a:cubicBezTo>
                  <a:cubicBezTo>
                    <a:pt x="11690" y="4211"/>
                    <a:pt x="11283" y="3722"/>
                    <a:pt x="10774" y="3661"/>
                  </a:cubicBezTo>
                  <a:cubicBezTo>
                    <a:pt x="10746" y="3658"/>
                    <a:pt x="10718" y="3657"/>
                    <a:pt x="10691" y="3657"/>
                  </a:cubicBezTo>
                  <a:cubicBezTo>
                    <a:pt x="10317" y="3657"/>
                    <a:pt x="9987" y="3909"/>
                    <a:pt x="9817" y="4231"/>
                  </a:cubicBezTo>
                  <a:cubicBezTo>
                    <a:pt x="9939" y="3417"/>
                    <a:pt x="10020" y="2602"/>
                    <a:pt x="9776" y="1808"/>
                  </a:cubicBezTo>
                  <a:cubicBezTo>
                    <a:pt x="9511" y="860"/>
                    <a:pt x="8663" y="1"/>
                    <a:pt x="7694" y="1"/>
                  </a:cubicBez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8468118" y="3948752"/>
              <a:ext cx="540065" cy="318099"/>
            </a:xfrm>
            <a:custGeom>
              <a:rect b="b" l="l" r="r" t="t"/>
              <a:pathLst>
                <a:path extrusionOk="0" h="6694" w="11365">
                  <a:moveTo>
                    <a:pt x="5988" y="0"/>
                  </a:moveTo>
                  <a:cubicBezTo>
                    <a:pt x="5928" y="0"/>
                    <a:pt x="5866" y="5"/>
                    <a:pt x="5805" y="14"/>
                  </a:cubicBezTo>
                  <a:cubicBezTo>
                    <a:pt x="4970" y="116"/>
                    <a:pt x="4440" y="1012"/>
                    <a:pt x="4440" y="1847"/>
                  </a:cubicBezTo>
                  <a:cubicBezTo>
                    <a:pt x="4440" y="2539"/>
                    <a:pt x="4644" y="3130"/>
                    <a:pt x="4929" y="3741"/>
                  </a:cubicBezTo>
                  <a:cubicBezTo>
                    <a:pt x="4766" y="3578"/>
                    <a:pt x="4549" y="3478"/>
                    <a:pt x="4331" y="3478"/>
                  </a:cubicBezTo>
                  <a:cubicBezTo>
                    <a:pt x="4223" y="3478"/>
                    <a:pt x="4114" y="3503"/>
                    <a:pt x="4012" y="3558"/>
                  </a:cubicBezTo>
                  <a:cubicBezTo>
                    <a:pt x="3700" y="3907"/>
                    <a:pt x="3553" y="4323"/>
                    <a:pt x="3663" y="4760"/>
                  </a:cubicBezTo>
                  <a:lnTo>
                    <a:pt x="3663" y="4760"/>
                  </a:lnTo>
                  <a:cubicBezTo>
                    <a:pt x="3440" y="4104"/>
                    <a:pt x="2990" y="3518"/>
                    <a:pt x="2363" y="3252"/>
                  </a:cubicBezTo>
                  <a:cubicBezTo>
                    <a:pt x="2147" y="3161"/>
                    <a:pt x="1913" y="3115"/>
                    <a:pt x="1680" y="3115"/>
                  </a:cubicBezTo>
                  <a:cubicBezTo>
                    <a:pt x="1184" y="3115"/>
                    <a:pt x="692" y="3319"/>
                    <a:pt x="387" y="3720"/>
                  </a:cubicBezTo>
                  <a:cubicBezTo>
                    <a:pt x="0" y="4230"/>
                    <a:pt x="21" y="4942"/>
                    <a:pt x="204" y="5553"/>
                  </a:cubicBezTo>
                  <a:cubicBezTo>
                    <a:pt x="326" y="5961"/>
                    <a:pt x="530" y="6348"/>
                    <a:pt x="795" y="6694"/>
                  </a:cubicBezTo>
                  <a:lnTo>
                    <a:pt x="10977" y="6694"/>
                  </a:lnTo>
                  <a:cubicBezTo>
                    <a:pt x="11140" y="6266"/>
                    <a:pt x="11242" y="5818"/>
                    <a:pt x="11303" y="5370"/>
                  </a:cubicBezTo>
                  <a:cubicBezTo>
                    <a:pt x="11364" y="4881"/>
                    <a:pt x="11344" y="4352"/>
                    <a:pt x="11140" y="3904"/>
                  </a:cubicBezTo>
                  <a:cubicBezTo>
                    <a:pt x="10916" y="3456"/>
                    <a:pt x="10468" y="3069"/>
                    <a:pt x="9980" y="3069"/>
                  </a:cubicBezTo>
                  <a:cubicBezTo>
                    <a:pt x="9593" y="3069"/>
                    <a:pt x="9226" y="3313"/>
                    <a:pt x="9104" y="3659"/>
                  </a:cubicBezTo>
                  <a:cubicBezTo>
                    <a:pt x="9063" y="3272"/>
                    <a:pt x="8758" y="2886"/>
                    <a:pt x="8371" y="2845"/>
                  </a:cubicBezTo>
                  <a:cubicBezTo>
                    <a:pt x="8343" y="2841"/>
                    <a:pt x="8315" y="2840"/>
                    <a:pt x="8287" y="2840"/>
                  </a:cubicBezTo>
                  <a:cubicBezTo>
                    <a:pt x="7997" y="2840"/>
                    <a:pt x="7747" y="3031"/>
                    <a:pt x="7617" y="3272"/>
                  </a:cubicBezTo>
                  <a:cubicBezTo>
                    <a:pt x="7719" y="2641"/>
                    <a:pt x="7780" y="2010"/>
                    <a:pt x="7597" y="1399"/>
                  </a:cubicBezTo>
                  <a:cubicBezTo>
                    <a:pt x="7390" y="665"/>
                    <a:pt x="6730" y="0"/>
                    <a:pt x="5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4330885" y="-65025"/>
              <a:ext cx="2284952" cy="559120"/>
            </a:xfrm>
            <a:custGeom>
              <a:rect b="b" l="l" r="r" t="t"/>
              <a:pathLst>
                <a:path extrusionOk="0" h="11766" w="48084">
                  <a:moveTo>
                    <a:pt x="17438" y="0"/>
                  </a:moveTo>
                  <a:cubicBezTo>
                    <a:pt x="16533" y="0"/>
                    <a:pt x="15622" y="382"/>
                    <a:pt x="14969" y="1021"/>
                  </a:cubicBezTo>
                  <a:cubicBezTo>
                    <a:pt x="14032" y="1937"/>
                    <a:pt x="13645" y="3322"/>
                    <a:pt x="13808" y="4626"/>
                  </a:cubicBezTo>
                  <a:cubicBezTo>
                    <a:pt x="13523" y="3424"/>
                    <a:pt x="12159" y="2854"/>
                    <a:pt x="10916" y="2833"/>
                  </a:cubicBezTo>
                  <a:cubicBezTo>
                    <a:pt x="10889" y="2833"/>
                    <a:pt x="10862" y="2833"/>
                    <a:pt x="10834" y="2833"/>
                  </a:cubicBezTo>
                  <a:cubicBezTo>
                    <a:pt x="9621" y="2833"/>
                    <a:pt x="8446" y="3267"/>
                    <a:pt x="7271" y="3546"/>
                  </a:cubicBezTo>
                  <a:cubicBezTo>
                    <a:pt x="6280" y="3786"/>
                    <a:pt x="5246" y="3903"/>
                    <a:pt x="4209" y="3903"/>
                  </a:cubicBezTo>
                  <a:cubicBezTo>
                    <a:pt x="2775" y="3903"/>
                    <a:pt x="1336" y="3678"/>
                    <a:pt x="0" y="3241"/>
                  </a:cubicBezTo>
                  <a:lnTo>
                    <a:pt x="0" y="3241"/>
                  </a:lnTo>
                  <a:cubicBezTo>
                    <a:pt x="9603" y="8855"/>
                    <a:pt x="20744" y="11766"/>
                    <a:pt x="31876" y="11766"/>
                  </a:cubicBezTo>
                  <a:cubicBezTo>
                    <a:pt x="37342" y="11766"/>
                    <a:pt x="42805" y="11064"/>
                    <a:pt x="48084" y="9636"/>
                  </a:cubicBezTo>
                  <a:lnTo>
                    <a:pt x="48084" y="9636"/>
                  </a:lnTo>
                  <a:cubicBezTo>
                    <a:pt x="45061" y="9997"/>
                    <a:pt x="42265" y="10210"/>
                    <a:pt x="39786" y="10210"/>
                  </a:cubicBezTo>
                  <a:cubicBezTo>
                    <a:pt x="36402" y="10210"/>
                    <a:pt x="33612" y="9814"/>
                    <a:pt x="31649" y="8862"/>
                  </a:cubicBezTo>
                  <a:cubicBezTo>
                    <a:pt x="31628" y="7416"/>
                    <a:pt x="30590" y="6031"/>
                    <a:pt x="29205" y="5624"/>
                  </a:cubicBezTo>
                  <a:cubicBezTo>
                    <a:pt x="28802" y="5507"/>
                    <a:pt x="28353" y="5445"/>
                    <a:pt x="27900" y="5445"/>
                  </a:cubicBezTo>
                  <a:cubicBezTo>
                    <a:pt x="26773" y="5445"/>
                    <a:pt x="25617" y="5826"/>
                    <a:pt x="25050" y="6683"/>
                  </a:cubicBezTo>
                  <a:cubicBezTo>
                    <a:pt x="25417" y="5522"/>
                    <a:pt x="24969" y="4137"/>
                    <a:pt x="23971" y="3404"/>
                  </a:cubicBezTo>
                  <a:cubicBezTo>
                    <a:pt x="23475" y="3050"/>
                    <a:pt x="22869" y="2872"/>
                    <a:pt x="22263" y="2872"/>
                  </a:cubicBezTo>
                  <a:cubicBezTo>
                    <a:pt x="21647" y="2872"/>
                    <a:pt x="21031" y="3055"/>
                    <a:pt x="20529" y="3424"/>
                  </a:cubicBezTo>
                  <a:cubicBezTo>
                    <a:pt x="20875" y="2161"/>
                    <a:pt x="19796" y="736"/>
                    <a:pt x="18594" y="227"/>
                  </a:cubicBezTo>
                  <a:cubicBezTo>
                    <a:pt x="18224" y="72"/>
                    <a:pt x="17832" y="0"/>
                    <a:pt x="17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8063581" y="1264774"/>
              <a:ext cx="1492366" cy="358443"/>
            </a:xfrm>
            <a:custGeom>
              <a:rect b="b" l="l" r="r" t="t"/>
              <a:pathLst>
                <a:path extrusionOk="0" h="7543" w="31405">
                  <a:moveTo>
                    <a:pt x="31404" y="1"/>
                  </a:moveTo>
                  <a:cubicBezTo>
                    <a:pt x="27506" y="1960"/>
                    <a:pt x="24103" y="3252"/>
                    <a:pt x="21649" y="3252"/>
                  </a:cubicBezTo>
                  <a:cubicBezTo>
                    <a:pt x="21424" y="3252"/>
                    <a:pt x="21206" y="3241"/>
                    <a:pt x="20998" y="3219"/>
                  </a:cubicBezTo>
                  <a:cubicBezTo>
                    <a:pt x="20662" y="2351"/>
                    <a:pt x="19754" y="1750"/>
                    <a:pt x="18827" y="1750"/>
                  </a:cubicBezTo>
                  <a:cubicBezTo>
                    <a:pt x="18797" y="1750"/>
                    <a:pt x="18767" y="1751"/>
                    <a:pt x="18737" y="1752"/>
                  </a:cubicBezTo>
                  <a:cubicBezTo>
                    <a:pt x="17780" y="1813"/>
                    <a:pt x="16619" y="2424"/>
                    <a:pt x="16395" y="3361"/>
                  </a:cubicBezTo>
                  <a:cubicBezTo>
                    <a:pt x="16354" y="2547"/>
                    <a:pt x="15764" y="1793"/>
                    <a:pt x="14990" y="1569"/>
                  </a:cubicBezTo>
                  <a:cubicBezTo>
                    <a:pt x="14821" y="1522"/>
                    <a:pt x="14648" y="1499"/>
                    <a:pt x="14476" y="1499"/>
                  </a:cubicBezTo>
                  <a:cubicBezTo>
                    <a:pt x="13836" y="1499"/>
                    <a:pt x="13204" y="1813"/>
                    <a:pt x="12851" y="2343"/>
                  </a:cubicBezTo>
                  <a:cubicBezTo>
                    <a:pt x="12770" y="1488"/>
                    <a:pt x="11772" y="856"/>
                    <a:pt x="10917" y="795"/>
                  </a:cubicBezTo>
                  <a:cubicBezTo>
                    <a:pt x="10887" y="794"/>
                    <a:pt x="10858" y="793"/>
                    <a:pt x="10828" y="793"/>
                  </a:cubicBezTo>
                  <a:cubicBezTo>
                    <a:pt x="9985" y="793"/>
                    <a:pt x="9193" y="1351"/>
                    <a:pt x="8839" y="2099"/>
                  </a:cubicBezTo>
                  <a:cubicBezTo>
                    <a:pt x="8452" y="2893"/>
                    <a:pt x="8534" y="3850"/>
                    <a:pt x="8921" y="4624"/>
                  </a:cubicBezTo>
                  <a:cubicBezTo>
                    <a:pt x="8634" y="4181"/>
                    <a:pt x="8130" y="4004"/>
                    <a:pt x="7602" y="4004"/>
                  </a:cubicBezTo>
                  <a:cubicBezTo>
                    <a:pt x="7305" y="4004"/>
                    <a:pt x="7000" y="4060"/>
                    <a:pt x="6721" y="4156"/>
                  </a:cubicBezTo>
                  <a:cubicBezTo>
                    <a:pt x="5947" y="4420"/>
                    <a:pt x="5296" y="4970"/>
                    <a:pt x="4603" y="5418"/>
                  </a:cubicBezTo>
                  <a:cubicBezTo>
                    <a:pt x="3259" y="6314"/>
                    <a:pt x="1609" y="6823"/>
                    <a:pt x="1" y="6884"/>
                  </a:cubicBezTo>
                  <a:cubicBezTo>
                    <a:pt x="2420" y="7326"/>
                    <a:pt x="4876" y="7542"/>
                    <a:pt x="7331" y="7542"/>
                  </a:cubicBezTo>
                  <a:cubicBezTo>
                    <a:pt x="15873" y="7542"/>
                    <a:pt x="24413" y="4920"/>
                    <a:pt x="314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7084193" y="174903"/>
              <a:ext cx="2252068" cy="646462"/>
            </a:xfrm>
            <a:custGeom>
              <a:rect b="b" l="l" r="r" t="t"/>
              <a:pathLst>
                <a:path extrusionOk="0" h="13604" w="47392">
                  <a:moveTo>
                    <a:pt x="26223" y="0"/>
                  </a:moveTo>
                  <a:cubicBezTo>
                    <a:pt x="26029" y="0"/>
                    <a:pt x="25835" y="21"/>
                    <a:pt x="25641" y="65"/>
                  </a:cubicBezTo>
                  <a:cubicBezTo>
                    <a:pt x="24134" y="412"/>
                    <a:pt x="23197" y="2000"/>
                    <a:pt x="23136" y="3548"/>
                  </a:cubicBezTo>
                  <a:cubicBezTo>
                    <a:pt x="23075" y="5075"/>
                    <a:pt x="23523" y="6623"/>
                    <a:pt x="24154" y="8028"/>
                  </a:cubicBezTo>
                  <a:cubicBezTo>
                    <a:pt x="23544" y="6883"/>
                    <a:pt x="22249" y="6183"/>
                    <a:pt x="20968" y="6183"/>
                  </a:cubicBezTo>
                  <a:cubicBezTo>
                    <a:pt x="20496" y="6183"/>
                    <a:pt x="20026" y="6278"/>
                    <a:pt x="19592" y="6481"/>
                  </a:cubicBezTo>
                  <a:cubicBezTo>
                    <a:pt x="18900" y="6786"/>
                    <a:pt x="18350" y="7397"/>
                    <a:pt x="18004" y="8089"/>
                  </a:cubicBezTo>
                  <a:cubicBezTo>
                    <a:pt x="16904" y="10269"/>
                    <a:pt x="14847" y="11816"/>
                    <a:pt x="12424" y="12122"/>
                  </a:cubicBezTo>
                  <a:cubicBezTo>
                    <a:pt x="10716" y="12332"/>
                    <a:pt x="8995" y="12445"/>
                    <a:pt x="7276" y="12445"/>
                  </a:cubicBezTo>
                  <a:cubicBezTo>
                    <a:pt x="4832" y="12445"/>
                    <a:pt x="2392" y="12217"/>
                    <a:pt x="1" y="11715"/>
                  </a:cubicBezTo>
                  <a:lnTo>
                    <a:pt x="1" y="11715"/>
                  </a:lnTo>
                  <a:cubicBezTo>
                    <a:pt x="4666" y="12983"/>
                    <a:pt x="9494" y="13603"/>
                    <a:pt x="14326" y="13603"/>
                  </a:cubicBezTo>
                  <a:cubicBezTo>
                    <a:pt x="26091" y="13603"/>
                    <a:pt x="37877" y="9928"/>
                    <a:pt x="47391" y="2998"/>
                  </a:cubicBezTo>
                  <a:lnTo>
                    <a:pt x="47391" y="2998"/>
                  </a:lnTo>
                  <a:cubicBezTo>
                    <a:pt x="44601" y="3080"/>
                    <a:pt x="42341" y="3466"/>
                    <a:pt x="39551" y="3548"/>
                  </a:cubicBezTo>
                  <a:cubicBezTo>
                    <a:pt x="38573" y="3589"/>
                    <a:pt x="37555" y="3609"/>
                    <a:pt x="36679" y="4057"/>
                  </a:cubicBezTo>
                  <a:cubicBezTo>
                    <a:pt x="36007" y="4383"/>
                    <a:pt x="35315" y="5014"/>
                    <a:pt x="35111" y="5727"/>
                  </a:cubicBezTo>
                  <a:cubicBezTo>
                    <a:pt x="35009" y="4648"/>
                    <a:pt x="34072" y="3650"/>
                    <a:pt x="32973" y="3568"/>
                  </a:cubicBezTo>
                  <a:cubicBezTo>
                    <a:pt x="32926" y="3565"/>
                    <a:pt x="32879" y="3563"/>
                    <a:pt x="32832" y="3563"/>
                  </a:cubicBezTo>
                  <a:cubicBezTo>
                    <a:pt x="31564" y="3563"/>
                    <a:pt x="30430" y="4878"/>
                    <a:pt x="30508" y="6155"/>
                  </a:cubicBezTo>
                  <a:cubicBezTo>
                    <a:pt x="30305" y="4688"/>
                    <a:pt x="30101" y="3181"/>
                    <a:pt x="29327" y="1939"/>
                  </a:cubicBezTo>
                  <a:cubicBezTo>
                    <a:pt x="28658" y="848"/>
                    <a:pt x="27457" y="0"/>
                    <a:pt x="26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177015" y="1203569"/>
              <a:ext cx="870044" cy="225672"/>
            </a:xfrm>
            <a:custGeom>
              <a:rect b="b" l="l" r="r" t="t"/>
              <a:pathLst>
                <a:path extrusionOk="0" h="4749" w="18309">
                  <a:moveTo>
                    <a:pt x="10690" y="1"/>
                  </a:moveTo>
                  <a:cubicBezTo>
                    <a:pt x="10142" y="1"/>
                    <a:pt x="9661" y="446"/>
                    <a:pt x="9450" y="963"/>
                  </a:cubicBezTo>
                  <a:cubicBezTo>
                    <a:pt x="9226" y="1493"/>
                    <a:pt x="9185" y="2124"/>
                    <a:pt x="9226" y="2715"/>
                  </a:cubicBezTo>
                  <a:cubicBezTo>
                    <a:pt x="9149" y="2077"/>
                    <a:pt x="8521" y="1549"/>
                    <a:pt x="7883" y="1549"/>
                  </a:cubicBezTo>
                  <a:cubicBezTo>
                    <a:pt x="7849" y="1549"/>
                    <a:pt x="7814" y="1551"/>
                    <a:pt x="7780" y="1554"/>
                  </a:cubicBezTo>
                  <a:cubicBezTo>
                    <a:pt x="7495" y="1594"/>
                    <a:pt x="7210" y="1737"/>
                    <a:pt x="6986" y="1941"/>
                  </a:cubicBezTo>
                  <a:cubicBezTo>
                    <a:pt x="6457" y="2453"/>
                    <a:pt x="5753" y="2739"/>
                    <a:pt x="5031" y="2739"/>
                  </a:cubicBezTo>
                  <a:cubicBezTo>
                    <a:pt x="4834" y="2739"/>
                    <a:pt x="4636" y="2717"/>
                    <a:pt x="4440" y="2674"/>
                  </a:cubicBezTo>
                  <a:cubicBezTo>
                    <a:pt x="2872" y="2328"/>
                    <a:pt x="1365" y="1778"/>
                    <a:pt x="0" y="943"/>
                  </a:cubicBezTo>
                  <a:lnTo>
                    <a:pt x="0" y="943"/>
                  </a:lnTo>
                  <a:cubicBezTo>
                    <a:pt x="3594" y="3436"/>
                    <a:pt x="7970" y="4748"/>
                    <a:pt x="12338" y="4748"/>
                  </a:cubicBezTo>
                  <a:cubicBezTo>
                    <a:pt x="14356" y="4748"/>
                    <a:pt x="16372" y="4468"/>
                    <a:pt x="18309" y="3896"/>
                  </a:cubicBezTo>
                  <a:cubicBezTo>
                    <a:pt x="17291" y="3550"/>
                    <a:pt x="16415" y="3407"/>
                    <a:pt x="15397" y="3081"/>
                  </a:cubicBezTo>
                  <a:cubicBezTo>
                    <a:pt x="15079" y="2975"/>
                    <a:pt x="14762" y="2869"/>
                    <a:pt x="14444" y="2869"/>
                  </a:cubicBezTo>
                  <a:cubicBezTo>
                    <a:pt x="14395" y="2869"/>
                    <a:pt x="14346" y="2872"/>
                    <a:pt x="14297" y="2877"/>
                  </a:cubicBezTo>
                  <a:cubicBezTo>
                    <a:pt x="14012" y="2918"/>
                    <a:pt x="13666" y="3061"/>
                    <a:pt x="13503" y="3285"/>
                  </a:cubicBezTo>
                  <a:cubicBezTo>
                    <a:pt x="13604" y="2877"/>
                    <a:pt x="13401" y="2409"/>
                    <a:pt x="13014" y="2226"/>
                  </a:cubicBezTo>
                  <a:cubicBezTo>
                    <a:pt x="12920" y="2185"/>
                    <a:pt x="12820" y="2166"/>
                    <a:pt x="12719" y="2166"/>
                  </a:cubicBezTo>
                  <a:cubicBezTo>
                    <a:pt x="12313" y="2166"/>
                    <a:pt x="11890" y="2466"/>
                    <a:pt x="11792" y="2857"/>
                  </a:cubicBezTo>
                  <a:cubicBezTo>
                    <a:pt x="11894" y="2307"/>
                    <a:pt x="12016" y="1717"/>
                    <a:pt x="11894" y="1167"/>
                  </a:cubicBezTo>
                  <a:cubicBezTo>
                    <a:pt x="11772" y="617"/>
                    <a:pt x="11364" y="87"/>
                    <a:pt x="10794" y="6"/>
                  </a:cubicBezTo>
                  <a:cubicBezTo>
                    <a:pt x="10759" y="2"/>
                    <a:pt x="10724" y="1"/>
                    <a:pt x="10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7067751" y="4435214"/>
              <a:ext cx="1549437" cy="187799"/>
            </a:xfrm>
            <a:custGeom>
              <a:rect b="b" l="l" r="r" t="t"/>
              <a:pathLst>
                <a:path extrusionOk="0" h="3952" w="32606">
                  <a:moveTo>
                    <a:pt x="16293" y="0"/>
                  </a:moveTo>
                  <a:cubicBezTo>
                    <a:pt x="7291" y="0"/>
                    <a:pt x="0" y="897"/>
                    <a:pt x="0" y="1976"/>
                  </a:cubicBezTo>
                  <a:cubicBezTo>
                    <a:pt x="0" y="3055"/>
                    <a:pt x="7291" y="3951"/>
                    <a:pt x="16293" y="3951"/>
                  </a:cubicBezTo>
                  <a:cubicBezTo>
                    <a:pt x="25294" y="3951"/>
                    <a:pt x="32606" y="3055"/>
                    <a:pt x="32606" y="1976"/>
                  </a:cubicBezTo>
                  <a:cubicBezTo>
                    <a:pt x="32606" y="897"/>
                    <a:pt x="25294" y="0"/>
                    <a:pt x="16293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7427763" y="1353399"/>
              <a:ext cx="286498" cy="238550"/>
            </a:xfrm>
            <a:custGeom>
              <a:rect b="b" l="l" r="r" t="t"/>
              <a:pathLst>
                <a:path extrusionOk="0" h="5020" w="6029">
                  <a:moveTo>
                    <a:pt x="3238" y="0"/>
                  </a:moveTo>
                  <a:cubicBezTo>
                    <a:pt x="2321" y="0"/>
                    <a:pt x="1219" y="227"/>
                    <a:pt x="0" y="926"/>
                  </a:cubicBezTo>
                  <a:lnTo>
                    <a:pt x="611" y="4286"/>
                  </a:lnTo>
                  <a:lnTo>
                    <a:pt x="1141" y="5019"/>
                  </a:lnTo>
                  <a:lnTo>
                    <a:pt x="5010" y="5019"/>
                  </a:lnTo>
                  <a:cubicBezTo>
                    <a:pt x="5010" y="5019"/>
                    <a:pt x="5013" y="5020"/>
                    <a:pt x="5017" y="5020"/>
                  </a:cubicBezTo>
                  <a:cubicBezTo>
                    <a:pt x="5105" y="5020"/>
                    <a:pt x="5989" y="4983"/>
                    <a:pt x="6008" y="3492"/>
                  </a:cubicBezTo>
                  <a:cubicBezTo>
                    <a:pt x="6029" y="1904"/>
                    <a:pt x="6008" y="783"/>
                    <a:pt x="6008" y="783"/>
                  </a:cubicBezTo>
                  <a:cubicBezTo>
                    <a:pt x="6008" y="783"/>
                    <a:pt x="4941" y="0"/>
                    <a:pt x="3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7032919" y="2426116"/>
              <a:ext cx="270056" cy="668796"/>
            </a:xfrm>
            <a:custGeom>
              <a:rect b="b" l="l" r="r" t="t"/>
              <a:pathLst>
                <a:path extrusionOk="0" h="14074" w="5683">
                  <a:moveTo>
                    <a:pt x="102" y="1"/>
                  </a:moveTo>
                  <a:cubicBezTo>
                    <a:pt x="41" y="754"/>
                    <a:pt x="0" y="1508"/>
                    <a:pt x="21" y="2282"/>
                  </a:cubicBezTo>
                  <a:cubicBezTo>
                    <a:pt x="61" y="5601"/>
                    <a:pt x="469" y="11385"/>
                    <a:pt x="2424" y="14073"/>
                  </a:cubicBezTo>
                  <a:lnTo>
                    <a:pt x="5682" y="2200"/>
                  </a:lnTo>
                  <a:cubicBezTo>
                    <a:pt x="3035" y="1589"/>
                    <a:pt x="1242" y="713"/>
                    <a:pt x="102" y="1"/>
                  </a:cubicBezTo>
                  <a:close/>
                </a:path>
              </a:pathLst>
            </a:custGeom>
            <a:solidFill>
              <a:srgbClr val="E893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719657" y="1993541"/>
              <a:ext cx="3218862" cy="334873"/>
            </a:xfrm>
            <a:custGeom>
              <a:rect b="b" l="l" r="r" t="t"/>
              <a:pathLst>
                <a:path extrusionOk="0" h="7047" w="67737">
                  <a:moveTo>
                    <a:pt x="33868" y="0"/>
                  </a:moveTo>
                  <a:cubicBezTo>
                    <a:pt x="23074" y="0"/>
                    <a:pt x="12199" y="1304"/>
                    <a:pt x="1446" y="3870"/>
                  </a:cubicBezTo>
                  <a:cubicBezTo>
                    <a:pt x="591" y="4094"/>
                    <a:pt x="0" y="4949"/>
                    <a:pt x="122" y="5804"/>
                  </a:cubicBezTo>
                  <a:cubicBezTo>
                    <a:pt x="243" y="6544"/>
                    <a:pt x="843" y="7037"/>
                    <a:pt x="1542" y="7037"/>
                  </a:cubicBezTo>
                  <a:cubicBezTo>
                    <a:pt x="1670" y="7037"/>
                    <a:pt x="1802" y="7020"/>
                    <a:pt x="1935" y="6986"/>
                  </a:cubicBezTo>
                  <a:cubicBezTo>
                    <a:pt x="12454" y="4440"/>
                    <a:pt x="23161" y="3167"/>
                    <a:pt x="33868" y="3167"/>
                  </a:cubicBezTo>
                  <a:cubicBezTo>
                    <a:pt x="44575" y="3167"/>
                    <a:pt x="55283" y="4440"/>
                    <a:pt x="65801" y="6986"/>
                  </a:cubicBezTo>
                  <a:cubicBezTo>
                    <a:pt x="65924" y="7026"/>
                    <a:pt x="66046" y="7047"/>
                    <a:pt x="66168" y="7047"/>
                  </a:cubicBezTo>
                  <a:cubicBezTo>
                    <a:pt x="66881" y="7047"/>
                    <a:pt x="67492" y="6538"/>
                    <a:pt x="67614" y="5804"/>
                  </a:cubicBezTo>
                  <a:cubicBezTo>
                    <a:pt x="67736" y="4949"/>
                    <a:pt x="67145" y="4094"/>
                    <a:pt x="66290" y="3870"/>
                  </a:cubicBezTo>
                  <a:cubicBezTo>
                    <a:pt x="55537" y="1304"/>
                    <a:pt x="44662" y="0"/>
                    <a:pt x="33868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7037766" y="1752567"/>
              <a:ext cx="478099" cy="778140"/>
            </a:xfrm>
            <a:custGeom>
              <a:rect b="b" l="l" r="r" t="t"/>
              <a:pathLst>
                <a:path extrusionOk="0" h="16375" w="10061">
                  <a:moveTo>
                    <a:pt x="10061" y="0"/>
                  </a:moveTo>
                  <a:lnTo>
                    <a:pt x="10061" y="0"/>
                  </a:lnTo>
                  <a:lnTo>
                    <a:pt x="10061" y="0"/>
                  </a:lnTo>
                  <a:cubicBezTo>
                    <a:pt x="10061" y="0"/>
                    <a:pt x="10061" y="0"/>
                    <a:pt x="10061" y="0"/>
                  </a:cubicBezTo>
                  <a:close/>
                  <a:moveTo>
                    <a:pt x="10061" y="0"/>
                  </a:moveTo>
                  <a:cubicBezTo>
                    <a:pt x="10036" y="15"/>
                    <a:pt x="4265" y="1901"/>
                    <a:pt x="1324" y="8900"/>
                  </a:cubicBezTo>
                  <a:cubicBezTo>
                    <a:pt x="631" y="10570"/>
                    <a:pt x="183" y="12362"/>
                    <a:pt x="0" y="14175"/>
                  </a:cubicBezTo>
                  <a:cubicBezTo>
                    <a:pt x="1140" y="14887"/>
                    <a:pt x="2933" y="15763"/>
                    <a:pt x="5580" y="16374"/>
                  </a:cubicBezTo>
                  <a:lnTo>
                    <a:pt x="100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7037766" y="1752567"/>
              <a:ext cx="478099" cy="778140"/>
            </a:xfrm>
            <a:custGeom>
              <a:rect b="b" l="l" r="r" t="t"/>
              <a:pathLst>
                <a:path extrusionOk="0" h="16375" w="10061">
                  <a:moveTo>
                    <a:pt x="10061" y="0"/>
                  </a:moveTo>
                  <a:lnTo>
                    <a:pt x="10061" y="0"/>
                  </a:lnTo>
                  <a:lnTo>
                    <a:pt x="10061" y="0"/>
                  </a:lnTo>
                  <a:cubicBezTo>
                    <a:pt x="10061" y="0"/>
                    <a:pt x="10061" y="0"/>
                    <a:pt x="10061" y="0"/>
                  </a:cubicBezTo>
                  <a:close/>
                  <a:moveTo>
                    <a:pt x="10061" y="0"/>
                  </a:moveTo>
                  <a:cubicBezTo>
                    <a:pt x="10036" y="15"/>
                    <a:pt x="4265" y="1901"/>
                    <a:pt x="1324" y="8900"/>
                  </a:cubicBezTo>
                  <a:cubicBezTo>
                    <a:pt x="631" y="10570"/>
                    <a:pt x="183" y="12362"/>
                    <a:pt x="0" y="14175"/>
                  </a:cubicBezTo>
                  <a:cubicBezTo>
                    <a:pt x="1140" y="14887"/>
                    <a:pt x="2933" y="15763"/>
                    <a:pt x="5580" y="16374"/>
                  </a:cubicBezTo>
                  <a:lnTo>
                    <a:pt x="1006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7246759" y="3541980"/>
              <a:ext cx="464603" cy="947454"/>
            </a:xfrm>
            <a:custGeom>
              <a:rect b="b" l="l" r="r" t="t"/>
              <a:pathLst>
                <a:path extrusionOk="0" h="19938" w="9777">
                  <a:moveTo>
                    <a:pt x="551" y="0"/>
                  </a:moveTo>
                  <a:lnTo>
                    <a:pt x="1" y="1874"/>
                  </a:lnTo>
                  <a:cubicBezTo>
                    <a:pt x="1447" y="12362"/>
                    <a:pt x="5052" y="19368"/>
                    <a:pt x="5052" y="19368"/>
                  </a:cubicBezTo>
                  <a:lnTo>
                    <a:pt x="4237" y="19938"/>
                  </a:lnTo>
                  <a:lnTo>
                    <a:pt x="9206" y="19938"/>
                  </a:lnTo>
                  <a:lnTo>
                    <a:pt x="9206" y="19755"/>
                  </a:lnTo>
                  <a:lnTo>
                    <a:pt x="9776" y="428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E893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7389034" y="4462300"/>
              <a:ext cx="295242" cy="66813"/>
            </a:xfrm>
            <a:custGeom>
              <a:rect b="b" l="l" r="r" t="t"/>
              <a:pathLst>
                <a:path extrusionOk="0" h="1406" w="6213">
                  <a:moveTo>
                    <a:pt x="2078" y="1"/>
                  </a:moveTo>
                  <a:lnTo>
                    <a:pt x="1" y="1406"/>
                  </a:lnTo>
                  <a:lnTo>
                    <a:pt x="6172" y="1406"/>
                  </a:lnTo>
                  <a:lnTo>
                    <a:pt x="6212" y="388"/>
                  </a:lnTo>
                  <a:lnTo>
                    <a:pt x="20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7117077" y="2922605"/>
              <a:ext cx="561401" cy="721306"/>
            </a:xfrm>
            <a:custGeom>
              <a:rect b="b" l="l" r="r" t="t"/>
              <a:pathLst>
                <a:path extrusionOk="0" h="15179" w="11814">
                  <a:moveTo>
                    <a:pt x="1976" y="0"/>
                  </a:moveTo>
                  <a:lnTo>
                    <a:pt x="1" y="1120"/>
                  </a:lnTo>
                  <a:cubicBezTo>
                    <a:pt x="327" y="5377"/>
                    <a:pt x="1019" y="9877"/>
                    <a:pt x="2404" y="14826"/>
                  </a:cubicBezTo>
                  <a:cubicBezTo>
                    <a:pt x="2404" y="14826"/>
                    <a:pt x="4652" y="15179"/>
                    <a:pt x="7422" y="15179"/>
                  </a:cubicBezTo>
                  <a:cubicBezTo>
                    <a:pt x="8417" y="15179"/>
                    <a:pt x="9480" y="15133"/>
                    <a:pt x="10530" y="15010"/>
                  </a:cubicBezTo>
                  <a:cubicBezTo>
                    <a:pt x="10958" y="14969"/>
                    <a:pt x="11406" y="14908"/>
                    <a:pt x="11813" y="14826"/>
                  </a:cubicBezTo>
                  <a:lnTo>
                    <a:pt x="8677" y="1120"/>
                  </a:lnTo>
                  <a:lnTo>
                    <a:pt x="7781" y="957"/>
                  </a:lnTo>
                  <a:lnTo>
                    <a:pt x="1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7651297" y="3541980"/>
              <a:ext cx="465553" cy="956197"/>
            </a:xfrm>
            <a:custGeom>
              <a:rect b="b" l="l" r="r" t="t"/>
              <a:pathLst>
                <a:path extrusionOk="0" h="20122" w="9797">
                  <a:moveTo>
                    <a:pt x="571" y="0"/>
                  </a:moveTo>
                  <a:lnTo>
                    <a:pt x="1" y="1874"/>
                  </a:lnTo>
                  <a:cubicBezTo>
                    <a:pt x="1467" y="12362"/>
                    <a:pt x="5072" y="19368"/>
                    <a:pt x="5072" y="19368"/>
                  </a:cubicBezTo>
                  <a:lnTo>
                    <a:pt x="3972" y="20121"/>
                  </a:lnTo>
                  <a:lnTo>
                    <a:pt x="9206" y="20121"/>
                  </a:lnTo>
                  <a:lnTo>
                    <a:pt x="9206" y="19755"/>
                  </a:lnTo>
                  <a:lnTo>
                    <a:pt x="9797" y="428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F0A3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7793572" y="4462300"/>
              <a:ext cx="296192" cy="66813"/>
            </a:xfrm>
            <a:custGeom>
              <a:rect b="b" l="l" r="r" t="t"/>
              <a:pathLst>
                <a:path extrusionOk="0" h="1406" w="6233">
                  <a:moveTo>
                    <a:pt x="2078" y="1"/>
                  </a:moveTo>
                  <a:lnTo>
                    <a:pt x="1" y="1406"/>
                  </a:lnTo>
                  <a:lnTo>
                    <a:pt x="6192" y="1406"/>
                  </a:lnTo>
                  <a:lnTo>
                    <a:pt x="6232" y="388"/>
                  </a:lnTo>
                  <a:lnTo>
                    <a:pt x="20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7335812" y="2968081"/>
              <a:ext cx="342667" cy="667799"/>
            </a:xfrm>
            <a:custGeom>
              <a:rect b="b" l="l" r="r" t="t"/>
              <a:pathLst>
                <a:path extrusionOk="0" h="14053" w="7211">
                  <a:moveTo>
                    <a:pt x="3178" y="0"/>
                  </a:moveTo>
                  <a:lnTo>
                    <a:pt x="225" y="387"/>
                  </a:lnTo>
                  <a:lnTo>
                    <a:pt x="164" y="957"/>
                  </a:lnTo>
                  <a:cubicBezTo>
                    <a:pt x="1" y="2505"/>
                    <a:pt x="632" y="5601"/>
                    <a:pt x="4155" y="6538"/>
                  </a:cubicBezTo>
                  <a:lnTo>
                    <a:pt x="5927" y="14053"/>
                  </a:lnTo>
                  <a:cubicBezTo>
                    <a:pt x="6355" y="14012"/>
                    <a:pt x="6803" y="13951"/>
                    <a:pt x="7210" y="13869"/>
                  </a:cubicBezTo>
                  <a:lnTo>
                    <a:pt x="4074" y="143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7357101" y="2910012"/>
              <a:ext cx="853649" cy="746872"/>
            </a:xfrm>
            <a:custGeom>
              <a:rect b="b" l="l" r="r" t="t"/>
              <a:pathLst>
                <a:path extrusionOk="0" h="15717" w="17964">
                  <a:moveTo>
                    <a:pt x="17963" y="0"/>
                  </a:moveTo>
                  <a:lnTo>
                    <a:pt x="428" y="2241"/>
                  </a:lnTo>
                  <a:cubicBezTo>
                    <a:pt x="428" y="2241"/>
                    <a:pt x="1" y="6293"/>
                    <a:pt x="4318" y="7149"/>
                  </a:cubicBezTo>
                  <a:lnTo>
                    <a:pt x="6212" y="15173"/>
                  </a:lnTo>
                  <a:cubicBezTo>
                    <a:pt x="6212" y="15173"/>
                    <a:pt x="8628" y="15717"/>
                    <a:pt x="11479" y="15717"/>
                  </a:cubicBezTo>
                  <a:cubicBezTo>
                    <a:pt x="13178" y="15717"/>
                    <a:pt x="15030" y="15524"/>
                    <a:pt x="16619" y="14908"/>
                  </a:cubicBezTo>
                  <a:lnTo>
                    <a:pt x="17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7117077" y="1723532"/>
              <a:ext cx="1310459" cy="1359357"/>
            </a:xfrm>
            <a:custGeom>
              <a:rect b="b" l="l" r="r" t="t"/>
              <a:pathLst>
                <a:path extrusionOk="0" h="28606" w="27577">
                  <a:moveTo>
                    <a:pt x="13402" y="0"/>
                  </a:moveTo>
                  <a:lnTo>
                    <a:pt x="10632" y="1731"/>
                  </a:lnTo>
                  <a:lnTo>
                    <a:pt x="9186" y="1568"/>
                  </a:lnTo>
                  <a:lnTo>
                    <a:pt x="8412" y="611"/>
                  </a:lnTo>
                  <a:cubicBezTo>
                    <a:pt x="8412" y="611"/>
                    <a:pt x="4156" y="876"/>
                    <a:pt x="1427" y="14765"/>
                  </a:cubicBezTo>
                  <a:cubicBezTo>
                    <a:pt x="42" y="20529"/>
                    <a:pt x="1" y="26353"/>
                    <a:pt x="1" y="26353"/>
                  </a:cubicBezTo>
                  <a:cubicBezTo>
                    <a:pt x="1" y="26353"/>
                    <a:pt x="5150" y="28605"/>
                    <a:pt x="11710" y="28605"/>
                  </a:cubicBezTo>
                  <a:cubicBezTo>
                    <a:pt x="13794" y="28605"/>
                    <a:pt x="16020" y="28378"/>
                    <a:pt x="18269" y="27779"/>
                  </a:cubicBezTo>
                  <a:cubicBezTo>
                    <a:pt x="19165" y="27555"/>
                    <a:pt x="20061" y="27249"/>
                    <a:pt x="20957" y="26883"/>
                  </a:cubicBezTo>
                  <a:cubicBezTo>
                    <a:pt x="22077" y="26435"/>
                    <a:pt x="23177" y="25885"/>
                    <a:pt x="24256" y="25213"/>
                  </a:cubicBezTo>
                  <a:cubicBezTo>
                    <a:pt x="24256" y="25213"/>
                    <a:pt x="27576" y="8208"/>
                    <a:pt x="134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7783878" y="1980948"/>
              <a:ext cx="397837" cy="1062642"/>
            </a:xfrm>
            <a:custGeom>
              <a:rect b="b" l="l" r="r" t="t"/>
              <a:pathLst>
                <a:path extrusionOk="0" h="22362" w="8372">
                  <a:moveTo>
                    <a:pt x="1" y="0"/>
                  </a:moveTo>
                  <a:cubicBezTo>
                    <a:pt x="1" y="1"/>
                    <a:pt x="5948" y="10346"/>
                    <a:pt x="4176" y="22280"/>
                  </a:cubicBezTo>
                  <a:lnTo>
                    <a:pt x="4237" y="22362"/>
                  </a:lnTo>
                  <a:cubicBezTo>
                    <a:pt x="5133" y="22138"/>
                    <a:pt x="6029" y="21832"/>
                    <a:pt x="6925" y="21466"/>
                  </a:cubicBezTo>
                  <a:lnTo>
                    <a:pt x="8371" y="12729"/>
                  </a:lnTo>
                  <a:lnTo>
                    <a:pt x="5011" y="3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8238739" y="4455552"/>
              <a:ext cx="109439" cy="109391"/>
            </a:xfrm>
            <a:custGeom>
              <a:rect b="b" l="l" r="r" t="t"/>
              <a:pathLst>
                <a:path extrusionOk="0" h="2302" w="2303">
                  <a:moveTo>
                    <a:pt x="1162" y="0"/>
                  </a:moveTo>
                  <a:cubicBezTo>
                    <a:pt x="530" y="0"/>
                    <a:pt x="1" y="509"/>
                    <a:pt x="1" y="1161"/>
                  </a:cubicBezTo>
                  <a:cubicBezTo>
                    <a:pt x="1" y="1792"/>
                    <a:pt x="530" y="2301"/>
                    <a:pt x="1162" y="2301"/>
                  </a:cubicBezTo>
                  <a:cubicBezTo>
                    <a:pt x="1793" y="2301"/>
                    <a:pt x="2302" y="1792"/>
                    <a:pt x="2302" y="1161"/>
                  </a:cubicBezTo>
                  <a:cubicBezTo>
                    <a:pt x="2302" y="509"/>
                    <a:pt x="1793" y="0"/>
                    <a:pt x="1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7787775" y="4455552"/>
              <a:ext cx="109391" cy="109391"/>
            </a:xfrm>
            <a:custGeom>
              <a:rect b="b" l="l" r="r" t="t"/>
              <a:pathLst>
                <a:path extrusionOk="0" h="2302" w="2302">
                  <a:moveTo>
                    <a:pt x="1141" y="0"/>
                  </a:moveTo>
                  <a:cubicBezTo>
                    <a:pt x="510" y="0"/>
                    <a:pt x="0" y="509"/>
                    <a:pt x="0" y="1161"/>
                  </a:cubicBezTo>
                  <a:cubicBezTo>
                    <a:pt x="0" y="1792"/>
                    <a:pt x="510" y="2301"/>
                    <a:pt x="1141" y="2301"/>
                  </a:cubicBezTo>
                  <a:cubicBezTo>
                    <a:pt x="1772" y="2301"/>
                    <a:pt x="2302" y="1792"/>
                    <a:pt x="2302" y="1161"/>
                  </a:cubicBezTo>
                  <a:cubicBezTo>
                    <a:pt x="2302" y="509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8108107" y="4477792"/>
              <a:ext cx="88102" cy="92949"/>
            </a:xfrm>
            <a:custGeom>
              <a:rect b="b" l="l" r="r" t="t"/>
              <a:pathLst>
                <a:path extrusionOk="0" h="1956" w="1854">
                  <a:moveTo>
                    <a:pt x="0" y="1"/>
                  </a:moveTo>
                  <a:lnTo>
                    <a:pt x="326" y="1956"/>
                  </a:lnTo>
                  <a:lnTo>
                    <a:pt x="1507" y="1956"/>
                  </a:lnTo>
                  <a:lnTo>
                    <a:pt x="18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7671636" y="4477792"/>
              <a:ext cx="87152" cy="92949"/>
            </a:xfrm>
            <a:custGeom>
              <a:rect b="b" l="l" r="r" t="t"/>
              <a:pathLst>
                <a:path extrusionOk="0" h="1956" w="1834">
                  <a:moveTo>
                    <a:pt x="0" y="1"/>
                  </a:moveTo>
                  <a:lnTo>
                    <a:pt x="326" y="1956"/>
                  </a:lnTo>
                  <a:lnTo>
                    <a:pt x="1508" y="1956"/>
                  </a:lnTo>
                  <a:lnTo>
                    <a:pt x="18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7905814" y="3107410"/>
              <a:ext cx="293293" cy="309735"/>
            </a:xfrm>
            <a:custGeom>
              <a:rect b="b" l="l" r="r" t="t"/>
              <a:pathLst>
                <a:path extrusionOk="0" h="6518" w="6172">
                  <a:moveTo>
                    <a:pt x="5622" y="530"/>
                  </a:moveTo>
                  <a:lnTo>
                    <a:pt x="5622" y="5968"/>
                  </a:lnTo>
                  <a:lnTo>
                    <a:pt x="551" y="5968"/>
                  </a:lnTo>
                  <a:lnTo>
                    <a:pt x="551" y="530"/>
                  </a:lnTo>
                  <a:close/>
                  <a:moveTo>
                    <a:pt x="266" y="1"/>
                  </a:moveTo>
                  <a:cubicBezTo>
                    <a:pt x="123" y="1"/>
                    <a:pt x="1" y="123"/>
                    <a:pt x="1" y="266"/>
                  </a:cubicBezTo>
                  <a:lnTo>
                    <a:pt x="1" y="6253"/>
                  </a:lnTo>
                  <a:cubicBezTo>
                    <a:pt x="1" y="6396"/>
                    <a:pt x="123" y="6518"/>
                    <a:pt x="266" y="6518"/>
                  </a:cubicBezTo>
                  <a:lnTo>
                    <a:pt x="5887" y="6518"/>
                  </a:lnTo>
                  <a:cubicBezTo>
                    <a:pt x="6050" y="6518"/>
                    <a:pt x="6172" y="6396"/>
                    <a:pt x="6172" y="6253"/>
                  </a:cubicBezTo>
                  <a:lnTo>
                    <a:pt x="6172" y="266"/>
                  </a:lnTo>
                  <a:cubicBezTo>
                    <a:pt x="6172" y="123"/>
                    <a:pt x="6050" y="1"/>
                    <a:pt x="58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7747145" y="3358078"/>
              <a:ext cx="721971" cy="1133304"/>
            </a:xfrm>
            <a:custGeom>
              <a:rect b="b" l="l" r="r" t="t"/>
              <a:pathLst>
                <a:path extrusionOk="0" h="23849" w="15193">
                  <a:moveTo>
                    <a:pt x="2749" y="1"/>
                  </a:moveTo>
                  <a:cubicBezTo>
                    <a:pt x="1222" y="1"/>
                    <a:pt x="0" y="1243"/>
                    <a:pt x="0" y="2750"/>
                  </a:cubicBezTo>
                  <a:lnTo>
                    <a:pt x="0" y="21079"/>
                  </a:lnTo>
                  <a:cubicBezTo>
                    <a:pt x="0" y="22606"/>
                    <a:pt x="1222" y="23849"/>
                    <a:pt x="2749" y="23849"/>
                  </a:cubicBezTo>
                  <a:lnTo>
                    <a:pt x="12423" y="23849"/>
                  </a:lnTo>
                  <a:cubicBezTo>
                    <a:pt x="13950" y="23849"/>
                    <a:pt x="15193" y="22606"/>
                    <a:pt x="15193" y="21079"/>
                  </a:cubicBezTo>
                  <a:lnTo>
                    <a:pt x="15193" y="2750"/>
                  </a:lnTo>
                  <a:cubicBezTo>
                    <a:pt x="15193" y="1243"/>
                    <a:pt x="13950" y="1"/>
                    <a:pt x="12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7747145" y="3358078"/>
              <a:ext cx="721971" cy="1133304"/>
            </a:xfrm>
            <a:custGeom>
              <a:rect b="b" l="l" r="r" t="t"/>
              <a:pathLst>
                <a:path extrusionOk="0" h="23849" w="15193">
                  <a:moveTo>
                    <a:pt x="2749" y="1"/>
                  </a:moveTo>
                  <a:cubicBezTo>
                    <a:pt x="1222" y="1"/>
                    <a:pt x="0" y="1243"/>
                    <a:pt x="0" y="2750"/>
                  </a:cubicBezTo>
                  <a:lnTo>
                    <a:pt x="0" y="21079"/>
                  </a:lnTo>
                  <a:cubicBezTo>
                    <a:pt x="0" y="22606"/>
                    <a:pt x="1222" y="23849"/>
                    <a:pt x="2749" y="23849"/>
                  </a:cubicBezTo>
                  <a:lnTo>
                    <a:pt x="12423" y="23849"/>
                  </a:lnTo>
                  <a:cubicBezTo>
                    <a:pt x="13950" y="23849"/>
                    <a:pt x="15193" y="22606"/>
                    <a:pt x="15193" y="21079"/>
                  </a:cubicBezTo>
                  <a:lnTo>
                    <a:pt x="15193" y="2750"/>
                  </a:lnTo>
                  <a:cubicBezTo>
                    <a:pt x="15193" y="1243"/>
                    <a:pt x="13950" y="1"/>
                    <a:pt x="12423" y="1"/>
                  </a:cubicBez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7571939" y="3358078"/>
              <a:ext cx="722019" cy="1133304"/>
            </a:xfrm>
            <a:custGeom>
              <a:rect b="b" l="l" r="r" t="t"/>
              <a:pathLst>
                <a:path extrusionOk="0" h="23849" w="15194">
                  <a:moveTo>
                    <a:pt x="2750" y="1"/>
                  </a:moveTo>
                  <a:cubicBezTo>
                    <a:pt x="1243" y="1"/>
                    <a:pt x="1" y="1243"/>
                    <a:pt x="1" y="2750"/>
                  </a:cubicBezTo>
                  <a:lnTo>
                    <a:pt x="1" y="21079"/>
                  </a:lnTo>
                  <a:cubicBezTo>
                    <a:pt x="1" y="21486"/>
                    <a:pt x="82" y="21873"/>
                    <a:pt x="245" y="22199"/>
                  </a:cubicBezTo>
                  <a:cubicBezTo>
                    <a:pt x="673" y="23177"/>
                    <a:pt x="1630" y="23849"/>
                    <a:pt x="2750" y="23849"/>
                  </a:cubicBezTo>
                  <a:lnTo>
                    <a:pt x="12444" y="23849"/>
                  </a:lnTo>
                  <a:cubicBezTo>
                    <a:pt x="13951" y="23849"/>
                    <a:pt x="15194" y="22606"/>
                    <a:pt x="15194" y="21079"/>
                  </a:cubicBezTo>
                  <a:lnTo>
                    <a:pt x="15194" y="2750"/>
                  </a:lnTo>
                  <a:cubicBezTo>
                    <a:pt x="15194" y="1447"/>
                    <a:pt x="14277" y="347"/>
                    <a:pt x="13035" y="62"/>
                  </a:cubicBezTo>
                  <a:cubicBezTo>
                    <a:pt x="12852" y="21"/>
                    <a:pt x="12648" y="1"/>
                    <a:pt x="12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7571939" y="3358078"/>
              <a:ext cx="722019" cy="1133304"/>
            </a:xfrm>
            <a:custGeom>
              <a:rect b="b" l="l" r="r" t="t"/>
              <a:pathLst>
                <a:path extrusionOk="0" h="23849" w="15194">
                  <a:moveTo>
                    <a:pt x="2750" y="1"/>
                  </a:moveTo>
                  <a:cubicBezTo>
                    <a:pt x="1243" y="1"/>
                    <a:pt x="1" y="1243"/>
                    <a:pt x="1" y="2750"/>
                  </a:cubicBezTo>
                  <a:lnTo>
                    <a:pt x="1" y="21079"/>
                  </a:lnTo>
                  <a:cubicBezTo>
                    <a:pt x="1" y="21486"/>
                    <a:pt x="82" y="21873"/>
                    <a:pt x="245" y="22199"/>
                  </a:cubicBezTo>
                  <a:cubicBezTo>
                    <a:pt x="673" y="23177"/>
                    <a:pt x="1630" y="23849"/>
                    <a:pt x="2750" y="23849"/>
                  </a:cubicBezTo>
                  <a:lnTo>
                    <a:pt x="12444" y="23849"/>
                  </a:lnTo>
                  <a:cubicBezTo>
                    <a:pt x="13951" y="23849"/>
                    <a:pt x="15194" y="22606"/>
                    <a:pt x="15194" y="21079"/>
                  </a:cubicBezTo>
                  <a:lnTo>
                    <a:pt x="15194" y="2750"/>
                  </a:lnTo>
                  <a:cubicBezTo>
                    <a:pt x="15194" y="1447"/>
                    <a:pt x="14277" y="347"/>
                    <a:pt x="13035" y="62"/>
                  </a:cubicBezTo>
                  <a:cubicBezTo>
                    <a:pt x="12852" y="21"/>
                    <a:pt x="12648" y="1"/>
                    <a:pt x="12444" y="1"/>
                  </a:cubicBez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7571939" y="3358078"/>
              <a:ext cx="631066" cy="1058793"/>
            </a:xfrm>
            <a:custGeom>
              <a:rect b="b" l="l" r="r" t="t"/>
              <a:pathLst>
                <a:path extrusionOk="0" h="22281" w="13280">
                  <a:moveTo>
                    <a:pt x="2750" y="1"/>
                  </a:moveTo>
                  <a:cubicBezTo>
                    <a:pt x="1243" y="1"/>
                    <a:pt x="1" y="1243"/>
                    <a:pt x="1" y="2750"/>
                  </a:cubicBezTo>
                  <a:lnTo>
                    <a:pt x="1" y="21079"/>
                  </a:lnTo>
                  <a:cubicBezTo>
                    <a:pt x="1" y="21486"/>
                    <a:pt x="82" y="21873"/>
                    <a:pt x="245" y="22199"/>
                  </a:cubicBezTo>
                  <a:cubicBezTo>
                    <a:pt x="429" y="22240"/>
                    <a:pt x="632" y="22281"/>
                    <a:pt x="836" y="22281"/>
                  </a:cubicBezTo>
                  <a:lnTo>
                    <a:pt x="10530" y="22281"/>
                  </a:lnTo>
                  <a:cubicBezTo>
                    <a:pt x="12037" y="22281"/>
                    <a:pt x="13279" y="21038"/>
                    <a:pt x="13279" y="19511"/>
                  </a:cubicBezTo>
                  <a:lnTo>
                    <a:pt x="13279" y="1182"/>
                  </a:lnTo>
                  <a:cubicBezTo>
                    <a:pt x="13279" y="795"/>
                    <a:pt x="13198" y="408"/>
                    <a:pt x="13035" y="62"/>
                  </a:cubicBezTo>
                  <a:cubicBezTo>
                    <a:pt x="12852" y="21"/>
                    <a:pt x="12648" y="1"/>
                    <a:pt x="124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7951338" y="3077425"/>
              <a:ext cx="210989" cy="77458"/>
            </a:xfrm>
            <a:custGeom>
              <a:rect b="b" l="l" r="r" t="t"/>
              <a:pathLst>
                <a:path extrusionOk="0" h="1630" w="4440">
                  <a:moveTo>
                    <a:pt x="815" y="1"/>
                  </a:moveTo>
                  <a:cubicBezTo>
                    <a:pt x="367" y="1"/>
                    <a:pt x="0" y="367"/>
                    <a:pt x="0" y="815"/>
                  </a:cubicBezTo>
                  <a:cubicBezTo>
                    <a:pt x="0" y="1263"/>
                    <a:pt x="367" y="1630"/>
                    <a:pt x="815" y="1630"/>
                  </a:cubicBezTo>
                  <a:lnTo>
                    <a:pt x="3646" y="1630"/>
                  </a:lnTo>
                  <a:cubicBezTo>
                    <a:pt x="4094" y="1630"/>
                    <a:pt x="4440" y="1263"/>
                    <a:pt x="4440" y="815"/>
                  </a:cubicBezTo>
                  <a:cubicBezTo>
                    <a:pt x="4440" y="367"/>
                    <a:pt x="4094" y="1"/>
                    <a:pt x="3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7982274" y="2229668"/>
              <a:ext cx="437517" cy="986183"/>
            </a:xfrm>
            <a:custGeom>
              <a:rect b="b" l="l" r="r" t="t"/>
              <a:pathLst>
                <a:path extrusionOk="0" h="20753" w="9207">
                  <a:moveTo>
                    <a:pt x="8391" y="0"/>
                  </a:moveTo>
                  <a:cubicBezTo>
                    <a:pt x="6090" y="2057"/>
                    <a:pt x="3096" y="3340"/>
                    <a:pt x="1" y="3564"/>
                  </a:cubicBezTo>
                  <a:cubicBezTo>
                    <a:pt x="2709" y="11690"/>
                    <a:pt x="1162" y="16822"/>
                    <a:pt x="1101" y="17046"/>
                  </a:cubicBezTo>
                  <a:lnTo>
                    <a:pt x="1080" y="17046"/>
                  </a:lnTo>
                  <a:cubicBezTo>
                    <a:pt x="1080" y="17046"/>
                    <a:pt x="123" y="17433"/>
                    <a:pt x="62" y="17963"/>
                  </a:cubicBezTo>
                  <a:cubicBezTo>
                    <a:pt x="1" y="18472"/>
                    <a:pt x="490" y="18777"/>
                    <a:pt x="490" y="18777"/>
                  </a:cubicBezTo>
                  <a:lnTo>
                    <a:pt x="143" y="20040"/>
                  </a:lnTo>
                  <a:lnTo>
                    <a:pt x="2974" y="20753"/>
                  </a:lnTo>
                  <a:lnTo>
                    <a:pt x="3707" y="18839"/>
                  </a:lnTo>
                  <a:cubicBezTo>
                    <a:pt x="3707" y="18839"/>
                    <a:pt x="9206" y="10733"/>
                    <a:pt x="8677" y="1772"/>
                  </a:cubicBezTo>
                  <a:cubicBezTo>
                    <a:pt x="8616" y="1141"/>
                    <a:pt x="8514" y="550"/>
                    <a:pt x="8391" y="0"/>
                  </a:cubicBezTo>
                  <a:close/>
                </a:path>
              </a:pathLst>
            </a:custGeom>
            <a:solidFill>
              <a:srgbClr val="F0A3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7663890" y="1723532"/>
              <a:ext cx="717172" cy="675544"/>
            </a:xfrm>
            <a:custGeom>
              <a:rect b="b" l="l" r="r" t="t"/>
              <a:pathLst>
                <a:path extrusionOk="0" h="14216" w="15092">
                  <a:moveTo>
                    <a:pt x="1915" y="0"/>
                  </a:moveTo>
                  <a:lnTo>
                    <a:pt x="1" y="1385"/>
                  </a:lnTo>
                  <a:lnTo>
                    <a:pt x="388" y="2179"/>
                  </a:lnTo>
                  <a:cubicBezTo>
                    <a:pt x="3585" y="6639"/>
                    <a:pt x="5540" y="10712"/>
                    <a:pt x="6701" y="14215"/>
                  </a:cubicBezTo>
                  <a:cubicBezTo>
                    <a:pt x="9796" y="13991"/>
                    <a:pt x="12790" y="12708"/>
                    <a:pt x="15091" y="10651"/>
                  </a:cubicBezTo>
                  <a:cubicBezTo>
                    <a:pt x="12953" y="1487"/>
                    <a:pt x="1915" y="0"/>
                    <a:pt x="1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7469391" y="1545428"/>
              <a:ext cx="285500" cy="332973"/>
            </a:xfrm>
            <a:custGeom>
              <a:rect b="b" l="l" r="r" t="t"/>
              <a:pathLst>
                <a:path extrusionOk="0" h="7007" w="6008">
                  <a:moveTo>
                    <a:pt x="4440" y="1"/>
                  </a:moveTo>
                  <a:lnTo>
                    <a:pt x="4318" y="62"/>
                  </a:lnTo>
                  <a:lnTo>
                    <a:pt x="1670" y="1630"/>
                  </a:lnTo>
                  <a:lnTo>
                    <a:pt x="1894" y="3504"/>
                  </a:lnTo>
                  <a:lnTo>
                    <a:pt x="1976" y="4094"/>
                  </a:lnTo>
                  <a:lnTo>
                    <a:pt x="998" y="4359"/>
                  </a:lnTo>
                  <a:cubicBezTo>
                    <a:pt x="306" y="5235"/>
                    <a:pt x="0" y="7007"/>
                    <a:pt x="1833" y="7007"/>
                  </a:cubicBezTo>
                  <a:cubicBezTo>
                    <a:pt x="4745" y="6986"/>
                    <a:pt x="6008" y="3748"/>
                    <a:pt x="6008" y="3748"/>
                  </a:cubicBezTo>
                  <a:lnTo>
                    <a:pt x="6008" y="3748"/>
                  </a:lnTo>
                  <a:lnTo>
                    <a:pt x="4603" y="3911"/>
                  </a:lnTo>
                  <a:lnTo>
                    <a:pt x="4542" y="2465"/>
                  </a:lnTo>
                  <a:lnTo>
                    <a:pt x="4460" y="510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rgbClr val="F0A3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7548749" y="1548374"/>
              <a:ext cx="136477" cy="169409"/>
            </a:xfrm>
            <a:custGeom>
              <a:rect b="b" l="l" r="r" t="t"/>
              <a:pathLst>
                <a:path extrusionOk="0" h="3565" w="2872">
                  <a:moveTo>
                    <a:pt x="2648" y="0"/>
                  </a:moveTo>
                  <a:lnTo>
                    <a:pt x="0" y="1568"/>
                  </a:lnTo>
                  <a:lnTo>
                    <a:pt x="224" y="3442"/>
                  </a:lnTo>
                  <a:cubicBezTo>
                    <a:pt x="448" y="3523"/>
                    <a:pt x="692" y="3564"/>
                    <a:pt x="937" y="3564"/>
                  </a:cubicBezTo>
                  <a:cubicBezTo>
                    <a:pt x="1079" y="3564"/>
                    <a:pt x="1202" y="3564"/>
                    <a:pt x="1324" y="3544"/>
                  </a:cubicBezTo>
                  <a:cubicBezTo>
                    <a:pt x="1996" y="3421"/>
                    <a:pt x="2566" y="2994"/>
                    <a:pt x="2872" y="2424"/>
                  </a:cubicBezTo>
                  <a:lnTo>
                    <a:pt x="2790" y="448"/>
                  </a:lnTo>
                  <a:cubicBezTo>
                    <a:pt x="2709" y="407"/>
                    <a:pt x="2648" y="326"/>
                    <a:pt x="2648" y="224"/>
                  </a:cubicBezTo>
                  <a:lnTo>
                    <a:pt x="2648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7426765" y="1524139"/>
              <a:ext cx="52320" cy="64485"/>
            </a:xfrm>
            <a:custGeom>
              <a:rect b="b" l="l" r="r" t="t"/>
              <a:pathLst>
                <a:path extrusionOk="0" h="1357" w="1101">
                  <a:moveTo>
                    <a:pt x="368" y="1"/>
                  </a:moveTo>
                  <a:cubicBezTo>
                    <a:pt x="184" y="21"/>
                    <a:pt x="62" y="205"/>
                    <a:pt x="42" y="388"/>
                  </a:cubicBezTo>
                  <a:cubicBezTo>
                    <a:pt x="1" y="673"/>
                    <a:pt x="103" y="958"/>
                    <a:pt x="306" y="1141"/>
                  </a:cubicBezTo>
                  <a:cubicBezTo>
                    <a:pt x="472" y="1276"/>
                    <a:pt x="681" y="1356"/>
                    <a:pt x="886" y="1356"/>
                  </a:cubicBezTo>
                  <a:cubicBezTo>
                    <a:pt x="959" y="1356"/>
                    <a:pt x="1031" y="1346"/>
                    <a:pt x="1101" y="1325"/>
                  </a:cubicBezTo>
                  <a:cubicBezTo>
                    <a:pt x="1080" y="958"/>
                    <a:pt x="958" y="592"/>
                    <a:pt x="734" y="266"/>
                  </a:cubicBezTo>
                  <a:cubicBezTo>
                    <a:pt x="653" y="143"/>
                    <a:pt x="530" y="1"/>
                    <a:pt x="368" y="1"/>
                  </a:cubicBezTo>
                  <a:close/>
                </a:path>
              </a:pathLst>
            </a:custGeom>
            <a:solidFill>
              <a:srgbClr val="E893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7455800" y="1423491"/>
              <a:ext cx="263308" cy="265874"/>
            </a:xfrm>
            <a:custGeom>
              <a:rect b="b" l="l" r="r" t="t"/>
              <a:pathLst>
                <a:path extrusionOk="0" h="5595" w="5541">
                  <a:moveTo>
                    <a:pt x="3280" y="1"/>
                  </a:moveTo>
                  <a:lnTo>
                    <a:pt x="1" y="551"/>
                  </a:lnTo>
                  <a:lnTo>
                    <a:pt x="205" y="1426"/>
                  </a:lnTo>
                  <a:cubicBezTo>
                    <a:pt x="225" y="1589"/>
                    <a:pt x="205" y="1752"/>
                    <a:pt x="123" y="1895"/>
                  </a:cubicBezTo>
                  <a:cubicBezTo>
                    <a:pt x="62" y="1997"/>
                    <a:pt x="42" y="2119"/>
                    <a:pt x="62" y="2241"/>
                  </a:cubicBezTo>
                  <a:lnTo>
                    <a:pt x="225" y="2771"/>
                  </a:lnTo>
                  <a:lnTo>
                    <a:pt x="21" y="2811"/>
                  </a:lnTo>
                  <a:lnTo>
                    <a:pt x="286" y="3911"/>
                  </a:lnTo>
                  <a:cubicBezTo>
                    <a:pt x="521" y="4905"/>
                    <a:pt x="1414" y="5595"/>
                    <a:pt x="2395" y="5595"/>
                  </a:cubicBezTo>
                  <a:cubicBezTo>
                    <a:pt x="2519" y="5595"/>
                    <a:pt x="2645" y="5584"/>
                    <a:pt x="2771" y="5561"/>
                  </a:cubicBezTo>
                  <a:cubicBezTo>
                    <a:pt x="3667" y="5398"/>
                    <a:pt x="4380" y="4726"/>
                    <a:pt x="4542" y="3830"/>
                  </a:cubicBezTo>
                  <a:lnTo>
                    <a:pt x="4705" y="3015"/>
                  </a:lnTo>
                  <a:cubicBezTo>
                    <a:pt x="4705" y="3015"/>
                    <a:pt x="5540" y="2689"/>
                    <a:pt x="5418" y="2017"/>
                  </a:cubicBezTo>
                  <a:cubicBezTo>
                    <a:pt x="5335" y="1546"/>
                    <a:pt x="4998" y="1471"/>
                    <a:pt x="4790" y="1471"/>
                  </a:cubicBezTo>
                  <a:cubicBezTo>
                    <a:pt x="4693" y="1471"/>
                    <a:pt x="4624" y="1488"/>
                    <a:pt x="4624" y="1488"/>
                  </a:cubicBezTo>
                  <a:lnTo>
                    <a:pt x="4624" y="2241"/>
                  </a:lnTo>
                  <a:cubicBezTo>
                    <a:pt x="4624" y="2384"/>
                    <a:pt x="4502" y="2506"/>
                    <a:pt x="4359" y="2506"/>
                  </a:cubicBezTo>
                  <a:cubicBezTo>
                    <a:pt x="4217" y="2506"/>
                    <a:pt x="4115" y="2384"/>
                    <a:pt x="4115" y="2241"/>
                  </a:cubicBezTo>
                  <a:lnTo>
                    <a:pt x="4115" y="1976"/>
                  </a:lnTo>
                  <a:cubicBezTo>
                    <a:pt x="4115" y="1854"/>
                    <a:pt x="4074" y="1773"/>
                    <a:pt x="3993" y="1691"/>
                  </a:cubicBezTo>
                  <a:lnTo>
                    <a:pt x="3646" y="1365"/>
                  </a:lnTo>
                  <a:cubicBezTo>
                    <a:pt x="3565" y="1284"/>
                    <a:pt x="3504" y="1162"/>
                    <a:pt x="3483" y="1040"/>
                  </a:cubicBezTo>
                  <a:lnTo>
                    <a:pt x="3280" y="1"/>
                  </a:lnTo>
                  <a:close/>
                </a:path>
              </a:pathLst>
            </a:custGeom>
            <a:solidFill>
              <a:srgbClr val="F0A3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7982274" y="2229668"/>
              <a:ext cx="398788" cy="810073"/>
            </a:xfrm>
            <a:custGeom>
              <a:rect b="b" l="l" r="r" t="t"/>
              <a:pathLst>
                <a:path extrusionOk="0" h="17047" w="8392">
                  <a:moveTo>
                    <a:pt x="8391" y="0"/>
                  </a:moveTo>
                  <a:cubicBezTo>
                    <a:pt x="6090" y="2057"/>
                    <a:pt x="3076" y="3340"/>
                    <a:pt x="1" y="3564"/>
                  </a:cubicBezTo>
                  <a:cubicBezTo>
                    <a:pt x="2709" y="11690"/>
                    <a:pt x="1162" y="16822"/>
                    <a:pt x="1080" y="17046"/>
                  </a:cubicBezTo>
                  <a:cubicBezTo>
                    <a:pt x="3259" y="11548"/>
                    <a:pt x="1243" y="4012"/>
                    <a:pt x="1243" y="4012"/>
                  </a:cubicBezTo>
                  <a:cubicBezTo>
                    <a:pt x="6518" y="3055"/>
                    <a:pt x="8330" y="102"/>
                    <a:pt x="8391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3857249" y="4337128"/>
              <a:ext cx="901930" cy="811214"/>
            </a:xfrm>
            <a:custGeom>
              <a:rect b="b" l="l" r="r" t="t"/>
              <a:pathLst>
                <a:path extrusionOk="0" h="17071" w="18980">
                  <a:moveTo>
                    <a:pt x="10913" y="1"/>
                  </a:moveTo>
                  <a:cubicBezTo>
                    <a:pt x="10860" y="1"/>
                    <a:pt x="10806" y="2"/>
                    <a:pt x="10752" y="4"/>
                  </a:cubicBezTo>
                  <a:cubicBezTo>
                    <a:pt x="9265" y="65"/>
                    <a:pt x="7901" y="961"/>
                    <a:pt x="7005" y="2143"/>
                  </a:cubicBezTo>
                  <a:cubicBezTo>
                    <a:pt x="6251" y="3161"/>
                    <a:pt x="5966" y="4383"/>
                    <a:pt x="5742" y="5625"/>
                  </a:cubicBezTo>
                  <a:cubicBezTo>
                    <a:pt x="5824" y="4199"/>
                    <a:pt x="4744" y="2733"/>
                    <a:pt x="3319" y="2530"/>
                  </a:cubicBezTo>
                  <a:cubicBezTo>
                    <a:pt x="3198" y="2511"/>
                    <a:pt x="3078" y="2503"/>
                    <a:pt x="2957" y="2503"/>
                  </a:cubicBezTo>
                  <a:cubicBezTo>
                    <a:pt x="1449" y="2503"/>
                    <a:pt x="1" y="3873"/>
                    <a:pt x="19" y="5401"/>
                  </a:cubicBezTo>
                  <a:cubicBezTo>
                    <a:pt x="834" y="6256"/>
                    <a:pt x="1323" y="6725"/>
                    <a:pt x="1343" y="7886"/>
                  </a:cubicBezTo>
                  <a:cubicBezTo>
                    <a:pt x="1364" y="10839"/>
                    <a:pt x="1303" y="14056"/>
                    <a:pt x="1303" y="17071"/>
                  </a:cubicBezTo>
                  <a:lnTo>
                    <a:pt x="17860" y="17071"/>
                  </a:lnTo>
                  <a:cubicBezTo>
                    <a:pt x="18532" y="16439"/>
                    <a:pt x="18980" y="15563"/>
                    <a:pt x="18939" y="14647"/>
                  </a:cubicBezTo>
                  <a:cubicBezTo>
                    <a:pt x="18898" y="13629"/>
                    <a:pt x="18186" y="12631"/>
                    <a:pt x="17188" y="12407"/>
                  </a:cubicBezTo>
                  <a:cubicBezTo>
                    <a:pt x="17042" y="12373"/>
                    <a:pt x="16883" y="12356"/>
                    <a:pt x="16718" y="12356"/>
                  </a:cubicBezTo>
                  <a:cubicBezTo>
                    <a:pt x="16194" y="12356"/>
                    <a:pt x="15610" y="12525"/>
                    <a:pt x="15192" y="12834"/>
                  </a:cubicBezTo>
                  <a:cubicBezTo>
                    <a:pt x="15273" y="12386"/>
                    <a:pt x="15192" y="11898"/>
                    <a:pt x="14886" y="11551"/>
                  </a:cubicBezTo>
                  <a:cubicBezTo>
                    <a:pt x="14513" y="11103"/>
                    <a:pt x="13934" y="10895"/>
                    <a:pt x="13337" y="10895"/>
                  </a:cubicBezTo>
                  <a:cubicBezTo>
                    <a:pt x="13284" y="10895"/>
                    <a:pt x="13230" y="10896"/>
                    <a:pt x="13176" y="10900"/>
                  </a:cubicBezTo>
                  <a:cubicBezTo>
                    <a:pt x="13807" y="10228"/>
                    <a:pt x="14357" y="9474"/>
                    <a:pt x="14785" y="8639"/>
                  </a:cubicBezTo>
                  <a:cubicBezTo>
                    <a:pt x="15640" y="6928"/>
                    <a:pt x="15905" y="4851"/>
                    <a:pt x="15192" y="3079"/>
                  </a:cubicBezTo>
                  <a:cubicBezTo>
                    <a:pt x="14499" y="1357"/>
                    <a:pt x="12767" y="1"/>
                    <a:pt x="10913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8468118" y="3948752"/>
              <a:ext cx="540065" cy="318099"/>
            </a:xfrm>
            <a:custGeom>
              <a:rect b="b" l="l" r="r" t="t"/>
              <a:pathLst>
                <a:path extrusionOk="0" h="6694" w="11365">
                  <a:moveTo>
                    <a:pt x="5988" y="0"/>
                  </a:moveTo>
                  <a:cubicBezTo>
                    <a:pt x="5928" y="0"/>
                    <a:pt x="5866" y="5"/>
                    <a:pt x="5805" y="14"/>
                  </a:cubicBezTo>
                  <a:cubicBezTo>
                    <a:pt x="4970" y="116"/>
                    <a:pt x="4440" y="1012"/>
                    <a:pt x="4440" y="1847"/>
                  </a:cubicBezTo>
                  <a:cubicBezTo>
                    <a:pt x="4440" y="2539"/>
                    <a:pt x="4644" y="3130"/>
                    <a:pt x="4929" y="3741"/>
                  </a:cubicBezTo>
                  <a:cubicBezTo>
                    <a:pt x="4766" y="3578"/>
                    <a:pt x="4549" y="3478"/>
                    <a:pt x="4331" y="3478"/>
                  </a:cubicBezTo>
                  <a:cubicBezTo>
                    <a:pt x="4223" y="3478"/>
                    <a:pt x="4114" y="3503"/>
                    <a:pt x="4012" y="3558"/>
                  </a:cubicBezTo>
                  <a:cubicBezTo>
                    <a:pt x="3700" y="3907"/>
                    <a:pt x="3553" y="4323"/>
                    <a:pt x="3663" y="4760"/>
                  </a:cubicBezTo>
                  <a:lnTo>
                    <a:pt x="3663" y="4760"/>
                  </a:lnTo>
                  <a:cubicBezTo>
                    <a:pt x="3440" y="4104"/>
                    <a:pt x="2990" y="3518"/>
                    <a:pt x="2363" y="3252"/>
                  </a:cubicBezTo>
                  <a:cubicBezTo>
                    <a:pt x="2147" y="3161"/>
                    <a:pt x="1913" y="3115"/>
                    <a:pt x="1680" y="3115"/>
                  </a:cubicBezTo>
                  <a:cubicBezTo>
                    <a:pt x="1184" y="3115"/>
                    <a:pt x="692" y="3319"/>
                    <a:pt x="387" y="3720"/>
                  </a:cubicBezTo>
                  <a:cubicBezTo>
                    <a:pt x="0" y="4230"/>
                    <a:pt x="21" y="4942"/>
                    <a:pt x="204" y="5553"/>
                  </a:cubicBezTo>
                  <a:cubicBezTo>
                    <a:pt x="326" y="5961"/>
                    <a:pt x="530" y="6348"/>
                    <a:pt x="795" y="6694"/>
                  </a:cubicBezTo>
                  <a:lnTo>
                    <a:pt x="10977" y="6694"/>
                  </a:lnTo>
                  <a:cubicBezTo>
                    <a:pt x="11140" y="6266"/>
                    <a:pt x="11242" y="5818"/>
                    <a:pt x="11303" y="5370"/>
                  </a:cubicBezTo>
                  <a:cubicBezTo>
                    <a:pt x="11364" y="4881"/>
                    <a:pt x="11344" y="4352"/>
                    <a:pt x="11140" y="3904"/>
                  </a:cubicBezTo>
                  <a:cubicBezTo>
                    <a:pt x="10916" y="3456"/>
                    <a:pt x="10468" y="3069"/>
                    <a:pt x="9980" y="3069"/>
                  </a:cubicBezTo>
                  <a:cubicBezTo>
                    <a:pt x="9593" y="3069"/>
                    <a:pt x="9226" y="3313"/>
                    <a:pt x="9104" y="3659"/>
                  </a:cubicBezTo>
                  <a:cubicBezTo>
                    <a:pt x="9063" y="3272"/>
                    <a:pt x="8758" y="2886"/>
                    <a:pt x="8371" y="2845"/>
                  </a:cubicBezTo>
                  <a:cubicBezTo>
                    <a:pt x="8343" y="2841"/>
                    <a:pt x="8315" y="2840"/>
                    <a:pt x="8287" y="2840"/>
                  </a:cubicBezTo>
                  <a:cubicBezTo>
                    <a:pt x="7997" y="2840"/>
                    <a:pt x="7747" y="3031"/>
                    <a:pt x="7617" y="3272"/>
                  </a:cubicBezTo>
                  <a:cubicBezTo>
                    <a:pt x="7719" y="2641"/>
                    <a:pt x="7780" y="2010"/>
                    <a:pt x="7597" y="1399"/>
                  </a:cubicBezTo>
                  <a:cubicBezTo>
                    <a:pt x="7390" y="665"/>
                    <a:pt x="6730" y="0"/>
                    <a:pt x="5988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8736179" y="3306566"/>
              <a:ext cx="274903" cy="420552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8732004" y="3306566"/>
              <a:ext cx="274903" cy="420552"/>
            </a:xfrm>
            <a:custGeom>
              <a:rect b="b" l="l" r="r" t="t"/>
              <a:pathLst>
                <a:path extrusionOk="0" h="8850" w="5785">
                  <a:moveTo>
                    <a:pt x="2235" y="1"/>
                  </a:moveTo>
                  <a:cubicBezTo>
                    <a:pt x="1660" y="1"/>
                    <a:pt x="1158" y="565"/>
                    <a:pt x="1080" y="1166"/>
                  </a:cubicBezTo>
                  <a:cubicBezTo>
                    <a:pt x="978" y="1777"/>
                    <a:pt x="1223" y="2408"/>
                    <a:pt x="1447" y="2979"/>
                  </a:cubicBezTo>
                  <a:cubicBezTo>
                    <a:pt x="1691" y="3671"/>
                    <a:pt x="1854" y="4404"/>
                    <a:pt x="2058" y="5117"/>
                  </a:cubicBezTo>
                  <a:cubicBezTo>
                    <a:pt x="1853" y="4856"/>
                    <a:pt x="1563" y="4664"/>
                    <a:pt x="1235" y="4664"/>
                  </a:cubicBezTo>
                  <a:cubicBezTo>
                    <a:pt x="1204" y="4664"/>
                    <a:pt x="1173" y="4665"/>
                    <a:pt x="1141" y="4669"/>
                  </a:cubicBezTo>
                  <a:cubicBezTo>
                    <a:pt x="571" y="4710"/>
                    <a:pt x="123" y="5239"/>
                    <a:pt x="62" y="5809"/>
                  </a:cubicBezTo>
                  <a:cubicBezTo>
                    <a:pt x="1" y="6380"/>
                    <a:pt x="265" y="6930"/>
                    <a:pt x="652" y="7357"/>
                  </a:cubicBezTo>
                  <a:cubicBezTo>
                    <a:pt x="1019" y="7785"/>
                    <a:pt x="1508" y="8090"/>
                    <a:pt x="1997" y="8396"/>
                  </a:cubicBezTo>
                  <a:cubicBezTo>
                    <a:pt x="1874" y="8722"/>
                    <a:pt x="2526" y="8803"/>
                    <a:pt x="2893" y="8844"/>
                  </a:cubicBezTo>
                  <a:cubicBezTo>
                    <a:pt x="2923" y="8847"/>
                    <a:pt x="2953" y="8849"/>
                    <a:pt x="2983" y="8849"/>
                  </a:cubicBezTo>
                  <a:cubicBezTo>
                    <a:pt x="3295" y="8849"/>
                    <a:pt x="3590" y="8663"/>
                    <a:pt x="3850" y="8477"/>
                  </a:cubicBezTo>
                  <a:cubicBezTo>
                    <a:pt x="5275" y="7357"/>
                    <a:pt x="5785" y="5260"/>
                    <a:pt x="5051" y="3610"/>
                  </a:cubicBezTo>
                  <a:cubicBezTo>
                    <a:pt x="4931" y="3557"/>
                    <a:pt x="4802" y="3533"/>
                    <a:pt x="4674" y="3533"/>
                  </a:cubicBezTo>
                  <a:cubicBezTo>
                    <a:pt x="4257" y="3533"/>
                    <a:pt x="3846" y="3791"/>
                    <a:pt x="3768" y="4180"/>
                  </a:cubicBezTo>
                  <a:cubicBezTo>
                    <a:pt x="3809" y="3304"/>
                    <a:pt x="3728" y="2408"/>
                    <a:pt x="3544" y="1533"/>
                  </a:cubicBezTo>
                  <a:cubicBezTo>
                    <a:pt x="3381" y="861"/>
                    <a:pt x="3015" y="66"/>
                    <a:pt x="2322" y="5"/>
                  </a:cubicBezTo>
                  <a:cubicBezTo>
                    <a:pt x="2293" y="2"/>
                    <a:pt x="2264" y="1"/>
                    <a:pt x="2235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768032" y="1569330"/>
              <a:ext cx="1069438" cy="309213"/>
            </a:xfrm>
            <a:custGeom>
              <a:rect b="b" l="l" r="r" t="t"/>
              <a:pathLst>
                <a:path extrusionOk="0" h="6507" w="22505">
                  <a:moveTo>
                    <a:pt x="20631" y="1"/>
                  </a:moveTo>
                  <a:cubicBezTo>
                    <a:pt x="20584" y="1"/>
                    <a:pt x="20536" y="3"/>
                    <a:pt x="20488" y="7"/>
                  </a:cubicBezTo>
                  <a:cubicBezTo>
                    <a:pt x="14399" y="618"/>
                    <a:pt x="8289" y="1657"/>
                    <a:pt x="2179" y="3123"/>
                  </a:cubicBezTo>
                  <a:cubicBezTo>
                    <a:pt x="1935" y="3184"/>
                    <a:pt x="1691" y="3245"/>
                    <a:pt x="1446" y="3306"/>
                  </a:cubicBezTo>
                  <a:cubicBezTo>
                    <a:pt x="611" y="3510"/>
                    <a:pt x="0" y="4386"/>
                    <a:pt x="102" y="5261"/>
                  </a:cubicBezTo>
                  <a:cubicBezTo>
                    <a:pt x="189" y="6011"/>
                    <a:pt x="753" y="6506"/>
                    <a:pt x="1450" y="6506"/>
                  </a:cubicBezTo>
                  <a:cubicBezTo>
                    <a:pt x="1568" y="6506"/>
                    <a:pt x="1689" y="6492"/>
                    <a:pt x="1813" y="6463"/>
                  </a:cubicBezTo>
                  <a:cubicBezTo>
                    <a:pt x="4277" y="5832"/>
                    <a:pt x="6762" y="5282"/>
                    <a:pt x="9246" y="4813"/>
                  </a:cubicBezTo>
                  <a:cubicBezTo>
                    <a:pt x="13075" y="4080"/>
                    <a:pt x="16924" y="3551"/>
                    <a:pt x="20773" y="3164"/>
                  </a:cubicBezTo>
                  <a:cubicBezTo>
                    <a:pt x="21853" y="3062"/>
                    <a:pt x="22504" y="1962"/>
                    <a:pt x="22097" y="985"/>
                  </a:cubicBezTo>
                  <a:cubicBezTo>
                    <a:pt x="21851" y="378"/>
                    <a:pt x="21269" y="1"/>
                    <a:pt x="20631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5828002" y="1106533"/>
              <a:ext cx="811071" cy="262073"/>
            </a:xfrm>
            <a:custGeom>
              <a:rect b="b" l="l" r="r" t="t"/>
              <a:pathLst>
                <a:path extrusionOk="0" h="5515" w="17068">
                  <a:moveTo>
                    <a:pt x="15334" y="0"/>
                  </a:moveTo>
                  <a:cubicBezTo>
                    <a:pt x="15274" y="0"/>
                    <a:pt x="15214" y="4"/>
                    <a:pt x="15153" y="11"/>
                  </a:cubicBezTo>
                  <a:cubicBezTo>
                    <a:pt x="10571" y="622"/>
                    <a:pt x="5968" y="1457"/>
                    <a:pt x="1386" y="2557"/>
                  </a:cubicBezTo>
                  <a:cubicBezTo>
                    <a:pt x="571" y="2761"/>
                    <a:pt x="1" y="3555"/>
                    <a:pt x="103" y="4370"/>
                  </a:cubicBezTo>
                  <a:cubicBezTo>
                    <a:pt x="189" y="5045"/>
                    <a:pt x="733" y="5514"/>
                    <a:pt x="1394" y="5514"/>
                  </a:cubicBezTo>
                  <a:cubicBezTo>
                    <a:pt x="1511" y="5514"/>
                    <a:pt x="1631" y="5500"/>
                    <a:pt x="1752" y="5469"/>
                  </a:cubicBezTo>
                  <a:cubicBezTo>
                    <a:pt x="6314" y="4370"/>
                    <a:pt x="10917" y="3514"/>
                    <a:pt x="15520" y="2924"/>
                  </a:cubicBezTo>
                  <a:cubicBezTo>
                    <a:pt x="16497" y="2801"/>
                    <a:pt x="17067" y="1804"/>
                    <a:pt x="16701" y="907"/>
                  </a:cubicBezTo>
                  <a:cubicBezTo>
                    <a:pt x="16461" y="353"/>
                    <a:pt x="15919" y="0"/>
                    <a:pt x="15334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" name="Google Shape;575;p36"/>
          <p:cNvSpPr/>
          <p:nvPr/>
        </p:nvSpPr>
        <p:spPr>
          <a:xfrm>
            <a:off x="-372625" y="0"/>
            <a:ext cx="6084000" cy="5143648"/>
          </a:xfrm>
          <a:custGeom>
            <a:rect b="b" l="l" r="r" t="t"/>
            <a:pathLst>
              <a:path extrusionOk="0" h="162273" w="195313">
                <a:moveTo>
                  <a:pt x="0" y="0"/>
                </a:moveTo>
                <a:lnTo>
                  <a:pt x="0" y="162273"/>
                </a:lnTo>
                <a:lnTo>
                  <a:pt x="150306" y="162273"/>
                </a:lnTo>
                <a:cubicBezTo>
                  <a:pt x="142859" y="155379"/>
                  <a:pt x="137656" y="145623"/>
                  <a:pt x="138078" y="135444"/>
                </a:cubicBezTo>
                <a:cubicBezTo>
                  <a:pt x="138534" y="124745"/>
                  <a:pt x="146306" y="114209"/>
                  <a:pt x="156907" y="112550"/>
                </a:cubicBezTo>
                <a:cubicBezTo>
                  <a:pt x="162078" y="111737"/>
                  <a:pt x="168192" y="112745"/>
                  <a:pt x="171866" y="109006"/>
                </a:cubicBezTo>
                <a:cubicBezTo>
                  <a:pt x="177330" y="103510"/>
                  <a:pt x="172126" y="93949"/>
                  <a:pt x="174370" y="86535"/>
                </a:cubicBezTo>
                <a:cubicBezTo>
                  <a:pt x="176874" y="78307"/>
                  <a:pt x="187573" y="75315"/>
                  <a:pt x="191573" y="67673"/>
                </a:cubicBezTo>
                <a:cubicBezTo>
                  <a:pt x="195313" y="60584"/>
                  <a:pt x="191931" y="51511"/>
                  <a:pt x="186240" y="45853"/>
                </a:cubicBezTo>
                <a:cubicBezTo>
                  <a:pt x="180516" y="40194"/>
                  <a:pt x="172939" y="36975"/>
                  <a:pt x="166013" y="32942"/>
                </a:cubicBezTo>
                <a:cubicBezTo>
                  <a:pt x="159054" y="28942"/>
                  <a:pt x="152224" y="23479"/>
                  <a:pt x="149981" y="15772"/>
                </a:cubicBezTo>
                <a:cubicBezTo>
                  <a:pt x="148420" y="10504"/>
                  <a:pt x="149363" y="4943"/>
                  <a:pt x="1518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6"/>
          <p:cNvSpPr txBox="1"/>
          <p:nvPr>
            <p:ph type="ctrTitle"/>
          </p:nvPr>
        </p:nvSpPr>
        <p:spPr>
          <a:xfrm>
            <a:off x="406450" y="1363025"/>
            <a:ext cx="3850200" cy="12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</a:t>
            </a:r>
            <a:r>
              <a:rPr lang="en">
                <a:solidFill>
                  <a:schemeClr val="accent2"/>
                </a:solidFill>
              </a:rPr>
              <a:t>P</a:t>
            </a:r>
            <a:r>
              <a:rPr lang="en">
                <a:solidFill>
                  <a:schemeClr val="accent2"/>
                </a:solidFill>
              </a:rPr>
              <a:t>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7"/>
          <p:cNvSpPr/>
          <p:nvPr/>
        </p:nvSpPr>
        <p:spPr>
          <a:xfrm>
            <a:off x="1055100" y="1724050"/>
            <a:ext cx="866700" cy="86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7"/>
          <p:cNvSpPr/>
          <p:nvPr/>
        </p:nvSpPr>
        <p:spPr>
          <a:xfrm>
            <a:off x="1055100" y="2984700"/>
            <a:ext cx="866700" cy="86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7"/>
          <p:cNvSpPr/>
          <p:nvPr/>
        </p:nvSpPr>
        <p:spPr>
          <a:xfrm>
            <a:off x="5165950" y="1724050"/>
            <a:ext cx="866700" cy="86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7"/>
          <p:cNvSpPr/>
          <p:nvPr/>
        </p:nvSpPr>
        <p:spPr>
          <a:xfrm>
            <a:off x="5165950" y="2984700"/>
            <a:ext cx="866700" cy="86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4642196" y="1604485"/>
            <a:ext cx="814777" cy="294329"/>
          </a:xfrm>
          <a:custGeom>
            <a:rect b="b" l="l" r="r" t="t"/>
            <a:pathLst>
              <a:path extrusionOk="0" h="8846" w="24488">
                <a:moveTo>
                  <a:pt x="13788" y="1"/>
                </a:moveTo>
                <a:cubicBezTo>
                  <a:pt x="12910" y="1"/>
                  <a:pt x="12032" y="423"/>
                  <a:pt x="11480" y="1106"/>
                </a:cubicBezTo>
                <a:cubicBezTo>
                  <a:pt x="10894" y="1757"/>
                  <a:pt x="10569" y="2635"/>
                  <a:pt x="10504" y="3513"/>
                </a:cubicBezTo>
                <a:cubicBezTo>
                  <a:pt x="10341" y="2602"/>
                  <a:pt x="9528" y="1789"/>
                  <a:pt x="8650" y="1562"/>
                </a:cubicBezTo>
                <a:cubicBezTo>
                  <a:pt x="8454" y="1511"/>
                  <a:pt x="8253" y="1486"/>
                  <a:pt x="8053" y="1486"/>
                </a:cubicBezTo>
                <a:cubicBezTo>
                  <a:pt x="7356" y="1486"/>
                  <a:pt x="6666" y="1787"/>
                  <a:pt x="6211" y="2342"/>
                </a:cubicBezTo>
                <a:cubicBezTo>
                  <a:pt x="5594" y="3025"/>
                  <a:pt x="5463" y="4066"/>
                  <a:pt x="5854" y="4879"/>
                </a:cubicBezTo>
                <a:cubicBezTo>
                  <a:pt x="5694" y="4825"/>
                  <a:pt x="5530" y="4801"/>
                  <a:pt x="5368" y="4801"/>
                </a:cubicBezTo>
                <a:cubicBezTo>
                  <a:pt x="4837" y="4801"/>
                  <a:pt x="4316" y="5065"/>
                  <a:pt x="3968" y="5464"/>
                </a:cubicBezTo>
                <a:cubicBezTo>
                  <a:pt x="3480" y="5984"/>
                  <a:pt x="3350" y="6797"/>
                  <a:pt x="3642" y="7415"/>
                </a:cubicBezTo>
                <a:lnTo>
                  <a:pt x="0" y="8846"/>
                </a:lnTo>
                <a:lnTo>
                  <a:pt x="24487" y="8846"/>
                </a:lnTo>
                <a:lnTo>
                  <a:pt x="18049" y="7448"/>
                </a:lnTo>
                <a:cubicBezTo>
                  <a:pt x="18634" y="7025"/>
                  <a:pt x="18927" y="6342"/>
                  <a:pt x="18862" y="5627"/>
                </a:cubicBezTo>
                <a:cubicBezTo>
                  <a:pt x="18796" y="4911"/>
                  <a:pt x="18276" y="4228"/>
                  <a:pt x="17593" y="4033"/>
                </a:cubicBezTo>
                <a:cubicBezTo>
                  <a:pt x="17471" y="4005"/>
                  <a:pt x="17345" y="3992"/>
                  <a:pt x="17220" y="3992"/>
                </a:cubicBezTo>
                <a:cubicBezTo>
                  <a:pt x="16614" y="3992"/>
                  <a:pt x="16015" y="4307"/>
                  <a:pt x="15772" y="4846"/>
                </a:cubicBezTo>
                <a:cubicBezTo>
                  <a:pt x="15967" y="4261"/>
                  <a:pt x="16227" y="3708"/>
                  <a:pt x="16292" y="3090"/>
                </a:cubicBezTo>
                <a:cubicBezTo>
                  <a:pt x="16358" y="2440"/>
                  <a:pt x="16292" y="1789"/>
                  <a:pt x="16000" y="1236"/>
                </a:cubicBezTo>
                <a:cubicBezTo>
                  <a:pt x="15545" y="456"/>
                  <a:pt x="14666" y="1"/>
                  <a:pt x="137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Obiettivi</a:t>
            </a:r>
            <a:endParaRPr/>
          </a:p>
        </p:txBody>
      </p:sp>
      <p:sp>
        <p:nvSpPr>
          <p:cNvPr id="587" name="Google Shape;587;p37"/>
          <p:cNvSpPr txBox="1"/>
          <p:nvPr>
            <p:ph idx="2" type="title"/>
          </p:nvPr>
        </p:nvSpPr>
        <p:spPr>
          <a:xfrm>
            <a:off x="1086450" y="1755463"/>
            <a:ext cx="8040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8" name="Google Shape;588;p37"/>
          <p:cNvSpPr txBox="1"/>
          <p:nvPr>
            <p:ph idx="3" type="title"/>
          </p:nvPr>
        </p:nvSpPr>
        <p:spPr>
          <a:xfrm>
            <a:off x="1086450" y="3008400"/>
            <a:ext cx="8040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9" name="Google Shape;589;p37"/>
          <p:cNvSpPr txBox="1"/>
          <p:nvPr>
            <p:ph idx="4" type="title"/>
          </p:nvPr>
        </p:nvSpPr>
        <p:spPr>
          <a:xfrm>
            <a:off x="5197300" y="3008400"/>
            <a:ext cx="8040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90" name="Google Shape;590;p37"/>
          <p:cNvSpPr txBox="1"/>
          <p:nvPr>
            <p:ph idx="1" type="subTitle"/>
          </p:nvPr>
        </p:nvSpPr>
        <p:spPr>
          <a:xfrm>
            <a:off x="6148500" y="3083723"/>
            <a:ext cx="22287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Creare la possibilità alle attività del posto di farsi conoscere</a:t>
            </a:r>
            <a:endParaRPr/>
          </a:p>
        </p:txBody>
      </p:sp>
      <p:sp>
        <p:nvSpPr>
          <p:cNvPr id="591" name="Google Shape;591;p37"/>
          <p:cNvSpPr txBox="1"/>
          <p:nvPr>
            <p:ph idx="6" type="subTitle"/>
          </p:nvPr>
        </p:nvSpPr>
        <p:spPr>
          <a:xfrm>
            <a:off x="1976825" y="3083725"/>
            <a:ext cx="26286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Permettere ai turisti di prenotare attività culturali e non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7"/>
          <p:cNvSpPr txBox="1"/>
          <p:nvPr>
            <p:ph idx="8" type="title"/>
          </p:nvPr>
        </p:nvSpPr>
        <p:spPr>
          <a:xfrm>
            <a:off x="5197300" y="1755463"/>
            <a:ext cx="804000" cy="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3" name="Google Shape;593;p37"/>
          <p:cNvSpPr txBox="1"/>
          <p:nvPr>
            <p:ph idx="9" type="subTitle"/>
          </p:nvPr>
        </p:nvSpPr>
        <p:spPr>
          <a:xfrm>
            <a:off x="6148500" y="1755475"/>
            <a:ext cx="2518800" cy="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Consentire ai viaggiatori di creare itinerari personalizzati</a:t>
            </a:r>
            <a:endParaRPr/>
          </a:p>
        </p:txBody>
      </p:sp>
      <p:sp>
        <p:nvSpPr>
          <p:cNvPr id="594" name="Google Shape;594;p37"/>
          <p:cNvSpPr txBox="1"/>
          <p:nvPr>
            <p:ph idx="14" type="subTitle"/>
          </p:nvPr>
        </p:nvSpPr>
        <p:spPr>
          <a:xfrm>
            <a:off x="1916525" y="1755475"/>
            <a:ext cx="32547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Offrire la possibilità di migliorare l’esperienza di viaggio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8"/>
          <p:cNvSpPr/>
          <p:nvPr/>
        </p:nvSpPr>
        <p:spPr>
          <a:xfrm>
            <a:off x="2903421" y="2684260"/>
            <a:ext cx="814777" cy="294329"/>
          </a:xfrm>
          <a:custGeom>
            <a:rect b="b" l="l" r="r" t="t"/>
            <a:pathLst>
              <a:path extrusionOk="0" h="8846" w="24488">
                <a:moveTo>
                  <a:pt x="13788" y="1"/>
                </a:moveTo>
                <a:cubicBezTo>
                  <a:pt x="12910" y="1"/>
                  <a:pt x="12032" y="423"/>
                  <a:pt x="11480" y="1106"/>
                </a:cubicBezTo>
                <a:cubicBezTo>
                  <a:pt x="10894" y="1757"/>
                  <a:pt x="10569" y="2635"/>
                  <a:pt x="10504" y="3513"/>
                </a:cubicBezTo>
                <a:cubicBezTo>
                  <a:pt x="10341" y="2602"/>
                  <a:pt x="9528" y="1789"/>
                  <a:pt x="8650" y="1562"/>
                </a:cubicBezTo>
                <a:cubicBezTo>
                  <a:pt x="8454" y="1511"/>
                  <a:pt x="8253" y="1486"/>
                  <a:pt x="8053" y="1486"/>
                </a:cubicBezTo>
                <a:cubicBezTo>
                  <a:pt x="7356" y="1486"/>
                  <a:pt x="6666" y="1787"/>
                  <a:pt x="6211" y="2342"/>
                </a:cubicBezTo>
                <a:cubicBezTo>
                  <a:pt x="5594" y="3025"/>
                  <a:pt x="5463" y="4066"/>
                  <a:pt x="5854" y="4879"/>
                </a:cubicBezTo>
                <a:cubicBezTo>
                  <a:pt x="5694" y="4825"/>
                  <a:pt x="5530" y="4801"/>
                  <a:pt x="5368" y="4801"/>
                </a:cubicBezTo>
                <a:cubicBezTo>
                  <a:pt x="4837" y="4801"/>
                  <a:pt x="4316" y="5065"/>
                  <a:pt x="3968" y="5464"/>
                </a:cubicBezTo>
                <a:cubicBezTo>
                  <a:pt x="3480" y="5984"/>
                  <a:pt x="3350" y="6797"/>
                  <a:pt x="3642" y="7415"/>
                </a:cubicBezTo>
                <a:lnTo>
                  <a:pt x="0" y="8846"/>
                </a:lnTo>
                <a:lnTo>
                  <a:pt x="24487" y="8846"/>
                </a:lnTo>
                <a:lnTo>
                  <a:pt x="18049" y="7448"/>
                </a:lnTo>
                <a:cubicBezTo>
                  <a:pt x="18634" y="7025"/>
                  <a:pt x="18927" y="6342"/>
                  <a:pt x="18862" y="5627"/>
                </a:cubicBezTo>
                <a:cubicBezTo>
                  <a:pt x="18796" y="4911"/>
                  <a:pt x="18276" y="4228"/>
                  <a:pt x="17593" y="4033"/>
                </a:cubicBezTo>
                <a:cubicBezTo>
                  <a:pt x="17471" y="4005"/>
                  <a:pt x="17345" y="3992"/>
                  <a:pt x="17220" y="3992"/>
                </a:cubicBezTo>
                <a:cubicBezTo>
                  <a:pt x="16614" y="3992"/>
                  <a:pt x="16015" y="4307"/>
                  <a:pt x="15772" y="4846"/>
                </a:cubicBezTo>
                <a:cubicBezTo>
                  <a:pt x="15967" y="4261"/>
                  <a:pt x="16227" y="3708"/>
                  <a:pt x="16292" y="3090"/>
                </a:cubicBezTo>
                <a:cubicBezTo>
                  <a:pt x="16358" y="2440"/>
                  <a:pt x="16292" y="1789"/>
                  <a:pt x="16000" y="1236"/>
                </a:cubicBezTo>
                <a:cubicBezTo>
                  <a:pt x="15545" y="456"/>
                  <a:pt x="14666" y="1"/>
                  <a:pt x="137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8"/>
          <p:cNvSpPr txBox="1"/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Finalità</a:t>
            </a:r>
            <a:endParaRPr/>
          </a:p>
        </p:txBody>
      </p:sp>
      <p:sp>
        <p:nvSpPr>
          <p:cNvPr id="601" name="Google Shape;601;p38"/>
          <p:cNvSpPr txBox="1"/>
          <p:nvPr>
            <p:ph idx="6" type="subTitle"/>
          </p:nvPr>
        </p:nvSpPr>
        <p:spPr>
          <a:xfrm>
            <a:off x="3466648" y="2753775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le attività</a:t>
            </a:r>
            <a:endParaRPr/>
          </a:p>
        </p:txBody>
      </p:sp>
      <p:sp>
        <p:nvSpPr>
          <p:cNvPr id="602" name="Google Shape;602;p38"/>
          <p:cNvSpPr txBox="1"/>
          <p:nvPr>
            <p:ph idx="8" type="subTitle"/>
          </p:nvPr>
        </p:nvSpPr>
        <p:spPr>
          <a:xfrm>
            <a:off x="3430950" y="1017725"/>
            <a:ext cx="22821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i turisti</a:t>
            </a:r>
            <a:endParaRPr/>
          </a:p>
        </p:txBody>
      </p:sp>
      <p:sp>
        <p:nvSpPr>
          <p:cNvPr id="603" name="Google Shape;603;p38"/>
          <p:cNvSpPr/>
          <p:nvPr/>
        </p:nvSpPr>
        <p:spPr>
          <a:xfrm>
            <a:off x="541650" y="1557450"/>
            <a:ext cx="866700" cy="86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8"/>
          <p:cNvSpPr txBox="1"/>
          <p:nvPr>
            <p:ph idx="7" type="subTitle"/>
          </p:nvPr>
        </p:nvSpPr>
        <p:spPr>
          <a:xfrm>
            <a:off x="784625" y="1666810"/>
            <a:ext cx="22821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Creare una timeline dei posti da vedere e visitare.</a:t>
            </a:r>
            <a:endParaRPr/>
          </a:p>
        </p:txBody>
      </p:sp>
      <p:sp>
        <p:nvSpPr>
          <p:cNvPr id="605" name="Google Shape;605;p38"/>
          <p:cNvSpPr/>
          <p:nvPr/>
        </p:nvSpPr>
        <p:spPr>
          <a:xfrm>
            <a:off x="3066725" y="1608288"/>
            <a:ext cx="866700" cy="86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 txBox="1"/>
          <p:nvPr>
            <p:ph idx="14" type="subTitle"/>
          </p:nvPr>
        </p:nvSpPr>
        <p:spPr>
          <a:xfrm>
            <a:off x="3430950" y="1682950"/>
            <a:ext cx="25224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Prenotare servizi basandosi anche su valutazioni.</a:t>
            </a:r>
            <a:endParaRPr/>
          </a:p>
        </p:txBody>
      </p:sp>
      <p:sp>
        <p:nvSpPr>
          <p:cNvPr id="607" name="Google Shape;607;p38"/>
          <p:cNvSpPr/>
          <p:nvPr/>
        </p:nvSpPr>
        <p:spPr>
          <a:xfrm>
            <a:off x="5953350" y="1515425"/>
            <a:ext cx="866700" cy="86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8"/>
          <p:cNvSpPr txBox="1"/>
          <p:nvPr>
            <p:ph idx="9" type="subTitle"/>
          </p:nvPr>
        </p:nvSpPr>
        <p:spPr>
          <a:xfrm>
            <a:off x="6317575" y="1707400"/>
            <a:ext cx="2282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Lasciare valutazioni.</a:t>
            </a:r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4755100" y="3306450"/>
            <a:ext cx="866700" cy="86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1512300" y="3306450"/>
            <a:ext cx="866700" cy="86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8"/>
          <p:cNvSpPr txBox="1"/>
          <p:nvPr>
            <p:ph idx="1" type="subTitle"/>
          </p:nvPr>
        </p:nvSpPr>
        <p:spPr>
          <a:xfrm>
            <a:off x="1804250" y="3435150"/>
            <a:ext cx="2282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Creare un proprio profilo </a:t>
            </a: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visibile</a:t>
            </a: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ai turisti.</a:t>
            </a:r>
            <a:endParaRPr/>
          </a:p>
        </p:txBody>
      </p:sp>
      <p:sp>
        <p:nvSpPr>
          <p:cNvPr id="612" name="Google Shape;612;p38"/>
          <p:cNvSpPr txBox="1"/>
          <p:nvPr>
            <p:ph idx="3" type="subTitle"/>
          </p:nvPr>
        </p:nvSpPr>
        <p:spPr>
          <a:xfrm>
            <a:off x="4984300" y="3536025"/>
            <a:ext cx="2463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Gestire le prenotazioni.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39"/>
          <p:cNvGrpSpPr/>
          <p:nvPr/>
        </p:nvGrpSpPr>
        <p:grpSpPr>
          <a:xfrm>
            <a:off x="-443470" y="-37393"/>
            <a:ext cx="5851689" cy="5524443"/>
            <a:chOff x="-443470" y="-37393"/>
            <a:chExt cx="5851689" cy="5524443"/>
          </a:xfrm>
        </p:grpSpPr>
        <p:sp>
          <p:nvSpPr>
            <p:cNvPr id="618" name="Google Shape;618;p39"/>
            <p:cNvSpPr/>
            <p:nvPr/>
          </p:nvSpPr>
          <p:spPr>
            <a:xfrm>
              <a:off x="1" y="-28075"/>
              <a:ext cx="5408218" cy="4878941"/>
            </a:xfrm>
            <a:custGeom>
              <a:rect b="b" l="l" r="r" t="t"/>
              <a:pathLst>
                <a:path extrusionOk="0" h="113768" w="126051">
                  <a:moveTo>
                    <a:pt x="1" y="0"/>
                  </a:moveTo>
                  <a:lnTo>
                    <a:pt x="1" y="113767"/>
                  </a:lnTo>
                  <a:lnTo>
                    <a:pt x="126051" y="113767"/>
                  </a:lnTo>
                  <a:lnTo>
                    <a:pt x="1260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 flipH="1" rot="-271409">
              <a:off x="-173698" y="160120"/>
              <a:ext cx="5048034" cy="995560"/>
            </a:xfrm>
            <a:custGeom>
              <a:rect b="b" l="l" r="r" t="t"/>
              <a:pathLst>
                <a:path extrusionOk="0" h="7357" w="37304">
                  <a:moveTo>
                    <a:pt x="31770" y="0"/>
                  </a:moveTo>
                  <a:cubicBezTo>
                    <a:pt x="29742" y="0"/>
                    <a:pt x="27677" y="324"/>
                    <a:pt x="25708" y="787"/>
                  </a:cubicBezTo>
                  <a:cubicBezTo>
                    <a:pt x="21472" y="1782"/>
                    <a:pt x="17319" y="3352"/>
                    <a:pt x="12971" y="3491"/>
                  </a:cubicBezTo>
                  <a:cubicBezTo>
                    <a:pt x="12738" y="3499"/>
                    <a:pt x="12506" y="3502"/>
                    <a:pt x="12274" y="3502"/>
                  </a:cubicBezTo>
                  <a:cubicBezTo>
                    <a:pt x="10239" y="3502"/>
                    <a:pt x="8204" y="3239"/>
                    <a:pt x="6170" y="3231"/>
                  </a:cubicBezTo>
                  <a:cubicBezTo>
                    <a:pt x="4079" y="3231"/>
                    <a:pt x="1822" y="3547"/>
                    <a:pt x="1" y="4569"/>
                  </a:cubicBezTo>
                  <a:lnTo>
                    <a:pt x="1" y="7356"/>
                  </a:lnTo>
                  <a:cubicBezTo>
                    <a:pt x="1338" y="5377"/>
                    <a:pt x="3875" y="4327"/>
                    <a:pt x="6300" y="4049"/>
                  </a:cubicBezTo>
                  <a:cubicBezTo>
                    <a:pt x="7073" y="3960"/>
                    <a:pt x="7849" y="3930"/>
                    <a:pt x="8626" y="3930"/>
                  </a:cubicBezTo>
                  <a:cubicBezTo>
                    <a:pt x="10140" y="3930"/>
                    <a:pt x="11660" y="4042"/>
                    <a:pt x="13175" y="4042"/>
                  </a:cubicBezTo>
                  <a:cubicBezTo>
                    <a:pt x="13649" y="4042"/>
                    <a:pt x="14123" y="4031"/>
                    <a:pt x="14596" y="4002"/>
                  </a:cubicBezTo>
                  <a:cubicBezTo>
                    <a:pt x="17393" y="3826"/>
                    <a:pt x="20106" y="3045"/>
                    <a:pt x="22819" y="2311"/>
                  </a:cubicBezTo>
                  <a:cubicBezTo>
                    <a:pt x="25436" y="1610"/>
                    <a:pt x="28105" y="943"/>
                    <a:pt x="30817" y="943"/>
                  </a:cubicBezTo>
                  <a:cubicBezTo>
                    <a:pt x="30907" y="943"/>
                    <a:pt x="30998" y="944"/>
                    <a:pt x="31088" y="945"/>
                  </a:cubicBezTo>
                  <a:cubicBezTo>
                    <a:pt x="33253" y="973"/>
                    <a:pt x="35482" y="1484"/>
                    <a:pt x="37303" y="2627"/>
                  </a:cubicBezTo>
                  <a:lnTo>
                    <a:pt x="37303" y="1020"/>
                  </a:lnTo>
                  <a:cubicBezTo>
                    <a:pt x="35566" y="289"/>
                    <a:pt x="33685" y="0"/>
                    <a:pt x="31770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4226840" y="3512160"/>
              <a:ext cx="148125" cy="348869"/>
            </a:xfrm>
            <a:custGeom>
              <a:rect b="b" l="l" r="r" t="t"/>
              <a:pathLst>
                <a:path extrusionOk="0" h="8135" w="3454">
                  <a:moveTo>
                    <a:pt x="742" y="0"/>
                  </a:moveTo>
                  <a:lnTo>
                    <a:pt x="742" y="0"/>
                  </a:lnTo>
                  <a:cubicBezTo>
                    <a:pt x="0" y="2944"/>
                    <a:pt x="1113" y="6234"/>
                    <a:pt x="3453" y="8135"/>
                  </a:cubicBezTo>
                  <a:cubicBezTo>
                    <a:pt x="3175" y="5192"/>
                    <a:pt x="2202" y="2573"/>
                    <a:pt x="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735837" y="3617059"/>
              <a:ext cx="989957" cy="618659"/>
            </a:xfrm>
            <a:custGeom>
              <a:rect b="b" l="l" r="r" t="t"/>
              <a:pathLst>
                <a:path extrusionOk="0" h="14426" w="23084">
                  <a:moveTo>
                    <a:pt x="19267" y="0"/>
                  </a:moveTo>
                  <a:cubicBezTo>
                    <a:pt x="17983" y="0"/>
                    <a:pt x="16690" y="606"/>
                    <a:pt x="15806" y="1564"/>
                  </a:cubicBezTo>
                  <a:cubicBezTo>
                    <a:pt x="14972" y="2467"/>
                    <a:pt x="14578" y="3788"/>
                    <a:pt x="14532" y="5040"/>
                  </a:cubicBezTo>
                  <a:cubicBezTo>
                    <a:pt x="14281" y="4210"/>
                    <a:pt x="13419" y="3621"/>
                    <a:pt x="12550" y="3621"/>
                  </a:cubicBezTo>
                  <a:cubicBezTo>
                    <a:pt x="12375" y="3621"/>
                    <a:pt x="12199" y="3645"/>
                    <a:pt x="12029" y="3696"/>
                  </a:cubicBezTo>
                  <a:cubicBezTo>
                    <a:pt x="11032" y="3974"/>
                    <a:pt x="10383" y="5133"/>
                    <a:pt x="10661" y="6129"/>
                  </a:cubicBezTo>
                  <a:cubicBezTo>
                    <a:pt x="10122" y="5113"/>
                    <a:pt x="8970" y="4505"/>
                    <a:pt x="7803" y="4505"/>
                  </a:cubicBezTo>
                  <a:cubicBezTo>
                    <a:pt x="7667" y="4505"/>
                    <a:pt x="7530" y="4513"/>
                    <a:pt x="7394" y="4530"/>
                  </a:cubicBezTo>
                  <a:cubicBezTo>
                    <a:pt x="6119" y="4692"/>
                    <a:pt x="4983" y="5596"/>
                    <a:pt x="4450" y="6755"/>
                  </a:cubicBezTo>
                  <a:cubicBezTo>
                    <a:pt x="3941" y="7844"/>
                    <a:pt x="3917" y="9119"/>
                    <a:pt x="4265" y="10254"/>
                  </a:cubicBezTo>
                  <a:cubicBezTo>
                    <a:pt x="3801" y="9870"/>
                    <a:pt x="3193" y="9663"/>
                    <a:pt x="2587" y="9663"/>
                  </a:cubicBezTo>
                  <a:cubicBezTo>
                    <a:pt x="2315" y="9663"/>
                    <a:pt x="2044" y="9705"/>
                    <a:pt x="1785" y="9791"/>
                  </a:cubicBezTo>
                  <a:cubicBezTo>
                    <a:pt x="858" y="10115"/>
                    <a:pt x="163" y="10996"/>
                    <a:pt x="93" y="11969"/>
                  </a:cubicBezTo>
                  <a:cubicBezTo>
                    <a:pt x="1" y="12943"/>
                    <a:pt x="534" y="13939"/>
                    <a:pt x="1391" y="14426"/>
                  </a:cubicBezTo>
                  <a:cubicBezTo>
                    <a:pt x="1600" y="14310"/>
                    <a:pt x="2110" y="14194"/>
                    <a:pt x="2341" y="14078"/>
                  </a:cubicBezTo>
                  <a:lnTo>
                    <a:pt x="22875" y="14078"/>
                  </a:lnTo>
                  <a:lnTo>
                    <a:pt x="22875" y="3788"/>
                  </a:lnTo>
                  <a:cubicBezTo>
                    <a:pt x="23083" y="2166"/>
                    <a:pt x="21832" y="567"/>
                    <a:pt x="20256" y="127"/>
                  </a:cubicBezTo>
                  <a:cubicBezTo>
                    <a:pt x="19932" y="41"/>
                    <a:pt x="19599" y="0"/>
                    <a:pt x="19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3735837" y="3617059"/>
              <a:ext cx="989957" cy="618659"/>
            </a:xfrm>
            <a:custGeom>
              <a:rect b="b" l="l" r="r" t="t"/>
              <a:pathLst>
                <a:path extrusionOk="0" h="14426" w="23084">
                  <a:moveTo>
                    <a:pt x="19267" y="0"/>
                  </a:moveTo>
                  <a:cubicBezTo>
                    <a:pt x="17983" y="0"/>
                    <a:pt x="16690" y="606"/>
                    <a:pt x="15806" y="1564"/>
                  </a:cubicBezTo>
                  <a:cubicBezTo>
                    <a:pt x="14972" y="2467"/>
                    <a:pt x="14578" y="3788"/>
                    <a:pt x="14532" y="5040"/>
                  </a:cubicBezTo>
                  <a:cubicBezTo>
                    <a:pt x="14281" y="4210"/>
                    <a:pt x="13419" y="3621"/>
                    <a:pt x="12550" y="3621"/>
                  </a:cubicBezTo>
                  <a:cubicBezTo>
                    <a:pt x="12375" y="3621"/>
                    <a:pt x="12199" y="3645"/>
                    <a:pt x="12029" y="3696"/>
                  </a:cubicBezTo>
                  <a:cubicBezTo>
                    <a:pt x="11032" y="3974"/>
                    <a:pt x="10383" y="5133"/>
                    <a:pt x="10661" y="6129"/>
                  </a:cubicBezTo>
                  <a:cubicBezTo>
                    <a:pt x="10122" y="5113"/>
                    <a:pt x="8970" y="4505"/>
                    <a:pt x="7803" y="4505"/>
                  </a:cubicBezTo>
                  <a:cubicBezTo>
                    <a:pt x="7667" y="4505"/>
                    <a:pt x="7530" y="4513"/>
                    <a:pt x="7394" y="4530"/>
                  </a:cubicBezTo>
                  <a:cubicBezTo>
                    <a:pt x="6119" y="4692"/>
                    <a:pt x="4983" y="5596"/>
                    <a:pt x="4450" y="6755"/>
                  </a:cubicBezTo>
                  <a:cubicBezTo>
                    <a:pt x="3941" y="7844"/>
                    <a:pt x="3917" y="9119"/>
                    <a:pt x="4265" y="10254"/>
                  </a:cubicBezTo>
                  <a:cubicBezTo>
                    <a:pt x="3801" y="9870"/>
                    <a:pt x="3193" y="9663"/>
                    <a:pt x="2587" y="9663"/>
                  </a:cubicBezTo>
                  <a:cubicBezTo>
                    <a:pt x="2315" y="9663"/>
                    <a:pt x="2044" y="9705"/>
                    <a:pt x="1785" y="9791"/>
                  </a:cubicBezTo>
                  <a:cubicBezTo>
                    <a:pt x="858" y="10115"/>
                    <a:pt x="163" y="10996"/>
                    <a:pt x="93" y="11969"/>
                  </a:cubicBezTo>
                  <a:cubicBezTo>
                    <a:pt x="1" y="12943"/>
                    <a:pt x="534" y="13939"/>
                    <a:pt x="1391" y="14426"/>
                  </a:cubicBezTo>
                  <a:cubicBezTo>
                    <a:pt x="1600" y="14310"/>
                    <a:pt x="2110" y="14194"/>
                    <a:pt x="2341" y="14078"/>
                  </a:cubicBezTo>
                  <a:lnTo>
                    <a:pt x="22875" y="14078"/>
                  </a:lnTo>
                  <a:lnTo>
                    <a:pt x="22875" y="3788"/>
                  </a:lnTo>
                  <a:cubicBezTo>
                    <a:pt x="23083" y="2166"/>
                    <a:pt x="21832" y="567"/>
                    <a:pt x="20256" y="127"/>
                  </a:cubicBezTo>
                  <a:cubicBezTo>
                    <a:pt x="19932" y="41"/>
                    <a:pt x="19599" y="0"/>
                    <a:pt x="19267" y="0"/>
                  </a:cubicBez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3996242" y="3792506"/>
              <a:ext cx="753404" cy="468090"/>
            </a:xfrm>
            <a:custGeom>
              <a:rect b="b" l="l" r="r" t="t"/>
              <a:pathLst>
                <a:path extrusionOk="0" h="10915" w="17568">
                  <a:moveTo>
                    <a:pt x="13645" y="1"/>
                  </a:moveTo>
                  <a:cubicBezTo>
                    <a:pt x="12823" y="1"/>
                    <a:pt x="11992" y="331"/>
                    <a:pt x="11472" y="972"/>
                  </a:cubicBezTo>
                  <a:cubicBezTo>
                    <a:pt x="10789" y="1792"/>
                    <a:pt x="10553" y="3351"/>
                    <a:pt x="11294" y="4130"/>
                  </a:cubicBezTo>
                  <a:lnTo>
                    <a:pt x="11294" y="4130"/>
                  </a:lnTo>
                  <a:cubicBezTo>
                    <a:pt x="10985" y="3830"/>
                    <a:pt x="10558" y="3674"/>
                    <a:pt x="10135" y="3674"/>
                  </a:cubicBezTo>
                  <a:cubicBezTo>
                    <a:pt x="9918" y="3674"/>
                    <a:pt x="9701" y="3715"/>
                    <a:pt x="9502" y="3799"/>
                  </a:cubicBezTo>
                  <a:cubicBezTo>
                    <a:pt x="9039" y="3985"/>
                    <a:pt x="8714" y="4448"/>
                    <a:pt x="8575" y="4935"/>
                  </a:cubicBezTo>
                  <a:cubicBezTo>
                    <a:pt x="8575" y="4170"/>
                    <a:pt x="8181" y="3405"/>
                    <a:pt x="7533" y="2988"/>
                  </a:cubicBezTo>
                  <a:cubicBezTo>
                    <a:pt x="7185" y="2773"/>
                    <a:pt x="6773" y="2667"/>
                    <a:pt x="6361" y="2667"/>
                  </a:cubicBezTo>
                  <a:cubicBezTo>
                    <a:pt x="5839" y="2667"/>
                    <a:pt x="5315" y="2837"/>
                    <a:pt x="4914" y="3174"/>
                  </a:cubicBezTo>
                  <a:cubicBezTo>
                    <a:pt x="4195" y="3776"/>
                    <a:pt x="4010" y="4889"/>
                    <a:pt x="4358" y="5746"/>
                  </a:cubicBezTo>
                  <a:cubicBezTo>
                    <a:pt x="4033" y="4981"/>
                    <a:pt x="3454" y="4263"/>
                    <a:pt x="2666" y="3938"/>
                  </a:cubicBezTo>
                  <a:cubicBezTo>
                    <a:pt x="2433" y="3849"/>
                    <a:pt x="2180" y="3805"/>
                    <a:pt x="1927" y="3805"/>
                  </a:cubicBezTo>
                  <a:cubicBezTo>
                    <a:pt x="1324" y="3805"/>
                    <a:pt x="721" y="4058"/>
                    <a:pt x="395" y="4564"/>
                  </a:cubicBezTo>
                  <a:cubicBezTo>
                    <a:pt x="1" y="5167"/>
                    <a:pt x="93" y="5978"/>
                    <a:pt x="348" y="6673"/>
                  </a:cubicBezTo>
                  <a:cubicBezTo>
                    <a:pt x="835" y="8064"/>
                    <a:pt x="1947" y="9246"/>
                    <a:pt x="3315" y="9825"/>
                  </a:cubicBezTo>
                  <a:cubicBezTo>
                    <a:pt x="3129" y="10126"/>
                    <a:pt x="2944" y="10381"/>
                    <a:pt x="3245" y="10567"/>
                  </a:cubicBezTo>
                  <a:cubicBezTo>
                    <a:pt x="3523" y="10775"/>
                    <a:pt x="3894" y="10798"/>
                    <a:pt x="4242" y="10821"/>
                  </a:cubicBezTo>
                  <a:cubicBezTo>
                    <a:pt x="5248" y="10883"/>
                    <a:pt x="6254" y="10915"/>
                    <a:pt x="7260" y="10915"/>
                  </a:cubicBezTo>
                  <a:cubicBezTo>
                    <a:pt x="8896" y="10915"/>
                    <a:pt x="10532" y="10831"/>
                    <a:pt x="12168" y="10659"/>
                  </a:cubicBezTo>
                  <a:cubicBezTo>
                    <a:pt x="13697" y="10497"/>
                    <a:pt x="15343" y="10196"/>
                    <a:pt x="16385" y="9083"/>
                  </a:cubicBezTo>
                  <a:cubicBezTo>
                    <a:pt x="17289" y="8110"/>
                    <a:pt x="17567" y="6719"/>
                    <a:pt x="17567" y="5399"/>
                  </a:cubicBezTo>
                  <a:cubicBezTo>
                    <a:pt x="17567" y="4309"/>
                    <a:pt x="17405" y="3197"/>
                    <a:pt x="16895" y="2224"/>
                  </a:cubicBezTo>
                  <a:cubicBezTo>
                    <a:pt x="16385" y="1250"/>
                    <a:pt x="15528" y="416"/>
                    <a:pt x="14462" y="115"/>
                  </a:cubicBezTo>
                  <a:cubicBezTo>
                    <a:pt x="14199" y="39"/>
                    <a:pt x="13922" y="1"/>
                    <a:pt x="13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4099597" y="3904439"/>
              <a:ext cx="621232" cy="385407"/>
            </a:xfrm>
            <a:custGeom>
              <a:rect b="b" l="l" r="r" t="t"/>
              <a:pathLst>
                <a:path extrusionOk="0" h="8987" w="14486">
                  <a:moveTo>
                    <a:pt x="11213" y="0"/>
                  </a:moveTo>
                  <a:cubicBezTo>
                    <a:pt x="10541" y="0"/>
                    <a:pt x="9861" y="265"/>
                    <a:pt x="9433" y="795"/>
                  </a:cubicBezTo>
                  <a:cubicBezTo>
                    <a:pt x="8886" y="1479"/>
                    <a:pt x="8675" y="2769"/>
                    <a:pt x="9309" y="3407"/>
                  </a:cubicBezTo>
                  <a:lnTo>
                    <a:pt x="9309" y="3407"/>
                  </a:lnTo>
                  <a:cubicBezTo>
                    <a:pt x="9047" y="3162"/>
                    <a:pt x="8694" y="3024"/>
                    <a:pt x="8347" y="3024"/>
                  </a:cubicBezTo>
                  <a:cubicBezTo>
                    <a:pt x="8170" y="3024"/>
                    <a:pt x="7994" y="3060"/>
                    <a:pt x="7834" y="3136"/>
                  </a:cubicBezTo>
                  <a:cubicBezTo>
                    <a:pt x="7440" y="3275"/>
                    <a:pt x="7162" y="3669"/>
                    <a:pt x="7069" y="4063"/>
                  </a:cubicBezTo>
                  <a:cubicBezTo>
                    <a:pt x="7069" y="3437"/>
                    <a:pt x="6745" y="2812"/>
                    <a:pt x="6212" y="2464"/>
                  </a:cubicBezTo>
                  <a:cubicBezTo>
                    <a:pt x="5925" y="2279"/>
                    <a:pt x="5583" y="2190"/>
                    <a:pt x="5241" y="2190"/>
                  </a:cubicBezTo>
                  <a:cubicBezTo>
                    <a:pt x="4810" y="2190"/>
                    <a:pt x="4379" y="2332"/>
                    <a:pt x="4056" y="2603"/>
                  </a:cubicBezTo>
                  <a:cubicBezTo>
                    <a:pt x="3454" y="3090"/>
                    <a:pt x="3292" y="4017"/>
                    <a:pt x="3570" y="4735"/>
                  </a:cubicBezTo>
                  <a:cubicBezTo>
                    <a:pt x="3315" y="4086"/>
                    <a:pt x="2828" y="3507"/>
                    <a:pt x="2179" y="3252"/>
                  </a:cubicBezTo>
                  <a:cubicBezTo>
                    <a:pt x="1983" y="3175"/>
                    <a:pt x="1769" y="3136"/>
                    <a:pt x="1556" y="3136"/>
                  </a:cubicBezTo>
                  <a:cubicBezTo>
                    <a:pt x="1067" y="3136"/>
                    <a:pt x="584" y="3342"/>
                    <a:pt x="325" y="3762"/>
                  </a:cubicBezTo>
                  <a:cubicBezTo>
                    <a:pt x="1" y="4272"/>
                    <a:pt x="70" y="4921"/>
                    <a:pt x="279" y="5500"/>
                  </a:cubicBezTo>
                  <a:cubicBezTo>
                    <a:pt x="673" y="6659"/>
                    <a:pt x="1600" y="7609"/>
                    <a:pt x="2712" y="8096"/>
                  </a:cubicBezTo>
                  <a:cubicBezTo>
                    <a:pt x="2573" y="8327"/>
                    <a:pt x="2411" y="8559"/>
                    <a:pt x="2666" y="8721"/>
                  </a:cubicBezTo>
                  <a:cubicBezTo>
                    <a:pt x="2898" y="8860"/>
                    <a:pt x="3199" y="8907"/>
                    <a:pt x="3477" y="8907"/>
                  </a:cubicBezTo>
                  <a:cubicBezTo>
                    <a:pt x="4314" y="8960"/>
                    <a:pt x="5155" y="8986"/>
                    <a:pt x="5995" y="8986"/>
                  </a:cubicBezTo>
                  <a:cubicBezTo>
                    <a:pt x="7341" y="8986"/>
                    <a:pt x="8685" y="8919"/>
                    <a:pt x="10013" y="8791"/>
                  </a:cubicBezTo>
                  <a:cubicBezTo>
                    <a:pt x="11287" y="8652"/>
                    <a:pt x="12631" y="8397"/>
                    <a:pt x="13512" y="7470"/>
                  </a:cubicBezTo>
                  <a:cubicBezTo>
                    <a:pt x="14254" y="6682"/>
                    <a:pt x="14485" y="5546"/>
                    <a:pt x="14485" y="4457"/>
                  </a:cubicBezTo>
                  <a:cubicBezTo>
                    <a:pt x="14485" y="3553"/>
                    <a:pt x="14323" y="2626"/>
                    <a:pt x="13906" y="1815"/>
                  </a:cubicBezTo>
                  <a:cubicBezTo>
                    <a:pt x="13489" y="1027"/>
                    <a:pt x="12794" y="332"/>
                    <a:pt x="11913" y="100"/>
                  </a:cubicBezTo>
                  <a:cubicBezTo>
                    <a:pt x="11688" y="33"/>
                    <a:pt x="11451" y="0"/>
                    <a:pt x="11213" y="0"/>
                  </a:cubicBezTo>
                  <a:close/>
                </a:path>
              </a:pathLst>
            </a:custGeom>
            <a:solidFill>
              <a:srgbClr val="FFFFFF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-443470" y="3690909"/>
              <a:ext cx="730546" cy="540866"/>
            </a:xfrm>
            <a:custGeom>
              <a:rect b="b" l="l" r="r" t="t"/>
              <a:pathLst>
                <a:path extrusionOk="0" h="12612" w="17035">
                  <a:moveTo>
                    <a:pt x="4233" y="1"/>
                  </a:moveTo>
                  <a:cubicBezTo>
                    <a:pt x="4097" y="1"/>
                    <a:pt x="3960" y="9"/>
                    <a:pt x="3824" y="27"/>
                  </a:cubicBezTo>
                  <a:cubicBezTo>
                    <a:pt x="2526" y="166"/>
                    <a:pt x="1414" y="1116"/>
                    <a:pt x="788" y="2275"/>
                  </a:cubicBezTo>
                  <a:cubicBezTo>
                    <a:pt x="163" y="3411"/>
                    <a:pt x="0" y="4778"/>
                    <a:pt x="47" y="6076"/>
                  </a:cubicBezTo>
                  <a:cubicBezTo>
                    <a:pt x="163" y="8231"/>
                    <a:pt x="812" y="10479"/>
                    <a:pt x="487" y="12611"/>
                  </a:cubicBezTo>
                  <a:lnTo>
                    <a:pt x="15273" y="12611"/>
                  </a:lnTo>
                  <a:cubicBezTo>
                    <a:pt x="16316" y="11893"/>
                    <a:pt x="17034" y="10688"/>
                    <a:pt x="17034" y="9436"/>
                  </a:cubicBezTo>
                  <a:cubicBezTo>
                    <a:pt x="17034" y="8185"/>
                    <a:pt x="16246" y="6933"/>
                    <a:pt x="15064" y="6493"/>
                  </a:cubicBezTo>
                  <a:cubicBezTo>
                    <a:pt x="14745" y="6380"/>
                    <a:pt x="14406" y="6323"/>
                    <a:pt x="14072" y="6323"/>
                  </a:cubicBezTo>
                  <a:cubicBezTo>
                    <a:pt x="13204" y="6323"/>
                    <a:pt x="12366" y="6707"/>
                    <a:pt x="11958" y="7490"/>
                  </a:cubicBezTo>
                  <a:lnTo>
                    <a:pt x="11958" y="7490"/>
                  </a:lnTo>
                  <a:cubicBezTo>
                    <a:pt x="12234" y="6913"/>
                    <a:pt x="12423" y="6296"/>
                    <a:pt x="12445" y="5659"/>
                  </a:cubicBezTo>
                  <a:cubicBezTo>
                    <a:pt x="12469" y="5010"/>
                    <a:pt x="12283" y="4314"/>
                    <a:pt x="11820" y="3828"/>
                  </a:cubicBezTo>
                  <a:cubicBezTo>
                    <a:pt x="11391" y="3368"/>
                    <a:pt x="10769" y="3162"/>
                    <a:pt x="10136" y="3162"/>
                  </a:cubicBezTo>
                  <a:cubicBezTo>
                    <a:pt x="9811" y="3162"/>
                    <a:pt x="9484" y="3216"/>
                    <a:pt x="9178" y="3318"/>
                  </a:cubicBezTo>
                  <a:cubicBezTo>
                    <a:pt x="8274" y="3619"/>
                    <a:pt x="7787" y="4361"/>
                    <a:pt x="7162" y="5056"/>
                  </a:cubicBezTo>
                  <a:cubicBezTo>
                    <a:pt x="7787" y="3990"/>
                    <a:pt x="7741" y="2553"/>
                    <a:pt x="7069" y="1510"/>
                  </a:cubicBezTo>
                  <a:cubicBezTo>
                    <a:pt x="6449" y="581"/>
                    <a:pt x="5350" y="1"/>
                    <a:pt x="42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-443470" y="3690909"/>
              <a:ext cx="730546" cy="540866"/>
            </a:xfrm>
            <a:custGeom>
              <a:rect b="b" l="l" r="r" t="t"/>
              <a:pathLst>
                <a:path extrusionOk="0" h="12612" w="17035">
                  <a:moveTo>
                    <a:pt x="4233" y="1"/>
                  </a:moveTo>
                  <a:cubicBezTo>
                    <a:pt x="4097" y="1"/>
                    <a:pt x="3960" y="9"/>
                    <a:pt x="3824" y="27"/>
                  </a:cubicBezTo>
                  <a:cubicBezTo>
                    <a:pt x="2526" y="166"/>
                    <a:pt x="1414" y="1116"/>
                    <a:pt x="788" y="2275"/>
                  </a:cubicBezTo>
                  <a:cubicBezTo>
                    <a:pt x="163" y="3411"/>
                    <a:pt x="0" y="4778"/>
                    <a:pt x="47" y="6076"/>
                  </a:cubicBezTo>
                  <a:cubicBezTo>
                    <a:pt x="163" y="8231"/>
                    <a:pt x="812" y="10479"/>
                    <a:pt x="487" y="12611"/>
                  </a:cubicBezTo>
                  <a:lnTo>
                    <a:pt x="15273" y="12611"/>
                  </a:lnTo>
                  <a:cubicBezTo>
                    <a:pt x="16316" y="11893"/>
                    <a:pt x="17034" y="10688"/>
                    <a:pt x="17034" y="9436"/>
                  </a:cubicBezTo>
                  <a:cubicBezTo>
                    <a:pt x="17034" y="8185"/>
                    <a:pt x="16246" y="6933"/>
                    <a:pt x="15064" y="6493"/>
                  </a:cubicBezTo>
                  <a:cubicBezTo>
                    <a:pt x="14745" y="6380"/>
                    <a:pt x="14406" y="6323"/>
                    <a:pt x="14072" y="6323"/>
                  </a:cubicBezTo>
                  <a:cubicBezTo>
                    <a:pt x="13204" y="6323"/>
                    <a:pt x="12366" y="6707"/>
                    <a:pt x="11958" y="7490"/>
                  </a:cubicBezTo>
                  <a:lnTo>
                    <a:pt x="11958" y="7490"/>
                  </a:lnTo>
                  <a:cubicBezTo>
                    <a:pt x="12234" y="6913"/>
                    <a:pt x="12423" y="6296"/>
                    <a:pt x="12445" y="5659"/>
                  </a:cubicBezTo>
                  <a:cubicBezTo>
                    <a:pt x="12469" y="5010"/>
                    <a:pt x="12283" y="4314"/>
                    <a:pt x="11820" y="3828"/>
                  </a:cubicBezTo>
                  <a:cubicBezTo>
                    <a:pt x="11391" y="3368"/>
                    <a:pt x="10769" y="3162"/>
                    <a:pt x="10136" y="3162"/>
                  </a:cubicBezTo>
                  <a:cubicBezTo>
                    <a:pt x="9811" y="3162"/>
                    <a:pt x="9484" y="3216"/>
                    <a:pt x="9178" y="3318"/>
                  </a:cubicBezTo>
                  <a:cubicBezTo>
                    <a:pt x="8274" y="3619"/>
                    <a:pt x="7787" y="4361"/>
                    <a:pt x="7162" y="5056"/>
                  </a:cubicBezTo>
                  <a:cubicBezTo>
                    <a:pt x="7787" y="3990"/>
                    <a:pt x="7741" y="2553"/>
                    <a:pt x="7069" y="1510"/>
                  </a:cubicBezTo>
                  <a:cubicBezTo>
                    <a:pt x="6449" y="581"/>
                    <a:pt x="5350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0" y="4148250"/>
              <a:ext cx="5395256" cy="1338784"/>
            </a:xfrm>
            <a:custGeom>
              <a:rect b="b" l="l" r="r" t="t"/>
              <a:pathLst>
                <a:path extrusionOk="0" h="31218" w="130014">
                  <a:moveTo>
                    <a:pt x="1" y="0"/>
                  </a:moveTo>
                  <a:lnTo>
                    <a:pt x="1" y="31217"/>
                  </a:lnTo>
                  <a:lnTo>
                    <a:pt x="130014" y="31217"/>
                  </a:lnTo>
                  <a:lnTo>
                    <a:pt x="1300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0" y="4657139"/>
              <a:ext cx="5395256" cy="829911"/>
            </a:xfrm>
            <a:custGeom>
              <a:rect b="b" l="l" r="r" t="t"/>
              <a:pathLst>
                <a:path extrusionOk="0" h="19352" w="130014">
                  <a:moveTo>
                    <a:pt x="1" y="0"/>
                  </a:moveTo>
                  <a:lnTo>
                    <a:pt x="1" y="19351"/>
                  </a:lnTo>
                  <a:lnTo>
                    <a:pt x="130014" y="19351"/>
                  </a:lnTo>
                  <a:lnTo>
                    <a:pt x="13001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1692385" y="1149651"/>
              <a:ext cx="543696" cy="542710"/>
            </a:xfrm>
            <a:custGeom>
              <a:rect b="b" l="l" r="r" t="t"/>
              <a:pathLst>
                <a:path extrusionOk="0" h="12655" w="12678">
                  <a:moveTo>
                    <a:pt x="6351" y="1"/>
                  </a:moveTo>
                  <a:cubicBezTo>
                    <a:pt x="2851" y="1"/>
                    <a:pt x="1" y="2828"/>
                    <a:pt x="1" y="6328"/>
                  </a:cubicBezTo>
                  <a:cubicBezTo>
                    <a:pt x="1" y="9827"/>
                    <a:pt x="2851" y="12655"/>
                    <a:pt x="6351" y="12655"/>
                  </a:cubicBezTo>
                  <a:cubicBezTo>
                    <a:pt x="9850" y="12655"/>
                    <a:pt x="12678" y="9827"/>
                    <a:pt x="12678" y="6328"/>
                  </a:cubicBezTo>
                  <a:cubicBezTo>
                    <a:pt x="12678" y="2828"/>
                    <a:pt x="9850" y="1"/>
                    <a:pt x="6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677615" y="2344329"/>
              <a:ext cx="858772" cy="1518687"/>
            </a:xfrm>
            <a:custGeom>
              <a:rect b="b" l="l" r="r" t="t"/>
              <a:pathLst>
                <a:path extrusionOk="0" h="35413" w="20025">
                  <a:moveTo>
                    <a:pt x="1" y="0"/>
                  </a:moveTo>
                  <a:lnTo>
                    <a:pt x="1" y="35412"/>
                  </a:lnTo>
                  <a:lnTo>
                    <a:pt x="20024" y="35412"/>
                  </a:lnTo>
                  <a:lnTo>
                    <a:pt x="20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677615" y="2344329"/>
              <a:ext cx="756406" cy="1518687"/>
            </a:xfrm>
            <a:custGeom>
              <a:rect b="b" l="l" r="r" t="t"/>
              <a:pathLst>
                <a:path extrusionOk="0" h="35413" w="17638">
                  <a:moveTo>
                    <a:pt x="1" y="0"/>
                  </a:moveTo>
                  <a:lnTo>
                    <a:pt x="1" y="35412"/>
                  </a:lnTo>
                  <a:lnTo>
                    <a:pt x="17637" y="35412"/>
                  </a:lnTo>
                  <a:lnTo>
                    <a:pt x="17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895305" y="3147414"/>
              <a:ext cx="423404" cy="715622"/>
            </a:xfrm>
            <a:custGeom>
              <a:rect b="b" l="l" r="r" t="t"/>
              <a:pathLst>
                <a:path extrusionOk="0" h="16687" w="9873">
                  <a:moveTo>
                    <a:pt x="4937" y="0"/>
                  </a:moveTo>
                  <a:cubicBezTo>
                    <a:pt x="2225" y="0"/>
                    <a:pt x="0" y="2202"/>
                    <a:pt x="0" y="4936"/>
                  </a:cubicBezTo>
                  <a:lnTo>
                    <a:pt x="0" y="16686"/>
                  </a:lnTo>
                  <a:lnTo>
                    <a:pt x="9873" y="16686"/>
                  </a:lnTo>
                  <a:lnTo>
                    <a:pt x="9873" y="4936"/>
                  </a:lnTo>
                  <a:cubicBezTo>
                    <a:pt x="9873" y="2202"/>
                    <a:pt x="7671" y="0"/>
                    <a:pt x="4937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638889" y="3807345"/>
              <a:ext cx="937252" cy="340936"/>
            </a:xfrm>
            <a:custGeom>
              <a:rect b="b" l="l" r="r" t="t"/>
              <a:pathLst>
                <a:path extrusionOk="0" h="7950" w="21855">
                  <a:moveTo>
                    <a:pt x="0" y="0"/>
                  </a:moveTo>
                  <a:lnTo>
                    <a:pt x="0" y="7949"/>
                  </a:lnTo>
                  <a:lnTo>
                    <a:pt x="21854" y="7949"/>
                  </a:lnTo>
                  <a:lnTo>
                    <a:pt x="218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638889" y="3807345"/>
              <a:ext cx="937252" cy="340936"/>
            </a:xfrm>
            <a:custGeom>
              <a:rect b="b" l="l" r="r" t="t"/>
              <a:pathLst>
                <a:path extrusionOk="0" h="7950" w="21855">
                  <a:moveTo>
                    <a:pt x="0" y="0"/>
                  </a:moveTo>
                  <a:lnTo>
                    <a:pt x="0" y="7949"/>
                  </a:lnTo>
                  <a:lnTo>
                    <a:pt x="21854" y="7949"/>
                  </a:lnTo>
                  <a:lnTo>
                    <a:pt x="21854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567312" y="2859176"/>
              <a:ext cx="1008827" cy="166008"/>
            </a:xfrm>
            <a:custGeom>
              <a:rect b="b" l="l" r="r" t="t"/>
              <a:pathLst>
                <a:path extrusionOk="0" h="3871" w="23524">
                  <a:moveTo>
                    <a:pt x="1" y="0"/>
                  </a:moveTo>
                  <a:lnTo>
                    <a:pt x="1600" y="3870"/>
                  </a:lnTo>
                  <a:lnTo>
                    <a:pt x="23523" y="3870"/>
                  </a:lnTo>
                  <a:lnTo>
                    <a:pt x="23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67312" y="2859176"/>
              <a:ext cx="1008827" cy="78565"/>
            </a:xfrm>
            <a:custGeom>
              <a:rect b="b" l="l" r="r" t="t"/>
              <a:pathLst>
                <a:path extrusionOk="0" h="1832" w="23524">
                  <a:moveTo>
                    <a:pt x="1" y="0"/>
                  </a:moveTo>
                  <a:lnTo>
                    <a:pt x="765" y="1831"/>
                  </a:lnTo>
                  <a:lnTo>
                    <a:pt x="23523" y="1831"/>
                  </a:lnTo>
                  <a:lnTo>
                    <a:pt x="23523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763130" y="2429801"/>
              <a:ext cx="687790" cy="343938"/>
            </a:xfrm>
            <a:custGeom>
              <a:rect b="b" l="l" r="r" t="t"/>
              <a:pathLst>
                <a:path extrusionOk="0" h="8020" w="16038">
                  <a:moveTo>
                    <a:pt x="0" y="1"/>
                  </a:moveTo>
                  <a:lnTo>
                    <a:pt x="0" y="8019"/>
                  </a:lnTo>
                  <a:lnTo>
                    <a:pt x="16037" y="8019"/>
                  </a:lnTo>
                  <a:lnTo>
                    <a:pt x="16037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810819" y="2477490"/>
              <a:ext cx="592371" cy="248519"/>
            </a:xfrm>
            <a:custGeom>
              <a:rect b="b" l="l" r="r" t="t"/>
              <a:pathLst>
                <a:path extrusionOk="0" h="5795" w="13813">
                  <a:moveTo>
                    <a:pt x="0" y="1"/>
                  </a:moveTo>
                  <a:lnTo>
                    <a:pt x="0" y="5795"/>
                  </a:lnTo>
                  <a:lnTo>
                    <a:pt x="13813" y="5795"/>
                  </a:lnTo>
                  <a:lnTo>
                    <a:pt x="13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393100" y="2344329"/>
              <a:ext cx="857743" cy="1518687"/>
            </a:xfrm>
            <a:custGeom>
              <a:rect b="b" l="l" r="r" t="t"/>
              <a:pathLst>
                <a:path extrusionOk="0" h="35413" w="20001">
                  <a:moveTo>
                    <a:pt x="0" y="0"/>
                  </a:moveTo>
                  <a:lnTo>
                    <a:pt x="0" y="35412"/>
                  </a:lnTo>
                  <a:lnTo>
                    <a:pt x="20001" y="35412"/>
                  </a:lnTo>
                  <a:lnTo>
                    <a:pt x="200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393100" y="2344329"/>
              <a:ext cx="755376" cy="1518687"/>
            </a:xfrm>
            <a:custGeom>
              <a:rect b="b" l="l" r="r" t="t"/>
              <a:pathLst>
                <a:path extrusionOk="0" h="35413" w="17614">
                  <a:moveTo>
                    <a:pt x="0" y="0"/>
                  </a:moveTo>
                  <a:lnTo>
                    <a:pt x="0" y="35412"/>
                  </a:lnTo>
                  <a:lnTo>
                    <a:pt x="17613" y="35412"/>
                  </a:lnTo>
                  <a:lnTo>
                    <a:pt x="176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610747" y="3147414"/>
              <a:ext cx="423446" cy="715622"/>
            </a:xfrm>
            <a:custGeom>
              <a:rect b="b" l="l" r="r" t="t"/>
              <a:pathLst>
                <a:path extrusionOk="0" h="16687" w="9874">
                  <a:moveTo>
                    <a:pt x="4937" y="0"/>
                  </a:moveTo>
                  <a:cubicBezTo>
                    <a:pt x="2202" y="0"/>
                    <a:pt x="1" y="2202"/>
                    <a:pt x="1" y="4936"/>
                  </a:cubicBezTo>
                  <a:lnTo>
                    <a:pt x="1" y="16686"/>
                  </a:lnTo>
                  <a:lnTo>
                    <a:pt x="9873" y="16686"/>
                  </a:lnTo>
                  <a:lnTo>
                    <a:pt x="9873" y="4936"/>
                  </a:lnTo>
                  <a:cubicBezTo>
                    <a:pt x="9873" y="2202"/>
                    <a:pt x="7649" y="0"/>
                    <a:pt x="4937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353345" y="3807345"/>
              <a:ext cx="937252" cy="340936"/>
            </a:xfrm>
            <a:custGeom>
              <a:rect b="b" l="l" r="r" t="t"/>
              <a:pathLst>
                <a:path extrusionOk="0" h="7950" w="21855">
                  <a:moveTo>
                    <a:pt x="0" y="0"/>
                  </a:moveTo>
                  <a:lnTo>
                    <a:pt x="0" y="7949"/>
                  </a:lnTo>
                  <a:lnTo>
                    <a:pt x="21855" y="7949"/>
                  </a:lnTo>
                  <a:lnTo>
                    <a:pt x="218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353345" y="3807345"/>
              <a:ext cx="937252" cy="340936"/>
            </a:xfrm>
            <a:custGeom>
              <a:rect b="b" l="l" r="r" t="t"/>
              <a:pathLst>
                <a:path extrusionOk="0" h="7950" w="21855">
                  <a:moveTo>
                    <a:pt x="0" y="0"/>
                  </a:moveTo>
                  <a:lnTo>
                    <a:pt x="0" y="7949"/>
                  </a:lnTo>
                  <a:lnTo>
                    <a:pt x="21855" y="7949"/>
                  </a:lnTo>
                  <a:lnTo>
                    <a:pt x="21855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353345" y="3861982"/>
              <a:ext cx="837844" cy="286300"/>
            </a:xfrm>
            <a:custGeom>
              <a:rect b="b" l="l" r="r" t="t"/>
              <a:pathLst>
                <a:path extrusionOk="0" h="6676" w="19537">
                  <a:moveTo>
                    <a:pt x="0" y="1"/>
                  </a:moveTo>
                  <a:lnTo>
                    <a:pt x="0" y="6675"/>
                  </a:lnTo>
                  <a:lnTo>
                    <a:pt x="19537" y="6675"/>
                  </a:lnTo>
                  <a:lnTo>
                    <a:pt x="195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38889" y="3861982"/>
              <a:ext cx="836858" cy="286300"/>
            </a:xfrm>
            <a:custGeom>
              <a:rect b="b" l="l" r="r" t="t"/>
              <a:pathLst>
                <a:path extrusionOk="0" h="6676" w="19514">
                  <a:moveTo>
                    <a:pt x="0" y="1"/>
                  </a:moveTo>
                  <a:lnTo>
                    <a:pt x="0" y="6675"/>
                  </a:lnTo>
                  <a:lnTo>
                    <a:pt x="19514" y="6675"/>
                  </a:lnTo>
                  <a:lnTo>
                    <a:pt x="19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2353345" y="2859176"/>
              <a:ext cx="1008827" cy="166008"/>
            </a:xfrm>
            <a:custGeom>
              <a:rect b="b" l="l" r="r" t="t"/>
              <a:pathLst>
                <a:path extrusionOk="0" h="3871" w="23524">
                  <a:moveTo>
                    <a:pt x="0" y="0"/>
                  </a:moveTo>
                  <a:lnTo>
                    <a:pt x="0" y="3870"/>
                  </a:lnTo>
                  <a:lnTo>
                    <a:pt x="21924" y="3870"/>
                  </a:lnTo>
                  <a:lnTo>
                    <a:pt x="23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2353345" y="2859176"/>
              <a:ext cx="1008827" cy="78565"/>
            </a:xfrm>
            <a:custGeom>
              <a:rect b="b" l="l" r="r" t="t"/>
              <a:pathLst>
                <a:path extrusionOk="0" h="1832" w="23524">
                  <a:moveTo>
                    <a:pt x="0" y="0"/>
                  </a:moveTo>
                  <a:lnTo>
                    <a:pt x="0" y="1831"/>
                  </a:lnTo>
                  <a:lnTo>
                    <a:pt x="22758" y="1831"/>
                  </a:lnTo>
                  <a:lnTo>
                    <a:pt x="23523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478572" y="2429801"/>
              <a:ext cx="687790" cy="343938"/>
            </a:xfrm>
            <a:custGeom>
              <a:rect b="b" l="l" r="r" t="t"/>
              <a:pathLst>
                <a:path extrusionOk="0" h="8020" w="16038">
                  <a:moveTo>
                    <a:pt x="0" y="1"/>
                  </a:moveTo>
                  <a:lnTo>
                    <a:pt x="0" y="8019"/>
                  </a:lnTo>
                  <a:lnTo>
                    <a:pt x="16038" y="8019"/>
                  </a:lnTo>
                  <a:lnTo>
                    <a:pt x="16038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26262" y="2477490"/>
              <a:ext cx="592413" cy="248519"/>
            </a:xfrm>
            <a:custGeom>
              <a:rect b="b" l="l" r="r" t="t"/>
              <a:pathLst>
                <a:path extrusionOk="0" h="5795" w="13814">
                  <a:moveTo>
                    <a:pt x="1" y="1"/>
                  </a:moveTo>
                  <a:lnTo>
                    <a:pt x="1" y="5795"/>
                  </a:lnTo>
                  <a:lnTo>
                    <a:pt x="13813" y="5795"/>
                  </a:lnTo>
                  <a:lnTo>
                    <a:pt x="13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89184" y="2235012"/>
              <a:ext cx="2751073" cy="109357"/>
            </a:xfrm>
            <a:custGeom>
              <a:rect b="b" l="l" r="r" t="t"/>
              <a:pathLst>
                <a:path extrusionOk="0" h="2550" w="64150">
                  <a:moveTo>
                    <a:pt x="0" y="0"/>
                  </a:moveTo>
                  <a:lnTo>
                    <a:pt x="0" y="2549"/>
                  </a:lnTo>
                  <a:lnTo>
                    <a:pt x="64149" y="2549"/>
                  </a:lnTo>
                  <a:lnTo>
                    <a:pt x="641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89184" y="2235999"/>
              <a:ext cx="2751073" cy="58667"/>
            </a:xfrm>
            <a:custGeom>
              <a:rect b="b" l="l" r="r" t="t"/>
              <a:pathLst>
                <a:path extrusionOk="0" h="1368" w="64150">
                  <a:moveTo>
                    <a:pt x="0" y="0"/>
                  </a:moveTo>
                  <a:lnTo>
                    <a:pt x="0" y="1368"/>
                  </a:lnTo>
                  <a:lnTo>
                    <a:pt x="64149" y="1368"/>
                  </a:lnTo>
                  <a:lnTo>
                    <a:pt x="64149" y="0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457996" y="1878200"/>
              <a:ext cx="3012457" cy="110343"/>
            </a:xfrm>
            <a:custGeom>
              <a:rect b="b" l="l" r="r" t="t"/>
              <a:pathLst>
                <a:path extrusionOk="0" h="2573" w="70245">
                  <a:moveTo>
                    <a:pt x="0" y="0"/>
                  </a:moveTo>
                  <a:lnTo>
                    <a:pt x="0" y="2573"/>
                  </a:lnTo>
                  <a:lnTo>
                    <a:pt x="70244" y="2573"/>
                  </a:lnTo>
                  <a:lnTo>
                    <a:pt x="70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457996" y="1879186"/>
              <a:ext cx="3012457" cy="58667"/>
            </a:xfrm>
            <a:custGeom>
              <a:rect b="b" l="l" r="r" t="t"/>
              <a:pathLst>
                <a:path extrusionOk="0" h="1368" w="70245">
                  <a:moveTo>
                    <a:pt x="0" y="1"/>
                  </a:moveTo>
                  <a:lnTo>
                    <a:pt x="0" y="1368"/>
                  </a:lnTo>
                  <a:lnTo>
                    <a:pt x="70244" y="1368"/>
                  </a:lnTo>
                  <a:lnTo>
                    <a:pt x="70244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04698" y="1987517"/>
              <a:ext cx="2920040" cy="247532"/>
            </a:xfrm>
            <a:custGeom>
              <a:rect b="b" l="l" r="r" t="t"/>
              <a:pathLst>
                <a:path extrusionOk="0" h="5772" w="68090">
                  <a:moveTo>
                    <a:pt x="0" y="1"/>
                  </a:moveTo>
                  <a:lnTo>
                    <a:pt x="3129" y="5771"/>
                  </a:lnTo>
                  <a:lnTo>
                    <a:pt x="64961" y="5771"/>
                  </a:lnTo>
                  <a:lnTo>
                    <a:pt x="68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504698" y="1987517"/>
              <a:ext cx="2920040" cy="115318"/>
            </a:xfrm>
            <a:custGeom>
              <a:rect b="b" l="l" r="r" t="t"/>
              <a:pathLst>
                <a:path extrusionOk="0" h="2689" w="68090">
                  <a:moveTo>
                    <a:pt x="0" y="1"/>
                  </a:moveTo>
                  <a:lnTo>
                    <a:pt x="1461" y="2689"/>
                  </a:lnTo>
                  <a:lnTo>
                    <a:pt x="66629" y="2689"/>
                  </a:lnTo>
                  <a:lnTo>
                    <a:pt x="68089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5937" y="2015350"/>
              <a:ext cx="60682" cy="60682"/>
            </a:xfrm>
            <a:custGeom>
              <a:rect b="b" l="l" r="r" t="t"/>
              <a:pathLst>
                <a:path extrusionOk="0" h="1415" w="1415">
                  <a:moveTo>
                    <a:pt x="696" y="1"/>
                  </a:moveTo>
                  <a:cubicBezTo>
                    <a:pt x="302" y="1"/>
                    <a:pt x="1" y="302"/>
                    <a:pt x="1" y="696"/>
                  </a:cubicBezTo>
                  <a:cubicBezTo>
                    <a:pt x="1" y="1090"/>
                    <a:pt x="302" y="1414"/>
                    <a:pt x="696" y="1414"/>
                  </a:cubicBezTo>
                  <a:cubicBezTo>
                    <a:pt x="1090" y="1414"/>
                    <a:pt x="1415" y="1090"/>
                    <a:pt x="1415" y="696"/>
                  </a:cubicBezTo>
                  <a:cubicBezTo>
                    <a:pt x="1415" y="325"/>
                    <a:pt x="1090" y="1"/>
                    <a:pt x="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763130" y="2015350"/>
              <a:ext cx="60639" cy="60682"/>
            </a:xfrm>
            <a:custGeom>
              <a:rect b="b" l="l" r="r" t="t"/>
              <a:pathLst>
                <a:path extrusionOk="0" h="1415" w="1414">
                  <a:moveTo>
                    <a:pt x="718" y="1"/>
                  </a:moveTo>
                  <a:cubicBezTo>
                    <a:pt x="324" y="1"/>
                    <a:pt x="0" y="302"/>
                    <a:pt x="0" y="696"/>
                  </a:cubicBezTo>
                  <a:cubicBezTo>
                    <a:pt x="0" y="1090"/>
                    <a:pt x="324" y="1414"/>
                    <a:pt x="718" y="1414"/>
                  </a:cubicBezTo>
                  <a:cubicBezTo>
                    <a:pt x="1112" y="1414"/>
                    <a:pt x="1414" y="1090"/>
                    <a:pt x="1414" y="696"/>
                  </a:cubicBezTo>
                  <a:cubicBezTo>
                    <a:pt x="1414" y="325"/>
                    <a:pt x="1112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901266" y="2015350"/>
              <a:ext cx="60682" cy="60682"/>
            </a:xfrm>
            <a:custGeom>
              <a:rect b="b" l="l" r="r" t="t"/>
              <a:pathLst>
                <a:path extrusionOk="0" h="1415" w="1415">
                  <a:moveTo>
                    <a:pt x="719" y="1"/>
                  </a:moveTo>
                  <a:cubicBezTo>
                    <a:pt x="325" y="1"/>
                    <a:pt x="0" y="302"/>
                    <a:pt x="0" y="696"/>
                  </a:cubicBezTo>
                  <a:cubicBezTo>
                    <a:pt x="0" y="1090"/>
                    <a:pt x="325" y="1414"/>
                    <a:pt x="719" y="1414"/>
                  </a:cubicBezTo>
                  <a:cubicBezTo>
                    <a:pt x="1090" y="1414"/>
                    <a:pt x="1414" y="1090"/>
                    <a:pt x="1414" y="696"/>
                  </a:cubicBezTo>
                  <a:cubicBezTo>
                    <a:pt x="1414" y="325"/>
                    <a:pt x="1090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039402" y="2015350"/>
              <a:ext cx="60682" cy="60682"/>
            </a:xfrm>
            <a:custGeom>
              <a:rect b="b" l="l" r="r" t="t"/>
              <a:pathLst>
                <a:path extrusionOk="0" h="1415" w="1415">
                  <a:moveTo>
                    <a:pt x="696" y="1"/>
                  </a:moveTo>
                  <a:cubicBezTo>
                    <a:pt x="302" y="1"/>
                    <a:pt x="1" y="302"/>
                    <a:pt x="1" y="696"/>
                  </a:cubicBezTo>
                  <a:cubicBezTo>
                    <a:pt x="1" y="1090"/>
                    <a:pt x="302" y="1414"/>
                    <a:pt x="696" y="1414"/>
                  </a:cubicBezTo>
                  <a:cubicBezTo>
                    <a:pt x="1090" y="1414"/>
                    <a:pt x="1414" y="1090"/>
                    <a:pt x="1414" y="696"/>
                  </a:cubicBezTo>
                  <a:cubicBezTo>
                    <a:pt x="1414" y="325"/>
                    <a:pt x="1090" y="1"/>
                    <a:pt x="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1176551" y="2015350"/>
              <a:ext cx="60682" cy="60682"/>
            </a:xfrm>
            <a:custGeom>
              <a:rect b="b" l="l" r="r" t="t"/>
              <a:pathLst>
                <a:path extrusionOk="0" h="1415" w="1415">
                  <a:moveTo>
                    <a:pt x="719" y="1"/>
                  </a:moveTo>
                  <a:cubicBezTo>
                    <a:pt x="325" y="1"/>
                    <a:pt x="1" y="302"/>
                    <a:pt x="1" y="696"/>
                  </a:cubicBezTo>
                  <a:cubicBezTo>
                    <a:pt x="1" y="1090"/>
                    <a:pt x="325" y="1414"/>
                    <a:pt x="719" y="1414"/>
                  </a:cubicBezTo>
                  <a:cubicBezTo>
                    <a:pt x="1113" y="1414"/>
                    <a:pt x="1415" y="1090"/>
                    <a:pt x="1415" y="696"/>
                  </a:cubicBezTo>
                  <a:cubicBezTo>
                    <a:pt x="1415" y="325"/>
                    <a:pt x="1113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1314730" y="2015350"/>
              <a:ext cx="60639" cy="60682"/>
            </a:xfrm>
            <a:custGeom>
              <a:rect b="b" l="l" r="r" t="t"/>
              <a:pathLst>
                <a:path extrusionOk="0" h="1415" w="1414">
                  <a:moveTo>
                    <a:pt x="696" y="1"/>
                  </a:moveTo>
                  <a:cubicBezTo>
                    <a:pt x="302" y="1"/>
                    <a:pt x="0" y="302"/>
                    <a:pt x="0" y="696"/>
                  </a:cubicBezTo>
                  <a:cubicBezTo>
                    <a:pt x="0" y="1090"/>
                    <a:pt x="302" y="1414"/>
                    <a:pt x="696" y="1414"/>
                  </a:cubicBezTo>
                  <a:cubicBezTo>
                    <a:pt x="1090" y="1414"/>
                    <a:pt x="1414" y="1090"/>
                    <a:pt x="1414" y="696"/>
                  </a:cubicBezTo>
                  <a:cubicBezTo>
                    <a:pt x="1414" y="325"/>
                    <a:pt x="1090" y="1"/>
                    <a:pt x="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1451880" y="2015350"/>
              <a:ext cx="60682" cy="60682"/>
            </a:xfrm>
            <a:custGeom>
              <a:rect b="b" l="l" r="r" t="t"/>
              <a:pathLst>
                <a:path extrusionOk="0" h="1415" w="1415">
                  <a:moveTo>
                    <a:pt x="719" y="1"/>
                  </a:moveTo>
                  <a:cubicBezTo>
                    <a:pt x="325" y="1"/>
                    <a:pt x="0" y="302"/>
                    <a:pt x="0" y="696"/>
                  </a:cubicBezTo>
                  <a:cubicBezTo>
                    <a:pt x="0" y="1090"/>
                    <a:pt x="325" y="1414"/>
                    <a:pt x="719" y="1414"/>
                  </a:cubicBezTo>
                  <a:cubicBezTo>
                    <a:pt x="1113" y="1414"/>
                    <a:pt x="1414" y="1090"/>
                    <a:pt x="1414" y="696"/>
                  </a:cubicBezTo>
                  <a:cubicBezTo>
                    <a:pt x="1414" y="325"/>
                    <a:pt x="1113" y="1"/>
                    <a:pt x="719" y="1"/>
                  </a:cubicBezTo>
                  <a:close/>
                </a:path>
              </a:pathLst>
            </a:custGeom>
            <a:solidFill>
              <a:srgbClr val="FCB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1590016" y="2015350"/>
              <a:ext cx="60682" cy="60682"/>
            </a:xfrm>
            <a:custGeom>
              <a:rect b="b" l="l" r="r" t="t"/>
              <a:pathLst>
                <a:path extrusionOk="0" h="1415" w="1415">
                  <a:moveTo>
                    <a:pt x="696" y="1"/>
                  </a:moveTo>
                  <a:cubicBezTo>
                    <a:pt x="325" y="1"/>
                    <a:pt x="1" y="302"/>
                    <a:pt x="1" y="696"/>
                  </a:cubicBezTo>
                  <a:cubicBezTo>
                    <a:pt x="1" y="1090"/>
                    <a:pt x="325" y="1414"/>
                    <a:pt x="696" y="1414"/>
                  </a:cubicBezTo>
                  <a:cubicBezTo>
                    <a:pt x="1090" y="1414"/>
                    <a:pt x="1414" y="1090"/>
                    <a:pt x="1414" y="696"/>
                  </a:cubicBezTo>
                  <a:cubicBezTo>
                    <a:pt x="1414" y="325"/>
                    <a:pt x="1090" y="1"/>
                    <a:pt x="696" y="1"/>
                  </a:cubicBezTo>
                  <a:close/>
                </a:path>
              </a:pathLst>
            </a:custGeom>
            <a:solidFill>
              <a:srgbClr val="FCB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1727166" y="2015350"/>
              <a:ext cx="60682" cy="60682"/>
            </a:xfrm>
            <a:custGeom>
              <a:rect b="b" l="l" r="r" t="t"/>
              <a:pathLst>
                <a:path extrusionOk="0" h="1415" w="1415">
                  <a:moveTo>
                    <a:pt x="719" y="1"/>
                  </a:moveTo>
                  <a:cubicBezTo>
                    <a:pt x="325" y="1"/>
                    <a:pt x="1" y="302"/>
                    <a:pt x="1" y="696"/>
                  </a:cubicBezTo>
                  <a:cubicBezTo>
                    <a:pt x="1" y="1090"/>
                    <a:pt x="325" y="1414"/>
                    <a:pt x="719" y="1414"/>
                  </a:cubicBezTo>
                  <a:cubicBezTo>
                    <a:pt x="1113" y="1414"/>
                    <a:pt x="1415" y="1090"/>
                    <a:pt x="1415" y="696"/>
                  </a:cubicBezTo>
                  <a:cubicBezTo>
                    <a:pt x="1415" y="325"/>
                    <a:pt x="1113" y="1"/>
                    <a:pt x="719" y="1"/>
                  </a:cubicBezTo>
                  <a:close/>
                </a:path>
              </a:pathLst>
            </a:custGeom>
            <a:solidFill>
              <a:srgbClr val="FCB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1865345" y="2015350"/>
              <a:ext cx="60639" cy="60682"/>
            </a:xfrm>
            <a:custGeom>
              <a:rect b="b" l="l" r="r" t="t"/>
              <a:pathLst>
                <a:path extrusionOk="0" h="1415" w="1414">
                  <a:moveTo>
                    <a:pt x="696" y="1"/>
                  </a:moveTo>
                  <a:cubicBezTo>
                    <a:pt x="325" y="1"/>
                    <a:pt x="0" y="302"/>
                    <a:pt x="0" y="696"/>
                  </a:cubicBezTo>
                  <a:cubicBezTo>
                    <a:pt x="0" y="1090"/>
                    <a:pt x="325" y="1414"/>
                    <a:pt x="696" y="1414"/>
                  </a:cubicBezTo>
                  <a:cubicBezTo>
                    <a:pt x="1090" y="1414"/>
                    <a:pt x="1414" y="1090"/>
                    <a:pt x="1414" y="696"/>
                  </a:cubicBezTo>
                  <a:cubicBezTo>
                    <a:pt x="1414" y="325"/>
                    <a:pt x="1090" y="1"/>
                    <a:pt x="696" y="1"/>
                  </a:cubicBezTo>
                  <a:close/>
                </a:path>
              </a:pathLst>
            </a:custGeom>
            <a:solidFill>
              <a:srgbClr val="FCB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2003481" y="2015350"/>
              <a:ext cx="60682" cy="60682"/>
            </a:xfrm>
            <a:custGeom>
              <a:rect b="b" l="l" r="r" t="t"/>
              <a:pathLst>
                <a:path extrusionOk="0" h="1415" w="1415">
                  <a:moveTo>
                    <a:pt x="696" y="1"/>
                  </a:moveTo>
                  <a:cubicBezTo>
                    <a:pt x="302" y="1"/>
                    <a:pt x="1" y="302"/>
                    <a:pt x="1" y="696"/>
                  </a:cubicBezTo>
                  <a:cubicBezTo>
                    <a:pt x="1" y="1090"/>
                    <a:pt x="302" y="1414"/>
                    <a:pt x="696" y="1414"/>
                  </a:cubicBezTo>
                  <a:cubicBezTo>
                    <a:pt x="1090" y="1414"/>
                    <a:pt x="1414" y="1090"/>
                    <a:pt x="1414" y="696"/>
                  </a:cubicBezTo>
                  <a:cubicBezTo>
                    <a:pt x="1414" y="325"/>
                    <a:pt x="1090" y="1"/>
                    <a:pt x="696" y="1"/>
                  </a:cubicBezTo>
                  <a:close/>
                </a:path>
              </a:pathLst>
            </a:custGeom>
            <a:solidFill>
              <a:srgbClr val="FCB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2140630" y="2015350"/>
              <a:ext cx="60682" cy="60682"/>
            </a:xfrm>
            <a:custGeom>
              <a:rect b="b" l="l" r="r" t="t"/>
              <a:pathLst>
                <a:path extrusionOk="0" h="1415" w="1415">
                  <a:moveTo>
                    <a:pt x="719" y="1"/>
                  </a:moveTo>
                  <a:cubicBezTo>
                    <a:pt x="325" y="1"/>
                    <a:pt x="1" y="302"/>
                    <a:pt x="1" y="696"/>
                  </a:cubicBezTo>
                  <a:cubicBezTo>
                    <a:pt x="1" y="1090"/>
                    <a:pt x="325" y="1414"/>
                    <a:pt x="719" y="1414"/>
                  </a:cubicBezTo>
                  <a:cubicBezTo>
                    <a:pt x="1113" y="1414"/>
                    <a:pt x="1415" y="1090"/>
                    <a:pt x="1415" y="696"/>
                  </a:cubicBezTo>
                  <a:cubicBezTo>
                    <a:pt x="1415" y="325"/>
                    <a:pt x="1113" y="1"/>
                    <a:pt x="719" y="1"/>
                  </a:cubicBezTo>
                  <a:close/>
                </a:path>
              </a:pathLst>
            </a:custGeom>
            <a:solidFill>
              <a:srgbClr val="FCB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2278809" y="2015350"/>
              <a:ext cx="60639" cy="60682"/>
            </a:xfrm>
            <a:custGeom>
              <a:rect b="b" l="l" r="r" t="t"/>
              <a:pathLst>
                <a:path extrusionOk="0" h="1415" w="1414">
                  <a:moveTo>
                    <a:pt x="695" y="1"/>
                  </a:moveTo>
                  <a:cubicBezTo>
                    <a:pt x="301" y="1"/>
                    <a:pt x="0" y="302"/>
                    <a:pt x="0" y="696"/>
                  </a:cubicBezTo>
                  <a:cubicBezTo>
                    <a:pt x="0" y="1090"/>
                    <a:pt x="325" y="1414"/>
                    <a:pt x="695" y="1414"/>
                  </a:cubicBezTo>
                  <a:cubicBezTo>
                    <a:pt x="1089" y="1414"/>
                    <a:pt x="1414" y="1090"/>
                    <a:pt x="1414" y="696"/>
                  </a:cubicBezTo>
                  <a:cubicBezTo>
                    <a:pt x="1414" y="325"/>
                    <a:pt x="1089" y="1"/>
                    <a:pt x="695" y="1"/>
                  </a:cubicBezTo>
                  <a:close/>
                </a:path>
              </a:pathLst>
            </a:custGeom>
            <a:solidFill>
              <a:srgbClr val="FCB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2415959" y="2015350"/>
              <a:ext cx="60682" cy="60682"/>
            </a:xfrm>
            <a:custGeom>
              <a:rect b="b" l="l" r="r" t="t"/>
              <a:pathLst>
                <a:path extrusionOk="0" h="1415" w="1415">
                  <a:moveTo>
                    <a:pt x="719" y="1"/>
                  </a:moveTo>
                  <a:cubicBezTo>
                    <a:pt x="325" y="1"/>
                    <a:pt x="0" y="302"/>
                    <a:pt x="0" y="696"/>
                  </a:cubicBezTo>
                  <a:cubicBezTo>
                    <a:pt x="0" y="1090"/>
                    <a:pt x="325" y="1414"/>
                    <a:pt x="719" y="1414"/>
                  </a:cubicBezTo>
                  <a:cubicBezTo>
                    <a:pt x="1113" y="1414"/>
                    <a:pt x="1414" y="1090"/>
                    <a:pt x="1414" y="696"/>
                  </a:cubicBezTo>
                  <a:cubicBezTo>
                    <a:pt x="1414" y="325"/>
                    <a:pt x="1113" y="1"/>
                    <a:pt x="719" y="1"/>
                  </a:cubicBezTo>
                  <a:close/>
                </a:path>
              </a:pathLst>
            </a:custGeom>
            <a:solidFill>
              <a:srgbClr val="FCB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2554095" y="2015350"/>
              <a:ext cx="60682" cy="60682"/>
            </a:xfrm>
            <a:custGeom>
              <a:rect b="b" l="l" r="r" t="t"/>
              <a:pathLst>
                <a:path extrusionOk="0" h="1415" w="1415">
                  <a:moveTo>
                    <a:pt x="719" y="1"/>
                  </a:moveTo>
                  <a:cubicBezTo>
                    <a:pt x="325" y="1"/>
                    <a:pt x="1" y="302"/>
                    <a:pt x="1" y="696"/>
                  </a:cubicBezTo>
                  <a:cubicBezTo>
                    <a:pt x="1" y="1090"/>
                    <a:pt x="325" y="1414"/>
                    <a:pt x="719" y="1414"/>
                  </a:cubicBezTo>
                  <a:cubicBezTo>
                    <a:pt x="1090" y="1414"/>
                    <a:pt x="1414" y="1090"/>
                    <a:pt x="1414" y="696"/>
                  </a:cubicBezTo>
                  <a:cubicBezTo>
                    <a:pt x="1414" y="325"/>
                    <a:pt x="1090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2692274" y="2015350"/>
              <a:ext cx="60639" cy="60682"/>
            </a:xfrm>
            <a:custGeom>
              <a:rect b="b" l="l" r="r" t="t"/>
              <a:pathLst>
                <a:path extrusionOk="0" h="1415" w="1414">
                  <a:moveTo>
                    <a:pt x="695" y="1"/>
                  </a:moveTo>
                  <a:cubicBezTo>
                    <a:pt x="301" y="1"/>
                    <a:pt x="0" y="302"/>
                    <a:pt x="0" y="696"/>
                  </a:cubicBezTo>
                  <a:cubicBezTo>
                    <a:pt x="0" y="1090"/>
                    <a:pt x="301" y="1414"/>
                    <a:pt x="695" y="1414"/>
                  </a:cubicBezTo>
                  <a:cubicBezTo>
                    <a:pt x="1089" y="1414"/>
                    <a:pt x="1414" y="1090"/>
                    <a:pt x="1414" y="696"/>
                  </a:cubicBezTo>
                  <a:cubicBezTo>
                    <a:pt x="1414" y="325"/>
                    <a:pt x="1089" y="1"/>
                    <a:pt x="6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2829423" y="2015350"/>
              <a:ext cx="60639" cy="60682"/>
            </a:xfrm>
            <a:custGeom>
              <a:rect b="b" l="l" r="r" t="t"/>
              <a:pathLst>
                <a:path extrusionOk="0" h="1415" w="1414">
                  <a:moveTo>
                    <a:pt x="719" y="1"/>
                  </a:moveTo>
                  <a:cubicBezTo>
                    <a:pt x="325" y="1"/>
                    <a:pt x="0" y="302"/>
                    <a:pt x="0" y="696"/>
                  </a:cubicBezTo>
                  <a:cubicBezTo>
                    <a:pt x="0" y="1090"/>
                    <a:pt x="325" y="1414"/>
                    <a:pt x="719" y="1414"/>
                  </a:cubicBezTo>
                  <a:cubicBezTo>
                    <a:pt x="1113" y="1414"/>
                    <a:pt x="1414" y="1090"/>
                    <a:pt x="1414" y="696"/>
                  </a:cubicBezTo>
                  <a:cubicBezTo>
                    <a:pt x="1414" y="325"/>
                    <a:pt x="1113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2967559" y="2015350"/>
              <a:ext cx="60682" cy="60682"/>
            </a:xfrm>
            <a:custGeom>
              <a:rect b="b" l="l" r="r" t="t"/>
              <a:pathLst>
                <a:path extrusionOk="0" h="1415" w="1415">
                  <a:moveTo>
                    <a:pt x="696" y="1"/>
                  </a:moveTo>
                  <a:cubicBezTo>
                    <a:pt x="302" y="1"/>
                    <a:pt x="1" y="302"/>
                    <a:pt x="1" y="696"/>
                  </a:cubicBezTo>
                  <a:cubicBezTo>
                    <a:pt x="1" y="1090"/>
                    <a:pt x="302" y="1414"/>
                    <a:pt x="696" y="1414"/>
                  </a:cubicBezTo>
                  <a:cubicBezTo>
                    <a:pt x="1090" y="1414"/>
                    <a:pt x="1414" y="1090"/>
                    <a:pt x="1414" y="696"/>
                  </a:cubicBezTo>
                  <a:cubicBezTo>
                    <a:pt x="1414" y="325"/>
                    <a:pt x="1090" y="1"/>
                    <a:pt x="6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104709" y="2015350"/>
              <a:ext cx="60682" cy="60682"/>
            </a:xfrm>
            <a:custGeom>
              <a:rect b="b" l="l" r="r" t="t"/>
              <a:pathLst>
                <a:path extrusionOk="0" h="1415" w="1415">
                  <a:moveTo>
                    <a:pt x="719" y="1"/>
                  </a:moveTo>
                  <a:cubicBezTo>
                    <a:pt x="325" y="1"/>
                    <a:pt x="1" y="302"/>
                    <a:pt x="1" y="696"/>
                  </a:cubicBezTo>
                  <a:cubicBezTo>
                    <a:pt x="1" y="1090"/>
                    <a:pt x="325" y="1414"/>
                    <a:pt x="719" y="1414"/>
                  </a:cubicBezTo>
                  <a:cubicBezTo>
                    <a:pt x="1113" y="1414"/>
                    <a:pt x="1414" y="1090"/>
                    <a:pt x="1414" y="696"/>
                  </a:cubicBezTo>
                  <a:cubicBezTo>
                    <a:pt x="1414" y="325"/>
                    <a:pt x="1113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3242888" y="2015350"/>
              <a:ext cx="60639" cy="60682"/>
            </a:xfrm>
            <a:custGeom>
              <a:rect b="b" l="l" r="r" t="t"/>
              <a:pathLst>
                <a:path extrusionOk="0" h="1415" w="1414">
                  <a:moveTo>
                    <a:pt x="695" y="1"/>
                  </a:moveTo>
                  <a:cubicBezTo>
                    <a:pt x="301" y="1"/>
                    <a:pt x="0" y="302"/>
                    <a:pt x="0" y="696"/>
                  </a:cubicBezTo>
                  <a:cubicBezTo>
                    <a:pt x="0" y="1090"/>
                    <a:pt x="301" y="1414"/>
                    <a:pt x="695" y="1414"/>
                  </a:cubicBezTo>
                  <a:cubicBezTo>
                    <a:pt x="1089" y="1414"/>
                    <a:pt x="1414" y="1090"/>
                    <a:pt x="1414" y="696"/>
                  </a:cubicBezTo>
                  <a:cubicBezTo>
                    <a:pt x="1414" y="325"/>
                    <a:pt x="1089" y="1"/>
                    <a:pt x="6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38493" y="1645629"/>
              <a:ext cx="356846" cy="232608"/>
            </a:xfrm>
            <a:custGeom>
              <a:rect b="b" l="l" r="r" t="t"/>
              <a:pathLst>
                <a:path extrusionOk="0" h="5424" w="8321">
                  <a:moveTo>
                    <a:pt x="0" y="0"/>
                  </a:moveTo>
                  <a:lnTo>
                    <a:pt x="0" y="5423"/>
                  </a:lnTo>
                  <a:lnTo>
                    <a:pt x="8320" y="5423"/>
                  </a:lnTo>
                  <a:lnTo>
                    <a:pt x="83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38493" y="1645629"/>
              <a:ext cx="356846" cy="232608"/>
            </a:xfrm>
            <a:custGeom>
              <a:rect b="b" l="l" r="r" t="t"/>
              <a:pathLst>
                <a:path extrusionOk="0" h="5424" w="8321">
                  <a:moveTo>
                    <a:pt x="0" y="0"/>
                  </a:moveTo>
                  <a:lnTo>
                    <a:pt x="0" y="5423"/>
                  </a:lnTo>
                  <a:lnTo>
                    <a:pt x="8320" y="5423"/>
                  </a:lnTo>
                  <a:lnTo>
                    <a:pt x="8320" y="0"/>
                  </a:ln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38493" y="1801648"/>
              <a:ext cx="356846" cy="76593"/>
            </a:xfrm>
            <a:custGeom>
              <a:rect b="b" l="l" r="r" t="t"/>
              <a:pathLst>
                <a:path extrusionOk="0" h="1786" w="8321">
                  <a:moveTo>
                    <a:pt x="0" y="1"/>
                  </a:moveTo>
                  <a:lnTo>
                    <a:pt x="0" y="1785"/>
                  </a:lnTo>
                  <a:lnTo>
                    <a:pt x="8320" y="1785"/>
                  </a:lnTo>
                  <a:lnTo>
                    <a:pt x="8320" y="1"/>
                  </a:ln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50811" y="1696320"/>
              <a:ext cx="132214" cy="132214"/>
            </a:xfrm>
            <a:custGeom>
              <a:rect b="b" l="l" r="r" t="t"/>
              <a:pathLst>
                <a:path extrusionOk="0" h="3083" w="3083">
                  <a:moveTo>
                    <a:pt x="1553" y="0"/>
                  </a:moveTo>
                  <a:cubicBezTo>
                    <a:pt x="696" y="0"/>
                    <a:pt x="0" y="696"/>
                    <a:pt x="0" y="1530"/>
                  </a:cubicBezTo>
                  <a:cubicBezTo>
                    <a:pt x="0" y="2387"/>
                    <a:pt x="696" y="3083"/>
                    <a:pt x="1553" y="3083"/>
                  </a:cubicBezTo>
                  <a:cubicBezTo>
                    <a:pt x="2387" y="3083"/>
                    <a:pt x="3083" y="2387"/>
                    <a:pt x="3083" y="1530"/>
                  </a:cubicBezTo>
                  <a:cubicBezTo>
                    <a:pt x="3083" y="696"/>
                    <a:pt x="2387" y="0"/>
                    <a:pt x="1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895305" y="1645629"/>
              <a:ext cx="355860" cy="232608"/>
            </a:xfrm>
            <a:custGeom>
              <a:rect b="b" l="l" r="r" t="t"/>
              <a:pathLst>
                <a:path extrusionOk="0" h="5424" w="8298">
                  <a:moveTo>
                    <a:pt x="0" y="0"/>
                  </a:moveTo>
                  <a:lnTo>
                    <a:pt x="0" y="5423"/>
                  </a:lnTo>
                  <a:lnTo>
                    <a:pt x="8297" y="5423"/>
                  </a:lnTo>
                  <a:lnTo>
                    <a:pt x="82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895305" y="1645629"/>
              <a:ext cx="355860" cy="232608"/>
            </a:xfrm>
            <a:custGeom>
              <a:rect b="b" l="l" r="r" t="t"/>
              <a:pathLst>
                <a:path extrusionOk="0" h="5424" w="8298">
                  <a:moveTo>
                    <a:pt x="0" y="0"/>
                  </a:moveTo>
                  <a:lnTo>
                    <a:pt x="0" y="5423"/>
                  </a:lnTo>
                  <a:lnTo>
                    <a:pt x="8297" y="5423"/>
                  </a:lnTo>
                  <a:lnTo>
                    <a:pt x="8297" y="0"/>
                  </a:ln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895305" y="1801648"/>
              <a:ext cx="355860" cy="76593"/>
            </a:xfrm>
            <a:custGeom>
              <a:rect b="b" l="l" r="r" t="t"/>
              <a:pathLst>
                <a:path extrusionOk="0" h="1786" w="8298">
                  <a:moveTo>
                    <a:pt x="0" y="1"/>
                  </a:moveTo>
                  <a:lnTo>
                    <a:pt x="0" y="1785"/>
                  </a:lnTo>
                  <a:lnTo>
                    <a:pt x="8297" y="1785"/>
                  </a:lnTo>
                  <a:lnTo>
                    <a:pt x="8297" y="1"/>
                  </a:ln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007623" y="1696320"/>
              <a:ext cx="132214" cy="132214"/>
            </a:xfrm>
            <a:custGeom>
              <a:rect b="b" l="l" r="r" t="t"/>
              <a:pathLst>
                <a:path extrusionOk="0" h="3083" w="3083">
                  <a:moveTo>
                    <a:pt x="1530" y="0"/>
                  </a:moveTo>
                  <a:cubicBezTo>
                    <a:pt x="695" y="0"/>
                    <a:pt x="0" y="696"/>
                    <a:pt x="0" y="1530"/>
                  </a:cubicBezTo>
                  <a:cubicBezTo>
                    <a:pt x="0" y="2387"/>
                    <a:pt x="695" y="3083"/>
                    <a:pt x="1530" y="3083"/>
                  </a:cubicBezTo>
                  <a:cubicBezTo>
                    <a:pt x="2387" y="3083"/>
                    <a:pt x="3082" y="2387"/>
                    <a:pt x="3082" y="1530"/>
                  </a:cubicBezTo>
                  <a:cubicBezTo>
                    <a:pt x="3082" y="696"/>
                    <a:pt x="2387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52117" y="1645629"/>
              <a:ext cx="355817" cy="232608"/>
            </a:xfrm>
            <a:custGeom>
              <a:rect b="b" l="l" r="r" t="t"/>
              <a:pathLst>
                <a:path extrusionOk="0" h="5424" w="8297">
                  <a:moveTo>
                    <a:pt x="0" y="0"/>
                  </a:moveTo>
                  <a:lnTo>
                    <a:pt x="0" y="5423"/>
                  </a:lnTo>
                  <a:lnTo>
                    <a:pt x="8297" y="5423"/>
                  </a:lnTo>
                  <a:lnTo>
                    <a:pt x="82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252117" y="1645629"/>
              <a:ext cx="355817" cy="232608"/>
            </a:xfrm>
            <a:custGeom>
              <a:rect b="b" l="l" r="r" t="t"/>
              <a:pathLst>
                <a:path extrusionOk="0" h="5424" w="8297">
                  <a:moveTo>
                    <a:pt x="0" y="0"/>
                  </a:moveTo>
                  <a:lnTo>
                    <a:pt x="0" y="5423"/>
                  </a:lnTo>
                  <a:lnTo>
                    <a:pt x="8297" y="5423"/>
                  </a:lnTo>
                  <a:lnTo>
                    <a:pt x="8297" y="0"/>
                  </a:ln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252117" y="1801648"/>
              <a:ext cx="355817" cy="76593"/>
            </a:xfrm>
            <a:custGeom>
              <a:rect b="b" l="l" r="r" t="t"/>
              <a:pathLst>
                <a:path extrusionOk="0" h="1786" w="8297">
                  <a:moveTo>
                    <a:pt x="0" y="1"/>
                  </a:moveTo>
                  <a:lnTo>
                    <a:pt x="0" y="1785"/>
                  </a:lnTo>
                  <a:lnTo>
                    <a:pt x="8297" y="1785"/>
                  </a:lnTo>
                  <a:lnTo>
                    <a:pt x="8297" y="1"/>
                  </a:ln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363406" y="1696320"/>
              <a:ext cx="132257" cy="132214"/>
            </a:xfrm>
            <a:custGeom>
              <a:rect b="b" l="l" r="r" t="t"/>
              <a:pathLst>
                <a:path extrusionOk="0" h="3083" w="3084">
                  <a:moveTo>
                    <a:pt x="1554" y="0"/>
                  </a:moveTo>
                  <a:cubicBezTo>
                    <a:pt x="696" y="0"/>
                    <a:pt x="1" y="696"/>
                    <a:pt x="1" y="1530"/>
                  </a:cubicBezTo>
                  <a:cubicBezTo>
                    <a:pt x="1" y="2387"/>
                    <a:pt x="696" y="3083"/>
                    <a:pt x="1554" y="3083"/>
                  </a:cubicBezTo>
                  <a:cubicBezTo>
                    <a:pt x="2411" y="3083"/>
                    <a:pt x="3083" y="2387"/>
                    <a:pt x="3083" y="1530"/>
                  </a:cubicBezTo>
                  <a:cubicBezTo>
                    <a:pt x="3083" y="696"/>
                    <a:pt x="2411" y="0"/>
                    <a:pt x="1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1607900" y="1645629"/>
              <a:ext cx="356846" cy="232608"/>
            </a:xfrm>
            <a:custGeom>
              <a:rect b="b" l="l" r="r" t="t"/>
              <a:pathLst>
                <a:path extrusionOk="0" h="5424" w="8321">
                  <a:moveTo>
                    <a:pt x="1" y="0"/>
                  </a:moveTo>
                  <a:lnTo>
                    <a:pt x="1" y="5423"/>
                  </a:lnTo>
                  <a:lnTo>
                    <a:pt x="8321" y="5423"/>
                  </a:lnTo>
                  <a:lnTo>
                    <a:pt x="83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1607900" y="1645629"/>
              <a:ext cx="356846" cy="232608"/>
            </a:xfrm>
            <a:custGeom>
              <a:rect b="b" l="l" r="r" t="t"/>
              <a:pathLst>
                <a:path extrusionOk="0" h="5424" w="8321">
                  <a:moveTo>
                    <a:pt x="1" y="0"/>
                  </a:moveTo>
                  <a:lnTo>
                    <a:pt x="1" y="5423"/>
                  </a:lnTo>
                  <a:lnTo>
                    <a:pt x="8321" y="5423"/>
                  </a:lnTo>
                  <a:lnTo>
                    <a:pt x="8321" y="0"/>
                  </a:ln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1607900" y="1801648"/>
              <a:ext cx="356846" cy="76593"/>
            </a:xfrm>
            <a:custGeom>
              <a:rect b="b" l="l" r="r" t="t"/>
              <a:pathLst>
                <a:path extrusionOk="0" h="1786" w="8321">
                  <a:moveTo>
                    <a:pt x="1" y="1"/>
                  </a:moveTo>
                  <a:lnTo>
                    <a:pt x="1" y="1785"/>
                  </a:lnTo>
                  <a:lnTo>
                    <a:pt x="8321" y="1785"/>
                  </a:lnTo>
                  <a:lnTo>
                    <a:pt x="8321" y="1"/>
                  </a:ln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1720218" y="1696320"/>
              <a:ext cx="132257" cy="132214"/>
            </a:xfrm>
            <a:custGeom>
              <a:rect b="b" l="l" r="r" t="t"/>
              <a:pathLst>
                <a:path extrusionOk="0" h="3083" w="3084">
                  <a:moveTo>
                    <a:pt x="1553" y="0"/>
                  </a:moveTo>
                  <a:cubicBezTo>
                    <a:pt x="696" y="0"/>
                    <a:pt x="1" y="696"/>
                    <a:pt x="1" y="1530"/>
                  </a:cubicBezTo>
                  <a:cubicBezTo>
                    <a:pt x="1" y="2387"/>
                    <a:pt x="696" y="3083"/>
                    <a:pt x="1553" y="3083"/>
                  </a:cubicBezTo>
                  <a:cubicBezTo>
                    <a:pt x="2388" y="3083"/>
                    <a:pt x="3083" y="2387"/>
                    <a:pt x="3083" y="1530"/>
                  </a:cubicBezTo>
                  <a:cubicBezTo>
                    <a:pt x="3083" y="696"/>
                    <a:pt x="2388" y="0"/>
                    <a:pt x="1553" y="0"/>
                  </a:cubicBezTo>
                  <a:close/>
                </a:path>
              </a:pathLst>
            </a:custGeom>
            <a:solidFill>
              <a:srgbClr val="FCB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1964712" y="1645629"/>
              <a:ext cx="355860" cy="232608"/>
            </a:xfrm>
            <a:custGeom>
              <a:rect b="b" l="l" r="r" t="t"/>
              <a:pathLst>
                <a:path extrusionOk="0" h="5424" w="8298">
                  <a:moveTo>
                    <a:pt x="1" y="0"/>
                  </a:moveTo>
                  <a:lnTo>
                    <a:pt x="1" y="5423"/>
                  </a:lnTo>
                  <a:lnTo>
                    <a:pt x="8298" y="5423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1964712" y="1645629"/>
              <a:ext cx="355860" cy="232608"/>
            </a:xfrm>
            <a:custGeom>
              <a:rect b="b" l="l" r="r" t="t"/>
              <a:pathLst>
                <a:path extrusionOk="0" h="5424" w="8298">
                  <a:moveTo>
                    <a:pt x="1" y="0"/>
                  </a:moveTo>
                  <a:lnTo>
                    <a:pt x="1" y="5423"/>
                  </a:lnTo>
                  <a:lnTo>
                    <a:pt x="8298" y="5423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64712" y="1801648"/>
              <a:ext cx="355860" cy="76593"/>
            </a:xfrm>
            <a:custGeom>
              <a:rect b="b" l="l" r="r" t="t"/>
              <a:pathLst>
                <a:path extrusionOk="0" h="1786" w="8298">
                  <a:moveTo>
                    <a:pt x="1" y="1"/>
                  </a:moveTo>
                  <a:lnTo>
                    <a:pt x="1" y="1785"/>
                  </a:lnTo>
                  <a:lnTo>
                    <a:pt x="8298" y="1785"/>
                  </a:lnTo>
                  <a:lnTo>
                    <a:pt x="8298" y="1"/>
                  </a:ln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077030" y="1696320"/>
              <a:ext cx="132214" cy="132214"/>
            </a:xfrm>
            <a:custGeom>
              <a:rect b="b" l="l" r="r" t="t"/>
              <a:pathLst>
                <a:path extrusionOk="0" h="3083" w="3083">
                  <a:moveTo>
                    <a:pt x="1530" y="0"/>
                  </a:moveTo>
                  <a:cubicBezTo>
                    <a:pt x="673" y="0"/>
                    <a:pt x="1" y="696"/>
                    <a:pt x="1" y="1530"/>
                  </a:cubicBezTo>
                  <a:cubicBezTo>
                    <a:pt x="1" y="2387"/>
                    <a:pt x="673" y="3083"/>
                    <a:pt x="1530" y="3083"/>
                  </a:cubicBezTo>
                  <a:cubicBezTo>
                    <a:pt x="2388" y="3083"/>
                    <a:pt x="3083" y="2387"/>
                    <a:pt x="3083" y="1530"/>
                  </a:cubicBezTo>
                  <a:cubicBezTo>
                    <a:pt x="3083" y="696"/>
                    <a:pt x="2388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2321524" y="1645629"/>
              <a:ext cx="355860" cy="232608"/>
            </a:xfrm>
            <a:custGeom>
              <a:rect b="b" l="l" r="r" t="t"/>
              <a:pathLst>
                <a:path extrusionOk="0" h="5424" w="8298">
                  <a:moveTo>
                    <a:pt x="1" y="0"/>
                  </a:moveTo>
                  <a:lnTo>
                    <a:pt x="1" y="5423"/>
                  </a:lnTo>
                  <a:lnTo>
                    <a:pt x="8297" y="5423"/>
                  </a:lnTo>
                  <a:lnTo>
                    <a:pt x="82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2321524" y="1645629"/>
              <a:ext cx="355860" cy="232608"/>
            </a:xfrm>
            <a:custGeom>
              <a:rect b="b" l="l" r="r" t="t"/>
              <a:pathLst>
                <a:path extrusionOk="0" h="5424" w="8298">
                  <a:moveTo>
                    <a:pt x="1" y="0"/>
                  </a:moveTo>
                  <a:lnTo>
                    <a:pt x="1" y="5423"/>
                  </a:lnTo>
                  <a:lnTo>
                    <a:pt x="8297" y="5423"/>
                  </a:lnTo>
                  <a:lnTo>
                    <a:pt x="8297" y="0"/>
                  </a:ln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321524" y="1801648"/>
              <a:ext cx="355860" cy="76593"/>
            </a:xfrm>
            <a:custGeom>
              <a:rect b="b" l="l" r="r" t="t"/>
              <a:pathLst>
                <a:path extrusionOk="0" h="1786" w="8298">
                  <a:moveTo>
                    <a:pt x="1" y="1"/>
                  </a:moveTo>
                  <a:lnTo>
                    <a:pt x="1" y="1785"/>
                  </a:lnTo>
                  <a:lnTo>
                    <a:pt x="8297" y="1785"/>
                  </a:lnTo>
                  <a:lnTo>
                    <a:pt x="8297" y="1"/>
                  </a:ln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57996" y="1420991"/>
              <a:ext cx="3013443" cy="115361"/>
            </a:xfrm>
            <a:custGeom>
              <a:rect b="b" l="l" r="r" t="t"/>
              <a:pathLst>
                <a:path extrusionOk="0" h="2690" w="70268">
                  <a:moveTo>
                    <a:pt x="0" y="1"/>
                  </a:moveTo>
                  <a:lnTo>
                    <a:pt x="0" y="1275"/>
                  </a:lnTo>
                  <a:lnTo>
                    <a:pt x="0" y="1693"/>
                  </a:lnTo>
                  <a:lnTo>
                    <a:pt x="0" y="2689"/>
                  </a:lnTo>
                  <a:lnTo>
                    <a:pt x="70267" y="2689"/>
                  </a:lnTo>
                  <a:lnTo>
                    <a:pt x="70267" y="1693"/>
                  </a:lnTo>
                  <a:lnTo>
                    <a:pt x="70267" y="1275"/>
                  </a:lnTo>
                  <a:lnTo>
                    <a:pt x="70267" y="1"/>
                  </a:lnTo>
                  <a:lnTo>
                    <a:pt x="66304" y="1"/>
                  </a:lnTo>
                  <a:lnTo>
                    <a:pt x="66304" y="1275"/>
                  </a:lnTo>
                  <a:lnTo>
                    <a:pt x="63639" y="1275"/>
                  </a:lnTo>
                  <a:lnTo>
                    <a:pt x="63639" y="1"/>
                  </a:lnTo>
                  <a:lnTo>
                    <a:pt x="59676" y="1"/>
                  </a:lnTo>
                  <a:lnTo>
                    <a:pt x="59676" y="1275"/>
                  </a:lnTo>
                  <a:lnTo>
                    <a:pt x="56988" y="1275"/>
                  </a:lnTo>
                  <a:lnTo>
                    <a:pt x="56988" y="1"/>
                  </a:lnTo>
                  <a:lnTo>
                    <a:pt x="53048" y="1"/>
                  </a:lnTo>
                  <a:lnTo>
                    <a:pt x="53048" y="1275"/>
                  </a:lnTo>
                  <a:lnTo>
                    <a:pt x="50360" y="1275"/>
                  </a:lnTo>
                  <a:lnTo>
                    <a:pt x="50360" y="1"/>
                  </a:lnTo>
                  <a:lnTo>
                    <a:pt x="46420" y="1"/>
                  </a:lnTo>
                  <a:lnTo>
                    <a:pt x="46420" y="1275"/>
                  </a:lnTo>
                  <a:lnTo>
                    <a:pt x="43732" y="1275"/>
                  </a:lnTo>
                  <a:lnTo>
                    <a:pt x="43732" y="1"/>
                  </a:lnTo>
                  <a:lnTo>
                    <a:pt x="39792" y="1"/>
                  </a:lnTo>
                  <a:lnTo>
                    <a:pt x="39792" y="1275"/>
                  </a:lnTo>
                  <a:lnTo>
                    <a:pt x="37104" y="1275"/>
                  </a:lnTo>
                  <a:lnTo>
                    <a:pt x="37104" y="1"/>
                  </a:lnTo>
                  <a:lnTo>
                    <a:pt x="33164" y="1"/>
                  </a:lnTo>
                  <a:lnTo>
                    <a:pt x="33164" y="1275"/>
                  </a:lnTo>
                  <a:lnTo>
                    <a:pt x="30476" y="1275"/>
                  </a:lnTo>
                  <a:lnTo>
                    <a:pt x="30476" y="1"/>
                  </a:lnTo>
                  <a:lnTo>
                    <a:pt x="26536" y="1"/>
                  </a:lnTo>
                  <a:lnTo>
                    <a:pt x="26536" y="1275"/>
                  </a:lnTo>
                  <a:lnTo>
                    <a:pt x="23848" y="1275"/>
                  </a:lnTo>
                  <a:lnTo>
                    <a:pt x="23848" y="1"/>
                  </a:lnTo>
                  <a:lnTo>
                    <a:pt x="19885" y="1"/>
                  </a:lnTo>
                  <a:lnTo>
                    <a:pt x="19885" y="1275"/>
                  </a:lnTo>
                  <a:lnTo>
                    <a:pt x="17219" y="1275"/>
                  </a:lnTo>
                  <a:lnTo>
                    <a:pt x="17219" y="1"/>
                  </a:lnTo>
                  <a:lnTo>
                    <a:pt x="13256" y="1"/>
                  </a:lnTo>
                  <a:lnTo>
                    <a:pt x="13256" y="1275"/>
                  </a:lnTo>
                  <a:lnTo>
                    <a:pt x="10591" y="1275"/>
                  </a:lnTo>
                  <a:lnTo>
                    <a:pt x="10591" y="1"/>
                  </a:lnTo>
                  <a:lnTo>
                    <a:pt x="6628" y="1"/>
                  </a:lnTo>
                  <a:lnTo>
                    <a:pt x="6628" y="1275"/>
                  </a:lnTo>
                  <a:lnTo>
                    <a:pt x="3963" y="1275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2432856" y="1696320"/>
              <a:ext cx="132214" cy="132214"/>
            </a:xfrm>
            <a:custGeom>
              <a:rect b="b" l="l" r="r" t="t"/>
              <a:pathLst>
                <a:path extrusionOk="0" h="3083" w="3083">
                  <a:moveTo>
                    <a:pt x="1553" y="0"/>
                  </a:moveTo>
                  <a:cubicBezTo>
                    <a:pt x="696" y="0"/>
                    <a:pt x="0" y="696"/>
                    <a:pt x="0" y="1530"/>
                  </a:cubicBezTo>
                  <a:cubicBezTo>
                    <a:pt x="0" y="2387"/>
                    <a:pt x="696" y="3083"/>
                    <a:pt x="1553" y="3083"/>
                  </a:cubicBezTo>
                  <a:cubicBezTo>
                    <a:pt x="2411" y="3083"/>
                    <a:pt x="3083" y="2387"/>
                    <a:pt x="3083" y="1530"/>
                  </a:cubicBezTo>
                  <a:cubicBezTo>
                    <a:pt x="3083" y="696"/>
                    <a:pt x="2411" y="0"/>
                    <a:pt x="1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2677349" y="1645629"/>
              <a:ext cx="356846" cy="232608"/>
            </a:xfrm>
            <a:custGeom>
              <a:rect b="b" l="l" r="r" t="t"/>
              <a:pathLst>
                <a:path extrusionOk="0" h="5424" w="8321">
                  <a:moveTo>
                    <a:pt x="0" y="0"/>
                  </a:moveTo>
                  <a:lnTo>
                    <a:pt x="0" y="5423"/>
                  </a:lnTo>
                  <a:lnTo>
                    <a:pt x="8320" y="5423"/>
                  </a:lnTo>
                  <a:lnTo>
                    <a:pt x="83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2677349" y="1645629"/>
              <a:ext cx="356846" cy="232608"/>
            </a:xfrm>
            <a:custGeom>
              <a:rect b="b" l="l" r="r" t="t"/>
              <a:pathLst>
                <a:path extrusionOk="0" h="5424" w="8321">
                  <a:moveTo>
                    <a:pt x="0" y="0"/>
                  </a:moveTo>
                  <a:lnTo>
                    <a:pt x="0" y="5423"/>
                  </a:lnTo>
                  <a:lnTo>
                    <a:pt x="8320" y="5423"/>
                  </a:lnTo>
                  <a:lnTo>
                    <a:pt x="8320" y="0"/>
                  </a:ln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2677349" y="1801648"/>
              <a:ext cx="356846" cy="76593"/>
            </a:xfrm>
            <a:custGeom>
              <a:rect b="b" l="l" r="r" t="t"/>
              <a:pathLst>
                <a:path extrusionOk="0" h="1786" w="8321">
                  <a:moveTo>
                    <a:pt x="0" y="1"/>
                  </a:moveTo>
                  <a:lnTo>
                    <a:pt x="0" y="1785"/>
                  </a:lnTo>
                  <a:lnTo>
                    <a:pt x="8320" y="1785"/>
                  </a:lnTo>
                  <a:lnTo>
                    <a:pt x="8320" y="1"/>
                  </a:ln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2789668" y="1696320"/>
              <a:ext cx="132214" cy="132214"/>
            </a:xfrm>
            <a:custGeom>
              <a:rect b="b" l="l" r="r" t="t"/>
              <a:pathLst>
                <a:path extrusionOk="0" h="3083" w="3083">
                  <a:moveTo>
                    <a:pt x="1530" y="0"/>
                  </a:moveTo>
                  <a:cubicBezTo>
                    <a:pt x="695" y="0"/>
                    <a:pt x="0" y="696"/>
                    <a:pt x="0" y="1530"/>
                  </a:cubicBezTo>
                  <a:cubicBezTo>
                    <a:pt x="0" y="2387"/>
                    <a:pt x="695" y="3083"/>
                    <a:pt x="1530" y="3083"/>
                  </a:cubicBezTo>
                  <a:cubicBezTo>
                    <a:pt x="2387" y="3083"/>
                    <a:pt x="3083" y="2387"/>
                    <a:pt x="3083" y="1530"/>
                  </a:cubicBezTo>
                  <a:cubicBezTo>
                    <a:pt x="3083" y="696"/>
                    <a:pt x="2387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034161" y="1645629"/>
              <a:ext cx="356846" cy="232608"/>
            </a:xfrm>
            <a:custGeom>
              <a:rect b="b" l="l" r="r" t="t"/>
              <a:pathLst>
                <a:path extrusionOk="0" h="5424" w="8321">
                  <a:moveTo>
                    <a:pt x="0" y="0"/>
                  </a:moveTo>
                  <a:lnTo>
                    <a:pt x="0" y="5423"/>
                  </a:lnTo>
                  <a:lnTo>
                    <a:pt x="8320" y="5423"/>
                  </a:lnTo>
                  <a:lnTo>
                    <a:pt x="83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034161" y="1645629"/>
              <a:ext cx="356846" cy="232608"/>
            </a:xfrm>
            <a:custGeom>
              <a:rect b="b" l="l" r="r" t="t"/>
              <a:pathLst>
                <a:path extrusionOk="0" h="5424" w="8321">
                  <a:moveTo>
                    <a:pt x="0" y="0"/>
                  </a:moveTo>
                  <a:lnTo>
                    <a:pt x="0" y="5423"/>
                  </a:lnTo>
                  <a:lnTo>
                    <a:pt x="8320" y="5423"/>
                  </a:lnTo>
                  <a:lnTo>
                    <a:pt x="8320" y="0"/>
                  </a:lnTo>
                  <a:close/>
                </a:path>
              </a:pathLst>
            </a:custGeom>
            <a:solidFill>
              <a:srgbClr val="000000">
                <a:alpha val="17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3034161" y="1801648"/>
              <a:ext cx="356846" cy="76593"/>
            </a:xfrm>
            <a:custGeom>
              <a:rect b="b" l="l" r="r" t="t"/>
              <a:pathLst>
                <a:path extrusionOk="0" h="1786" w="8321">
                  <a:moveTo>
                    <a:pt x="0" y="1"/>
                  </a:moveTo>
                  <a:lnTo>
                    <a:pt x="0" y="1785"/>
                  </a:lnTo>
                  <a:lnTo>
                    <a:pt x="8320" y="1785"/>
                  </a:lnTo>
                  <a:lnTo>
                    <a:pt x="8320" y="1"/>
                  </a:lnTo>
                  <a:close/>
                </a:path>
              </a:pathLst>
            </a:custGeom>
            <a:solidFill>
              <a:srgbClr val="000000">
                <a:alpha val="6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3146480" y="1696320"/>
              <a:ext cx="132214" cy="132214"/>
            </a:xfrm>
            <a:custGeom>
              <a:rect b="b" l="l" r="r" t="t"/>
              <a:pathLst>
                <a:path extrusionOk="0" h="3083" w="3083">
                  <a:moveTo>
                    <a:pt x="1530" y="0"/>
                  </a:moveTo>
                  <a:cubicBezTo>
                    <a:pt x="672" y="0"/>
                    <a:pt x="0" y="696"/>
                    <a:pt x="0" y="1530"/>
                  </a:cubicBezTo>
                  <a:cubicBezTo>
                    <a:pt x="0" y="2387"/>
                    <a:pt x="672" y="3083"/>
                    <a:pt x="1530" y="3083"/>
                  </a:cubicBezTo>
                  <a:cubicBezTo>
                    <a:pt x="2387" y="3083"/>
                    <a:pt x="3082" y="2387"/>
                    <a:pt x="3082" y="1530"/>
                  </a:cubicBezTo>
                  <a:cubicBezTo>
                    <a:pt x="3082" y="696"/>
                    <a:pt x="2387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57996" y="1536312"/>
              <a:ext cx="3012457" cy="109357"/>
            </a:xfrm>
            <a:custGeom>
              <a:rect b="b" l="l" r="r" t="t"/>
              <a:pathLst>
                <a:path extrusionOk="0" h="2550" w="70245">
                  <a:moveTo>
                    <a:pt x="0" y="0"/>
                  </a:moveTo>
                  <a:lnTo>
                    <a:pt x="0" y="2549"/>
                  </a:lnTo>
                  <a:lnTo>
                    <a:pt x="70244" y="2549"/>
                  </a:lnTo>
                  <a:lnTo>
                    <a:pt x="70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57996" y="1420991"/>
              <a:ext cx="3013443" cy="115361"/>
            </a:xfrm>
            <a:custGeom>
              <a:rect b="b" l="l" r="r" t="t"/>
              <a:pathLst>
                <a:path extrusionOk="0" h="2690" w="70268">
                  <a:moveTo>
                    <a:pt x="0" y="1"/>
                  </a:moveTo>
                  <a:lnTo>
                    <a:pt x="0" y="1275"/>
                  </a:lnTo>
                  <a:lnTo>
                    <a:pt x="0" y="1693"/>
                  </a:lnTo>
                  <a:lnTo>
                    <a:pt x="0" y="2689"/>
                  </a:lnTo>
                  <a:lnTo>
                    <a:pt x="70267" y="2689"/>
                  </a:lnTo>
                  <a:lnTo>
                    <a:pt x="70267" y="1693"/>
                  </a:lnTo>
                  <a:lnTo>
                    <a:pt x="70267" y="1275"/>
                  </a:lnTo>
                  <a:lnTo>
                    <a:pt x="70267" y="1"/>
                  </a:lnTo>
                  <a:lnTo>
                    <a:pt x="66304" y="1"/>
                  </a:lnTo>
                  <a:lnTo>
                    <a:pt x="66304" y="1275"/>
                  </a:lnTo>
                  <a:lnTo>
                    <a:pt x="63639" y="1275"/>
                  </a:lnTo>
                  <a:lnTo>
                    <a:pt x="63639" y="1"/>
                  </a:lnTo>
                  <a:lnTo>
                    <a:pt x="59676" y="1"/>
                  </a:lnTo>
                  <a:lnTo>
                    <a:pt x="59676" y="1275"/>
                  </a:lnTo>
                  <a:lnTo>
                    <a:pt x="56988" y="1275"/>
                  </a:lnTo>
                  <a:lnTo>
                    <a:pt x="56988" y="1"/>
                  </a:lnTo>
                  <a:lnTo>
                    <a:pt x="53048" y="1"/>
                  </a:lnTo>
                  <a:lnTo>
                    <a:pt x="53048" y="1275"/>
                  </a:lnTo>
                  <a:lnTo>
                    <a:pt x="50360" y="1275"/>
                  </a:lnTo>
                  <a:lnTo>
                    <a:pt x="50360" y="1"/>
                  </a:lnTo>
                  <a:lnTo>
                    <a:pt x="46420" y="1"/>
                  </a:lnTo>
                  <a:lnTo>
                    <a:pt x="46420" y="1275"/>
                  </a:lnTo>
                  <a:lnTo>
                    <a:pt x="43732" y="1275"/>
                  </a:lnTo>
                  <a:lnTo>
                    <a:pt x="43732" y="1"/>
                  </a:lnTo>
                  <a:lnTo>
                    <a:pt x="39792" y="1"/>
                  </a:lnTo>
                  <a:lnTo>
                    <a:pt x="39792" y="1275"/>
                  </a:lnTo>
                  <a:lnTo>
                    <a:pt x="37104" y="1275"/>
                  </a:lnTo>
                  <a:lnTo>
                    <a:pt x="37104" y="1"/>
                  </a:lnTo>
                  <a:lnTo>
                    <a:pt x="33164" y="1"/>
                  </a:lnTo>
                  <a:lnTo>
                    <a:pt x="33164" y="1275"/>
                  </a:lnTo>
                  <a:lnTo>
                    <a:pt x="30476" y="1275"/>
                  </a:lnTo>
                  <a:lnTo>
                    <a:pt x="30476" y="1"/>
                  </a:lnTo>
                  <a:lnTo>
                    <a:pt x="26536" y="1"/>
                  </a:lnTo>
                  <a:lnTo>
                    <a:pt x="26536" y="1275"/>
                  </a:lnTo>
                  <a:lnTo>
                    <a:pt x="23848" y="1275"/>
                  </a:lnTo>
                  <a:lnTo>
                    <a:pt x="23848" y="1"/>
                  </a:lnTo>
                  <a:lnTo>
                    <a:pt x="19885" y="1"/>
                  </a:lnTo>
                  <a:lnTo>
                    <a:pt x="19885" y="1275"/>
                  </a:lnTo>
                  <a:lnTo>
                    <a:pt x="17219" y="1275"/>
                  </a:lnTo>
                  <a:lnTo>
                    <a:pt x="17219" y="1"/>
                  </a:lnTo>
                  <a:lnTo>
                    <a:pt x="13256" y="1"/>
                  </a:lnTo>
                  <a:lnTo>
                    <a:pt x="13256" y="1275"/>
                  </a:lnTo>
                  <a:lnTo>
                    <a:pt x="10591" y="1275"/>
                  </a:lnTo>
                  <a:lnTo>
                    <a:pt x="10591" y="1"/>
                  </a:lnTo>
                  <a:lnTo>
                    <a:pt x="6628" y="1"/>
                  </a:lnTo>
                  <a:lnTo>
                    <a:pt x="6628" y="1275"/>
                  </a:lnTo>
                  <a:lnTo>
                    <a:pt x="3963" y="1275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823462" y="848677"/>
              <a:ext cx="1635934" cy="412339"/>
            </a:xfrm>
            <a:custGeom>
              <a:rect b="b" l="l" r="r" t="t"/>
              <a:pathLst>
                <a:path extrusionOk="0" h="9615" w="38147">
                  <a:moveTo>
                    <a:pt x="19344" y="1"/>
                  </a:moveTo>
                  <a:cubicBezTo>
                    <a:pt x="18349" y="1"/>
                    <a:pt x="17388" y="683"/>
                    <a:pt x="16941" y="1596"/>
                  </a:cubicBezTo>
                  <a:cubicBezTo>
                    <a:pt x="16570" y="2361"/>
                    <a:pt x="16524" y="3334"/>
                    <a:pt x="16686" y="4238"/>
                  </a:cubicBezTo>
                  <a:cubicBezTo>
                    <a:pt x="16408" y="3635"/>
                    <a:pt x="15968" y="3149"/>
                    <a:pt x="15389" y="2871"/>
                  </a:cubicBezTo>
                  <a:cubicBezTo>
                    <a:pt x="15069" y="2723"/>
                    <a:pt x="14715" y="2651"/>
                    <a:pt x="14361" y="2651"/>
                  </a:cubicBezTo>
                  <a:cubicBezTo>
                    <a:pt x="13713" y="2651"/>
                    <a:pt x="13065" y="2893"/>
                    <a:pt x="12631" y="3357"/>
                  </a:cubicBezTo>
                  <a:cubicBezTo>
                    <a:pt x="12005" y="4029"/>
                    <a:pt x="11889" y="5142"/>
                    <a:pt x="12376" y="5930"/>
                  </a:cubicBezTo>
                  <a:cubicBezTo>
                    <a:pt x="12081" y="5568"/>
                    <a:pt x="11616" y="5439"/>
                    <a:pt x="11119" y="5439"/>
                  </a:cubicBezTo>
                  <a:cubicBezTo>
                    <a:pt x="10757" y="5439"/>
                    <a:pt x="10377" y="5508"/>
                    <a:pt x="10035" y="5605"/>
                  </a:cubicBezTo>
                  <a:cubicBezTo>
                    <a:pt x="9154" y="5837"/>
                    <a:pt x="8691" y="6764"/>
                    <a:pt x="8691" y="7691"/>
                  </a:cubicBezTo>
                  <a:cubicBezTo>
                    <a:pt x="7864" y="7378"/>
                    <a:pt x="6980" y="7231"/>
                    <a:pt x="6086" y="7231"/>
                  </a:cubicBezTo>
                  <a:cubicBezTo>
                    <a:pt x="3873" y="7231"/>
                    <a:pt x="1601" y="8129"/>
                    <a:pt x="0" y="9615"/>
                  </a:cubicBezTo>
                  <a:lnTo>
                    <a:pt x="38147" y="9615"/>
                  </a:lnTo>
                  <a:cubicBezTo>
                    <a:pt x="36988" y="8479"/>
                    <a:pt x="35829" y="7343"/>
                    <a:pt x="34485" y="6440"/>
                  </a:cubicBezTo>
                  <a:cubicBezTo>
                    <a:pt x="33118" y="5559"/>
                    <a:pt x="31565" y="4910"/>
                    <a:pt x="29943" y="4864"/>
                  </a:cubicBezTo>
                  <a:cubicBezTo>
                    <a:pt x="29895" y="4862"/>
                    <a:pt x="29847" y="4862"/>
                    <a:pt x="29798" y="4862"/>
                  </a:cubicBezTo>
                  <a:cubicBezTo>
                    <a:pt x="28217" y="4862"/>
                    <a:pt x="26530" y="5597"/>
                    <a:pt x="25562" y="6834"/>
                  </a:cubicBezTo>
                  <a:cubicBezTo>
                    <a:pt x="25586" y="6301"/>
                    <a:pt x="25632" y="5768"/>
                    <a:pt x="25539" y="5234"/>
                  </a:cubicBezTo>
                  <a:cubicBezTo>
                    <a:pt x="25447" y="4725"/>
                    <a:pt x="25168" y="4215"/>
                    <a:pt x="24728" y="3913"/>
                  </a:cubicBezTo>
                  <a:cubicBezTo>
                    <a:pt x="24476" y="3745"/>
                    <a:pt x="24176" y="3668"/>
                    <a:pt x="23872" y="3668"/>
                  </a:cubicBezTo>
                  <a:cubicBezTo>
                    <a:pt x="23505" y="3668"/>
                    <a:pt x="23132" y="3780"/>
                    <a:pt x="22828" y="3983"/>
                  </a:cubicBezTo>
                  <a:cubicBezTo>
                    <a:pt x="22272" y="4377"/>
                    <a:pt x="22086" y="4980"/>
                    <a:pt x="21947" y="5652"/>
                  </a:cubicBezTo>
                  <a:cubicBezTo>
                    <a:pt x="22063" y="4539"/>
                    <a:pt x="22202" y="3427"/>
                    <a:pt x="21924" y="2338"/>
                  </a:cubicBezTo>
                  <a:cubicBezTo>
                    <a:pt x="21646" y="1272"/>
                    <a:pt x="20858" y="252"/>
                    <a:pt x="19769" y="43"/>
                  </a:cubicBezTo>
                  <a:cubicBezTo>
                    <a:pt x="19627" y="14"/>
                    <a:pt x="19485" y="1"/>
                    <a:pt x="193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-277500" y="976048"/>
              <a:ext cx="1241392" cy="343595"/>
            </a:xfrm>
            <a:custGeom>
              <a:rect b="b" l="l" r="r" t="t"/>
              <a:pathLst>
                <a:path extrusionOk="0" h="8012" w="28947">
                  <a:moveTo>
                    <a:pt x="14537" y="0"/>
                  </a:moveTo>
                  <a:cubicBezTo>
                    <a:pt x="14052" y="0"/>
                    <a:pt x="13573" y="124"/>
                    <a:pt x="13164" y="387"/>
                  </a:cubicBezTo>
                  <a:cubicBezTo>
                    <a:pt x="12191" y="1036"/>
                    <a:pt x="11820" y="2473"/>
                    <a:pt x="12469" y="3446"/>
                  </a:cubicBezTo>
                  <a:cubicBezTo>
                    <a:pt x="11675" y="2858"/>
                    <a:pt x="10769" y="2608"/>
                    <a:pt x="9835" y="2608"/>
                  </a:cubicBezTo>
                  <a:cubicBezTo>
                    <a:pt x="9078" y="2608"/>
                    <a:pt x="8303" y="2772"/>
                    <a:pt x="7556" y="3052"/>
                  </a:cubicBezTo>
                  <a:cubicBezTo>
                    <a:pt x="6884" y="3307"/>
                    <a:pt x="6235" y="3725"/>
                    <a:pt x="5864" y="4327"/>
                  </a:cubicBezTo>
                  <a:cubicBezTo>
                    <a:pt x="5493" y="4953"/>
                    <a:pt x="5424" y="5810"/>
                    <a:pt x="5864" y="6390"/>
                  </a:cubicBezTo>
                  <a:cubicBezTo>
                    <a:pt x="5221" y="5991"/>
                    <a:pt x="4466" y="5796"/>
                    <a:pt x="3714" y="5796"/>
                  </a:cubicBezTo>
                  <a:cubicBezTo>
                    <a:pt x="3328" y="5796"/>
                    <a:pt x="2942" y="5847"/>
                    <a:pt x="2573" y="5949"/>
                  </a:cubicBezTo>
                  <a:cubicBezTo>
                    <a:pt x="1484" y="6274"/>
                    <a:pt x="534" y="7015"/>
                    <a:pt x="1" y="8012"/>
                  </a:cubicBezTo>
                  <a:lnTo>
                    <a:pt x="28946" y="8012"/>
                  </a:lnTo>
                  <a:cubicBezTo>
                    <a:pt x="27950" y="6992"/>
                    <a:pt x="26907" y="5949"/>
                    <a:pt x="25609" y="5347"/>
                  </a:cubicBezTo>
                  <a:cubicBezTo>
                    <a:pt x="25021" y="5063"/>
                    <a:pt x="24324" y="4913"/>
                    <a:pt x="23632" y="4913"/>
                  </a:cubicBezTo>
                  <a:cubicBezTo>
                    <a:pt x="22796" y="4913"/>
                    <a:pt x="21966" y="5133"/>
                    <a:pt x="21345" y="5602"/>
                  </a:cubicBezTo>
                  <a:cubicBezTo>
                    <a:pt x="21484" y="4675"/>
                    <a:pt x="20974" y="3701"/>
                    <a:pt x="20140" y="3307"/>
                  </a:cubicBezTo>
                  <a:cubicBezTo>
                    <a:pt x="19850" y="3171"/>
                    <a:pt x="19524" y="3104"/>
                    <a:pt x="19196" y="3104"/>
                  </a:cubicBezTo>
                  <a:cubicBezTo>
                    <a:pt x="18578" y="3104"/>
                    <a:pt x="17953" y="3340"/>
                    <a:pt x="17544" y="3794"/>
                  </a:cubicBezTo>
                  <a:cubicBezTo>
                    <a:pt x="17683" y="2635"/>
                    <a:pt x="17289" y="1407"/>
                    <a:pt x="16409" y="665"/>
                  </a:cubicBezTo>
                  <a:cubicBezTo>
                    <a:pt x="15885" y="236"/>
                    <a:pt x="15205" y="0"/>
                    <a:pt x="14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3340282" y="2265418"/>
              <a:ext cx="938238" cy="259840"/>
            </a:xfrm>
            <a:custGeom>
              <a:rect b="b" l="l" r="r" t="t"/>
              <a:pathLst>
                <a:path extrusionOk="0" h="6059" w="21878">
                  <a:moveTo>
                    <a:pt x="10990" y="0"/>
                  </a:moveTo>
                  <a:cubicBezTo>
                    <a:pt x="10621" y="0"/>
                    <a:pt x="10255" y="92"/>
                    <a:pt x="9942" y="288"/>
                  </a:cubicBezTo>
                  <a:cubicBezTo>
                    <a:pt x="9224" y="774"/>
                    <a:pt x="8923" y="1864"/>
                    <a:pt x="9409" y="2605"/>
                  </a:cubicBezTo>
                  <a:cubicBezTo>
                    <a:pt x="8809" y="2158"/>
                    <a:pt x="8125" y="1972"/>
                    <a:pt x="7422" y="1972"/>
                  </a:cubicBezTo>
                  <a:cubicBezTo>
                    <a:pt x="6849" y="1972"/>
                    <a:pt x="6263" y="2096"/>
                    <a:pt x="5701" y="2304"/>
                  </a:cubicBezTo>
                  <a:cubicBezTo>
                    <a:pt x="5192" y="2489"/>
                    <a:pt x="4705" y="2814"/>
                    <a:pt x="4427" y="3277"/>
                  </a:cubicBezTo>
                  <a:cubicBezTo>
                    <a:pt x="4149" y="3741"/>
                    <a:pt x="4079" y="4390"/>
                    <a:pt x="4427" y="4830"/>
                  </a:cubicBezTo>
                  <a:cubicBezTo>
                    <a:pt x="3935" y="4538"/>
                    <a:pt x="3362" y="4389"/>
                    <a:pt x="2795" y="4389"/>
                  </a:cubicBezTo>
                  <a:cubicBezTo>
                    <a:pt x="2507" y="4389"/>
                    <a:pt x="2220" y="4428"/>
                    <a:pt x="1947" y="4506"/>
                  </a:cubicBezTo>
                  <a:cubicBezTo>
                    <a:pt x="1113" y="4737"/>
                    <a:pt x="394" y="5294"/>
                    <a:pt x="0" y="6058"/>
                  </a:cubicBezTo>
                  <a:lnTo>
                    <a:pt x="21878" y="6058"/>
                  </a:lnTo>
                  <a:cubicBezTo>
                    <a:pt x="21113" y="5294"/>
                    <a:pt x="20348" y="4506"/>
                    <a:pt x="19352" y="4042"/>
                  </a:cubicBezTo>
                  <a:cubicBezTo>
                    <a:pt x="18906" y="3830"/>
                    <a:pt x="18372" y="3715"/>
                    <a:pt x="17843" y="3715"/>
                  </a:cubicBezTo>
                  <a:cubicBezTo>
                    <a:pt x="17216" y="3715"/>
                    <a:pt x="16595" y="3876"/>
                    <a:pt x="16130" y="4228"/>
                  </a:cubicBezTo>
                  <a:cubicBezTo>
                    <a:pt x="16246" y="3555"/>
                    <a:pt x="15852" y="2814"/>
                    <a:pt x="15226" y="2513"/>
                  </a:cubicBezTo>
                  <a:cubicBezTo>
                    <a:pt x="15006" y="2407"/>
                    <a:pt x="14754" y="2355"/>
                    <a:pt x="14500" y="2355"/>
                  </a:cubicBezTo>
                  <a:cubicBezTo>
                    <a:pt x="14033" y="2355"/>
                    <a:pt x="13557" y="2530"/>
                    <a:pt x="13256" y="2860"/>
                  </a:cubicBezTo>
                  <a:cubicBezTo>
                    <a:pt x="13372" y="2003"/>
                    <a:pt x="13071" y="1076"/>
                    <a:pt x="12399" y="496"/>
                  </a:cubicBezTo>
                  <a:cubicBezTo>
                    <a:pt x="12010" y="174"/>
                    <a:pt x="11497" y="0"/>
                    <a:pt x="10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4" name="Google Shape;714;p39"/>
            <p:cNvGrpSpPr/>
            <p:nvPr/>
          </p:nvGrpSpPr>
          <p:grpSpPr>
            <a:xfrm>
              <a:off x="1475508" y="1983586"/>
              <a:ext cx="1372039" cy="2627823"/>
              <a:chOff x="-3129002" y="1420863"/>
              <a:chExt cx="1945050" cy="3725295"/>
            </a:xfrm>
          </p:grpSpPr>
          <p:sp>
            <p:nvSpPr>
              <p:cNvPr id="715" name="Google Shape;715;p39"/>
              <p:cNvSpPr/>
              <p:nvPr/>
            </p:nvSpPr>
            <p:spPr>
              <a:xfrm>
                <a:off x="-2631074" y="1509465"/>
                <a:ext cx="264429" cy="365766"/>
              </a:xfrm>
              <a:custGeom>
                <a:rect b="b" l="l" r="r" t="t"/>
                <a:pathLst>
                  <a:path extrusionOk="0" h="8529" w="6166">
                    <a:moveTo>
                      <a:pt x="812" y="0"/>
                    </a:moveTo>
                    <a:cubicBezTo>
                      <a:pt x="371" y="0"/>
                      <a:pt x="1" y="371"/>
                      <a:pt x="1" y="835"/>
                    </a:cubicBezTo>
                    <a:lnTo>
                      <a:pt x="1" y="7718"/>
                    </a:lnTo>
                    <a:cubicBezTo>
                      <a:pt x="1" y="8158"/>
                      <a:pt x="371" y="8529"/>
                      <a:pt x="812" y="8529"/>
                    </a:cubicBezTo>
                    <a:lnTo>
                      <a:pt x="5354" y="8529"/>
                    </a:lnTo>
                    <a:cubicBezTo>
                      <a:pt x="5794" y="8529"/>
                      <a:pt x="6165" y="8158"/>
                      <a:pt x="6165" y="7718"/>
                    </a:cubicBezTo>
                    <a:lnTo>
                      <a:pt x="6165" y="835"/>
                    </a:lnTo>
                    <a:cubicBezTo>
                      <a:pt x="6165" y="371"/>
                      <a:pt x="5794" y="0"/>
                      <a:pt x="5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9"/>
              <p:cNvSpPr/>
              <p:nvPr/>
            </p:nvSpPr>
            <p:spPr>
              <a:xfrm>
                <a:off x="-3081270" y="4946356"/>
                <a:ext cx="1897318" cy="199801"/>
              </a:xfrm>
              <a:custGeom>
                <a:rect b="b" l="l" r="r" t="t"/>
                <a:pathLst>
                  <a:path extrusionOk="0" h="4659" w="44242">
                    <a:moveTo>
                      <a:pt x="22109" y="0"/>
                    </a:moveTo>
                    <a:cubicBezTo>
                      <a:pt x="9896" y="0"/>
                      <a:pt x="0" y="1043"/>
                      <a:pt x="0" y="2318"/>
                    </a:cubicBezTo>
                    <a:cubicBezTo>
                      <a:pt x="0" y="3615"/>
                      <a:pt x="9896" y="4658"/>
                      <a:pt x="22109" y="4658"/>
                    </a:cubicBezTo>
                    <a:cubicBezTo>
                      <a:pt x="34346" y="4658"/>
                      <a:pt x="44242" y="3615"/>
                      <a:pt x="44242" y="2318"/>
                    </a:cubicBezTo>
                    <a:cubicBezTo>
                      <a:pt x="44242" y="1043"/>
                      <a:pt x="34346" y="0"/>
                      <a:pt x="22109" y="0"/>
                    </a:cubicBezTo>
                    <a:close/>
                  </a:path>
                </a:pathLst>
              </a:custGeom>
              <a:solidFill>
                <a:srgbClr val="000000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9"/>
              <p:cNvSpPr/>
              <p:nvPr/>
            </p:nvSpPr>
            <p:spPr>
              <a:xfrm>
                <a:off x="-2208624" y="3605566"/>
                <a:ext cx="630152" cy="1358683"/>
              </a:xfrm>
              <a:custGeom>
                <a:rect b="b" l="l" r="r" t="t"/>
                <a:pathLst>
                  <a:path extrusionOk="0" h="31682" w="14694">
                    <a:moveTo>
                      <a:pt x="9803" y="1"/>
                    </a:moveTo>
                    <a:lnTo>
                      <a:pt x="0" y="5540"/>
                    </a:lnTo>
                    <a:lnTo>
                      <a:pt x="0" y="8413"/>
                    </a:lnTo>
                    <a:cubicBezTo>
                      <a:pt x="1182" y="10476"/>
                      <a:pt x="4960" y="12678"/>
                      <a:pt x="4960" y="12678"/>
                    </a:cubicBezTo>
                    <a:cubicBezTo>
                      <a:pt x="3152" y="20256"/>
                      <a:pt x="5632" y="27718"/>
                      <a:pt x="7115" y="31264"/>
                    </a:cubicBezTo>
                    <a:cubicBezTo>
                      <a:pt x="7184" y="31403"/>
                      <a:pt x="7231" y="31542"/>
                      <a:pt x="7300" y="31681"/>
                    </a:cubicBezTo>
                    <a:lnTo>
                      <a:pt x="13581" y="31681"/>
                    </a:lnTo>
                    <a:lnTo>
                      <a:pt x="13117" y="31264"/>
                    </a:lnTo>
                    <a:lnTo>
                      <a:pt x="14600" y="8622"/>
                    </a:lnTo>
                    <a:cubicBezTo>
                      <a:pt x="14693" y="7602"/>
                      <a:pt x="14531" y="6583"/>
                      <a:pt x="14137" y="5655"/>
                    </a:cubicBezTo>
                    <a:lnTo>
                      <a:pt x="12654" y="2087"/>
                    </a:lnTo>
                    <a:lnTo>
                      <a:pt x="9803" y="1"/>
                    </a:lnTo>
                    <a:close/>
                  </a:path>
                </a:pathLst>
              </a:custGeom>
              <a:solidFill>
                <a:srgbClr val="F0A3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9"/>
              <p:cNvSpPr/>
              <p:nvPr/>
            </p:nvSpPr>
            <p:spPr>
              <a:xfrm>
                <a:off x="-1903533" y="4946356"/>
                <a:ext cx="358862" cy="90444"/>
              </a:xfrm>
              <a:custGeom>
                <a:rect b="b" l="l" r="r" t="t"/>
                <a:pathLst>
                  <a:path extrusionOk="0" h="2109" w="8368">
                    <a:moveTo>
                      <a:pt x="1" y="0"/>
                    </a:moveTo>
                    <a:cubicBezTo>
                      <a:pt x="580" y="1344"/>
                      <a:pt x="997" y="2109"/>
                      <a:pt x="997" y="2109"/>
                    </a:cubicBezTo>
                    <a:lnTo>
                      <a:pt x="8367" y="2109"/>
                    </a:lnTo>
                    <a:lnTo>
                      <a:pt x="60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9"/>
              <p:cNvSpPr/>
              <p:nvPr/>
            </p:nvSpPr>
            <p:spPr>
              <a:xfrm>
                <a:off x="-2894415" y="3893803"/>
                <a:ext cx="548628" cy="1070452"/>
              </a:xfrm>
              <a:custGeom>
                <a:rect b="b" l="l" r="r" t="t"/>
                <a:pathLst>
                  <a:path extrusionOk="0" h="24961" w="12793">
                    <a:moveTo>
                      <a:pt x="811" y="1"/>
                    </a:moveTo>
                    <a:lnTo>
                      <a:pt x="0" y="2063"/>
                    </a:lnTo>
                    <a:cubicBezTo>
                      <a:pt x="927" y="4589"/>
                      <a:pt x="2735" y="7370"/>
                      <a:pt x="2735" y="7370"/>
                    </a:cubicBezTo>
                    <a:cubicBezTo>
                      <a:pt x="2109" y="14740"/>
                      <a:pt x="4403" y="21299"/>
                      <a:pt x="5817" y="24543"/>
                    </a:cubicBezTo>
                    <a:cubicBezTo>
                      <a:pt x="5887" y="24682"/>
                      <a:pt x="5956" y="24821"/>
                      <a:pt x="6003" y="24960"/>
                    </a:cubicBezTo>
                    <a:lnTo>
                      <a:pt x="12793" y="24960"/>
                    </a:lnTo>
                    <a:lnTo>
                      <a:pt x="12399" y="24543"/>
                    </a:lnTo>
                    <a:lnTo>
                      <a:pt x="12399" y="1"/>
                    </a:lnTo>
                    <a:close/>
                  </a:path>
                </a:pathLst>
              </a:custGeom>
              <a:solidFill>
                <a:srgbClr val="F0A3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39"/>
              <p:cNvSpPr/>
              <p:nvPr/>
            </p:nvSpPr>
            <p:spPr>
              <a:xfrm>
                <a:off x="-2644947" y="4946356"/>
                <a:ext cx="369754" cy="90444"/>
              </a:xfrm>
              <a:custGeom>
                <a:rect b="b" l="l" r="r" t="t"/>
                <a:pathLst>
                  <a:path extrusionOk="0" h="2109" w="8622">
                    <a:moveTo>
                      <a:pt x="0" y="0"/>
                    </a:moveTo>
                    <a:cubicBezTo>
                      <a:pt x="603" y="1344"/>
                      <a:pt x="1043" y="2109"/>
                      <a:pt x="1043" y="2109"/>
                    </a:cubicBezTo>
                    <a:lnTo>
                      <a:pt x="8621" y="2109"/>
                    </a:lnTo>
                    <a:lnTo>
                      <a:pt x="6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>
                <a:off x="-2486912" y="3043029"/>
                <a:ext cx="840846" cy="923357"/>
              </a:xfrm>
              <a:custGeom>
                <a:rect b="b" l="l" r="r" t="t"/>
                <a:pathLst>
                  <a:path extrusionOk="0" h="21531" w="19607">
                    <a:moveTo>
                      <a:pt x="12329" y="1"/>
                    </a:moveTo>
                    <a:lnTo>
                      <a:pt x="3963" y="1530"/>
                    </a:lnTo>
                    <a:lnTo>
                      <a:pt x="3407" y="1623"/>
                    </a:lnTo>
                    <a:lnTo>
                      <a:pt x="0" y="7231"/>
                    </a:lnTo>
                    <a:lnTo>
                      <a:pt x="3708" y="18286"/>
                    </a:lnTo>
                    <a:lnTo>
                      <a:pt x="5469" y="20348"/>
                    </a:lnTo>
                    <a:lnTo>
                      <a:pt x="6489" y="21530"/>
                    </a:lnTo>
                    <a:lnTo>
                      <a:pt x="19606" y="14972"/>
                    </a:lnTo>
                    <a:lnTo>
                      <a:pt x="13951" y="1183"/>
                    </a:lnTo>
                    <a:lnTo>
                      <a:pt x="12329" y="1"/>
                    </a:lnTo>
                    <a:close/>
                  </a:path>
                </a:pathLst>
              </a:custGeom>
              <a:solidFill>
                <a:srgbClr val="3C2B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9"/>
              <p:cNvSpPr/>
              <p:nvPr/>
            </p:nvSpPr>
            <p:spPr>
              <a:xfrm>
                <a:off x="-3043530" y="3019184"/>
                <a:ext cx="753404" cy="963111"/>
              </a:xfrm>
              <a:custGeom>
                <a:rect b="b" l="l" r="r" t="t"/>
                <a:pathLst>
                  <a:path extrusionOk="0" h="22458" w="17568">
                    <a:moveTo>
                      <a:pt x="7741" y="0"/>
                    </a:moveTo>
                    <a:lnTo>
                      <a:pt x="1206" y="881"/>
                    </a:lnTo>
                    <a:cubicBezTo>
                      <a:pt x="1" y="8714"/>
                      <a:pt x="1785" y="18911"/>
                      <a:pt x="3477" y="22457"/>
                    </a:cubicBezTo>
                    <a:lnTo>
                      <a:pt x="5401" y="22434"/>
                    </a:lnTo>
                    <a:lnTo>
                      <a:pt x="17568" y="22364"/>
                    </a:lnTo>
                    <a:lnTo>
                      <a:pt x="17290" y="3129"/>
                    </a:lnTo>
                    <a:lnTo>
                      <a:pt x="8321" y="163"/>
                    </a:lnTo>
                    <a:lnTo>
                      <a:pt x="7741" y="0"/>
                    </a:lnTo>
                    <a:close/>
                  </a:path>
                </a:pathLst>
              </a:custGeom>
              <a:solidFill>
                <a:srgbClr val="2E21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9"/>
              <p:cNvSpPr/>
              <p:nvPr/>
            </p:nvSpPr>
            <p:spPr>
              <a:xfrm>
                <a:off x="-2961017" y="3027118"/>
                <a:ext cx="670893" cy="954148"/>
              </a:xfrm>
              <a:custGeom>
                <a:rect b="b" l="l" r="r" t="t"/>
                <a:pathLst>
                  <a:path extrusionOk="0" h="22249" w="15644">
                    <a:moveTo>
                      <a:pt x="6397" y="1"/>
                    </a:moveTo>
                    <a:lnTo>
                      <a:pt x="1206" y="696"/>
                    </a:lnTo>
                    <a:cubicBezTo>
                      <a:pt x="0" y="8529"/>
                      <a:pt x="1785" y="18703"/>
                      <a:pt x="3477" y="22249"/>
                    </a:cubicBezTo>
                    <a:lnTo>
                      <a:pt x="15644" y="22179"/>
                    </a:lnTo>
                    <a:lnTo>
                      <a:pt x="15366" y="2944"/>
                    </a:lnTo>
                    <a:lnTo>
                      <a:pt x="63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9"/>
              <p:cNvSpPr/>
              <p:nvPr/>
            </p:nvSpPr>
            <p:spPr>
              <a:xfrm>
                <a:off x="-2461094" y="4929459"/>
                <a:ext cx="135216" cy="135174"/>
              </a:xfrm>
              <a:custGeom>
                <a:rect b="b" l="l" r="r" t="t"/>
                <a:pathLst>
                  <a:path extrusionOk="0" h="3152" w="3153">
                    <a:moveTo>
                      <a:pt x="1576" y="0"/>
                    </a:moveTo>
                    <a:cubicBezTo>
                      <a:pt x="696" y="0"/>
                      <a:pt x="1" y="718"/>
                      <a:pt x="1" y="1576"/>
                    </a:cubicBezTo>
                    <a:cubicBezTo>
                      <a:pt x="1" y="2457"/>
                      <a:pt x="696" y="3152"/>
                      <a:pt x="1576" y="3152"/>
                    </a:cubicBezTo>
                    <a:cubicBezTo>
                      <a:pt x="2434" y="3152"/>
                      <a:pt x="3152" y="2457"/>
                      <a:pt x="3152" y="1576"/>
                    </a:cubicBezTo>
                    <a:cubicBezTo>
                      <a:pt x="3152" y="718"/>
                      <a:pt x="2434" y="0"/>
                      <a:pt x="15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9"/>
              <p:cNvSpPr/>
              <p:nvPr/>
            </p:nvSpPr>
            <p:spPr>
              <a:xfrm>
                <a:off x="-1962158" y="4929459"/>
                <a:ext cx="135216" cy="135174"/>
              </a:xfrm>
              <a:custGeom>
                <a:rect b="b" l="l" r="r" t="t"/>
                <a:pathLst>
                  <a:path extrusionOk="0" h="3152" w="3153">
                    <a:moveTo>
                      <a:pt x="1576" y="0"/>
                    </a:moveTo>
                    <a:cubicBezTo>
                      <a:pt x="696" y="0"/>
                      <a:pt x="1" y="718"/>
                      <a:pt x="1" y="1576"/>
                    </a:cubicBezTo>
                    <a:cubicBezTo>
                      <a:pt x="1" y="2457"/>
                      <a:pt x="696" y="3152"/>
                      <a:pt x="1576" y="3152"/>
                    </a:cubicBezTo>
                    <a:cubicBezTo>
                      <a:pt x="2457" y="3152"/>
                      <a:pt x="3152" y="2457"/>
                      <a:pt x="3152" y="1576"/>
                    </a:cubicBezTo>
                    <a:cubicBezTo>
                      <a:pt x="3152" y="718"/>
                      <a:pt x="2457" y="0"/>
                      <a:pt x="15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>
                <a:off x="-2461094" y="4929459"/>
                <a:ext cx="135216" cy="135174"/>
              </a:xfrm>
              <a:custGeom>
                <a:rect b="b" l="l" r="r" t="t"/>
                <a:pathLst>
                  <a:path extrusionOk="0" h="3152" w="3153">
                    <a:moveTo>
                      <a:pt x="1576" y="0"/>
                    </a:moveTo>
                    <a:cubicBezTo>
                      <a:pt x="696" y="0"/>
                      <a:pt x="1" y="718"/>
                      <a:pt x="1" y="1576"/>
                    </a:cubicBezTo>
                    <a:cubicBezTo>
                      <a:pt x="1" y="2457"/>
                      <a:pt x="696" y="3152"/>
                      <a:pt x="1576" y="3152"/>
                    </a:cubicBezTo>
                    <a:cubicBezTo>
                      <a:pt x="2434" y="3152"/>
                      <a:pt x="3152" y="2457"/>
                      <a:pt x="3152" y="1576"/>
                    </a:cubicBezTo>
                    <a:cubicBezTo>
                      <a:pt x="3152" y="718"/>
                      <a:pt x="2434" y="0"/>
                      <a:pt x="1576" y="0"/>
                    </a:cubicBezTo>
                    <a:close/>
                  </a:path>
                </a:pathLst>
              </a:custGeom>
              <a:solidFill>
                <a:srgbClr val="000000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39"/>
              <p:cNvSpPr/>
              <p:nvPr/>
            </p:nvSpPr>
            <p:spPr>
              <a:xfrm>
                <a:off x="-1962158" y="4929459"/>
                <a:ext cx="135216" cy="135174"/>
              </a:xfrm>
              <a:custGeom>
                <a:rect b="b" l="l" r="r" t="t"/>
                <a:pathLst>
                  <a:path extrusionOk="0" h="3152" w="3153">
                    <a:moveTo>
                      <a:pt x="1576" y="0"/>
                    </a:moveTo>
                    <a:cubicBezTo>
                      <a:pt x="696" y="0"/>
                      <a:pt x="1" y="718"/>
                      <a:pt x="1" y="1576"/>
                    </a:cubicBezTo>
                    <a:cubicBezTo>
                      <a:pt x="1" y="2457"/>
                      <a:pt x="696" y="3152"/>
                      <a:pt x="1576" y="3152"/>
                    </a:cubicBezTo>
                    <a:cubicBezTo>
                      <a:pt x="2457" y="3152"/>
                      <a:pt x="3152" y="2457"/>
                      <a:pt x="3152" y="1576"/>
                    </a:cubicBezTo>
                    <a:cubicBezTo>
                      <a:pt x="3152" y="718"/>
                      <a:pt x="2457" y="0"/>
                      <a:pt x="1576" y="0"/>
                    </a:cubicBezTo>
                    <a:close/>
                  </a:path>
                </a:pathLst>
              </a:custGeom>
              <a:solidFill>
                <a:srgbClr val="000000">
                  <a:alpha val="17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9"/>
              <p:cNvSpPr/>
              <p:nvPr/>
            </p:nvSpPr>
            <p:spPr>
              <a:xfrm>
                <a:off x="-2991809" y="1875198"/>
                <a:ext cx="1103217" cy="1333338"/>
              </a:xfrm>
              <a:custGeom>
                <a:rect b="b" l="l" r="r" t="t"/>
                <a:pathLst>
                  <a:path extrusionOk="0" h="31091" w="25725">
                    <a:moveTo>
                      <a:pt x="8135" y="1"/>
                    </a:moveTo>
                    <a:cubicBezTo>
                      <a:pt x="8135" y="1"/>
                      <a:pt x="3360" y="6559"/>
                      <a:pt x="1066" y="18726"/>
                    </a:cubicBezTo>
                    <a:cubicBezTo>
                      <a:pt x="556" y="21415"/>
                      <a:pt x="185" y="24358"/>
                      <a:pt x="0" y="27556"/>
                    </a:cubicBezTo>
                    <a:cubicBezTo>
                      <a:pt x="0" y="27556"/>
                      <a:pt x="4583" y="31091"/>
                      <a:pt x="12798" y="31091"/>
                    </a:cubicBezTo>
                    <a:cubicBezTo>
                      <a:pt x="16426" y="31091"/>
                      <a:pt x="20762" y="30401"/>
                      <a:pt x="25724" y="28414"/>
                    </a:cubicBezTo>
                    <a:lnTo>
                      <a:pt x="19467" y="557"/>
                    </a:lnTo>
                    <a:lnTo>
                      <a:pt x="81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39"/>
              <p:cNvSpPr/>
              <p:nvPr/>
            </p:nvSpPr>
            <p:spPr>
              <a:xfrm>
                <a:off x="-2991809" y="2678283"/>
                <a:ext cx="1103217" cy="530273"/>
              </a:xfrm>
              <a:custGeom>
                <a:rect b="b" l="l" r="r" t="t"/>
                <a:pathLst>
                  <a:path extrusionOk="0" h="12365" w="25725">
                    <a:moveTo>
                      <a:pt x="1066" y="0"/>
                    </a:moveTo>
                    <a:cubicBezTo>
                      <a:pt x="556" y="2665"/>
                      <a:pt x="185" y="5632"/>
                      <a:pt x="0" y="8830"/>
                    </a:cubicBezTo>
                    <a:cubicBezTo>
                      <a:pt x="0" y="8830"/>
                      <a:pt x="4583" y="12365"/>
                      <a:pt x="12798" y="12365"/>
                    </a:cubicBezTo>
                    <a:cubicBezTo>
                      <a:pt x="16426" y="12365"/>
                      <a:pt x="20762" y="11675"/>
                      <a:pt x="25724" y="9688"/>
                    </a:cubicBezTo>
                    <a:lnTo>
                      <a:pt x="25724" y="9688"/>
                    </a:lnTo>
                    <a:cubicBezTo>
                      <a:pt x="25507" y="9756"/>
                      <a:pt x="20472" y="11190"/>
                      <a:pt x="14494" y="11190"/>
                    </a:cubicBezTo>
                    <a:cubicBezTo>
                      <a:pt x="10290" y="11190"/>
                      <a:pt x="5620" y="10481"/>
                      <a:pt x="1831" y="8088"/>
                    </a:cubicBezTo>
                    <a:lnTo>
                      <a:pt x="2132" y="3940"/>
                    </a:lnTo>
                    <a:cubicBezTo>
                      <a:pt x="2132" y="3940"/>
                      <a:pt x="6428" y="5123"/>
                      <a:pt x="10602" y="5123"/>
                    </a:cubicBezTo>
                    <a:cubicBezTo>
                      <a:pt x="12031" y="5123"/>
                      <a:pt x="13446" y="4985"/>
                      <a:pt x="14670" y="4612"/>
                    </a:cubicBezTo>
                    <a:lnTo>
                      <a:pt x="10753" y="2781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39"/>
              <p:cNvSpPr/>
              <p:nvPr/>
            </p:nvSpPr>
            <p:spPr>
              <a:xfrm>
                <a:off x="-2854660" y="2198216"/>
                <a:ext cx="884589" cy="699755"/>
              </a:xfrm>
              <a:custGeom>
                <a:rect b="b" l="l" r="r" t="t"/>
                <a:pathLst>
                  <a:path extrusionOk="0" h="16317" w="20627">
                    <a:moveTo>
                      <a:pt x="4635" y="1"/>
                    </a:moveTo>
                    <a:lnTo>
                      <a:pt x="0" y="4937"/>
                    </a:lnTo>
                    <a:lnTo>
                      <a:pt x="811" y="9224"/>
                    </a:lnTo>
                    <a:lnTo>
                      <a:pt x="13164" y="15806"/>
                    </a:lnTo>
                    <a:lnTo>
                      <a:pt x="17289" y="16316"/>
                    </a:lnTo>
                    <a:lnTo>
                      <a:pt x="18934" y="14833"/>
                    </a:lnTo>
                    <a:lnTo>
                      <a:pt x="20626" y="8877"/>
                    </a:lnTo>
                    <a:lnTo>
                      <a:pt x="19630" y="7324"/>
                    </a:lnTo>
                    <a:lnTo>
                      <a:pt x="17660" y="13373"/>
                    </a:lnTo>
                    <a:lnTo>
                      <a:pt x="17497" y="13373"/>
                    </a:lnTo>
                    <a:cubicBezTo>
                      <a:pt x="17219" y="13373"/>
                      <a:pt x="16964" y="13512"/>
                      <a:pt x="16802" y="13720"/>
                    </a:cubicBezTo>
                    <a:lnTo>
                      <a:pt x="16269" y="14416"/>
                    </a:lnTo>
                    <a:lnTo>
                      <a:pt x="16269" y="14323"/>
                    </a:lnTo>
                    <a:cubicBezTo>
                      <a:pt x="16269" y="13790"/>
                      <a:pt x="15922" y="13303"/>
                      <a:pt x="15389" y="13164"/>
                    </a:cubicBezTo>
                    <a:lnTo>
                      <a:pt x="13326" y="12562"/>
                    </a:lnTo>
                    <a:lnTo>
                      <a:pt x="2897" y="5238"/>
                    </a:lnTo>
                    <a:lnTo>
                      <a:pt x="4635" y="1"/>
                    </a:ln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9"/>
              <p:cNvSpPr/>
              <p:nvPr/>
            </p:nvSpPr>
            <p:spPr>
              <a:xfrm>
                <a:off x="-2297098" y="2937701"/>
                <a:ext cx="306156" cy="810012"/>
              </a:xfrm>
              <a:custGeom>
                <a:rect b="b" l="l" r="r" t="t"/>
                <a:pathLst>
                  <a:path extrusionOk="0" h="18888" w="7139">
                    <a:moveTo>
                      <a:pt x="6466" y="695"/>
                    </a:moveTo>
                    <a:lnTo>
                      <a:pt x="6466" y="18216"/>
                    </a:lnTo>
                    <a:lnTo>
                      <a:pt x="673" y="18216"/>
                    </a:lnTo>
                    <a:lnTo>
                      <a:pt x="673" y="695"/>
                    </a:lnTo>
                    <a:close/>
                    <a:moveTo>
                      <a:pt x="325" y="0"/>
                    </a:moveTo>
                    <a:cubicBezTo>
                      <a:pt x="140" y="0"/>
                      <a:pt x="0" y="162"/>
                      <a:pt x="0" y="348"/>
                    </a:cubicBezTo>
                    <a:lnTo>
                      <a:pt x="0" y="18563"/>
                    </a:lnTo>
                    <a:cubicBezTo>
                      <a:pt x="0" y="18749"/>
                      <a:pt x="140" y="18888"/>
                      <a:pt x="325" y="18888"/>
                    </a:cubicBezTo>
                    <a:lnTo>
                      <a:pt x="6814" y="18888"/>
                    </a:lnTo>
                    <a:cubicBezTo>
                      <a:pt x="6999" y="18888"/>
                      <a:pt x="7138" y="18749"/>
                      <a:pt x="7138" y="18563"/>
                    </a:cubicBezTo>
                    <a:lnTo>
                      <a:pt x="7138" y="348"/>
                    </a:lnTo>
                    <a:cubicBezTo>
                      <a:pt x="7138" y="162"/>
                      <a:pt x="6999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39"/>
              <p:cNvSpPr/>
              <p:nvPr/>
            </p:nvSpPr>
            <p:spPr>
              <a:xfrm>
                <a:off x="-2633024" y="3632412"/>
                <a:ext cx="977992" cy="1313954"/>
              </a:xfrm>
              <a:custGeom>
                <a:rect b="b" l="l" r="r" t="t"/>
                <a:pathLst>
                  <a:path extrusionOk="0" h="30639" w="22805">
                    <a:moveTo>
                      <a:pt x="5284" y="0"/>
                    </a:moveTo>
                    <a:cubicBezTo>
                      <a:pt x="2364" y="0"/>
                      <a:pt x="0" y="2364"/>
                      <a:pt x="0" y="5284"/>
                    </a:cubicBezTo>
                    <a:lnTo>
                      <a:pt x="0" y="25354"/>
                    </a:lnTo>
                    <a:cubicBezTo>
                      <a:pt x="0" y="28274"/>
                      <a:pt x="2364" y="30638"/>
                      <a:pt x="5284" y="30638"/>
                    </a:cubicBezTo>
                    <a:lnTo>
                      <a:pt x="17521" y="30638"/>
                    </a:lnTo>
                    <a:cubicBezTo>
                      <a:pt x="20441" y="30638"/>
                      <a:pt x="22805" y="28274"/>
                      <a:pt x="22805" y="25354"/>
                    </a:cubicBezTo>
                    <a:lnTo>
                      <a:pt x="22805" y="5284"/>
                    </a:lnTo>
                    <a:cubicBezTo>
                      <a:pt x="22805" y="2364"/>
                      <a:pt x="20441" y="0"/>
                      <a:pt x="175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9"/>
              <p:cNvSpPr/>
              <p:nvPr/>
            </p:nvSpPr>
            <p:spPr>
              <a:xfrm>
                <a:off x="-2633024" y="3632412"/>
                <a:ext cx="977992" cy="1313954"/>
              </a:xfrm>
              <a:custGeom>
                <a:rect b="b" l="l" r="r" t="t"/>
                <a:pathLst>
                  <a:path extrusionOk="0" h="30639" w="22805">
                    <a:moveTo>
                      <a:pt x="5284" y="0"/>
                    </a:moveTo>
                    <a:cubicBezTo>
                      <a:pt x="2364" y="0"/>
                      <a:pt x="0" y="2364"/>
                      <a:pt x="0" y="5284"/>
                    </a:cubicBezTo>
                    <a:lnTo>
                      <a:pt x="0" y="25354"/>
                    </a:lnTo>
                    <a:cubicBezTo>
                      <a:pt x="0" y="28274"/>
                      <a:pt x="2364" y="30638"/>
                      <a:pt x="5284" y="30638"/>
                    </a:cubicBezTo>
                    <a:lnTo>
                      <a:pt x="17521" y="30638"/>
                    </a:lnTo>
                    <a:cubicBezTo>
                      <a:pt x="20441" y="30638"/>
                      <a:pt x="22805" y="28274"/>
                      <a:pt x="22805" y="25354"/>
                    </a:cubicBezTo>
                    <a:lnTo>
                      <a:pt x="22805" y="5284"/>
                    </a:lnTo>
                    <a:cubicBezTo>
                      <a:pt x="22805" y="2364"/>
                      <a:pt x="20441" y="0"/>
                      <a:pt x="17521" y="0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9"/>
              <p:cNvSpPr/>
              <p:nvPr/>
            </p:nvSpPr>
            <p:spPr>
              <a:xfrm>
                <a:off x="-2582333" y="3632412"/>
                <a:ext cx="876612" cy="1313954"/>
              </a:xfrm>
              <a:custGeom>
                <a:rect b="b" l="l" r="r" t="t"/>
                <a:pathLst>
                  <a:path extrusionOk="0" h="30639" w="20441">
                    <a:moveTo>
                      <a:pt x="4983" y="0"/>
                    </a:moveTo>
                    <a:cubicBezTo>
                      <a:pt x="2225" y="0"/>
                      <a:pt x="0" y="2248"/>
                      <a:pt x="0" y="5006"/>
                    </a:cubicBezTo>
                    <a:lnTo>
                      <a:pt x="0" y="25632"/>
                    </a:lnTo>
                    <a:cubicBezTo>
                      <a:pt x="0" y="28390"/>
                      <a:pt x="2225" y="30638"/>
                      <a:pt x="4983" y="30638"/>
                    </a:cubicBezTo>
                    <a:lnTo>
                      <a:pt x="15458" y="30638"/>
                    </a:lnTo>
                    <a:cubicBezTo>
                      <a:pt x="18216" y="30638"/>
                      <a:pt x="20441" y="28390"/>
                      <a:pt x="20441" y="25632"/>
                    </a:cubicBezTo>
                    <a:lnTo>
                      <a:pt x="20441" y="5006"/>
                    </a:lnTo>
                    <a:cubicBezTo>
                      <a:pt x="20441" y="2248"/>
                      <a:pt x="18216" y="0"/>
                      <a:pt x="154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9"/>
              <p:cNvSpPr/>
              <p:nvPr/>
            </p:nvSpPr>
            <p:spPr>
              <a:xfrm>
                <a:off x="-2461094" y="4295345"/>
                <a:ext cx="634140" cy="121279"/>
              </a:xfrm>
              <a:custGeom>
                <a:rect b="b" l="l" r="r" t="t"/>
                <a:pathLst>
                  <a:path extrusionOk="0" h="2828" w="14787">
                    <a:moveTo>
                      <a:pt x="1414" y="0"/>
                    </a:moveTo>
                    <a:cubicBezTo>
                      <a:pt x="626" y="0"/>
                      <a:pt x="1" y="626"/>
                      <a:pt x="1" y="1414"/>
                    </a:cubicBezTo>
                    <a:cubicBezTo>
                      <a:pt x="1" y="2202"/>
                      <a:pt x="626" y="2828"/>
                      <a:pt x="1414" y="2828"/>
                    </a:cubicBezTo>
                    <a:lnTo>
                      <a:pt x="13373" y="2828"/>
                    </a:lnTo>
                    <a:cubicBezTo>
                      <a:pt x="14161" y="2828"/>
                      <a:pt x="14786" y="2202"/>
                      <a:pt x="14786" y="1414"/>
                    </a:cubicBezTo>
                    <a:cubicBezTo>
                      <a:pt x="14786" y="649"/>
                      <a:pt x="14161" y="0"/>
                      <a:pt x="13373" y="0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9"/>
              <p:cNvSpPr/>
              <p:nvPr/>
            </p:nvSpPr>
            <p:spPr>
              <a:xfrm>
                <a:off x="-2461094" y="4533878"/>
                <a:ext cx="634140" cy="121279"/>
              </a:xfrm>
              <a:custGeom>
                <a:rect b="b" l="l" r="r" t="t"/>
                <a:pathLst>
                  <a:path extrusionOk="0" h="2828" w="14787">
                    <a:moveTo>
                      <a:pt x="1414" y="0"/>
                    </a:moveTo>
                    <a:cubicBezTo>
                      <a:pt x="626" y="0"/>
                      <a:pt x="1" y="626"/>
                      <a:pt x="1" y="1414"/>
                    </a:cubicBezTo>
                    <a:cubicBezTo>
                      <a:pt x="1" y="2202"/>
                      <a:pt x="626" y="2828"/>
                      <a:pt x="1414" y="2828"/>
                    </a:cubicBezTo>
                    <a:lnTo>
                      <a:pt x="13373" y="2828"/>
                    </a:lnTo>
                    <a:cubicBezTo>
                      <a:pt x="14161" y="2828"/>
                      <a:pt x="14786" y="2202"/>
                      <a:pt x="14786" y="1414"/>
                    </a:cubicBezTo>
                    <a:cubicBezTo>
                      <a:pt x="14786" y="649"/>
                      <a:pt x="14161" y="0"/>
                      <a:pt x="13373" y="0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9"/>
              <p:cNvSpPr/>
              <p:nvPr/>
            </p:nvSpPr>
            <p:spPr>
              <a:xfrm>
                <a:off x="-2332865" y="2881048"/>
                <a:ext cx="395571" cy="108370"/>
              </a:xfrm>
              <a:custGeom>
                <a:rect b="b" l="l" r="r" t="t"/>
                <a:pathLst>
                  <a:path extrusionOk="0" h="2527" w="9224">
                    <a:moveTo>
                      <a:pt x="1275" y="0"/>
                    </a:moveTo>
                    <a:cubicBezTo>
                      <a:pt x="556" y="0"/>
                      <a:pt x="0" y="556"/>
                      <a:pt x="0" y="1252"/>
                    </a:cubicBezTo>
                    <a:cubicBezTo>
                      <a:pt x="0" y="1970"/>
                      <a:pt x="556" y="2526"/>
                      <a:pt x="1275" y="2526"/>
                    </a:cubicBezTo>
                    <a:lnTo>
                      <a:pt x="7949" y="2526"/>
                    </a:lnTo>
                    <a:cubicBezTo>
                      <a:pt x="8645" y="2526"/>
                      <a:pt x="9201" y="1970"/>
                      <a:pt x="9224" y="1252"/>
                    </a:cubicBezTo>
                    <a:cubicBezTo>
                      <a:pt x="9224" y="556"/>
                      <a:pt x="8645" y="0"/>
                      <a:pt x="79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9"/>
              <p:cNvSpPr/>
              <p:nvPr/>
            </p:nvSpPr>
            <p:spPr>
              <a:xfrm>
                <a:off x="-2617114" y="1784751"/>
                <a:ext cx="228620" cy="217727"/>
              </a:xfrm>
              <a:custGeom>
                <a:rect b="b" l="l" r="r" t="t"/>
                <a:pathLst>
                  <a:path extrusionOk="0" h="5077" w="5331">
                    <a:moveTo>
                      <a:pt x="3360" y="1"/>
                    </a:moveTo>
                    <a:cubicBezTo>
                      <a:pt x="2967" y="163"/>
                      <a:pt x="2526" y="233"/>
                      <a:pt x="2109" y="233"/>
                    </a:cubicBezTo>
                    <a:cubicBezTo>
                      <a:pt x="1854" y="233"/>
                      <a:pt x="1599" y="209"/>
                      <a:pt x="1344" y="163"/>
                    </a:cubicBezTo>
                    <a:lnTo>
                      <a:pt x="1344" y="163"/>
                    </a:lnTo>
                    <a:lnTo>
                      <a:pt x="1460" y="1229"/>
                    </a:lnTo>
                    <a:lnTo>
                      <a:pt x="1506" y="1530"/>
                    </a:lnTo>
                    <a:lnTo>
                      <a:pt x="0" y="1507"/>
                    </a:lnTo>
                    <a:lnTo>
                      <a:pt x="0" y="1507"/>
                    </a:lnTo>
                    <a:cubicBezTo>
                      <a:pt x="0" y="1507"/>
                      <a:pt x="778" y="5077"/>
                      <a:pt x="2925" y="5077"/>
                    </a:cubicBezTo>
                    <a:cubicBezTo>
                      <a:pt x="2939" y="5077"/>
                      <a:pt x="2953" y="5077"/>
                      <a:pt x="2967" y="5076"/>
                    </a:cubicBezTo>
                    <a:cubicBezTo>
                      <a:pt x="5168" y="5007"/>
                      <a:pt x="5330" y="1646"/>
                      <a:pt x="5330" y="1646"/>
                    </a:cubicBezTo>
                    <a:lnTo>
                      <a:pt x="3615" y="1646"/>
                    </a:lnTo>
                    <a:lnTo>
                      <a:pt x="3523" y="997"/>
                    </a:lnTo>
                    <a:lnTo>
                      <a:pt x="3360" y="1"/>
                    </a:lnTo>
                    <a:close/>
                  </a:path>
                </a:pathLst>
              </a:custGeom>
              <a:solidFill>
                <a:srgbClr val="F0A3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39"/>
              <p:cNvSpPr/>
              <p:nvPr/>
            </p:nvSpPr>
            <p:spPr>
              <a:xfrm>
                <a:off x="-2559475" y="1784751"/>
                <a:ext cx="93446" cy="55708"/>
              </a:xfrm>
              <a:custGeom>
                <a:rect b="b" l="l" r="r" t="t"/>
                <a:pathLst>
                  <a:path extrusionOk="0" h="1299" w="2179">
                    <a:moveTo>
                      <a:pt x="2016" y="1"/>
                    </a:moveTo>
                    <a:cubicBezTo>
                      <a:pt x="1623" y="163"/>
                      <a:pt x="1182" y="233"/>
                      <a:pt x="765" y="233"/>
                    </a:cubicBezTo>
                    <a:cubicBezTo>
                      <a:pt x="510" y="233"/>
                      <a:pt x="232" y="209"/>
                      <a:pt x="0" y="140"/>
                    </a:cubicBezTo>
                    <a:lnTo>
                      <a:pt x="0" y="140"/>
                    </a:lnTo>
                    <a:lnTo>
                      <a:pt x="116" y="1229"/>
                    </a:lnTo>
                    <a:cubicBezTo>
                      <a:pt x="325" y="1276"/>
                      <a:pt x="556" y="1299"/>
                      <a:pt x="765" y="1299"/>
                    </a:cubicBezTo>
                    <a:cubicBezTo>
                      <a:pt x="1252" y="1299"/>
                      <a:pt x="1738" y="1206"/>
                      <a:pt x="2179" y="997"/>
                    </a:cubicBezTo>
                    <a:lnTo>
                      <a:pt x="2016" y="1"/>
                    </a:ln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39"/>
              <p:cNvSpPr/>
              <p:nvPr/>
            </p:nvSpPr>
            <p:spPr>
              <a:xfrm>
                <a:off x="-2221576" y="1854355"/>
                <a:ext cx="466160" cy="539708"/>
              </a:xfrm>
              <a:custGeom>
                <a:rect b="b" l="l" r="r" t="t"/>
                <a:pathLst>
                  <a:path extrusionOk="0" h="12585" w="10870">
                    <a:moveTo>
                      <a:pt x="1" y="0"/>
                    </a:moveTo>
                    <a:lnTo>
                      <a:pt x="487" y="1483"/>
                    </a:lnTo>
                    <a:lnTo>
                      <a:pt x="1160" y="3453"/>
                    </a:lnTo>
                    <a:cubicBezTo>
                      <a:pt x="1739" y="6536"/>
                      <a:pt x="2388" y="9687"/>
                      <a:pt x="2828" y="12584"/>
                    </a:cubicBezTo>
                    <a:lnTo>
                      <a:pt x="5679" y="11541"/>
                    </a:lnTo>
                    <a:lnTo>
                      <a:pt x="10870" y="9641"/>
                    </a:lnTo>
                    <a:cubicBezTo>
                      <a:pt x="8599" y="3662"/>
                      <a:pt x="3639" y="1228"/>
                      <a:pt x="1299" y="394"/>
                    </a:cubicBezTo>
                    <a:cubicBezTo>
                      <a:pt x="1252" y="371"/>
                      <a:pt x="1183" y="348"/>
                      <a:pt x="1136" y="348"/>
                    </a:cubicBezTo>
                    <a:cubicBezTo>
                      <a:pt x="441" y="93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39"/>
              <p:cNvSpPr/>
              <p:nvPr/>
            </p:nvSpPr>
            <p:spPr>
              <a:xfrm>
                <a:off x="-2200690" y="1869237"/>
                <a:ext cx="222659" cy="524827"/>
              </a:xfrm>
              <a:custGeom>
                <a:rect b="b" l="l" r="r" t="t"/>
                <a:pathLst>
                  <a:path extrusionOk="0" h="12238" w="5192">
                    <a:moveTo>
                      <a:pt x="649" y="1"/>
                    </a:moveTo>
                    <a:cubicBezTo>
                      <a:pt x="418" y="372"/>
                      <a:pt x="209" y="742"/>
                      <a:pt x="0" y="1136"/>
                    </a:cubicBezTo>
                    <a:lnTo>
                      <a:pt x="673" y="3106"/>
                    </a:lnTo>
                    <a:cubicBezTo>
                      <a:pt x="1252" y="6189"/>
                      <a:pt x="1901" y="9340"/>
                      <a:pt x="2341" y="12237"/>
                    </a:cubicBezTo>
                    <a:lnTo>
                      <a:pt x="5192" y="11194"/>
                    </a:lnTo>
                    <a:cubicBezTo>
                      <a:pt x="5099" y="10685"/>
                      <a:pt x="4844" y="10151"/>
                      <a:pt x="4589" y="9688"/>
                    </a:cubicBezTo>
                    <a:cubicBezTo>
                      <a:pt x="3871" y="8321"/>
                      <a:pt x="3013" y="7000"/>
                      <a:pt x="2040" y="5795"/>
                    </a:cubicBezTo>
                    <a:cubicBezTo>
                      <a:pt x="2550" y="3825"/>
                      <a:pt x="2063" y="1623"/>
                      <a:pt x="812" y="47"/>
                    </a:cubicBezTo>
                    <a:cubicBezTo>
                      <a:pt x="765" y="24"/>
                      <a:pt x="696" y="1"/>
                      <a:pt x="649" y="1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39"/>
              <p:cNvSpPr/>
              <p:nvPr/>
            </p:nvSpPr>
            <p:spPr>
              <a:xfrm>
                <a:off x="-2107284" y="2267820"/>
                <a:ext cx="435369" cy="644047"/>
              </a:xfrm>
              <a:custGeom>
                <a:rect b="b" l="l" r="r" t="t"/>
                <a:pathLst>
                  <a:path extrusionOk="0" h="15018" w="10152">
                    <a:moveTo>
                      <a:pt x="8205" y="0"/>
                    </a:moveTo>
                    <a:lnTo>
                      <a:pt x="163" y="2943"/>
                    </a:lnTo>
                    <a:cubicBezTo>
                      <a:pt x="743" y="6605"/>
                      <a:pt x="974" y="9873"/>
                      <a:pt x="418" y="12005"/>
                    </a:cubicBezTo>
                    <a:cubicBezTo>
                      <a:pt x="302" y="12399"/>
                      <a:pt x="163" y="12746"/>
                      <a:pt x="1" y="13071"/>
                    </a:cubicBezTo>
                    <a:lnTo>
                      <a:pt x="186" y="13187"/>
                    </a:lnTo>
                    <a:lnTo>
                      <a:pt x="3060" y="15018"/>
                    </a:lnTo>
                    <a:cubicBezTo>
                      <a:pt x="3060" y="15018"/>
                      <a:pt x="3593" y="14693"/>
                      <a:pt x="4335" y="14044"/>
                    </a:cubicBezTo>
                    <a:cubicBezTo>
                      <a:pt x="6397" y="12283"/>
                      <a:pt x="10152" y="8088"/>
                      <a:pt x="8808" y="1900"/>
                    </a:cubicBezTo>
                    <a:cubicBezTo>
                      <a:pt x="8645" y="1228"/>
                      <a:pt x="8437" y="603"/>
                      <a:pt x="8205" y="0"/>
                    </a:cubicBezTo>
                    <a:close/>
                  </a:path>
                </a:pathLst>
              </a:custGeom>
              <a:solidFill>
                <a:srgbClr val="F0A3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39"/>
              <p:cNvSpPr/>
              <p:nvPr/>
            </p:nvSpPr>
            <p:spPr>
              <a:xfrm>
                <a:off x="-2107284" y="2267820"/>
                <a:ext cx="351871" cy="565524"/>
              </a:xfrm>
              <a:custGeom>
                <a:rect b="b" l="l" r="r" t="t"/>
                <a:pathLst>
                  <a:path extrusionOk="0" h="13187" w="8205">
                    <a:moveTo>
                      <a:pt x="8205" y="0"/>
                    </a:moveTo>
                    <a:lnTo>
                      <a:pt x="163" y="2943"/>
                    </a:lnTo>
                    <a:cubicBezTo>
                      <a:pt x="743" y="6605"/>
                      <a:pt x="997" y="9873"/>
                      <a:pt x="418" y="12005"/>
                    </a:cubicBezTo>
                    <a:cubicBezTo>
                      <a:pt x="302" y="12399"/>
                      <a:pt x="163" y="12746"/>
                      <a:pt x="1" y="13071"/>
                    </a:cubicBezTo>
                    <a:lnTo>
                      <a:pt x="210" y="13187"/>
                    </a:lnTo>
                    <a:lnTo>
                      <a:pt x="951" y="12399"/>
                    </a:lnTo>
                    <a:cubicBezTo>
                      <a:pt x="2736" y="7949"/>
                      <a:pt x="3199" y="2364"/>
                      <a:pt x="3199" y="2364"/>
                    </a:cubicBezTo>
                    <a:lnTo>
                      <a:pt x="8205" y="0"/>
                    </a:lnTo>
                    <a:close/>
                  </a:path>
                </a:pathLst>
              </a:custGeom>
              <a:solidFill>
                <a:srgbClr val="E893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9"/>
              <p:cNvSpPr/>
              <p:nvPr/>
            </p:nvSpPr>
            <p:spPr>
              <a:xfrm>
                <a:off x="-2107284" y="2782625"/>
                <a:ext cx="185906" cy="129255"/>
              </a:xfrm>
              <a:custGeom>
                <a:rect b="b" l="l" r="r" t="t"/>
                <a:pathLst>
                  <a:path extrusionOk="0" h="3014" w="4335">
                    <a:moveTo>
                      <a:pt x="418" y="1"/>
                    </a:moveTo>
                    <a:cubicBezTo>
                      <a:pt x="302" y="395"/>
                      <a:pt x="163" y="742"/>
                      <a:pt x="1" y="1067"/>
                    </a:cubicBezTo>
                    <a:lnTo>
                      <a:pt x="3060" y="3014"/>
                    </a:lnTo>
                    <a:cubicBezTo>
                      <a:pt x="3060" y="3014"/>
                      <a:pt x="3593" y="2689"/>
                      <a:pt x="4335" y="2040"/>
                    </a:cubicBezTo>
                    <a:lnTo>
                      <a:pt x="4103" y="1067"/>
                    </a:lnTo>
                    <a:cubicBezTo>
                      <a:pt x="4033" y="742"/>
                      <a:pt x="3779" y="511"/>
                      <a:pt x="3454" y="464"/>
                    </a:cubicBezTo>
                    <a:lnTo>
                      <a:pt x="418" y="1"/>
                    </a:lnTo>
                    <a:close/>
                  </a:path>
                </a:pathLst>
              </a:custGeom>
              <a:solidFill>
                <a:srgbClr val="E893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39"/>
              <p:cNvSpPr/>
              <p:nvPr/>
            </p:nvSpPr>
            <p:spPr>
              <a:xfrm>
                <a:off x="-2230496" y="2112744"/>
                <a:ext cx="237583" cy="658971"/>
              </a:xfrm>
              <a:custGeom>
                <a:rect b="b" l="l" r="r" t="t"/>
                <a:pathLst>
                  <a:path extrusionOk="0" h="15366" w="5540">
                    <a:moveTo>
                      <a:pt x="1205" y="1"/>
                    </a:moveTo>
                    <a:lnTo>
                      <a:pt x="0" y="3268"/>
                    </a:lnTo>
                    <a:lnTo>
                      <a:pt x="649" y="9850"/>
                    </a:lnTo>
                    <a:lnTo>
                      <a:pt x="695" y="10244"/>
                    </a:lnTo>
                    <a:lnTo>
                      <a:pt x="1275" y="11496"/>
                    </a:lnTo>
                    <a:lnTo>
                      <a:pt x="3106" y="15366"/>
                    </a:lnTo>
                    <a:cubicBezTo>
                      <a:pt x="3106" y="15366"/>
                      <a:pt x="4241" y="12376"/>
                      <a:pt x="4937" y="9850"/>
                    </a:cubicBezTo>
                    <a:cubicBezTo>
                      <a:pt x="4983" y="9665"/>
                      <a:pt x="5029" y="9502"/>
                      <a:pt x="5076" y="9317"/>
                    </a:cubicBezTo>
                    <a:cubicBezTo>
                      <a:pt x="5377" y="8205"/>
                      <a:pt x="5539" y="7231"/>
                      <a:pt x="5446" y="6745"/>
                    </a:cubicBezTo>
                    <a:cubicBezTo>
                      <a:pt x="5076" y="5007"/>
                      <a:pt x="1205" y="1"/>
                      <a:pt x="12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39"/>
              <p:cNvSpPr/>
              <p:nvPr/>
            </p:nvSpPr>
            <p:spPr>
              <a:xfrm>
                <a:off x="-2566422" y="2512314"/>
                <a:ext cx="553602" cy="162148"/>
              </a:xfrm>
              <a:custGeom>
                <a:rect b="b" l="l" r="r" t="t"/>
                <a:pathLst>
                  <a:path extrusionOk="0" h="3781" w="12909">
                    <a:moveTo>
                      <a:pt x="12909" y="0"/>
                    </a:moveTo>
                    <a:cubicBezTo>
                      <a:pt x="12445" y="464"/>
                      <a:pt x="11866" y="811"/>
                      <a:pt x="11240" y="973"/>
                    </a:cubicBezTo>
                    <a:cubicBezTo>
                      <a:pt x="10972" y="1041"/>
                      <a:pt x="10696" y="1073"/>
                      <a:pt x="10419" y="1073"/>
                    </a:cubicBezTo>
                    <a:cubicBezTo>
                      <a:pt x="9740" y="1073"/>
                      <a:pt x="9059" y="879"/>
                      <a:pt x="8482" y="533"/>
                    </a:cubicBezTo>
                    <a:cubicBezTo>
                      <a:pt x="8250" y="394"/>
                      <a:pt x="8042" y="232"/>
                      <a:pt x="7856" y="46"/>
                    </a:cubicBezTo>
                    <a:cubicBezTo>
                      <a:pt x="7161" y="1414"/>
                      <a:pt x="5863" y="2457"/>
                      <a:pt x="4380" y="2851"/>
                    </a:cubicBezTo>
                    <a:cubicBezTo>
                      <a:pt x="3936" y="2969"/>
                      <a:pt x="3478" y="3026"/>
                      <a:pt x="3020" y="3026"/>
                    </a:cubicBezTo>
                    <a:cubicBezTo>
                      <a:pt x="1947" y="3026"/>
                      <a:pt x="877" y="2710"/>
                      <a:pt x="0" y="2109"/>
                    </a:cubicBezTo>
                    <a:lnTo>
                      <a:pt x="0" y="2109"/>
                    </a:lnTo>
                    <a:cubicBezTo>
                      <a:pt x="940" y="3160"/>
                      <a:pt x="2354" y="3780"/>
                      <a:pt x="3765" y="3780"/>
                    </a:cubicBezTo>
                    <a:cubicBezTo>
                      <a:pt x="3815" y="3780"/>
                      <a:pt x="3866" y="3779"/>
                      <a:pt x="3917" y="3778"/>
                    </a:cubicBezTo>
                    <a:cubicBezTo>
                      <a:pt x="5377" y="3731"/>
                      <a:pt x="6814" y="3013"/>
                      <a:pt x="7717" y="1854"/>
                    </a:cubicBezTo>
                    <a:cubicBezTo>
                      <a:pt x="8158" y="2086"/>
                      <a:pt x="8621" y="2179"/>
                      <a:pt x="9108" y="2179"/>
                    </a:cubicBezTo>
                    <a:cubicBezTo>
                      <a:pt x="9873" y="2179"/>
                      <a:pt x="10661" y="1970"/>
                      <a:pt x="11379" y="1622"/>
                    </a:cubicBezTo>
                    <a:cubicBezTo>
                      <a:pt x="11912" y="1391"/>
                      <a:pt x="12376" y="997"/>
                      <a:pt x="12770" y="533"/>
                    </a:cubicBezTo>
                    <a:cubicBezTo>
                      <a:pt x="12816" y="348"/>
                      <a:pt x="12862" y="185"/>
                      <a:pt x="12909" y="0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9"/>
              <p:cNvSpPr/>
              <p:nvPr/>
            </p:nvSpPr>
            <p:spPr>
              <a:xfrm>
                <a:off x="-2158962" y="2799093"/>
                <a:ext cx="229649" cy="153400"/>
              </a:xfrm>
              <a:custGeom>
                <a:rect b="b" l="l" r="r" t="t"/>
                <a:pathLst>
                  <a:path extrusionOk="0" h="3577" w="5355">
                    <a:moveTo>
                      <a:pt x="1178" y="1"/>
                    </a:moveTo>
                    <a:cubicBezTo>
                      <a:pt x="808" y="1"/>
                      <a:pt x="479" y="283"/>
                      <a:pt x="395" y="660"/>
                    </a:cubicBezTo>
                    <a:lnTo>
                      <a:pt x="70" y="2328"/>
                    </a:lnTo>
                    <a:cubicBezTo>
                      <a:pt x="1" y="2630"/>
                      <a:pt x="186" y="2931"/>
                      <a:pt x="488" y="3000"/>
                    </a:cubicBezTo>
                    <a:lnTo>
                      <a:pt x="2620" y="3557"/>
                    </a:lnTo>
                    <a:cubicBezTo>
                      <a:pt x="2670" y="3570"/>
                      <a:pt x="2721" y="3577"/>
                      <a:pt x="2772" y="3577"/>
                    </a:cubicBezTo>
                    <a:cubicBezTo>
                      <a:pt x="2978" y="3577"/>
                      <a:pt x="3176" y="3469"/>
                      <a:pt x="3269" y="3302"/>
                    </a:cubicBezTo>
                    <a:lnTo>
                      <a:pt x="3384" y="3117"/>
                    </a:lnTo>
                    <a:lnTo>
                      <a:pt x="3384" y="3117"/>
                    </a:lnTo>
                    <a:cubicBezTo>
                      <a:pt x="3388" y="3132"/>
                      <a:pt x="3758" y="3483"/>
                      <a:pt x="4234" y="3483"/>
                    </a:cubicBezTo>
                    <a:cubicBezTo>
                      <a:pt x="4585" y="3483"/>
                      <a:pt x="4994" y="3291"/>
                      <a:pt x="5354" y="2630"/>
                    </a:cubicBezTo>
                    <a:lnTo>
                      <a:pt x="5030" y="1100"/>
                    </a:lnTo>
                    <a:cubicBezTo>
                      <a:pt x="4960" y="775"/>
                      <a:pt x="4682" y="521"/>
                      <a:pt x="4358" y="474"/>
                    </a:cubicBezTo>
                    <a:lnTo>
                      <a:pt x="1299" y="11"/>
                    </a:lnTo>
                    <a:cubicBezTo>
                      <a:pt x="1258" y="4"/>
                      <a:pt x="1218" y="1"/>
                      <a:pt x="1178" y="1"/>
                    </a:cubicBezTo>
                    <a:close/>
                  </a:path>
                </a:pathLst>
              </a:custGeom>
              <a:solidFill>
                <a:srgbClr val="F0A3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39"/>
              <p:cNvSpPr/>
              <p:nvPr/>
            </p:nvSpPr>
            <p:spPr>
              <a:xfrm>
                <a:off x="-3081270" y="1836429"/>
                <a:ext cx="519809" cy="506944"/>
              </a:xfrm>
              <a:custGeom>
                <a:rect b="b" l="l" r="r" t="t"/>
                <a:pathLst>
                  <a:path extrusionOk="0" h="11821" w="12121">
                    <a:moveTo>
                      <a:pt x="11634" y="1"/>
                    </a:moveTo>
                    <a:cubicBezTo>
                      <a:pt x="11634" y="1"/>
                      <a:pt x="2851" y="928"/>
                      <a:pt x="0" y="8275"/>
                    </a:cubicBezTo>
                    <a:cubicBezTo>
                      <a:pt x="2318" y="9294"/>
                      <a:pt x="5725" y="10777"/>
                      <a:pt x="8088" y="11820"/>
                    </a:cubicBezTo>
                    <a:lnTo>
                      <a:pt x="12121" y="4427"/>
                    </a:lnTo>
                    <a:lnTo>
                      <a:pt x="116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39"/>
              <p:cNvSpPr/>
              <p:nvPr/>
            </p:nvSpPr>
            <p:spPr>
              <a:xfrm>
                <a:off x="-3129002" y="2191268"/>
                <a:ext cx="825965" cy="689548"/>
              </a:xfrm>
              <a:custGeom>
                <a:rect b="b" l="l" r="r" t="t"/>
                <a:pathLst>
                  <a:path extrusionOk="0" h="16079" w="19260">
                    <a:moveTo>
                      <a:pt x="1090" y="1"/>
                    </a:moveTo>
                    <a:cubicBezTo>
                      <a:pt x="348" y="1970"/>
                      <a:pt x="1" y="4381"/>
                      <a:pt x="348" y="7370"/>
                    </a:cubicBezTo>
                    <a:cubicBezTo>
                      <a:pt x="1372" y="15105"/>
                      <a:pt x="10467" y="16078"/>
                      <a:pt x="14980" y="16078"/>
                    </a:cubicBezTo>
                    <a:cubicBezTo>
                      <a:pt x="16498" y="16078"/>
                      <a:pt x="17498" y="15968"/>
                      <a:pt x="17498" y="15968"/>
                    </a:cubicBezTo>
                    <a:lnTo>
                      <a:pt x="19259" y="13396"/>
                    </a:lnTo>
                    <a:lnTo>
                      <a:pt x="7927" y="5864"/>
                    </a:lnTo>
                    <a:lnTo>
                      <a:pt x="9201" y="3546"/>
                    </a:lnTo>
                    <a:cubicBezTo>
                      <a:pt x="6838" y="2503"/>
                      <a:pt x="3431" y="1020"/>
                      <a:pt x="1090" y="1"/>
                    </a:cubicBezTo>
                    <a:close/>
                  </a:path>
                </a:pathLst>
              </a:custGeom>
              <a:solidFill>
                <a:srgbClr val="F0A3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-2795048" y="1420863"/>
                <a:ext cx="675868" cy="773302"/>
              </a:xfrm>
              <a:custGeom>
                <a:rect b="b" l="l" r="r" t="t"/>
                <a:pathLst>
                  <a:path extrusionOk="0" h="18032" w="15760">
                    <a:moveTo>
                      <a:pt x="6822" y="0"/>
                    </a:moveTo>
                    <a:cubicBezTo>
                      <a:pt x="5920" y="0"/>
                      <a:pt x="5073" y="461"/>
                      <a:pt x="4450" y="1070"/>
                    </a:cubicBezTo>
                    <a:cubicBezTo>
                      <a:pt x="3825" y="1719"/>
                      <a:pt x="3315" y="2484"/>
                      <a:pt x="3037" y="3341"/>
                    </a:cubicBezTo>
                    <a:cubicBezTo>
                      <a:pt x="2782" y="4222"/>
                      <a:pt x="2643" y="5125"/>
                      <a:pt x="2318" y="5960"/>
                    </a:cubicBezTo>
                    <a:cubicBezTo>
                      <a:pt x="1855" y="7165"/>
                      <a:pt x="1044" y="8208"/>
                      <a:pt x="580" y="9413"/>
                    </a:cubicBezTo>
                    <a:cubicBezTo>
                      <a:pt x="47" y="10827"/>
                      <a:pt x="1" y="12449"/>
                      <a:pt x="487" y="13886"/>
                    </a:cubicBezTo>
                    <a:cubicBezTo>
                      <a:pt x="974" y="15346"/>
                      <a:pt x="1971" y="16597"/>
                      <a:pt x="3268" y="17408"/>
                    </a:cubicBezTo>
                    <a:cubicBezTo>
                      <a:pt x="3830" y="17767"/>
                      <a:pt x="4497" y="18032"/>
                      <a:pt x="5149" y="18032"/>
                    </a:cubicBezTo>
                    <a:cubicBezTo>
                      <a:pt x="5465" y="18032"/>
                      <a:pt x="5777" y="17969"/>
                      <a:pt x="6073" y="17825"/>
                    </a:cubicBezTo>
                    <a:cubicBezTo>
                      <a:pt x="7092" y="17316"/>
                      <a:pt x="7440" y="15995"/>
                      <a:pt x="7255" y="14859"/>
                    </a:cubicBezTo>
                    <a:cubicBezTo>
                      <a:pt x="7092" y="13723"/>
                      <a:pt x="6513" y="12704"/>
                      <a:pt x="6142" y="11615"/>
                    </a:cubicBezTo>
                    <a:cubicBezTo>
                      <a:pt x="5841" y="10688"/>
                      <a:pt x="5702" y="9598"/>
                      <a:pt x="6096" y="8718"/>
                    </a:cubicBezTo>
                    <a:cubicBezTo>
                      <a:pt x="5702" y="8718"/>
                      <a:pt x="5285" y="8625"/>
                      <a:pt x="4960" y="8393"/>
                    </a:cubicBezTo>
                    <a:cubicBezTo>
                      <a:pt x="4404" y="8022"/>
                      <a:pt x="4149" y="7304"/>
                      <a:pt x="4149" y="6632"/>
                    </a:cubicBezTo>
                    <a:cubicBezTo>
                      <a:pt x="4172" y="5960"/>
                      <a:pt x="4427" y="5241"/>
                      <a:pt x="4659" y="4616"/>
                    </a:cubicBezTo>
                    <a:cubicBezTo>
                      <a:pt x="4749" y="4673"/>
                      <a:pt x="4850" y="4698"/>
                      <a:pt x="4953" y="4698"/>
                    </a:cubicBezTo>
                    <a:cubicBezTo>
                      <a:pt x="5144" y="4698"/>
                      <a:pt x="5343" y="4612"/>
                      <a:pt x="5493" y="4477"/>
                    </a:cubicBezTo>
                    <a:cubicBezTo>
                      <a:pt x="5725" y="4291"/>
                      <a:pt x="5864" y="4013"/>
                      <a:pt x="5957" y="3735"/>
                    </a:cubicBezTo>
                    <a:cubicBezTo>
                      <a:pt x="6073" y="3457"/>
                      <a:pt x="6165" y="3156"/>
                      <a:pt x="6351" y="2924"/>
                    </a:cubicBezTo>
                    <a:cubicBezTo>
                      <a:pt x="6527" y="2704"/>
                      <a:pt x="6786" y="2505"/>
                      <a:pt x="7069" y="2505"/>
                    </a:cubicBezTo>
                    <a:cubicBezTo>
                      <a:pt x="7085" y="2505"/>
                      <a:pt x="7100" y="2506"/>
                      <a:pt x="7116" y="2507"/>
                    </a:cubicBezTo>
                    <a:cubicBezTo>
                      <a:pt x="7625" y="2877"/>
                      <a:pt x="7973" y="3434"/>
                      <a:pt x="8135" y="4059"/>
                    </a:cubicBezTo>
                    <a:cubicBezTo>
                      <a:pt x="8297" y="4662"/>
                      <a:pt x="8297" y="5288"/>
                      <a:pt x="8297" y="5937"/>
                    </a:cubicBezTo>
                    <a:cubicBezTo>
                      <a:pt x="8297" y="6562"/>
                      <a:pt x="8274" y="7188"/>
                      <a:pt x="8413" y="7814"/>
                    </a:cubicBezTo>
                    <a:cubicBezTo>
                      <a:pt x="8321" y="7930"/>
                      <a:pt x="8205" y="8046"/>
                      <a:pt x="8089" y="8138"/>
                    </a:cubicBezTo>
                    <a:cubicBezTo>
                      <a:pt x="8251" y="8416"/>
                      <a:pt x="8297" y="8764"/>
                      <a:pt x="8321" y="9065"/>
                    </a:cubicBezTo>
                    <a:cubicBezTo>
                      <a:pt x="8436" y="10178"/>
                      <a:pt x="8483" y="11290"/>
                      <a:pt x="8691" y="12379"/>
                    </a:cubicBezTo>
                    <a:cubicBezTo>
                      <a:pt x="8900" y="13469"/>
                      <a:pt x="9248" y="14535"/>
                      <a:pt x="9920" y="15415"/>
                    </a:cubicBezTo>
                    <a:cubicBezTo>
                      <a:pt x="10592" y="16296"/>
                      <a:pt x="11588" y="16968"/>
                      <a:pt x="12701" y="17061"/>
                    </a:cubicBezTo>
                    <a:cubicBezTo>
                      <a:pt x="12777" y="17067"/>
                      <a:pt x="12853" y="17070"/>
                      <a:pt x="12930" y="17070"/>
                    </a:cubicBezTo>
                    <a:cubicBezTo>
                      <a:pt x="13952" y="17070"/>
                      <a:pt x="15004" y="16504"/>
                      <a:pt x="15435" y="15577"/>
                    </a:cubicBezTo>
                    <a:cubicBezTo>
                      <a:pt x="15760" y="14859"/>
                      <a:pt x="15713" y="14048"/>
                      <a:pt x="15574" y="13283"/>
                    </a:cubicBezTo>
                    <a:cubicBezTo>
                      <a:pt x="15273" y="11707"/>
                      <a:pt x="14578" y="10224"/>
                      <a:pt x="13558" y="9019"/>
                    </a:cubicBezTo>
                    <a:cubicBezTo>
                      <a:pt x="12608" y="7883"/>
                      <a:pt x="11380" y="6887"/>
                      <a:pt x="11055" y="5450"/>
                    </a:cubicBezTo>
                    <a:cubicBezTo>
                      <a:pt x="10916" y="4778"/>
                      <a:pt x="10986" y="4106"/>
                      <a:pt x="10963" y="3411"/>
                    </a:cubicBezTo>
                    <a:cubicBezTo>
                      <a:pt x="10963" y="2738"/>
                      <a:pt x="10824" y="2020"/>
                      <a:pt x="10360" y="1510"/>
                    </a:cubicBezTo>
                    <a:cubicBezTo>
                      <a:pt x="9943" y="1047"/>
                      <a:pt x="9503" y="745"/>
                      <a:pt x="8668" y="722"/>
                    </a:cubicBezTo>
                    <a:cubicBezTo>
                      <a:pt x="8062" y="209"/>
                      <a:pt x="7429" y="0"/>
                      <a:pt x="6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-2617114" y="1528250"/>
                <a:ext cx="182905" cy="266487"/>
              </a:xfrm>
              <a:custGeom>
                <a:rect b="b" l="l" r="r" t="t"/>
                <a:pathLst>
                  <a:path extrusionOk="0" h="6214" w="4265">
                    <a:moveTo>
                      <a:pt x="2920" y="1"/>
                    </a:moveTo>
                    <a:cubicBezTo>
                      <a:pt x="2637" y="1"/>
                      <a:pt x="2378" y="200"/>
                      <a:pt x="2202" y="420"/>
                    </a:cubicBezTo>
                    <a:cubicBezTo>
                      <a:pt x="2016" y="652"/>
                      <a:pt x="1924" y="953"/>
                      <a:pt x="1808" y="1231"/>
                    </a:cubicBezTo>
                    <a:cubicBezTo>
                      <a:pt x="1715" y="1509"/>
                      <a:pt x="1576" y="1787"/>
                      <a:pt x="1344" y="1996"/>
                    </a:cubicBezTo>
                    <a:cubicBezTo>
                      <a:pt x="1196" y="2115"/>
                      <a:pt x="1000" y="2195"/>
                      <a:pt x="811" y="2195"/>
                    </a:cubicBezTo>
                    <a:cubicBezTo>
                      <a:pt x="705" y="2195"/>
                      <a:pt x="602" y="2170"/>
                      <a:pt x="510" y="2112"/>
                    </a:cubicBezTo>
                    <a:cubicBezTo>
                      <a:pt x="278" y="2761"/>
                      <a:pt x="23" y="3456"/>
                      <a:pt x="0" y="4151"/>
                    </a:cubicBezTo>
                    <a:cubicBezTo>
                      <a:pt x="0" y="4823"/>
                      <a:pt x="255" y="5542"/>
                      <a:pt x="811" y="5912"/>
                    </a:cubicBezTo>
                    <a:cubicBezTo>
                      <a:pt x="1182" y="6167"/>
                      <a:pt x="1669" y="6214"/>
                      <a:pt x="2109" y="6214"/>
                    </a:cubicBezTo>
                    <a:cubicBezTo>
                      <a:pt x="2943" y="6214"/>
                      <a:pt x="3778" y="5959"/>
                      <a:pt x="4264" y="5310"/>
                    </a:cubicBezTo>
                    <a:cubicBezTo>
                      <a:pt x="4148" y="4684"/>
                      <a:pt x="4148" y="4058"/>
                      <a:pt x="4148" y="3433"/>
                    </a:cubicBezTo>
                    <a:cubicBezTo>
                      <a:pt x="4148" y="2807"/>
                      <a:pt x="4148" y="2158"/>
                      <a:pt x="3986" y="1555"/>
                    </a:cubicBezTo>
                    <a:cubicBezTo>
                      <a:pt x="3824" y="930"/>
                      <a:pt x="3476" y="373"/>
                      <a:pt x="2967" y="3"/>
                    </a:cubicBezTo>
                    <a:cubicBezTo>
                      <a:pt x="2951" y="2"/>
                      <a:pt x="2936" y="1"/>
                      <a:pt x="2920" y="1"/>
                    </a:cubicBezTo>
                    <a:close/>
                  </a:path>
                </a:pathLst>
              </a:custGeom>
              <a:solidFill>
                <a:srgbClr val="F0A3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-2392519" y="2765727"/>
                <a:ext cx="235610" cy="170082"/>
              </a:xfrm>
              <a:custGeom>
                <a:rect b="b" l="l" r="r" t="t"/>
                <a:pathLst>
                  <a:path extrusionOk="0" h="3966" w="5494">
                    <a:moveTo>
                      <a:pt x="2110" y="1"/>
                    </a:moveTo>
                    <a:lnTo>
                      <a:pt x="905" y="140"/>
                    </a:lnTo>
                    <a:lnTo>
                      <a:pt x="1" y="1808"/>
                    </a:lnTo>
                    <a:lnTo>
                      <a:pt x="325" y="2573"/>
                    </a:lnTo>
                    <a:cubicBezTo>
                      <a:pt x="673" y="3324"/>
                      <a:pt x="1187" y="3474"/>
                      <a:pt x="1543" y="3474"/>
                    </a:cubicBezTo>
                    <a:cubicBezTo>
                      <a:pt x="1781" y="3474"/>
                      <a:pt x="1947" y="3408"/>
                      <a:pt x="1947" y="3408"/>
                    </a:cubicBezTo>
                    <a:lnTo>
                      <a:pt x="1971" y="3500"/>
                    </a:lnTo>
                    <a:cubicBezTo>
                      <a:pt x="2037" y="3764"/>
                      <a:pt x="2290" y="3965"/>
                      <a:pt x="2574" y="3965"/>
                    </a:cubicBezTo>
                    <a:cubicBezTo>
                      <a:pt x="2589" y="3965"/>
                      <a:pt x="2604" y="3965"/>
                      <a:pt x="2619" y="3964"/>
                    </a:cubicBezTo>
                    <a:lnTo>
                      <a:pt x="4960" y="3778"/>
                    </a:lnTo>
                    <a:cubicBezTo>
                      <a:pt x="5261" y="3755"/>
                      <a:pt x="5493" y="3500"/>
                      <a:pt x="5470" y="3199"/>
                    </a:cubicBezTo>
                    <a:lnTo>
                      <a:pt x="5354" y="1345"/>
                    </a:lnTo>
                    <a:cubicBezTo>
                      <a:pt x="5331" y="997"/>
                      <a:pt x="5099" y="719"/>
                      <a:pt x="4775" y="650"/>
                    </a:cubicBezTo>
                    <a:lnTo>
                      <a:pt x="2110" y="1"/>
                    </a:lnTo>
                    <a:close/>
                  </a:path>
                </a:pathLst>
              </a:custGeom>
              <a:solidFill>
                <a:srgbClr val="F0A3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-2461094" y="3818281"/>
                <a:ext cx="634140" cy="121279"/>
              </a:xfrm>
              <a:custGeom>
                <a:rect b="b" l="l" r="r" t="t"/>
                <a:pathLst>
                  <a:path extrusionOk="0" h="2828" w="14787">
                    <a:moveTo>
                      <a:pt x="1414" y="0"/>
                    </a:moveTo>
                    <a:cubicBezTo>
                      <a:pt x="626" y="0"/>
                      <a:pt x="1" y="626"/>
                      <a:pt x="1" y="1414"/>
                    </a:cubicBezTo>
                    <a:cubicBezTo>
                      <a:pt x="1" y="2202"/>
                      <a:pt x="626" y="2828"/>
                      <a:pt x="1414" y="2828"/>
                    </a:cubicBezTo>
                    <a:lnTo>
                      <a:pt x="13373" y="2828"/>
                    </a:lnTo>
                    <a:cubicBezTo>
                      <a:pt x="14161" y="2828"/>
                      <a:pt x="14786" y="2202"/>
                      <a:pt x="14786" y="1414"/>
                    </a:cubicBezTo>
                    <a:cubicBezTo>
                      <a:pt x="14786" y="649"/>
                      <a:pt x="14161" y="0"/>
                      <a:pt x="13373" y="0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-2461094" y="4056813"/>
                <a:ext cx="634140" cy="121279"/>
              </a:xfrm>
              <a:custGeom>
                <a:rect b="b" l="l" r="r" t="t"/>
                <a:pathLst>
                  <a:path extrusionOk="0" h="2828" w="14787">
                    <a:moveTo>
                      <a:pt x="1414" y="0"/>
                    </a:moveTo>
                    <a:cubicBezTo>
                      <a:pt x="626" y="0"/>
                      <a:pt x="1" y="626"/>
                      <a:pt x="1" y="1414"/>
                    </a:cubicBezTo>
                    <a:cubicBezTo>
                      <a:pt x="1" y="2202"/>
                      <a:pt x="626" y="2828"/>
                      <a:pt x="1414" y="2828"/>
                    </a:cubicBezTo>
                    <a:lnTo>
                      <a:pt x="13373" y="2828"/>
                    </a:lnTo>
                    <a:cubicBezTo>
                      <a:pt x="14161" y="2828"/>
                      <a:pt x="14786" y="2202"/>
                      <a:pt x="14786" y="1414"/>
                    </a:cubicBezTo>
                    <a:cubicBezTo>
                      <a:pt x="14786" y="649"/>
                      <a:pt x="14161" y="0"/>
                      <a:pt x="13373" y="0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5" name="Google Shape;755;p39"/>
            <p:cNvSpPr/>
            <p:nvPr/>
          </p:nvSpPr>
          <p:spPr>
            <a:xfrm>
              <a:off x="2209230" y="544043"/>
              <a:ext cx="1123115" cy="282612"/>
            </a:xfrm>
            <a:custGeom>
              <a:rect b="b" l="l" r="r" t="t"/>
              <a:pathLst>
                <a:path extrusionOk="0" h="6590" w="26189">
                  <a:moveTo>
                    <a:pt x="13283" y="1"/>
                  </a:moveTo>
                  <a:cubicBezTo>
                    <a:pt x="12596" y="1"/>
                    <a:pt x="11935" y="469"/>
                    <a:pt x="11611" y="1097"/>
                  </a:cubicBezTo>
                  <a:cubicBezTo>
                    <a:pt x="11380" y="1607"/>
                    <a:pt x="11356" y="2279"/>
                    <a:pt x="11449" y="2905"/>
                  </a:cubicBezTo>
                  <a:cubicBezTo>
                    <a:pt x="11264" y="2511"/>
                    <a:pt x="10939" y="2163"/>
                    <a:pt x="10545" y="1978"/>
                  </a:cubicBezTo>
                  <a:cubicBezTo>
                    <a:pt x="10331" y="1871"/>
                    <a:pt x="10091" y="1819"/>
                    <a:pt x="9849" y="1819"/>
                  </a:cubicBezTo>
                  <a:cubicBezTo>
                    <a:pt x="9410" y="1819"/>
                    <a:pt x="8967" y="1989"/>
                    <a:pt x="8668" y="2302"/>
                  </a:cubicBezTo>
                  <a:cubicBezTo>
                    <a:pt x="8228" y="2766"/>
                    <a:pt x="8158" y="3531"/>
                    <a:pt x="8483" y="4064"/>
                  </a:cubicBezTo>
                  <a:cubicBezTo>
                    <a:pt x="8283" y="3825"/>
                    <a:pt x="7970" y="3738"/>
                    <a:pt x="7634" y="3738"/>
                  </a:cubicBezTo>
                  <a:cubicBezTo>
                    <a:pt x="7384" y="3738"/>
                    <a:pt x="7121" y="3786"/>
                    <a:pt x="6884" y="3855"/>
                  </a:cubicBezTo>
                  <a:cubicBezTo>
                    <a:pt x="6281" y="4017"/>
                    <a:pt x="5957" y="4643"/>
                    <a:pt x="5957" y="5269"/>
                  </a:cubicBezTo>
                  <a:cubicBezTo>
                    <a:pt x="5395" y="5057"/>
                    <a:pt x="4796" y="4959"/>
                    <a:pt x="4191" y="4959"/>
                  </a:cubicBezTo>
                  <a:cubicBezTo>
                    <a:pt x="2671" y="4959"/>
                    <a:pt x="1111" y="5579"/>
                    <a:pt x="1" y="6590"/>
                  </a:cubicBezTo>
                  <a:lnTo>
                    <a:pt x="26189" y="6590"/>
                  </a:lnTo>
                  <a:cubicBezTo>
                    <a:pt x="25401" y="5825"/>
                    <a:pt x="24589" y="5037"/>
                    <a:pt x="23662" y="4434"/>
                  </a:cubicBezTo>
                  <a:cubicBezTo>
                    <a:pt x="22735" y="3809"/>
                    <a:pt x="21669" y="3368"/>
                    <a:pt x="20557" y="3345"/>
                  </a:cubicBezTo>
                  <a:cubicBezTo>
                    <a:pt x="20532" y="3345"/>
                    <a:pt x="20506" y="3344"/>
                    <a:pt x="20481" y="3344"/>
                  </a:cubicBezTo>
                  <a:cubicBezTo>
                    <a:pt x="19390" y="3344"/>
                    <a:pt x="18224" y="3829"/>
                    <a:pt x="17544" y="4689"/>
                  </a:cubicBezTo>
                  <a:cubicBezTo>
                    <a:pt x="17567" y="4319"/>
                    <a:pt x="17591" y="3948"/>
                    <a:pt x="17521" y="3600"/>
                  </a:cubicBezTo>
                  <a:cubicBezTo>
                    <a:pt x="17451" y="3253"/>
                    <a:pt x="17289" y="2882"/>
                    <a:pt x="16965" y="2696"/>
                  </a:cubicBezTo>
                  <a:cubicBezTo>
                    <a:pt x="16796" y="2580"/>
                    <a:pt x="16594" y="2527"/>
                    <a:pt x="16386" y="2527"/>
                  </a:cubicBezTo>
                  <a:cubicBezTo>
                    <a:pt x="16138" y="2527"/>
                    <a:pt x="15882" y="2604"/>
                    <a:pt x="15667" y="2743"/>
                  </a:cubicBezTo>
                  <a:cubicBezTo>
                    <a:pt x="15273" y="2998"/>
                    <a:pt x="15157" y="3415"/>
                    <a:pt x="15064" y="3878"/>
                  </a:cubicBezTo>
                  <a:cubicBezTo>
                    <a:pt x="15157" y="3113"/>
                    <a:pt x="15250" y="2349"/>
                    <a:pt x="15041" y="1607"/>
                  </a:cubicBezTo>
                  <a:cubicBezTo>
                    <a:pt x="14856" y="865"/>
                    <a:pt x="14323" y="170"/>
                    <a:pt x="13581" y="31"/>
                  </a:cubicBezTo>
                  <a:cubicBezTo>
                    <a:pt x="13482" y="11"/>
                    <a:pt x="13382" y="1"/>
                    <a:pt x="13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39"/>
          <p:cNvSpPr/>
          <p:nvPr/>
        </p:nvSpPr>
        <p:spPr>
          <a:xfrm flipH="1">
            <a:off x="3704032" y="-62"/>
            <a:ext cx="5540543" cy="5143629"/>
          </a:xfrm>
          <a:custGeom>
            <a:rect b="b" l="l" r="r" t="t"/>
            <a:pathLst>
              <a:path extrusionOk="0" h="126286" w="136031">
                <a:moveTo>
                  <a:pt x="1" y="1"/>
                </a:moveTo>
                <a:lnTo>
                  <a:pt x="1" y="126286"/>
                </a:lnTo>
                <a:lnTo>
                  <a:pt x="101586" y="126286"/>
                </a:lnTo>
                <a:cubicBezTo>
                  <a:pt x="98397" y="122566"/>
                  <a:pt x="96044" y="118213"/>
                  <a:pt x="95107" y="113379"/>
                </a:cubicBezTo>
                <a:cubicBezTo>
                  <a:pt x="93108" y="103230"/>
                  <a:pt x="98828" y="91437"/>
                  <a:pt x="108824" y="88805"/>
                </a:cubicBezTo>
                <a:cubicBezTo>
                  <a:pt x="111444" y="88109"/>
                  <a:pt x="114145" y="88040"/>
                  <a:pt x="116859" y="88040"/>
                </a:cubicBezTo>
                <a:cubicBezTo>
                  <a:pt x="117538" y="88040"/>
                  <a:pt x="118217" y="88044"/>
                  <a:pt x="118896" y="88044"/>
                </a:cubicBezTo>
                <a:cubicBezTo>
                  <a:pt x="120934" y="88044"/>
                  <a:pt x="122968" y="88005"/>
                  <a:pt x="124971" y="87692"/>
                </a:cubicBezTo>
                <a:cubicBezTo>
                  <a:pt x="130285" y="86856"/>
                  <a:pt x="136030" y="82706"/>
                  <a:pt x="135271" y="77341"/>
                </a:cubicBezTo>
                <a:cubicBezTo>
                  <a:pt x="134512" y="71900"/>
                  <a:pt x="127603" y="68863"/>
                  <a:pt x="126995" y="63396"/>
                </a:cubicBezTo>
                <a:cubicBezTo>
                  <a:pt x="126717" y="60865"/>
                  <a:pt x="127881" y="58411"/>
                  <a:pt x="128362" y="55905"/>
                </a:cubicBezTo>
                <a:cubicBezTo>
                  <a:pt x="130083" y="47022"/>
                  <a:pt x="123224" y="39101"/>
                  <a:pt x="118239" y="31509"/>
                </a:cubicBezTo>
                <a:cubicBezTo>
                  <a:pt x="114038" y="25030"/>
                  <a:pt x="110925" y="17640"/>
                  <a:pt x="110697" y="9921"/>
                </a:cubicBezTo>
                <a:cubicBezTo>
                  <a:pt x="110596" y="6555"/>
                  <a:pt x="111127" y="3189"/>
                  <a:pt x="1122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9"/>
          <p:cNvSpPr txBox="1"/>
          <p:nvPr>
            <p:ph type="title"/>
          </p:nvPr>
        </p:nvSpPr>
        <p:spPr>
          <a:xfrm>
            <a:off x="5271500" y="372852"/>
            <a:ext cx="3508500" cy="1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Esempio di utilizzo</a:t>
            </a:r>
            <a:endParaRPr sz="4000"/>
          </a:p>
        </p:txBody>
      </p:sp>
      <p:sp>
        <p:nvSpPr>
          <p:cNvPr id="758" name="Google Shape;758;p39"/>
          <p:cNvSpPr txBox="1"/>
          <p:nvPr>
            <p:ph idx="1" type="subTitle"/>
          </p:nvPr>
        </p:nvSpPr>
        <p:spPr>
          <a:xfrm>
            <a:off x="4660625" y="1795575"/>
            <a:ext cx="43734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 ha in programma di andare a Roma. Grazie a Tripper potrà finalmente concentrarsi sulla visita della città senza perdere tempo per le file. Vedere i musei nella capitale non sarà mai stato più facile 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40"/>
          <p:cNvGrpSpPr/>
          <p:nvPr/>
        </p:nvGrpSpPr>
        <p:grpSpPr>
          <a:xfrm>
            <a:off x="3494275" y="0"/>
            <a:ext cx="6965836" cy="5306977"/>
            <a:chOff x="3494275" y="0"/>
            <a:chExt cx="6965836" cy="5306977"/>
          </a:xfrm>
        </p:grpSpPr>
        <p:sp>
          <p:nvSpPr>
            <p:cNvPr id="764" name="Google Shape;764;p40"/>
            <p:cNvSpPr/>
            <p:nvPr/>
          </p:nvSpPr>
          <p:spPr>
            <a:xfrm>
              <a:off x="3691649" y="0"/>
              <a:ext cx="5983476" cy="3959991"/>
            </a:xfrm>
            <a:custGeom>
              <a:rect b="b" l="l" r="r" t="t"/>
              <a:pathLst>
                <a:path extrusionOk="0" h="28189" w="36700">
                  <a:moveTo>
                    <a:pt x="0" y="1"/>
                  </a:moveTo>
                  <a:lnTo>
                    <a:pt x="0" y="28189"/>
                  </a:lnTo>
                  <a:lnTo>
                    <a:pt x="36699" y="28189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4617080" y="539495"/>
              <a:ext cx="5339740" cy="1163596"/>
            </a:xfrm>
            <a:custGeom>
              <a:rect b="b" l="l" r="r" t="t"/>
              <a:pathLst>
                <a:path extrusionOk="0" h="8283" w="38010">
                  <a:moveTo>
                    <a:pt x="10812" y="1"/>
                  </a:moveTo>
                  <a:cubicBezTo>
                    <a:pt x="7009" y="1"/>
                    <a:pt x="3205" y="1001"/>
                    <a:pt x="1" y="2891"/>
                  </a:cubicBezTo>
                  <a:cubicBezTo>
                    <a:pt x="437" y="3718"/>
                    <a:pt x="837" y="4517"/>
                    <a:pt x="1274" y="5344"/>
                  </a:cubicBezTo>
                  <a:cubicBezTo>
                    <a:pt x="3030" y="2891"/>
                    <a:pt x="6040" y="1284"/>
                    <a:pt x="9031" y="893"/>
                  </a:cubicBezTo>
                  <a:cubicBezTo>
                    <a:pt x="9530" y="828"/>
                    <a:pt x="10029" y="798"/>
                    <a:pt x="10527" y="798"/>
                  </a:cubicBezTo>
                  <a:cubicBezTo>
                    <a:pt x="13381" y="798"/>
                    <a:pt x="16212" y="1796"/>
                    <a:pt x="18815" y="3030"/>
                  </a:cubicBezTo>
                  <a:cubicBezTo>
                    <a:pt x="21871" y="4489"/>
                    <a:pt x="24779" y="6291"/>
                    <a:pt x="27985" y="7378"/>
                  </a:cubicBezTo>
                  <a:cubicBezTo>
                    <a:pt x="29621" y="7933"/>
                    <a:pt x="31376" y="8282"/>
                    <a:pt x="33102" y="8282"/>
                  </a:cubicBezTo>
                  <a:cubicBezTo>
                    <a:pt x="34758" y="8282"/>
                    <a:pt x="36387" y="7961"/>
                    <a:pt x="37861" y="7192"/>
                  </a:cubicBezTo>
                  <a:cubicBezTo>
                    <a:pt x="38010" y="6087"/>
                    <a:pt x="37759" y="4972"/>
                    <a:pt x="37387" y="3913"/>
                  </a:cubicBezTo>
                  <a:cubicBezTo>
                    <a:pt x="35801" y="4621"/>
                    <a:pt x="34077" y="4906"/>
                    <a:pt x="32319" y="4906"/>
                  </a:cubicBezTo>
                  <a:cubicBezTo>
                    <a:pt x="30062" y="4906"/>
                    <a:pt x="27749" y="4436"/>
                    <a:pt x="25597" y="3783"/>
                  </a:cubicBezTo>
                  <a:cubicBezTo>
                    <a:pt x="21769" y="2612"/>
                    <a:pt x="18109" y="893"/>
                    <a:pt x="14141" y="262"/>
                  </a:cubicBezTo>
                  <a:cubicBezTo>
                    <a:pt x="13042" y="87"/>
                    <a:pt x="11927" y="1"/>
                    <a:pt x="10812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6" name="Google Shape;766;p40"/>
            <p:cNvGrpSpPr/>
            <p:nvPr/>
          </p:nvGrpSpPr>
          <p:grpSpPr>
            <a:xfrm>
              <a:off x="6255252" y="914364"/>
              <a:ext cx="736315" cy="2792258"/>
              <a:chOff x="11218250" y="1797935"/>
              <a:chExt cx="570478" cy="2163367"/>
            </a:xfrm>
          </p:grpSpPr>
          <p:sp>
            <p:nvSpPr>
              <p:cNvPr id="767" name="Google Shape;767;p40"/>
              <p:cNvSpPr/>
              <p:nvPr/>
            </p:nvSpPr>
            <p:spPr>
              <a:xfrm>
                <a:off x="11230799" y="2020334"/>
                <a:ext cx="218924" cy="186877"/>
              </a:xfrm>
              <a:custGeom>
                <a:rect b="b" l="l" r="r" t="t"/>
                <a:pathLst>
                  <a:path extrusionOk="0" h="968" w="1134">
                    <a:moveTo>
                      <a:pt x="0" y="1"/>
                    </a:moveTo>
                    <a:lnTo>
                      <a:pt x="233" y="967"/>
                    </a:lnTo>
                    <a:lnTo>
                      <a:pt x="901" y="967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11539299" y="2020334"/>
                <a:ext cx="220855" cy="186877"/>
              </a:xfrm>
              <a:custGeom>
                <a:rect b="b" l="l" r="r" t="t"/>
                <a:pathLst>
                  <a:path extrusionOk="0" h="968" w="1144">
                    <a:moveTo>
                      <a:pt x="0" y="1"/>
                    </a:moveTo>
                    <a:lnTo>
                      <a:pt x="233" y="967"/>
                    </a:lnTo>
                    <a:lnTo>
                      <a:pt x="902" y="967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11230799" y="2020334"/>
                <a:ext cx="218924" cy="186877"/>
              </a:xfrm>
              <a:custGeom>
                <a:rect b="b" l="l" r="r" t="t"/>
                <a:pathLst>
                  <a:path extrusionOk="0" h="968" w="1134">
                    <a:moveTo>
                      <a:pt x="0" y="1"/>
                    </a:moveTo>
                    <a:lnTo>
                      <a:pt x="233" y="967"/>
                    </a:lnTo>
                    <a:lnTo>
                      <a:pt x="901" y="967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11539299" y="2020334"/>
                <a:ext cx="220855" cy="186877"/>
              </a:xfrm>
              <a:custGeom>
                <a:rect b="b" l="l" r="r" t="t"/>
                <a:pathLst>
                  <a:path extrusionOk="0" h="968" w="1144">
                    <a:moveTo>
                      <a:pt x="0" y="1"/>
                    </a:moveTo>
                    <a:lnTo>
                      <a:pt x="233" y="967"/>
                    </a:lnTo>
                    <a:lnTo>
                      <a:pt x="902" y="967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11219987" y="3469591"/>
                <a:ext cx="568740" cy="491711"/>
              </a:xfrm>
              <a:custGeom>
                <a:rect b="b" l="l" r="r" t="t"/>
                <a:pathLst>
                  <a:path extrusionOk="0" h="2547" w="2946">
                    <a:moveTo>
                      <a:pt x="1" y="1"/>
                    </a:moveTo>
                    <a:lnTo>
                      <a:pt x="1" y="2547"/>
                    </a:lnTo>
                    <a:lnTo>
                      <a:pt x="2946" y="2547"/>
                    </a:lnTo>
                    <a:lnTo>
                      <a:pt x="2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11230799" y="3424803"/>
                <a:ext cx="218924" cy="43244"/>
              </a:xfrm>
              <a:custGeom>
                <a:rect b="b" l="l" r="r" t="t"/>
                <a:pathLst>
                  <a:path extrusionOk="0" h="224" w="1134">
                    <a:moveTo>
                      <a:pt x="0" y="1"/>
                    </a:moveTo>
                    <a:lnTo>
                      <a:pt x="0" y="224"/>
                    </a:lnTo>
                    <a:lnTo>
                      <a:pt x="1134" y="224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rgbClr val="FBE4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0"/>
              <p:cNvSpPr/>
              <p:nvPr/>
            </p:nvSpPr>
            <p:spPr>
              <a:xfrm>
                <a:off x="11246822" y="3397968"/>
                <a:ext cx="186877" cy="27028"/>
              </a:xfrm>
              <a:custGeom>
                <a:rect b="b" l="l" r="r" t="t"/>
                <a:pathLst>
                  <a:path extrusionOk="0" h="140" w="968">
                    <a:moveTo>
                      <a:pt x="1" y="0"/>
                    </a:moveTo>
                    <a:lnTo>
                      <a:pt x="1" y="140"/>
                    </a:lnTo>
                    <a:lnTo>
                      <a:pt x="967" y="140"/>
                    </a:lnTo>
                    <a:lnTo>
                      <a:pt x="9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0"/>
              <p:cNvSpPr/>
              <p:nvPr/>
            </p:nvSpPr>
            <p:spPr>
              <a:xfrm>
                <a:off x="11261301" y="2207017"/>
                <a:ext cx="159850" cy="1191149"/>
              </a:xfrm>
              <a:custGeom>
                <a:rect b="b" l="l" r="r" t="t"/>
                <a:pathLst>
                  <a:path extrusionOk="0" h="6170" w="828">
                    <a:moveTo>
                      <a:pt x="75" y="0"/>
                    </a:moveTo>
                    <a:lnTo>
                      <a:pt x="0" y="6169"/>
                    </a:lnTo>
                    <a:lnTo>
                      <a:pt x="827" y="6169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40"/>
              <p:cNvSpPr/>
              <p:nvPr/>
            </p:nvSpPr>
            <p:spPr>
              <a:xfrm>
                <a:off x="11289873" y="2221303"/>
                <a:ext cx="9267" cy="1157172"/>
              </a:xfrm>
              <a:custGeom>
                <a:rect b="b" l="l" r="r" t="t"/>
                <a:pathLst>
                  <a:path extrusionOk="0" h="5994" w="48">
                    <a:moveTo>
                      <a:pt x="1" y="1"/>
                    </a:moveTo>
                    <a:lnTo>
                      <a:pt x="1" y="5993"/>
                    </a:lnTo>
                    <a:lnTo>
                      <a:pt x="47" y="5993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0"/>
              <p:cNvSpPr/>
              <p:nvPr/>
            </p:nvSpPr>
            <p:spPr>
              <a:xfrm>
                <a:off x="11309758" y="2221303"/>
                <a:ext cx="9074" cy="1157172"/>
              </a:xfrm>
              <a:custGeom>
                <a:rect b="b" l="l" r="r" t="t"/>
                <a:pathLst>
                  <a:path extrusionOk="0" h="5994" w="47">
                    <a:moveTo>
                      <a:pt x="0" y="1"/>
                    </a:moveTo>
                    <a:lnTo>
                      <a:pt x="0" y="5993"/>
                    </a:lnTo>
                    <a:lnTo>
                      <a:pt x="47" y="5993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0"/>
              <p:cNvSpPr/>
              <p:nvPr/>
            </p:nvSpPr>
            <p:spPr>
              <a:xfrm>
                <a:off x="11329449" y="2221303"/>
                <a:ext cx="7336" cy="1157172"/>
              </a:xfrm>
              <a:custGeom>
                <a:rect b="b" l="l" r="r" t="t"/>
                <a:pathLst>
                  <a:path extrusionOk="0" h="5994" w="38">
                    <a:moveTo>
                      <a:pt x="0" y="1"/>
                    </a:moveTo>
                    <a:lnTo>
                      <a:pt x="0" y="5993"/>
                    </a:lnTo>
                    <a:lnTo>
                      <a:pt x="37" y="5993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11218250" y="2020334"/>
                <a:ext cx="244022" cy="21815"/>
              </a:xfrm>
              <a:custGeom>
                <a:rect b="b" l="l" r="r" t="t"/>
                <a:pathLst>
                  <a:path extrusionOk="0" h="113" w="1264">
                    <a:moveTo>
                      <a:pt x="0" y="1"/>
                    </a:moveTo>
                    <a:lnTo>
                      <a:pt x="0" y="112"/>
                    </a:lnTo>
                    <a:lnTo>
                      <a:pt x="1264" y="112"/>
                    </a:lnTo>
                    <a:lnTo>
                      <a:pt x="12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>
                <a:off x="11539299" y="3424803"/>
                <a:ext cx="218924" cy="43244"/>
              </a:xfrm>
              <a:custGeom>
                <a:rect b="b" l="l" r="r" t="t"/>
                <a:pathLst>
                  <a:path extrusionOk="0" h="224" w="1134">
                    <a:moveTo>
                      <a:pt x="0" y="1"/>
                    </a:moveTo>
                    <a:lnTo>
                      <a:pt x="0" y="224"/>
                    </a:lnTo>
                    <a:lnTo>
                      <a:pt x="1134" y="224"/>
                    </a:lnTo>
                    <a:lnTo>
                      <a:pt x="1134" y="1"/>
                    </a:lnTo>
                    <a:close/>
                  </a:path>
                </a:pathLst>
              </a:custGeom>
              <a:solidFill>
                <a:srgbClr val="FBE4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11557253" y="3397968"/>
                <a:ext cx="184947" cy="27028"/>
              </a:xfrm>
              <a:custGeom>
                <a:rect b="b" l="l" r="r" t="t"/>
                <a:pathLst>
                  <a:path extrusionOk="0" h="140" w="958">
                    <a:moveTo>
                      <a:pt x="0" y="0"/>
                    </a:moveTo>
                    <a:lnTo>
                      <a:pt x="0" y="140"/>
                    </a:lnTo>
                    <a:lnTo>
                      <a:pt x="957" y="140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11569802" y="2207017"/>
                <a:ext cx="159850" cy="1191149"/>
              </a:xfrm>
              <a:custGeom>
                <a:rect b="b" l="l" r="r" t="t"/>
                <a:pathLst>
                  <a:path extrusionOk="0" h="6170" w="828">
                    <a:moveTo>
                      <a:pt x="75" y="0"/>
                    </a:moveTo>
                    <a:lnTo>
                      <a:pt x="0" y="6169"/>
                    </a:lnTo>
                    <a:lnTo>
                      <a:pt x="827" y="6169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11600304" y="2221303"/>
                <a:ext cx="7336" cy="1157172"/>
              </a:xfrm>
              <a:custGeom>
                <a:rect b="b" l="l" r="r" t="t"/>
                <a:pathLst>
                  <a:path extrusionOk="0" h="5994" w="38">
                    <a:moveTo>
                      <a:pt x="0" y="1"/>
                    </a:moveTo>
                    <a:lnTo>
                      <a:pt x="0" y="5993"/>
                    </a:lnTo>
                    <a:lnTo>
                      <a:pt x="37" y="5993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11618258" y="2221303"/>
                <a:ext cx="9074" cy="1157172"/>
              </a:xfrm>
              <a:custGeom>
                <a:rect b="b" l="l" r="r" t="t"/>
                <a:pathLst>
                  <a:path extrusionOk="0" h="5994" w="47">
                    <a:moveTo>
                      <a:pt x="0" y="1"/>
                    </a:moveTo>
                    <a:lnTo>
                      <a:pt x="0" y="5993"/>
                    </a:lnTo>
                    <a:lnTo>
                      <a:pt x="47" y="5993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11637950" y="2221303"/>
                <a:ext cx="9074" cy="1157172"/>
              </a:xfrm>
              <a:custGeom>
                <a:rect b="b" l="l" r="r" t="t"/>
                <a:pathLst>
                  <a:path extrusionOk="0" h="5994" w="47">
                    <a:moveTo>
                      <a:pt x="0" y="1"/>
                    </a:moveTo>
                    <a:lnTo>
                      <a:pt x="0" y="5993"/>
                    </a:lnTo>
                    <a:lnTo>
                      <a:pt x="47" y="5993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11526751" y="2020334"/>
                <a:ext cx="244022" cy="21815"/>
              </a:xfrm>
              <a:custGeom>
                <a:rect b="b" l="l" r="r" t="t"/>
                <a:pathLst>
                  <a:path extrusionOk="0" h="113" w="1264">
                    <a:moveTo>
                      <a:pt x="0" y="1"/>
                    </a:moveTo>
                    <a:lnTo>
                      <a:pt x="0" y="112"/>
                    </a:lnTo>
                    <a:lnTo>
                      <a:pt x="1264" y="112"/>
                    </a:lnTo>
                    <a:lnTo>
                      <a:pt x="12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11252228" y="1821295"/>
                <a:ext cx="421825" cy="199233"/>
              </a:xfrm>
              <a:custGeom>
                <a:rect b="b" l="l" r="r" t="t"/>
                <a:pathLst>
                  <a:path extrusionOk="0" h="1032" w="2185">
                    <a:moveTo>
                      <a:pt x="1" y="1"/>
                    </a:moveTo>
                    <a:lnTo>
                      <a:pt x="1" y="1032"/>
                    </a:lnTo>
                    <a:lnTo>
                      <a:pt x="2184" y="1032"/>
                    </a:lnTo>
                    <a:lnTo>
                      <a:pt x="2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0"/>
              <p:cNvSpPr/>
              <p:nvPr/>
            </p:nvSpPr>
            <p:spPr>
              <a:xfrm>
                <a:off x="11236204" y="1797935"/>
                <a:ext cx="448467" cy="23553"/>
              </a:xfrm>
              <a:custGeom>
                <a:rect b="b" l="l" r="r" t="t"/>
                <a:pathLst>
                  <a:path extrusionOk="0" h="122" w="2323">
                    <a:moveTo>
                      <a:pt x="0" y="1"/>
                    </a:moveTo>
                    <a:lnTo>
                      <a:pt x="0" y="122"/>
                    </a:lnTo>
                    <a:lnTo>
                      <a:pt x="2323" y="122"/>
                    </a:lnTo>
                    <a:lnTo>
                      <a:pt x="232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>
                <a:off x="11219987" y="3469591"/>
                <a:ext cx="568740" cy="491711"/>
              </a:xfrm>
              <a:custGeom>
                <a:rect b="b" l="l" r="r" t="t"/>
                <a:pathLst>
                  <a:path extrusionOk="0" h="2547" w="2946">
                    <a:moveTo>
                      <a:pt x="1" y="1"/>
                    </a:moveTo>
                    <a:lnTo>
                      <a:pt x="1" y="2547"/>
                    </a:lnTo>
                    <a:lnTo>
                      <a:pt x="2946" y="2547"/>
                    </a:lnTo>
                    <a:lnTo>
                      <a:pt x="2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9" name="Google Shape;789;p40"/>
            <p:cNvSpPr/>
            <p:nvPr/>
          </p:nvSpPr>
          <p:spPr>
            <a:xfrm>
              <a:off x="4879645" y="3542256"/>
              <a:ext cx="3321849" cy="1353665"/>
            </a:xfrm>
            <a:custGeom>
              <a:rect b="b" l="l" r="r" t="t"/>
              <a:pathLst>
                <a:path extrusionOk="0" h="9636" w="23646">
                  <a:moveTo>
                    <a:pt x="11828" y="1"/>
                  </a:moveTo>
                  <a:cubicBezTo>
                    <a:pt x="5296" y="1"/>
                    <a:pt x="1" y="2193"/>
                    <a:pt x="1" y="4897"/>
                  </a:cubicBezTo>
                  <a:cubicBezTo>
                    <a:pt x="1" y="7173"/>
                    <a:pt x="3754" y="9087"/>
                    <a:pt x="8827" y="9635"/>
                  </a:cubicBezTo>
                  <a:lnTo>
                    <a:pt x="14819" y="9635"/>
                  </a:lnTo>
                  <a:cubicBezTo>
                    <a:pt x="19902" y="9087"/>
                    <a:pt x="23646" y="7173"/>
                    <a:pt x="23646" y="4897"/>
                  </a:cubicBezTo>
                  <a:cubicBezTo>
                    <a:pt x="23646" y="2193"/>
                    <a:pt x="18350" y="1"/>
                    <a:pt x="118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4794794" y="3593251"/>
              <a:ext cx="3321849" cy="1353525"/>
            </a:xfrm>
            <a:custGeom>
              <a:rect b="b" l="l" r="r" t="t"/>
              <a:pathLst>
                <a:path extrusionOk="0" h="9635" w="23646">
                  <a:moveTo>
                    <a:pt x="11828" y="0"/>
                  </a:moveTo>
                  <a:cubicBezTo>
                    <a:pt x="5296" y="0"/>
                    <a:pt x="10" y="2193"/>
                    <a:pt x="10" y="4896"/>
                  </a:cubicBezTo>
                  <a:cubicBezTo>
                    <a:pt x="1" y="7172"/>
                    <a:pt x="3754" y="9086"/>
                    <a:pt x="8827" y="9635"/>
                  </a:cubicBezTo>
                  <a:lnTo>
                    <a:pt x="14820" y="9635"/>
                  </a:lnTo>
                  <a:cubicBezTo>
                    <a:pt x="19902" y="9086"/>
                    <a:pt x="23646" y="7172"/>
                    <a:pt x="23646" y="4896"/>
                  </a:cubicBezTo>
                  <a:cubicBezTo>
                    <a:pt x="23646" y="2193"/>
                    <a:pt x="18350" y="0"/>
                    <a:pt x="11828" y="0"/>
                  </a:cubicBezTo>
                  <a:close/>
                </a:path>
              </a:pathLst>
            </a:custGeom>
            <a:solidFill>
              <a:srgbClr val="000000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9181629" y="3393907"/>
              <a:ext cx="498713" cy="355414"/>
            </a:xfrm>
            <a:custGeom>
              <a:rect b="b" l="l" r="r" t="t"/>
              <a:pathLst>
                <a:path extrusionOk="0" h="2530" w="3550">
                  <a:moveTo>
                    <a:pt x="2567" y="0"/>
                  </a:moveTo>
                  <a:cubicBezTo>
                    <a:pt x="2342" y="0"/>
                    <a:pt x="2125" y="86"/>
                    <a:pt x="1998" y="267"/>
                  </a:cubicBezTo>
                  <a:cubicBezTo>
                    <a:pt x="1840" y="490"/>
                    <a:pt x="1821" y="750"/>
                    <a:pt x="1868" y="1010"/>
                  </a:cubicBezTo>
                  <a:cubicBezTo>
                    <a:pt x="1821" y="927"/>
                    <a:pt x="1766" y="852"/>
                    <a:pt x="1691" y="797"/>
                  </a:cubicBezTo>
                  <a:cubicBezTo>
                    <a:pt x="1615" y="744"/>
                    <a:pt x="1524" y="720"/>
                    <a:pt x="1433" y="720"/>
                  </a:cubicBezTo>
                  <a:cubicBezTo>
                    <a:pt x="1281" y="720"/>
                    <a:pt x="1128" y="789"/>
                    <a:pt x="1041" y="917"/>
                  </a:cubicBezTo>
                  <a:cubicBezTo>
                    <a:pt x="967" y="1029"/>
                    <a:pt x="920" y="1215"/>
                    <a:pt x="939" y="1373"/>
                  </a:cubicBezTo>
                  <a:cubicBezTo>
                    <a:pt x="840" y="1265"/>
                    <a:pt x="697" y="1202"/>
                    <a:pt x="549" y="1202"/>
                  </a:cubicBezTo>
                  <a:cubicBezTo>
                    <a:pt x="531" y="1202"/>
                    <a:pt x="512" y="1203"/>
                    <a:pt x="493" y="1205"/>
                  </a:cubicBezTo>
                  <a:cubicBezTo>
                    <a:pt x="223" y="1233"/>
                    <a:pt x="0" y="1503"/>
                    <a:pt x="19" y="1772"/>
                  </a:cubicBezTo>
                  <a:cubicBezTo>
                    <a:pt x="37" y="2045"/>
                    <a:pt x="287" y="2265"/>
                    <a:pt x="559" y="2265"/>
                  </a:cubicBezTo>
                  <a:cubicBezTo>
                    <a:pt x="565" y="2265"/>
                    <a:pt x="571" y="2265"/>
                    <a:pt x="576" y="2265"/>
                  </a:cubicBezTo>
                  <a:cubicBezTo>
                    <a:pt x="588" y="2264"/>
                    <a:pt x="599" y="2264"/>
                    <a:pt x="611" y="2264"/>
                  </a:cubicBezTo>
                  <a:cubicBezTo>
                    <a:pt x="1051" y="2264"/>
                    <a:pt x="1415" y="2433"/>
                    <a:pt x="1868" y="2487"/>
                  </a:cubicBezTo>
                  <a:cubicBezTo>
                    <a:pt x="2022" y="2510"/>
                    <a:pt x="2183" y="2529"/>
                    <a:pt x="2341" y="2529"/>
                  </a:cubicBezTo>
                  <a:cubicBezTo>
                    <a:pt x="2517" y="2529"/>
                    <a:pt x="2691" y="2505"/>
                    <a:pt x="2853" y="2432"/>
                  </a:cubicBezTo>
                  <a:cubicBezTo>
                    <a:pt x="3243" y="2255"/>
                    <a:pt x="3456" y="1809"/>
                    <a:pt x="3503" y="1382"/>
                  </a:cubicBezTo>
                  <a:cubicBezTo>
                    <a:pt x="3549" y="955"/>
                    <a:pt x="3447" y="490"/>
                    <a:pt x="3131" y="202"/>
                  </a:cubicBezTo>
                  <a:cubicBezTo>
                    <a:pt x="2977" y="70"/>
                    <a:pt x="2769" y="0"/>
                    <a:pt x="2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9181629" y="3393907"/>
              <a:ext cx="498713" cy="355414"/>
            </a:xfrm>
            <a:custGeom>
              <a:rect b="b" l="l" r="r" t="t"/>
              <a:pathLst>
                <a:path extrusionOk="0" h="2530" w="3550">
                  <a:moveTo>
                    <a:pt x="2567" y="0"/>
                  </a:moveTo>
                  <a:cubicBezTo>
                    <a:pt x="2342" y="0"/>
                    <a:pt x="2125" y="86"/>
                    <a:pt x="1998" y="267"/>
                  </a:cubicBezTo>
                  <a:cubicBezTo>
                    <a:pt x="1840" y="490"/>
                    <a:pt x="1821" y="750"/>
                    <a:pt x="1868" y="1010"/>
                  </a:cubicBezTo>
                  <a:cubicBezTo>
                    <a:pt x="1821" y="927"/>
                    <a:pt x="1766" y="852"/>
                    <a:pt x="1691" y="797"/>
                  </a:cubicBezTo>
                  <a:cubicBezTo>
                    <a:pt x="1615" y="744"/>
                    <a:pt x="1524" y="720"/>
                    <a:pt x="1433" y="720"/>
                  </a:cubicBezTo>
                  <a:cubicBezTo>
                    <a:pt x="1281" y="720"/>
                    <a:pt x="1128" y="789"/>
                    <a:pt x="1041" y="917"/>
                  </a:cubicBezTo>
                  <a:cubicBezTo>
                    <a:pt x="967" y="1029"/>
                    <a:pt x="920" y="1215"/>
                    <a:pt x="939" y="1373"/>
                  </a:cubicBezTo>
                  <a:cubicBezTo>
                    <a:pt x="840" y="1265"/>
                    <a:pt x="697" y="1202"/>
                    <a:pt x="549" y="1202"/>
                  </a:cubicBezTo>
                  <a:cubicBezTo>
                    <a:pt x="531" y="1202"/>
                    <a:pt x="512" y="1203"/>
                    <a:pt x="493" y="1205"/>
                  </a:cubicBezTo>
                  <a:cubicBezTo>
                    <a:pt x="223" y="1233"/>
                    <a:pt x="0" y="1503"/>
                    <a:pt x="19" y="1772"/>
                  </a:cubicBezTo>
                  <a:cubicBezTo>
                    <a:pt x="37" y="2045"/>
                    <a:pt x="287" y="2265"/>
                    <a:pt x="559" y="2265"/>
                  </a:cubicBezTo>
                  <a:cubicBezTo>
                    <a:pt x="565" y="2265"/>
                    <a:pt x="571" y="2265"/>
                    <a:pt x="576" y="2265"/>
                  </a:cubicBezTo>
                  <a:cubicBezTo>
                    <a:pt x="588" y="2264"/>
                    <a:pt x="599" y="2264"/>
                    <a:pt x="611" y="2264"/>
                  </a:cubicBezTo>
                  <a:cubicBezTo>
                    <a:pt x="1051" y="2264"/>
                    <a:pt x="1415" y="2433"/>
                    <a:pt x="1868" y="2487"/>
                  </a:cubicBezTo>
                  <a:cubicBezTo>
                    <a:pt x="2022" y="2510"/>
                    <a:pt x="2183" y="2529"/>
                    <a:pt x="2341" y="2529"/>
                  </a:cubicBezTo>
                  <a:cubicBezTo>
                    <a:pt x="2517" y="2529"/>
                    <a:pt x="2691" y="2505"/>
                    <a:pt x="2853" y="2432"/>
                  </a:cubicBezTo>
                  <a:cubicBezTo>
                    <a:pt x="3243" y="2255"/>
                    <a:pt x="3456" y="1809"/>
                    <a:pt x="3503" y="1382"/>
                  </a:cubicBezTo>
                  <a:cubicBezTo>
                    <a:pt x="3549" y="955"/>
                    <a:pt x="3447" y="490"/>
                    <a:pt x="3131" y="202"/>
                  </a:cubicBezTo>
                  <a:cubicBezTo>
                    <a:pt x="2977" y="70"/>
                    <a:pt x="2769" y="0"/>
                    <a:pt x="2567" y="0"/>
                  </a:cubicBezTo>
                  <a:close/>
                </a:path>
              </a:pathLst>
            </a:custGeom>
            <a:solidFill>
              <a:srgbClr val="000000">
                <a:alpha val="201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4813056" y="3644105"/>
              <a:ext cx="4852968" cy="1251817"/>
            </a:xfrm>
            <a:custGeom>
              <a:rect b="b" l="l" r="r" t="t"/>
              <a:pathLst>
                <a:path extrusionOk="0" h="8911" w="34545">
                  <a:moveTo>
                    <a:pt x="28468" y="0"/>
                  </a:moveTo>
                  <a:cubicBezTo>
                    <a:pt x="14541" y="0"/>
                    <a:pt x="2890" y="3624"/>
                    <a:pt x="1" y="8474"/>
                  </a:cubicBezTo>
                  <a:lnTo>
                    <a:pt x="1" y="8910"/>
                  </a:lnTo>
                  <a:lnTo>
                    <a:pt x="34544" y="8910"/>
                  </a:lnTo>
                  <a:lnTo>
                    <a:pt x="34544" y="242"/>
                  </a:lnTo>
                  <a:cubicBezTo>
                    <a:pt x="32584" y="84"/>
                    <a:pt x="30558" y="0"/>
                    <a:pt x="28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4861382" y="3749888"/>
              <a:ext cx="4991203" cy="1306464"/>
            </a:xfrm>
            <a:custGeom>
              <a:rect b="b" l="l" r="r" t="t"/>
              <a:pathLst>
                <a:path extrusionOk="0" h="9300" w="35529">
                  <a:moveTo>
                    <a:pt x="25312" y="0"/>
                  </a:moveTo>
                  <a:cubicBezTo>
                    <a:pt x="12967" y="0"/>
                    <a:pt x="2889" y="2881"/>
                    <a:pt x="28" y="7126"/>
                  </a:cubicBezTo>
                  <a:lnTo>
                    <a:pt x="0" y="7563"/>
                  </a:lnTo>
                  <a:lnTo>
                    <a:pt x="35101" y="9300"/>
                  </a:lnTo>
                  <a:lnTo>
                    <a:pt x="35529" y="641"/>
                  </a:lnTo>
                  <a:cubicBezTo>
                    <a:pt x="33550" y="390"/>
                    <a:pt x="31487" y="204"/>
                    <a:pt x="29369" y="102"/>
                  </a:cubicBezTo>
                  <a:cubicBezTo>
                    <a:pt x="27994" y="34"/>
                    <a:pt x="26640" y="0"/>
                    <a:pt x="25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4861382" y="3749888"/>
              <a:ext cx="4991203" cy="1306464"/>
            </a:xfrm>
            <a:custGeom>
              <a:rect b="b" l="l" r="r" t="t"/>
              <a:pathLst>
                <a:path extrusionOk="0" h="9300" w="35529">
                  <a:moveTo>
                    <a:pt x="25312" y="0"/>
                  </a:moveTo>
                  <a:cubicBezTo>
                    <a:pt x="12967" y="0"/>
                    <a:pt x="2889" y="2881"/>
                    <a:pt x="28" y="7126"/>
                  </a:cubicBezTo>
                  <a:lnTo>
                    <a:pt x="0" y="7563"/>
                  </a:lnTo>
                  <a:lnTo>
                    <a:pt x="35101" y="9300"/>
                  </a:lnTo>
                  <a:lnTo>
                    <a:pt x="35529" y="641"/>
                  </a:lnTo>
                  <a:cubicBezTo>
                    <a:pt x="33550" y="390"/>
                    <a:pt x="31487" y="204"/>
                    <a:pt x="29369" y="102"/>
                  </a:cubicBezTo>
                  <a:cubicBezTo>
                    <a:pt x="27994" y="34"/>
                    <a:pt x="26640" y="0"/>
                    <a:pt x="25312" y="0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3568949" y="3813675"/>
              <a:ext cx="6083993" cy="1082258"/>
            </a:xfrm>
            <a:custGeom>
              <a:rect b="b" l="l" r="r" t="t"/>
              <a:pathLst>
                <a:path extrusionOk="0" h="7704" w="39590">
                  <a:moveTo>
                    <a:pt x="315" y="1"/>
                  </a:moveTo>
                  <a:cubicBezTo>
                    <a:pt x="210" y="1"/>
                    <a:pt x="105" y="1"/>
                    <a:pt x="1" y="1"/>
                  </a:cubicBezTo>
                  <a:lnTo>
                    <a:pt x="1" y="7703"/>
                  </a:lnTo>
                  <a:lnTo>
                    <a:pt x="39589" y="7703"/>
                  </a:lnTo>
                  <a:lnTo>
                    <a:pt x="39589" y="6644"/>
                  </a:lnTo>
                  <a:cubicBezTo>
                    <a:pt x="33643" y="4535"/>
                    <a:pt x="26675" y="2761"/>
                    <a:pt x="19131" y="1562"/>
                  </a:cubicBezTo>
                  <a:cubicBezTo>
                    <a:pt x="12479" y="504"/>
                    <a:pt x="6086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3568949" y="3813675"/>
              <a:ext cx="6083993" cy="1082258"/>
            </a:xfrm>
            <a:custGeom>
              <a:rect b="b" l="l" r="r" t="t"/>
              <a:pathLst>
                <a:path extrusionOk="0" h="7704" w="39590">
                  <a:moveTo>
                    <a:pt x="315" y="1"/>
                  </a:moveTo>
                  <a:cubicBezTo>
                    <a:pt x="210" y="1"/>
                    <a:pt x="105" y="1"/>
                    <a:pt x="1" y="1"/>
                  </a:cubicBezTo>
                  <a:lnTo>
                    <a:pt x="1" y="7703"/>
                  </a:lnTo>
                  <a:lnTo>
                    <a:pt x="39589" y="7703"/>
                  </a:lnTo>
                  <a:lnTo>
                    <a:pt x="39589" y="6644"/>
                  </a:lnTo>
                  <a:cubicBezTo>
                    <a:pt x="33643" y="4535"/>
                    <a:pt x="26675" y="2761"/>
                    <a:pt x="19131" y="1562"/>
                  </a:cubicBezTo>
                  <a:cubicBezTo>
                    <a:pt x="12479" y="504"/>
                    <a:pt x="6086" y="1"/>
                    <a:pt x="315" y="1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3494275" y="3955700"/>
              <a:ext cx="6260405" cy="1351277"/>
            </a:xfrm>
            <a:custGeom>
              <a:rect b="b" l="l" r="r" t="t"/>
              <a:pathLst>
                <a:path extrusionOk="0" h="9619" w="40453">
                  <a:moveTo>
                    <a:pt x="3147" y="0"/>
                  </a:moveTo>
                  <a:cubicBezTo>
                    <a:pt x="2079" y="0"/>
                    <a:pt x="1030" y="17"/>
                    <a:pt x="1" y="49"/>
                  </a:cubicBezTo>
                  <a:lnTo>
                    <a:pt x="149" y="9619"/>
                  </a:lnTo>
                  <a:lnTo>
                    <a:pt x="40453" y="9210"/>
                  </a:lnTo>
                  <a:lnTo>
                    <a:pt x="39830" y="5902"/>
                  </a:lnTo>
                  <a:cubicBezTo>
                    <a:pt x="33801" y="3859"/>
                    <a:pt x="26767" y="2186"/>
                    <a:pt x="19186" y="1146"/>
                  </a:cubicBezTo>
                  <a:cubicBezTo>
                    <a:pt x="13566" y="365"/>
                    <a:pt x="8153" y="0"/>
                    <a:pt x="31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9060252" y="4186787"/>
              <a:ext cx="698339" cy="799612"/>
            </a:xfrm>
            <a:custGeom>
              <a:rect b="b" l="l" r="r" t="t"/>
              <a:pathLst>
                <a:path extrusionOk="0" h="5692" w="4971">
                  <a:moveTo>
                    <a:pt x="3813" y="1"/>
                  </a:moveTo>
                  <a:cubicBezTo>
                    <a:pt x="3711" y="1"/>
                    <a:pt x="3609" y="19"/>
                    <a:pt x="3512" y="58"/>
                  </a:cubicBezTo>
                  <a:cubicBezTo>
                    <a:pt x="3103" y="225"/>
                    <a:pt x="2890" y="699"/>
                    <a:pt x="2908" y="1145"/>
                  </a:cubicBezTo>
                  <a:cubicBezTo>
                    <a:pt x="2908" y="1340"/>
                    <a:pt x="2945" y="1517"/>
                    <a:pt x="2992" y="1684"/>
                  </a:cubicBezTo>
                  <a:cubicBezTo>
                    <a:pt x="2983" y="1675"/>
                    <a:pt x="2964" y="1665"/>
                    <a:pt x="2945" y="1665"/>
                  </a:cubicBezTo>
                  <a:cubicBezTo>
                    <a:pt x="2877" y="1639"/>
                    <a:pt x="2804" y="1627"/>
                    <a:pt x="2730" y="1627"/>
                  </a:cubicBezTo>
                  <a:cubicBezTo>
                    <a:pt x="2515" y="1627"/>
                    <a:pt x="2294" y="1731"/>
                    <a:pt x="2156" y="1898"/>
                  </a:cubicBezTo>
                  <a:cubicBezTo>
                    <a:pt x="1970" y="2121"/>
                    <a:pt x="1914" y="2427"/>
                    <a:pt x="1951" y="2715"/>
                  </a:cubicBezTo>
                  <a:cubicBezTo>
                    <a:pt x="1998" y="3003"/>
                    <a:pt x="2193" y="3170"/>
                    <a:pt x="2360" y="3403"/>
                  </a:cubicBezTo>
                  <a:cubicBezTo>
                    <a:pt x="2134" y="3093"/>
                    <a:pt x="1747" y="2924"/>
                    <a:pt x="1361" y="2924"/>
                  </a:cubicBezTo>
                  <a:cubicBezTo>
                    <a:pt x="1145" y="2924"/>
                    <a:pt x="930" y="2977"/>
                    <a:pt x="743" y="3087"/>
                  </a:cubicBezTo>
                  <a:cubicBezTo>
                    <a:pt x="232" y="3403"/>
                    <a:pt x="0" y="4100"/>
                    <a:pt x="214" y="4666"/>
                  </a:cubicBezTo>
                  <a:cubicBezTo>
                    <a:pt x="407" y="5201"/>
                    <a:pt x="972" y="5562"/>
                    <a:pt x="1535" y="5562"/>
                  </a:cubicBezTo>
                  <a:cubicBezTo>
                    <a:pt x="1568" y="5562"/>
                    <a:pt x="1602" y="5561"/>
                    <a:pt x="1635" y="5558"/>
                  </a:cubicBezTo>
                  <a:cubicBezTo>
                    <a:pt x="1716" y="5552"/>
                    <a:pt x="1799" y="5549"/>
                    <a:pt x="1883" y="5549"/>
                  </a:cubicBezTo>
                  <a:cubicBezTo>
                    <a:pt x="2428" y="5549"/>
                    <a:pt x="3035" y="5664"/>
                    <a:pt x="3559" y="5688"/>
                  </a:cubicBezTo>
                  <a:cubicBezTo>
                    <a:pt x="3606" y="5690"/>
                    <a:pt x="3654" y="5692"/>
                    <a:pt x="3702" y="5692"/>
                  </a:cubicBezTo>
                  <a:cubicBezTo>
                    <a:pt x="3902" y="5692"/>
                    <a:pt x="4106" y="5667"/>
                    <a:pt x="4255" y="5540"/>
                  </a:cubicBezTo>
                  <a:cubicBezTo>
                    <a:pt x="4469" y="5372"/>
                    <a:pt x="4506" y="5066"/>
                    <a:pt x="4516" y="4787"/>
                  </a:cubicBezTo>
                  <a:cubicBezTo>
                    <a:pt x="4562" y="4118"/>
                    <a:pt x="4339" y="3449"/>
                    <a:pt x="4581" y="2817"/>
                  </a:cubicBezTo>
                  <a:cubicBezTo>
                    <a:pt x="4729" y="2418"/>
                    <a:pt x="4878" y="2028"/>
                    <a:pt x="4924" y="1610"/>
                  </a:cubicBezTo>
                  <a:cubicBezTo>
                    <a:pt x="4971" y="1192"/>
                    <a:pt x="4896" y="746"/>
                    <a:pt x="4636" y="411"/>
                  </a:cubicBezTo>
                  <a:cubicBezTo>
                    <a:pt x="4441" y="167"/>
                    <a:pt x="4124" y="1"/>
                    <a:pt x="3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4246632" y="4418020"/>
              <a:ext cx="854976" cy="678799"/>
            </a:xfrm>
            <a:custGeom>
              <a:rect b="b" l="l" r="r" t="t"/>
              <a:pathLst>
                <a:path extrusionOk="0" h="4832" w="6086">
                  <a:moveTo>
                    <a:pt x="3350" y="1"/>
                  </a:moveTo>
                  <a:cubicBezTo>
                    <a:pt x="3345" y="1"/>
                    <a:pt x="3340" y="1"/>
                    <a:pt x="3336" y="1"/>
                  </a:cubicBezTo>
                  <a:cubicBezTo>
                    <a:pt x="2946" y="1"/>
                    <a:pt x="2658" y="372"/>
                    <a:pt x="2500" y="735"/>
                  </a:cubicBezTo>
                  <a:cubicBezTo>
                    <a:pt x="2332" y="1097"/>
                    <a:pt x="2249" y="1450"/>
                    <a:pt x="2221" y="1840"/>
                  </a:cubicBezTo>
                  <a:cubicBezTo>
                    <a:pt x="2137" y="1645"/>
                    <a:pt x="2054" y="1441"/>
                    <a:pt x="1924" y="1264"/>
                  </a:cubicBezTo>
                  <a:cubicBezTo>
                    <a:pt x="1794" y="1088"/>
                    <a:pt x="1599" y="948"/>
                    <a:pt x="1385" y="921"/>
                  </a:cubicBezTo>
                  <a:cubicBezTo>
                    <a:pt x="1359" y="917"/>
                    <a:pt x="1333" y="916"/>
                    <a:pt x="1308" y="916"/>
                  </a:cubicBezTo>
                  <a:cubicBezTo>
                    <a:pt x="951" y="916"/>
                    <a:pt x="647" y="1212"/>
                    <a:pt x="456" y="1524"/>
                  </a:cubicBezTo>
                  <a:cubicBezTo>
                    <a:pt x="112" y="2100"/>
                    <a:pt x="0" y="2807"/>
                    <a:pt x="149" y="3466"/>
                  </a:cubicBezTo>
                  <a:cubicBezTo>
                    <a:pt x="261" y="3940"/>
                    <a:pt x="149" y="4340"/>
                    <a:pt x="186" y="4832"/>
                  </a:cubicBezTo>
                  <a:lnTo>
                    <a:pt x="4432" y="4832"/>
                  </a:lnTo>
                  <a:cubicBezTo>
                    <a:pt x="4497" y="4832"/>
                    <a:pt x="4711" y="4786"/>
                    <a:pt x="4776" y="4786"/>
                  </a:cubicBezTo>
                  <a:cubicBezTo>
                    <a:pt x="5064" y="4665"/>
                    <a:pt x="5343" y="4525"/>
                    <a:pt x="5584" y="4321"/>
                  </a:cubicBezTo>
                  <a:cubicBezTo>
                    <a:pt x="5817" y="4117"/>
                    <a:pt x="6002" y="3838"/>
                    <a:pt x="6040" y="3531"/>
                  </a:cubicBezTo>
                  <a:cubicBezTo>
                    <a:pt x="6086" y="3215"/>
                    <a:pt x="5965" y="2881"/>
                    <a:pt x="5714" y="2704"/>
                  </a:cubicBezTo>
                  <a:cubicBezTo>
                    <a:pt x="5577" y="2608"/>
                    <a:pt x="5374" y="2553"/>
                    <a:pt x="5184" y="2553"/>
                  </a:cubicBezTo>
                  <a:cubicBezTo>
                    <a:pt x="5116" y="2553"/>
                    <a:pt x="5050" y="2560"/>
                    <a:pt x="4990" y="2574"/>
                  </a:cubicBezTo>
                  <a:cubicBezTo>
                    <a:pt x="5120" y="2454"/>
                    <a:pt x="5203" y="2268"/>
                    <a:pt x="5194" y="2091"/>
                  </a:cubicBezTo>
                  <a:cubicBezTo>
                    <a:pt x="5166" y="1812"/>
                    <a:pt x="4943" y="1571"/>
                    <a:pt x="4674" y="1534"/>
                  </a:cubicBezTo>
                  <a:cubicBezTo>
                    <a:pt x="4640" y="1529"/>
                    <a:pt x="4607" y="1527"/>
                    <a:pt x="4573" y="1527"/>
                  </a:cubicBezTo>
                  <a:cubicBezTo>
                    <a:pt x="4283" y="1527"/>
                    <a:pt x="4004" y="1701"/>
                    <a:pt x="3838" y="1943"/>
                  </a:cubicBezTo>
                  <a:cubicBezTo>
                    <a:pt x="3986" y="1580"/>
                    <a:pt x="4135" y="1190"/>
                    <a:pt x="4088" y="791"/>
                  </a:cubicBezTo>
                  <a:cubicBezTo>
                    <a:pt x="4052" y="396"/>
                    <a:pt x="3743" y="1"/>
                    <a:pt x="3350" y="1"/>
                  </a:cubicBezTo>
                  <a:close/>
                </a:path>
              </a:pathLst>
            </a:custGeom>
            <a:solidFill>
              <a:srgbClr val="000000">
                <a:alpha val="12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4308023" y="4582524"/>
              <a:ext cx="672209" cy="514297"/>
            </a:xfrm>
            <a:custGeom>
              <a:rect b="b" l="l" r="r" t="t"/>
              <a:pathLst>
                <a:path extrusionOk="0" h="3661" w="4785">
                  <a:moveTo>
                    <a:pt x="2643" y="0"/>
                  </a:moveTo>
                  <a:cubicBezTo>
                    <a:pt x="2638" y="0"/>
                    <a:pt x="2634" y="0"/>
                    <a:pt x="2629" y="0"/>
                  </a:cubicBezTo>
                  <a:cubicBezTo>
                    <a:pt x="2314" y="0"/>
                    <a:pt x="2091" y="288"/>
                    <a:pt x="1970" y="576"/>
                  </a:cubicBezTo>
                  <a:cubicBezTo>
                    <a:pt x="1840" y="855"/>
                    <a:pt x="1775" y="1134"/>
                    <a:pt x="1747" y="1450"/>
                  </a:cubicBezTo>
                  <a:cubicBezTo>
                    <a:pt x="1682" y="1292"/>
                    <a:pt x="1617" y="1125"/>
                    <a:pt x="1515" y="995"/>
                  </a:cubicBezTo>
                  <a:cubicBezTo>
                    <a:pt x="1412" y="855"/>
                    <a:pt x="1264" y="744"/>
                    <a:pt x="1087" y="725"/>
                  </a:cubicBezTo>
                  <a:cubicBezTo>
                    <a:pt x="1067" y="723"/>
                    <a:pt x="1046" y="721"/>
                    <a:pt x="1026" y="721"/>
                  </a:cubicBezTo>
                  <a:cubicBezTo>
                    <a:pt x="753" y="721"/>
                    <a:pt x="510" y="947"/>
                    <a:pt x="362" y="1190"/>
                  </a:cubicBezTo>
                  <a:cubicBezTo>
                    <a:pt x="93" y="1645"/>
                    <a:pt x="0" y="2202"/>
                    <a:pt x="121" y="2723"/>
                  </a:cubicBezTo>
                  <a:cubicBezTo>
                    <a:pt x="195" y="3048"/>
                    <a:pt x="140" y="3336"/>
                    <a:pt x="149" y="3661"/>
                  </a:cubicBezTo>
                  <a:lnTo>
                    <a:pt x="3977" y="3661"/>
                  </a:lnTo>
                  <a:cubicBezTo>
                    <a:pt x="4125" y="3587"/>
                    <a:pt x="4265" y="3503"/>
                    <a:pt x="4385" y="3392"/>
                  </a:cubicBezTo>
                  <a:cubicBezTo>
                    <a:pt x="4571" y="3234"/>
                    <a:pt x="4720" y="3011"/>
                    <a:pt x="4748" y="2769"/>
                  </a:cubicBezTo>
                  <a:cubicBezTo>
                    <a:pt x="4785" y="2528"/>
                    <a:pt x="4692" y="2267"/>
                    <a:pt x="4488" y="2119"/>
                  </a:cubicBezTo>
                  <a:cubicBezTo>
                    <a:pt x="4385" y="2043"/>
                    <a:pt x="4227" y="1998"/>
                    <a:pt x="4077" y="1998"/>
                  </a:cubicBezTo>
                  <a:cubicBezTo>
                    <a:pt x="4023" y="1998"/>
                    <a:pt x="3970" y="2004"/>
                    <a:pt x="3921" y="2017"/>
                  </a:cubicBezTo>
                  <a:cubicBezTo>
                    <a:pt x="4023" y="1924"/>
                    <a:pt x="4088" y="1775"/>
                    <a:pt x="4079" y="1636"/>
                  </a:cubicBezTo>
                  <a:cubicBezTo>
                    <a:pt x="4070" y="1422"/>
                    <a:pt x="3893" y="1227"/>
                    <a:pt x="3679" y="1199"/>
                  </a:cubicBezTo>
                  <a:cubicBezTo>
                    <a:pt x="3652" y="1195"/>
                    <a:pt x="3626" y="1193"/>
                    <a:pt x="3599" y="1193"/>
                  </a:cubicBezTo>
                  <a:cubicBezTo>
                    <a:pt x="3368" y="1193"/>
                    <a:pt x="3153" y="1333"/>
                    <a:pt x="3020" y="1524"/>
                  </a:cubicBezTo>
                  <a:cubicBezTo>
                    <a:pt x="3140" y="1236"/>
                    <a:pt x="3252" y="929"/>
                    <a:pt x="3224" y="614"/>
                  </a:cubicBezTo>
                  <a:cubicBezTo>
                    <a:pt x="3187" y="311"/>
                    <a:pt x="2943" y="0"/>
                    <a:pt x="2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9130634" y="4260259"/>
              <a:ext cx="673614" cy="741875"/>
            </a:xfrm>
            <a:custGeom>
              <a:rect b="b" l="l" r="r" t="t"/>
              <a:pathLst>
                <a:path extrusionOk="0" h="5281" w="4795">
                  <a:moveTo>
                    <a:pt x="3690" y="0"/>
                  </a:moveTo>
                  <a:cubicBezTo>
                    <a:pt x="3589" y="0"/>
                    <a:pt x="3489" y="18"/>
                    <a:pt x="3392" y="55"/>
                  </a:cubicBezTo>
                  <a:cubicBezTo>
                    <a:pt x="2993" y="204"/>
                    <a:pt x="2788" y="650"/>
                    <a:pt x="2807" y="1068"/>
                  </a:cubicBezTo>
                  <a:cubicBezTo>
                    <a:pt x="2807" y="1235"/>
                    <a:pt x="2844" y="1403"/>
                    <a:pt x="2890" y="1560"/>
                  </a:cubicBezTo>
                  <a:cubicBezTo>
                    <a:pt x="2872" y="1560"/>
                    <a:pt x="2863" y="1551"/>
                    <a:pt x="2844" y="1542"/>
                  </a:cubicBezTo>
                  <a:cubicBezTo>
                    <a:pt x="2778" y="1518"/>
                    <a:pt x="2709" y="1507"/>
                    <a:pt x="2638" y="1507"/>
                  </a:cubicBezTo>
                  <a:cubicBezTo>
                    <a:pt x="2432" y="1507"/>
                    <a:pt x="2221" y="1603"/>
                    <a:pt x="2082" y="1756"/>
                  </a:cubicBezTo>
                  <a:cubicBezTo>
                    <a:pt x="1906" y="1969"/>
                    <a:pt x="1850" y="2257"/>
                    <a:pt x="1887" y="2517"/>
                  </a:cubicBezTo>
                  <a:cubicBezTo>
                    <a:pt x="1933" y="2787"/>
                    <a:pt x="2119" y="2935"/>
                    <a:pt x="2277" y="3158"/>
                  </a:cubicBezTo>
                  <a:cubicBezTo>
                    <a:pt x="2059" y="2869"/>
                    <a:pt x="1690" y="2715"/>
                    <a:pt x="1321" y="2715"/>
                  </a:cubicBezTo>
                  <a:cubicBezTo>
                    <a:pt x="1110" y="2715"/>
                    <a:pt x="899" y="2766"/>
                    <a:pt x="716" y="2870"/>
                  </a:cubicBezTo>
                  <a:cubicBezTo>
                    <a:pt x="224" y="3158"/>
                    <a:pt x="1" y="3809"/>
                    <a:pt x="205" y="4329"/>
                  </a:cubicBezTo>
                  <a:cubicBezTo>
                    <a:pt x="398" y="4819"/>
                    <a:pt x="935" y="5160"/>
                    <a:pt x="1478" y="5160"/>
                  </a:cubicBezTo>
                  <a:cubicBezTo>
                    <a:pt x="1512" y="5160"/>
                    <a:pt x="1546" y="5159"/>
                    <a:pt x="1580" y="5156"/>
                  </a:cubicBezTo>
                  <a:cubicBezTo>
                    <a:pt x="1663" y="5149"/>
                    <a:pt x="1747" y="5147"/>
                    <a:pt x="1833" y="5147"/>
                  </a:cubicBezTo>
                  <a:cubicBezTo>
                    <a:pt x="2357" y="5147"/>
                    <a:pt x="2936" y="5253"/>
                    <a:pt x="3439" y="5277"/>
                  </a:cubicBezTo>
                  <a:cubicBezTo>
                    <a:pt x="3486" y="5279"/>
                    <a:pt x="3535" y="5280"/>
                    <a:pt x="3584" y="5280"/>
                  </a:cubicBezTo>
                  <a:cubicBezTo>
                    <a:pt x="3774" y="5280"/>
                    <a:pt x="3969" y="5257"/>
                    <a:pt x="4117" y="5147"/>
                  </a:cubicBezTo>
                  <a:cubicBezTo>
                    <a:pt x="4321" y="4979"/>
                    <a:pt x="4349" y="4701"/>
                    <a:pt x="4368" y="4441"/>
                  </a:cubicBezTo>
                  <a:cubicBezTo>
                    <a:pt x="4405" y="3818"/>
                    <a:pt x="4191" y="3196"/>
                    <a:pt x="4423" y="2610"/>
                  </a:cubicBezTo>
                  <a:cubicBezTo>
                    <a:pt x="4563" y="2248"/>
                    <a:pt x="4711" y="1876"/>
                    <a:pt x="4749" y="1495"/>
                  </a:cubicBezTo>
                  <a:cubicBezTo>
                    <a:pt x="4795" y="1105"/>
                    <a:pt x="4721" y="687"/>
                    <a:pt x="4470" y="381"/>
                  </a:cubicBezTo>
                  <a:cubicBezTo>
                    <a:pt x="4282" y="152"/>
                    <a:pt x="3986" y="0"/>
                    <a:pt x="3690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7412892" y="285235"/>
              <a:ext cx="1133132" cy="323666"/>
            </a:xfrm>
            <a:custGeom>
              <a:rect b="b" l="l" r="r" t="t"/>
              <a:pathLst>
                <a:path extrusionOk="0" h="2304" w="8066">
                  <a:moveTo>
                    <a:pt x="3117" y="0"/>
                  </a:moveTo>
                  <a:cubicBezTo>
                    <a:pt x="2914" y="0"/>
                    <a:pt x="2711" y="79"/>
                    <a:pt x="2574" y="232"/>
                  </a:cubicBezTo>
                  <a:cubicBezTo>
                    <a:pt x="2342" y="492"/>
                    <a:pt x="2333" y="919"/>
                    <a:pt x="2556" y="1189"/>
                  </a:cubicBezTo>
                  <a:cubicBezTo>
                    <a:pt x="2473" y="1132"/>
                    <a:pt x="2364" y="1108"/>
                    <a:pt x="2248" y="1108"/>
                  </a:cubicBezTo>
                  <a:cubicBezTo>
                    <a:pt x="2077" y="1108"/>
                    <a:pt x="1894" y="1161"/>
                    <a:pt x="1766" y="1244"/>
                  </a:cubicBezTo>
                  <a:cubicBezTo>
                    <a:pt x="1562" y="1384"/>
                    <a:pt x="1478" y="1653"/>
                    <a:pt x="1515" y="1904"/>
                  </a:cubicBezTo>
                  <a:cubicBezTo>
                    <a:pt x="1315" y="1843"/>
                    <a:pt x="1103" y="1810"/>
                    <a:pt x="892" y="1810"/>
                  </a:cubicBezTo>
                  <a:cubicBezTo>
                    <a:pt x="780" y="1810"/>
                    <a:pt x="668" y="1820"/>
                    <a:pt x="558" y="1839"/>
                  </a:cubicBezTo>
                  <a:cubicBezTo>
                    <a:pt x="307" y="1885"/>
                    <a:pt x="57" y="2053"/>
                    <a:pt x="1" y="2303"/>
                  </a:cubicBezTo>
                  <a:lnTo>
                    <a:pt x="8065" y="2303"/>
                  </a:lnTo>
                  <a:cubicBezTo>
                    <a:pt x="7860" y="1935"/>
                    <a:pt x="7417" y="1732"/>
                    <a:pt x="6992" y="1732"/>
                  </a:cubicBezTo>
                  <a:cubicBezTo>
                    <a:pt x="6956" y="1732"/>
                    <a:pt x="6921" y="1734"/>
                    <a:pt x="6885" y="1737"/>
                  </a:cubicBezTo>
                  <a:cubicBezTo>
                    <a:pt x="6904" y="1402"/>
                    <a:pt x="6718" y="1068"/>
                    <a:pt x="6421" y="901"/>
                  </a:cubicBezTo>
                  <a:cubicBezTo>
                    <a:pt x="6308" y="838"/>
                    <a:pt x="6171" y="809"/>
                    <a:pt x="6031" y="809"/>
                  </a:cubicBezTo>
                  <a:cubicBezTo>
                    <a:pt x="5815" y="809"/>
                    <a:pt x="5590" y="879"/>
                    <a:pt x="5427" y="1003"/>
                  </a:cubicBezTo>
                  <a:cubicBezTo>
                    <a:pt x="5352" y="678"/>
                    <a:pt x="5055" y="417"/>
                    <a:pt x="4730" y="390"/>
                  </a:cubicBezTo>
                  <a:cubicBezTo>
                    <a:pt x="4705" y="387"/>
                    <a:pt x="4680" y="385"/>
                    <a:pt x="4656" y="385"/>
                  </a:cubicBezTo>
                  <a:cubicBezTo>
                    <a:pt x="4354" y="385"/>
                    <a:pt x="4051" y="589"/>
                    <a:pt x="3931" y="873"/>
                  </a:cubicBezTo>
                  <a:cubicBezTo>
                    <a:pt x="3894" y="575"/>
                    <a:pt x="3773" y="278"/>
                    <a:pt x="3522" y="120"/>
                  </a:cubicBezTo>
                  <a:cubicBezTo>
                    <a:pt x="3403" y="39"/>
                    <a:pt x="3260" y="0"/>
                    <a:pt x="3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8284318" y="940389"/>
              <a:ext cx="2175793" cy="832063"/>
            </a:xfrm>
            <a:custGeom>
              <a:rect b="b" l="l" r="r" t="t"/>
              <a:pathLst>
                <a:path extrusionOk="0" h="5923" w="15488">
                  <a:moveTo>
                    <a:pt x="7381" y="1"/>
                  </a:moveTo>
                  <a:cubicBezTo>
                    <a:pt x="6762" y="1"/>
                    <a:pt x="6163" y="460"/>
                    <a:pt x="6030" y="1063"/>
                  </a:cubicBezTo>
                  <a:cubicBezTo>
                    <a:pt x="5837" y="781"/>
                    <a:pt x="5555" y="647"/>
                    <a:pt x="5242" y="647"/>
                  </a:cubicBezTo>
                  <a:cubicBezTo>
                    <a:pt x="5162" y="647"/>
                    <a:pt x="5081" y="656"/>
                    <a:pt x="4999" y="673"/>
                  </a:cubicBezTo>
                  <a:cubicBezTo>
                    <a:pt x="4580" y="756"/>
                    <a:pt x="4237" y="1109"/>
                    <a:pt x="4153" y="1518"/>
                  </a:cubicBezTo>
                  <a:cubicBezTo>
                    <a:pt x="4088" y="1853"/>
                    <a:pt x="4181" y="2206"/>
                    <a:pt x="4348" y="2503"/>
                  </a:cubicBezTo>
                  <a:cubicBezTo>
                    <a:pt x="4404" y="2596"/>
                    <a:pt x="4460" y="2689"/>
                    <a:pt x="4534" y="2772"/>
                  </a:cubicBezTo>
                  <a:cubicBezTo>
                    <a:pt x="4397" y="2711"/>
                    <a:pt x="4250" y="2674"/>
                    <a:pt x="4104" y="2674"/>
                  </a:cubicBezTo>
                  <a:cubicBezTo>
                    <a:pt x="4052" y="2674"/>
                    <a:pt x="4000" y="2679"/>
                    <a:pt x="3949" y="2689"/>
                  </a:cubicBezTo>
                  <a:cubicBezTo>
                    <a:pt x="3512" y="2763"/>
                    <a:pt x="3159" y="3135"/>
                    <a:pt x="3038" y="3562"/>
                  </a:cubicBezTo>
                  <a:cubicBezTo>
                    <a:pt x="2927" y="3990"/>
                    <a:pt x="3094" y="4538"/>
                    <a:pt x="3335" y="4909"/>
                  </a:cubicBezTo>
                  <a:cubicBezTo>
                    <a:pt x="2941" y="4672"/>
                    <a:pt x="2481" y="4547"/>
                    <a:pt x="2021" y="4547"/>
                  </a:cubicBezTo>
                  <a:cubicBezTo>
                    <a:pt x="1832" y="4547"/>
                    <a:pt x="1643" y="4569"/>
                    <a:pt x="1459" y="4612"/>
                  </a:cubicBezTo>
                  <a:cubicBezTo>
                    <a:pt x="827" y="4761"/>
                    <a:pt x="335" y="5374"/>
                    <a:pt x="0" y="5922"/>
                  </a:cubicBezTo>
                  <a:lnTo>
                    <a:pt x="15488" y="5922"/>
                  </a:lnTo>
                  <a:cubicBezTo>
                    <a:pt x="15246" y="5383"/>
                    <a:pt x="14633" y="5021"/>
                    <a:pt x="14039" y="5002"/>
                  </a:cubicBezTo>
                  <a:cubicBezTo>
                    <a:pt x="14122" y="4278"/>
                    <a:pt x="13788" y="3525"/>
                    <a:pt x="13193" y="3107"/>
                  </a:cubicBezTo>
                  <a:cubicBezTo>
                    <a:pt x="12855" y="2869"/>
                    <a:pt x="12385" y="2749"/>
                    <a:pt x="11922" y="2749"/>
                  </a:cubicBezTo>
                  <a:cubicBezTo>
                    <a:pt x="11571" y="2749"/>
                    <a:pt x="11225" y="2818"/>
                    <a:pt x="10945" y="2958"/>
                  </a:cubicBezTo>
                  <a:cubicBezTo>
                    <a:pt x="10982" y="2419"/>
                    <a:pt x="10731" y="1871"/>
                    <a:pt x="10313" y="1537"/>
                  </a:cubicBezTo>
                  <a:cubicBezTo>
                    <a:pt x="10024" y="1311"/>
                    <a:pt x="9634" y="1204"/>
                    <a:pt x="9251" y="1204"/>
                  </a:cubicBezTo>
                  <a:cubicBezTo>
                    <a:pt x="9066" y="1204"/>
                    <a:pt x="8884" y="1228"/>
                    <a:pt x="8715" y="1277"/>
                  </a:cubicBezTo>
                  <a:cubicBezTo>
                    <a:pt x="8678" y="636"/>
                    <a:pt x="8111" y="60"/>
                    <a:pt x="7470" y="4"/>
                  </a:cubicBezTo>
                  <a:cubicBezTo>
                    <a:pt x="7440" y="2"/>
                    <a:pt x="7411" y="1"/>
                    <a:pt x="7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5" name="Google Shape;805;p40"/>
            <p:cNvGrpSpPr/>
            <p:nvPr/>
          </p:nvGrpSpPr>
          <p:grpSpPr>
            <a:xfrm>
              <a:off x="7173042" y="1924033"/>
              <a:ext cx="1372987" cy="2678488"/>
              <a:chOff x="8006100" y="1064857"/>
              <a:chExt cx="1909579" cy="3725297"/>
            </a:xfrm>
          </p:grpSpPr>
          <p:sp>
            <p:nvSpPr>
              <p:cNvPr id="806" name="Google Shape;806;p40"/>
              <p:cNvSpPr/>
              <p:nvPr/>
            </p:nvSpPr>
            <p:spPr>
              <a:xfrm>
                <a:off x="8006100" y="4586458"/>
                <a:ext cx="1909579" cy="203696"/>
              </a:xfrm>
              <a:custGeom>
                <a:rect b="b" l="l" r="r" t="t"/>
                <a:pathLst>
                  <a:path extrusionOk="0" h="1450" w="13593">
                    <a:moveTo>
                      <a:pt x="6801" y="0"/>
                    </a:moveTo>
                    <a:cubicBezTo>
                      <a:pt x="3048" y="0"/>
                      <a:pt x="0" y="325"/>
                      <a:pt x="0" y="725"/>
                    </a:cubicBezTo>
                    <a:cubicBezTo>
                      <a:pt x="0" y="1124"/>
                      <a:pt x="3048" y="1450"/>
                      <a:pt x="6801" y="1450"/>
                    </a:cubicBezTo>
                    <a:cubicBezTo>
                      <a:pt x="10555" y="1450"/>
                      <a:pt x="13593" y="1124"/>
                      <a:pt x="13593" y="725"/>
                    </a:cubicBezTo>
                    <a:cubicBezTo>
                      <a:pt x="13593" y="325"/>
                      <a:pt x="10555" y="0"/>
                      <a:pt x="6801" y="0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0"/>
              <p:cNvSpPr/>
              <p:nvPr/>
            </p:nvSpPr>
            <p:spPr>
              <a:xfrm>
                <a:off x="8268380" y="3368761"/>
                <a:ext cx="583564" cy="1288202"/>
              </a:xfrm>
              <a:custGeom>
                <a:rect b="b" l="l" r="r" t="t"/>
                <a:pathLst>
                  <a:path extrusionOk="0" h="9170" w="4154">
                    <a:moveTo>
                      <a:pt x="4014" y="0"/>
                    </a:moveTo>
                    <a:lnTo>
                      <a:pt x="1" y="474"/>
                    </a:lnTo>
                    <a:cubicBezTo>
                      <a:pt x="214" y="3558"/>
                      <a:pt x="2714" y="8510"/>
                      <a:pt x="2714" y="8510"/>
                    </a:cubicBezTo>
                    <a:lnTo>
                      <a:pt x="1989" y="9170"/>
                    </a:lnTo>
                    <a:lnTo>
                      <a:pt x="4154" y="9170"/>
                    </a:lnTo>
                    <a:lnTo>
                      <a:pt x="4144" y="8297"/>
                    </a:lnTo>
                    <a:lnTo>
                      <a:pt x="4014" y="0"/>
                    </a:lnTo>
                    <a:close/>
                  </a:path>
                </a:pathLst>
              </a:custGeom>
              <a:solidFill>
                <a:srgbClr val="E893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0"/>
              <p:cNvSpPr/>
              <p:nvPr/>
            </p:nvSpPr>
            <p:spPr>
              <a:xfrm>
                <a:off x="8547799" y="4534199"/>
                <a:ext cx="304145" cy="122780"/>
              </a:xfrm>
              <a:custGeom>
                <a:rect b="b" l="l" r="r" t="t"/>
                <a:pathLst>
                  <a:path extrusionOk="0" h="874" w="2165">
                    <a:moveTo>
                      <a:pt x="2155" y="1"/>
                    </a:moveTo>
                    <a:lnTo>
                      <a:pt x="725" y="214"/>
                    </a:lnTo>
                    <a:lnTo>
                      <a:pt x="0" y="874"/>
                    </a:lnTo>
                    <a:lnTo>
                      <a:pt x="2165" y="874"/>
                    </a:lnTo>
                    <a:lnTo>
                      <a:pt x="2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8729161" y="3368761"/>
                <a:ext cx="583564" cy="1288202"/>
              </a:xfrm>
              <a:custGeom>
                <a:rect b="b" l="l" r="r" t="t"/>
                <a:pathLst>
                  <a:path extrusionOk="0" h="9170" w="4154">
                    <a:moveTo>
                      <a:pt x="4014" y="0"/>
                    </a:moveTo>
                    <a:lnTo>
                      <a:pt x="0" y="474"/>
                    </a:lnTo>
                    <a:cubicBezTo>
                      <a:pt x="214" y="3558"/>
                      <a:pt x="2704" y="8510"/>
                      <a:pt x="2704" y="8510"/>
                    </a:cubicBezTo>
                    <a:lnTo>
                      <a:pt x="1989" y="9170"/>
                    </a:lnTo>
                    <a:lnTo>
                      <a:pt x="4153" y="9170"/>
                    </a:lnTo>
                    <a:lnTo>
                      <a:pt x="4135" y="8297"/>
                    </a:lnTo>
                    <a:lnTo>
                      <a:pt x="4014" y="0"/>
                    </a:lnTo>
                    <a:close/>
                  </a:path>
                </a:pathLst>
              </a:custGeom>
              <a:solidFill>
                <a:srgbClr val="F0A3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9008440" y="4534199"/>
                <a:ext cx="304285" cy="122780"/>
              </a:xfrm>
              <a:custGeom>
                <a:rect b="b" l="l" r="r" t="t"/>
                <a:pathLst>
                  <a:path extrusionOk="0" h="874" w="2166">
                    <a:moveTo>
                      <a:pt x="2147" y="1"/>
                    </a:moveTo>
                    <a:lnTo>
                      <a:pt x="725" y="214"/>
                    </a:lnTo>
                    <a:lnTo>
                      <a:pt x="1" y="874"/>
                    </a:lnTo>
                    <a:lnTo>
                      <a:pt x="2165" y="874"/>
                    </a:lnTo>
                    <a:lnTo>
                      <a:pt x="21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8171869" y="2657360"/>
                <a:ext cx="608289" cy="868026"/>
              </a:xfrm>
              <a:custGeom>
                <a:rect b="b" l="l" r="r" t="t"/>
                <a:pathLst>
                  <a:path extrusionOk="0" h="6179" w="4330">
                    <a:moveTo>
                      <a:pt x="558" y="1"/>
                    </a:moveTo>
                    <a:lnTo>
                      <a:pt x="0" y="595"/>
                    </a:lnTo>
                    <a:lnTo>
                      <a:pt x="455" y="6012"/>
                    </a:lnTo>
                    <a:cubicBezTo>
                      <a:pt x="455" y="6012"/>
                      <a:pt x="1034" y="6178"/>
                      <a:pt x="1884" y="6178"/>
                    </a:cubicBezTo>
                    <a:cubicBezTo>
                      <a:pt x="2239" y="6178"/>
                      <a:pt x="2640" y="6149"/>
                      <a:pt x="3066" y="6067"/>
                    </a:cubicBezTo>
                    <a:cubicBezTo>
                      <a:pt x="3475" y="5993"/>
                      <a:pt x="3902" y="5872"/>
                      <a:pt x="4330" y="5677"/>
                    </a:cubicBezTo>
                    <a:lnTo>
                      <a:pt x="3707" y="437"/>
                    </a:lnTo>
                    <a:lnTo>
                      <a:pt x="3689" y="307"/>
                    </a:ln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8425017" y="2718751"/>
                <a:ext cx="355140" cy="791043"/>
              </a:xfrm>
              <a:custGeom>
                <a:rect b="b" l="l" r="r" t="t"/>
                <a:pathLst>
                  <a:path extrusionOk="0" h="5631" w="2528">
                    <a:moveTo>
                      <a:pt x="1905" y="0"/>
                    </a:moveTo>
                    <a:lnTo>
                      <a:pt x="1" y="251"/>
                    </a:lnTo>
                    <a:lnTo>
                      <a:pt x="66" y="632"/>
                    </a:lnTo>
                    <a:cubicBezTo>
                      <a:pt x="224" y="1626"/>
                      <a:pt x="735" y="2119"/>
                      <a:pt x="1032" y="2323"/>
                    </a:cubicBezTo>
                    <a:lnTo>
                      <a:pt x="1264" y="5630"/>
                    </a:lnTo>
                    <a:cubicBezTo>
                      <a:pt x="1673" y="5556"/>
                      <a:pt x="2100" y="5435"/>
                      <a:pt x="2528" y="5240"/>
                    </a:cubicBezTo>
                    <a:lnTo>
                      <a:pt x="1905" y="0"/>
                    </a:ln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8485144" y="2682225"/>
                <a:ext cx="896700" cy="820403"/>
              </a:xfrm>
              <a:custGeom>
                <a:rect b="b" l="l" r="r" t="t"/>
                <a:pathLst>
                  <a:path extrusionOk="0" h="5840" w="6383">
                    <a:moveTo>
                      <a:pt x="6281" y="0"/>
                    </a:moveTo>
                    <a:lnTo>
                      <a:pt x="0" y="836"/>
                    </a:lnTo>
                    <a:cubicBezTo>
                      <a:pt x="195" y="2035"/>
                      <a:pt x="957" y="2360"/>
                      <a:pt x="957" y="2360"/>
                    </a:cubicBezTo>
                    <a:lnTo>
                      <a:pt x="1180" y="5602"/>
                    </a:lnTo>
                    <a:cubicBezTo>
                      <a:pt x="1910" y="5773"/>
                      <a:pt x="2577" y="5839"/>
                      <a:pt x="3173" y="5839"/>
                    </a:cubicBezTo>
                    <a:cubicBezTo>
                      <a:pt x="4359" y="5839"/>
                      <a:pt x="5259" y="5577"/>
                      <a:pt x="5798" y="5361"/>
                    </a:cubicBezTo>
                    <a:cubicBezTo>
                      <a:pt x="5853" y="5333"/>
                      <a:pt x="5900" y="5314"/>
                      <a:pt x="5946" y="5296"/>
                    </a:cubicBezTo>
                    <a:cubicBezTo>
                      <a:pt x="6234" y="5175"/>
                      <a:pt x="6383" y="5073"/>
                      <a:pt x="6383" y="5073"/>
                    </a:cubicBezTo>
                    <a:lnTo>
                      <a:pt x="62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9060137" y="2838863"/>
                <a:ext cx="284337" cy="596478"/>
              </a:xfrm>
              <a:custGeom>
                <a:rect b="b" l="l" r="r" t="t"/>
                <a:pathLst>
                  <a:path extrusionOk="0" h="4246" w="2024">
                    <a:moveTo>
                      <a:pt x="96" y="1"/>
                    </a:moveTo>
                    <a:cubicBezTo>
                      <a:pt x="48" y="1"/>
                      <a:pt x="0" y="54"/>
                      <a:pt x="32" y="112"/>
                    </a:cubicBezTo>
                    <a:cubicBezTo>
                      <a:pt x="292" y="604"/>
                      <a:pt x="868" y="836"/>
                      <a:pt x="1417" y="864"/>
                    </a:cubicBezTo>
                    <a:cubicBezTo>
                      <a:pt x="1482" y="1988"/>
                      <a:pt x="1584" y="3122"/>
                      <a:pt x="1705" y="4246"/>
                    </a:cubicBezTo>
                    <a:cubicBezTo>
                      <a:pt x="1760" y="4218"/>
                      <a:pt x="1807" y="4199"/>
                      <a:pt x="1853" y="4181"/>
                    </a:cubicBezTo>
                    <a:cubicBezTo>
                      <a:pt x="1723" y="3075"/>
                      <a:pt x="1630" y="1970"/>
                      <a:pt x="1565" y="864"/>
                    </a:cubicBezTo>
                    <a:cubicBezTo>
                      <a:pt x="1695" y="855"/>
                      <a:pt x="1816" y="845"/>
                      <a:pt x="1937" y="818"/>
                    </a:cubicBezTo>
                    <a:cubicBezTo>
                      <a:pt x="2024" y="800"/>
                      <a:pt x="1989" y="677"/>
                      <a:pt x="1907" y="677"/>
                    </a:cubicBezTo>
                    <a:cubicBezTo>
                      <a:pt x="1902" y="677"/>
                      <a:pt x="1896" y="677"/>
                      <a:pt x="1890" y="678"/>
                    </a:cubicBezTo>
                    <a:cubicBezTo>
                      <a:pt x="1767" y="705"/>
                      <a:pt x="1634" y="719"/>
                      <a:pt x="1499" y="719"/>
                    </a:cubicBezTo>
                    <a:cubicBezTo>
                      <a:pt x="973" y="719"/>
                      <a:pt x="404" y="510"/>
                      <a:pt x="153" y="37"/>
                    </a:cubicBezTo>
                    <a:cubicBezTo>
                      <a:pt x="139" y="11"/>
                      <a:pt x="117" y="1"/>
                      <a:pt x="96" y="1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8096149" y="1991757"/>
                <a:ext cx="261157" cy="749320"/>
              </a:xfrm>
              <a:custGeom>
                <a:rect b="b" l="l" r="r" t="t"/>
                <a:pathLst>
                  <a:path extrusionOk="0" h="5334" w="1859">
                    <a:moveTo>
                      <a:pt x="688" y="0"/>
                    </a:moveTo>
                    <a:cubicBezTo>
                      <a:pt x="688" y="0"/>
                      <a:pt x="0" y="725"/>
                      <a:pt x="539" y="5333"/>
                    </a:cubicBezTo>
                    <a:lnTo>
                      <a:pt x="1859" y="4181"/>
                    </a:lnTo>
                    <a:lnTo>
                      <a:pt x="1292" y="0"/>
                    </a:lnTo>
                    <a:close/>
                  </a:path>
                </a:pathLst>
              </a:custGeom>
              <a:solidFill>
                <a:srgbClr val="E8936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8158804" y="1486584"/>
                <a:ext cx="652682" cy="610948"/>
              </a:xfrm>
              <a:custGeom>
                <a:rect b="b" l="l" r="r" t="t"/>
                <a:pathLst>
                  <a:path extrusionOk="0" h="4349" w="4646">
                    <a:moveTo>
                      <a:pt x="4640" y="1"/>
                    </a:moveTo>
                    <a:cubicBezTo>
                      <a:pt x="4491" y="1"/>
                      <a:pt x="1316" y="45"/>
                      <a:pt x="0" y="3791"/>
                    </a:cubicBezTo>
                    <a:lnTo>
                      <a:pt x="827" y="4349"/>
                    </a:lnTo>
                    <a:lnTo>
                      <a:pt x="4646" y="1"/>
                    </a:lnTo>
                    <a:cubicBezTo>
                      <a:pt x="4646" y="1"/>
                      <a:pt x="4644" y="1"/>
                      <a:pt x="4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8158804" y="1486584"/>
                <a:ext cx="652682" cy="610948"/>
              </a:xfrm>
              <a:custGeom>
                <a:rect b="b" l="l" r="r" t="t"/>
                <a:pathLst>
                  <a:path extrusionOk="0" h="4349" w="4646">
                    <a:moveTo>
                      <a:pt x="4640" y="1"/>
                    </a:moveTo>
                    <a:cubicBezTo>
                      <a:pt x="4491" y="1"/>
                      <a:pt x="1316" y="45"/>
                      <a:pt x="0" y="3791"/>
                    </a:cubicBezTo>
                    <a:lnTo>
                      <a:pt x="827" y="4349"/>
                    </a:lnTo>
                    <a:lnTo>
                      <a:pt x="4646" y="1"/>
                    </a:lnTo>
                    <a:cubicBezTo>
                      <a:pt x="4646" y="1"/>
                      <a:pt x="4644" y="1"/>
                      <a:pt x="4640" y="1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0"/>
              <p:cNvSpPr/>
              <p:nvPr/>
            </p:nvSpPr>
            <p:spPr>
              <a:xfrm>
                <a:off x="8012562" y="1486584"/>
                <a:ext cx="1388950" cy="1356334"/>
              </a:xfrm>
              <a:custGeom>
                <a:rect b="b" l="l" r="r" t="t"/>
                <a:pathLst>
                  <a:path extrusionOk="0" h="9655" w="9887">
                    <a:moveTo>
                      <a:pt x="5677" y="1"/>
                    </a:moveTo>
                    <a:cubicBezTo>
                      <a:pt x="1" y="670"/>
                      <a:pt x="1134" y="8929"/>
                      <a:pt x="1134" y="8929"/>
                    </a:cubicBezTo>
                    <a:cubicBezTo>
                      <a:pt x="2474" y="9465"/>
                      <a:pt x="3792" y="9654"/>
                      <a:pt x="4982" y="9654"/>
                    </a:cubicBezTo>
                    <a:cubicBezTo>
                      <a:pt x="5691" y="9654"/>
                      <a:pt x="6354" y="9587"/>
                      <a:pt x="6950" y="9487"/>
                    </a:cubicBezTo>
                    <a:cubicBezTo>
                      <a:pt x="8716" y="9189"/>
                      <a:pt x="9877" y="8595"/>
                      <a:pt x="9877" y="8595"/>
                    </a:cubicBezTo>
                    <a:cubicBezTo>
                      <a:pt x="9886" y="8400"/>
                      <a:pt x="9886" y="8195"/>
                      <a:pt x="9886" y="7991"/>
                    </a:cubicBezTo>
                    <a:cubicBezTo>
                      <a:pt x="9877" y="7721"/>
                      <a:pt x="9858" y="7443"/>
                      <a:pt x="9821" y="7164"/>
                    </a:cubicBezTo>
                    <a:cubicBezTo>
                      <a:pt x="9403" y="3633"/>
                      <a:pt x="7071" y="307"/>
                      <a:pt x="7071" y="307"/>
                    </a:cubicBezTo>
                    <a:lnTo>
                      <a:pt x="6514" y="317"/>
                    </a:lnTo>
                    <a:lnTo>
                      <a:pt x="56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0"/>
              <p:cNvSpPr/>
              <p:nvPr/>
            </p:nvSpPr>
            <p:spPr>
              <a:xfrm>
                <a:off x="8979781" y="2486394"/>
                <a:ext cx="421728" cy="332938"/>
              </a:xfrm>
              <a:custGeom>
                <a:rect b="b" l="l" r="r" t="t"/>
                <a:pathLst>
                  <a:path extrusionOk="0" h="2370" w="3002">
                    <a:moveTo>
                      <a:pt x="2899" y="1"/>
                    </a:moveTo>
                    <a:lnTo>
                      <a:pt x="511" y="1032"/>
                    </a:lnTo>
                    <a:lnTo>
                      <a:pt x="0" y="1729"/>
                    </a:lnTo>
                    <a:lnTo>
                      <a:pt x="65" y="2370"/>
                    </a:lnTo>
                    <a:lnTo>
                      <a:pt x="418" y="1970"/>
                    </a:lnTo>
                    <a:cubicBezTo>
                      <a:pt x="418" y="1970"/>
                      <a:pt x="1998" y="1924"/>
                      <a:pt x="3001" y="874"/>
                    </a:cubicBezTo>
                    <a:cubicBezTo>
                      <a:pt x="2992" y="604"/>
                      <a:pt x="2973" y="326"/>
                      <a:pt x="2936" y="47"/>
                    </a:cubicBezTo>
                    <a:lnTo>
                      <a:pt x="2899" y="1"/>
                    </a:lnTo>
                    <a:close/>
                  </a:path>
                </a:pathLst>
              </a:custGeom>
              <a:solidFill>
                <a:srgbClr val="F09D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0"/>
              <p:cNvSpPr/>
              <p:nvPr/>
            </p:nvSpPr>
            <p:spPr>
              <a:xfrm>
                <a:off x="8780016" y="1846920"/>
                <a:ext cx="634559" cy="903286"/>
              </a:xfrm>
              <a:custGeom>
                <a:rect b="b" l="l" r="r" t="t"/>
                <a:pathLst>
                  <a:path extrusionOk="0" h="6430" w="4517">
                    <a:moveTo>
                      <a:pt x="1738" y="0"/>
                    </a:moveTo>
                    <a:lnTo>
                      <a:pt x="1320" y="279"/>
                    </a:lnTo>
                    <a:cubicBezTo>
                      <a:pt x="1320" y="279"/>
                      <a:pt x="2927" y="1607"/>
                      <a:pt x="2723" y="3410"/>
                    </a:cubicBezTo>
                    <a:cubicBezTo>
                      <a:pt x="2509" y="4357"/>
                      <a:pt x="2101" y="5537"/>
                      <a:pt x="1" y="6216"/>
                    </a:cubicBezTo>
                    <a:lnTo>
                      <a:pt x="307" y="6429"/>
                    </a:lnTo>
                    <a:lnTo>
                      <a:pt x="2742" y="5556"/>
                    </a:lnTo>
                    <a:cubicBezTo>
                      <a:pt x="2742" y="5556"/>
                      <a:pt x="4516" y="3410"/>
                      <a:pt x="4507" y="3354"/>
                    </a:cubicBezTo>
                    <a:cubicBezTo>
                      <a:pt x="4488" y="3289"/>
                      <a:pt x="3308" y="855"/>
                      <a:pt x="3308" y="855"/>
                    </a:cubicBezTo>
                    <a:lnTo>
                      <a:pt x="1738" y="0"/>
                    </a:ln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0"/>
              <p:cNvSpPr/>
              <p:nvPr/>
            </p:nvSpPr>
            <p:spPr>
              <a:xfrm>
                <a:off x="8905326" y="1529712"/>
                <a:ext cx="610958" cy="689195"/>
              </a:xfrm>
              <a:custGeom>
                <a:rect b="b" l="l" r="r" t="t"/>
                <a:pathLst>
                  <a:path extrusionOk="0" h="4906" w="4349">
                    <a:moveTo>
                      <a:pt x="725" y="0"/>
                    </a:moveTo>
                    <a:lnTo>
                      <a:pt x="131" y="140"/>
                    </a:lnTo>
                    <a:lnTo>
                      <a:pt x="1" y="2165"/>
                    </a:lnTo>
                    <a:cubicBezTo>
                      <a:pt x="1" y="2165"/>
                      <a:pt x="642" y="2695"/>
                      <a:pt x="1246" y="3289"/>
                    </a:cubicBezTo>
                    <a:cubicBezTo>
                      <a:pt x="1710" y="3735"/>
                      <a:pt x="1989" y="4311"/>
                      <a:pt x="2082" y="4906"/>
                    </a:cubicBezTo>
                    <a:cubicBezTo>
                      <a:pt x="3057" y="4488"/>
                      <a:pt x="3866" y="3763"/>
                      <a:pt x="4349" y="2899"/>
                    </a:cubicBezTo>
                    <a:cubicBezTo>
                      <a:pt x="4209" y="2630"/>
                      <a:pt x="4042" y="2379"/>
                      <a:pt x="3847" y="2137"/>
                    </a:cubicBezTo>
                    <a:cubicBezTo>
                      <a:pt x="2073" y="0"/>
                      <a:pt x="725" y="0"/>
                      <a:pt x="7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0"/>
              <p:cNvSpPr/>
              <p:nvPr/>
            </p:nvSpPr>
            <p:spPr>
              <a:xfrm>
                <a:off x="8751357" y="2791239"/>
                <a:ext cx="144978" cy="436612"/>
              </a:xfrm>
              <a:custGeom>
                <a:rect b="b" l="l" r="r" t="t"/>
                <a:pathLst>
                  <a:path extrusionOk="0" h="3108" w="1032">
                    <a:moveTo>
                      <a:pt x="158" y="0"/>
                    </a:moveTo>
                    <a:cubicBezTo>
                      <a:pt x="146" y="0"/>
                      <a:pt x="133" y="2"/>
                      <a:pt x="121" y="5"/>
                    </a:cubicBezTo>
                    <a:cubicBezTo>
                      <a:pt x="47" y="23"/>
                      <a:pt x="0" y="107"/>
                      <a:pt x="19" y="181"/>
                    </a:cubicBezTo>
                    <a:lnTo>
                      <a:pt x="725" y="2996"/>
                    </a:lnTo>
                    <a:cubicBezTo>
                      <a:pt x="744" y="3061"/>
                      <a:pt x="809" y="3108"/>
                      <a:pt x="874" y="3108"/>
                    </a:cubicBezTo>
                    <a:cubicBezTo>
                      <a:pt x="883" y="3108"/>
                      <a:pt x="892" y="3108"/>
                      <a:pt x="911" y="3098"/>
                    </a:cubicBezTo>
                    <a:cubicBezTo>
                      <a:pt x="985" y="3080"/>
                      <a:pt x="1032" y="3005"/>
                      <a:pt x="1013" y="2922"/>
                    </a:cubicBezTo>
                    <a:lnTo>
                      <a:pt x="307" y="116"/>
                    </a:lnTo>
                    <a:cubicBezTo>
                      <a:pt x="291" y="45"/>
                      <a:pt x="228" y="0"/>
                      <a:pt x="1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0"/>
              <p:cNvSpPr/>
              <p:nvPr/>
            </p:nvSpPr>
            <p:spPr>
              <a:xfrm>
                <a:off x="8953652" y="2758648"/>
                <a:ext cx="144978" cy="436612"/>
              </a:xfrm>
              <a:custGeom>
                <a:rect b="b" l="l" r="r" t="t"/>
                <a:pathLst>
                  <a:path extrusionOk="0" h="3108" w="1032">
                    <a:moveTo>
                      <a:pt x="158" y="0"/>
                    </a:moveTo>
                    <a:cubicBezTo>
                      <a:pt x="146" y="0"/>
                      <a:pt x="134" y="2"/>
                      <a:pt x="121" y="4"/>
                    </a:cubicBezTo>
                    <a:cubicBezTo>
                      <a:pt x="47" y="23"/>
                      <a:pt x="0" y="106"/>
                      <a:pt x="19" y="181"/>
                    </a:cubicBezTo>
                    <a:lnTo>
                      <a:pt x="725" y="2996"/>
                    </a:lnTo>
                    <a:cubicBezTo>
                      <a:pt x="744" y="3061"/>
                      <a:pt x="809" y="3107"/>
                      <a:pt x="874" y="3107"/>
                    </a:cubicBezTo>
                    <a:cubicBezTo>
                      <a:pt x="883" y="3107"/>
                      <a:pt x="892" y="3107"/>
                      <a:pt x="911" y="3098"/>
                    </a:cubicBezTo>
                    <a:cubicBezTo>
                      <a:pt x="985" y="3080"/>
                      <a:pt x="1032" y="3005"/>
                      <a:pt x="1013" y="2922"/>
                    </a:cubicBezTo>
                    <a:lnTo>
                      <a:pt x="307" y="116"/>
                    </a:lnTo>
                    <a:cubicBezTo>
                      <a:pt x="291" y="44"/>
                      <a:pt x="228" y="0"/>
                      <a:pt x="1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9439158" y="4534199"/>
                <a:ext cx="130649" cy="129382"/>
              </a:xfrm>
              <a:custGeom>
                <a:rect b="b" l="l" r="r" t="t"/>
                <a:pathLst>
                  <a:path extrusionOk="0" h="921" w="930">
                    <a:moveTo>
                      <a:pt x="465" y="1"/>
                    </a:moveTo>
                    <a:cubicBezTo>
                      <a:pt x="205" y="1"/>
                      <a:pt x="1" y="205"/>
                      <a:pt x="1" y="456"/>
                    </a:cubicBezTo>
                    <a:cubicBezTo>
                      <a:pt x="1" y="716"/>
                      <a:pt x="205" y="920"/>
                      <a:pt x="465" y="920"/>
                    </a:cubicBezTo>
                    <a:cubicBezTo>
                      <a:pt x="716" y="920"/>
                      <a:pt x="930" y="716"/>
                      <a:pt x="930" y="456"/>
                    </a:cubicBezTo>
                    <a:cubicBezTo>
                      <a:pt x="930" y="205"/>
                      <a:pt x="725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8978376" y="4638577"/>
                <a:ext cx="129384" cy="129382"/>
              </a:xfrm>
              <a:custGeom>
                <a:rect b="b" l="l" r="r" t="t"/>
                <a:pathLst>
                  <a:path extrusionOk="0" h="921" w="921">
                    <a:moveTo>
                      <a:pt x="466" y="1"/>
                    </a:moveTo>
                    <a:cubicBezTo>
                      <a:pt x="205" y="1"/>
                      <a:pt x="1" y="205"/>
                      <a:pt x="1" y="456"/>
                    </a:cubicBezTo>
                    <a:cubicBezTo>
                      <a:pt x="1" y="716"/>
                      <a:pt x="205" y="921"/>
                      <a:pt x="466" y="921"/>
                    </a:cubicBezTo>
                    <a:cubicBezTo>
                      <a:pt x="716" y="921"/>
                      <a:pt x="921" y="716"/>
                      <a:pt x="921" y="456"/>
                    </a:cubicBezTo>
                    <a:cubicBezTo>
                      <a:pt x="921" y="205"/>
                      <a:pt x="716" y="1"/>
                      <a:pt x="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9439158" y="4534199"/>
                <a:ext cx="130649" cy="129382"/>
              </a:xfrm>
              <a:custGeom>
                <a:rect b="b" l="l" r="r" t="t"/>
                <a:pathLst>
                  <a:path extrusionOk="0" h="921" w="930">
                    <a:moveTo>
                      <a:pt x="465" y="1"/>
                    </a:moveTo>
                    <a:cubicBezTo>
                      <a:pt x="205" y="1"/>
                      <a:pt x="1" y="205"/>
                      <a:pt x="1" y="456"/>
                    </a:cubicBezTo>
                    <a:cubicBezTo>
                      <a:pt x="1" y="716"/>
                      <a:pt x="205" y="920"/>
                      <a:pt x="465" y="920"/>
                    </a:cubicBezTo>
                    <a:cubicBezTo>
                      <a:pt x="716" y="920"/>
                      <a:pt x="930" y="716"/>
                      <a:pt x="930" y="456"/>
                    </a:cubicBezTo>
                    <a:cubicBezTo>
                      <a:pt x="930" y="205"/>
                      <a:pt x="725" y="1"/>
                      <a:pt x="465" y="1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9227732" y="4555130"/>
                <a:ext cx="122782" cy="147644"/>
              </a:xfrm>
              <a:custGeom>
                <a:rect b="b" l="l" r="r" t="t"/>
                <a:pathLst>
                  <a:path extrusionOk="0" h="1051" w="874">
                    <a:moveTo>
                      <a:pt x="874" y="0"/>
                    </a:moveTo>
                    <a:lnTo>
                      <a:pt x="1" y="158"/>
                    </a:lnTo>
                    <a:lnTo>
                      <a:pt x="437" y="1050"/>
                    </a:lnTo>
                    <a:lnTo>
                      <a:pt x="874" y="920"/>
                    </a:lnTo>
                    <a:lnTo>
                      <a:pt x="874" y="0"/>
                    </a:lnTo>
                    <a:close/>
                  </a:path>
                </a:pathLst>
              </a:custGeom>
              <a:solidFill>
                <a:srgbClr val="2E7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8978376" y="4638577"/>
                <a:ext cx="129384" cy="129382"/>
              </a:xfrm>
              <a:custGeom>
                <a:rect b="b" l="l" r="r" t="t"/>
                <a:pathLst>
                  <a:path extrusionOk="0" h="921" w="921">
                    <a:moveTo>
                      <a:pt x="466" y="1"/>
                    </a:moveTo>
                    <a:cubicBezTo>
                      <a:pt x="205" y="1"/>
                      <a:pt x="1" y="205"/>
                      <a:pt x="1" y="456"/>
                    </a:cubicBezTo>
                    <a:cubicBezTo>
                      <a:pt x="1" y="716"/>
                      <a:pt x="205" y="921"/>
                      <a:pt x="466" y="921"/>
                    </a:cubicBezTo>
                    <a:cubicBezTo>
                      <a:pt x="716" y="921"/>
                      <a:pt x="921" y="716"/>
                      <a:pt x="921" y="456"/>
                    </a:cubicBezTo>
                    <a:cubicBezTo>
                      <a:pt x="921" y="205"/>
                      <a:pt x="716" y="1"/>
                      <a:pt x="466" y="1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9649319" y="4459884"/>
                <a:ext cx="122782" cy="147504"/>
              </a:xfrm>
              <a:custGeom>
                <a:rect b="b" l="l" r="r" t="t"/>
                <a:pathLst>
                  <a:path extrusionOk="0" h="1050" w="874">
                    <a:moveTo>
                      <a:pt x="874" y="0"/>
                    </a:moveTo>
                    <a:lnTo>
                      <a:pt x="1" y="158"/>
                    </a:lnTo>
                    <a:lnTo>
                      <a:pt x="437" y="1050"/>
                    </a:lnTo>
                    <a:lnTo>
                      <a:pt x="874" y="920"/>
                    </a:lnTo>
                    <a:lnTo>
                      <a:pt x="874" y="0"/>
                    </a:lnTo>
                    <a:close/>
                  </a:path>
                </a:pathLst>
              </a:custGeom>
              <a:solidFill>
                <a:srgbClr val="2E738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8539932" y="3145535"/>
                <a:ext cx="706206" cy="1511986"/>
              </a:xfrm>
              <a:custGeom>
                <a:rect b="b" l="l" r="r" t="t"/>
                <a:pathLst>
                  <a:path extrusionOk="0" h="10763" w="5027">
                    <a:moveTo>
                      <a:pt x="2611" y="0"/>
                    </a:moveTo>
                    <a:lnTo>
                      <a:pt x="2360" y="75"/>
                    </a:lnTo>
                    <a:cubicBezTo>
                      <a:pt x="2360" y="75"/>
                      <a:pt x="1533" y="223"/>
                      <a:pt x="716" y="939"/>
                    </a:cubicBezTo>
                    <a:cubicBezTo>
                      <a:pt x="214" y="1375"/>
                      <a:pt x="0" y="2063"/>
                      <a:pt x="149" y="2704"/>
                    </a:cubicBezTo>
                    <a:lnTo>
                      <a:pt x="1970" y="9849"/>
                    </a:lnTo>
                    <a:cubicBezTo>
                      <a:pt x="2113" y="10398"/>
                      <a:pt x="2597" y="10763"/>
                      <a:pt x="3136" y="10763"/>
                    </a:cubicBezTo>
                    <a:cubicBezTo>
                      <a:pt x="3226" y="10763"/>
                      <a:pt x="3318" y="10752"/>
                      <a:pt x="3410" y="10731"/>
                    </a:cubicBezTo>
                    <a:lnTo>
                      <a:pt x="5027" y="10369"/>
                    </a:lnTo>
                    <a:lnTo>
                      <a:pt x="2973" y="73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8539932" y="3145535"/>
                <a:ext cx="706206" cy="1511986"/>
              </a:xfrm>
              <a:custGeom>
                <a:rect b="b" l="l" r="r" t="t"/>
                <a:pathLst>
                  <a:path extrusionOk="0" h="10763" w="5027">
                    <a:moveTo>
                      <a:pt x="2611" y="0"/>
                    </a:moveTo>
                    <a:lnTo>
                      <a:pt x="2360" y="75"/>
                    </a:lnTo>
                    <a:cubicBezTo>
                      <a:pt x="2360" y="75"/>
                      <a:pt x="1533" y="223"/>
                      <a:pt x="716" y="939"/>
                    </a:cubicBezTo>
                    <a:cubicBezTo>
                      <a:pt x="214" y="1375"/>
                      <a:pt x="0" y="2063"/>
                      <a:pt x="149" y="2704"/>
                    </a:cubicBezTo>
                    <a:lnTo>
                      <a:pt x="1970" y="9849"/>
                    </a:lnTo>
                    <a:cubicBezTo>
                      <a:pt x="2113" y="10398"/>
                      <a:pt x="2597" y="10763"/>
                      <a:pt x="3136" y="10763"/>
                    </a:cubicBezTo>
                    <a:cubicBezTo>
                      <a:pt x="3226" y="10763"/>
                      <a:pt x="3318" y="10752"/>
                      <a:pt x="3410" y="10731"/>
                    </a:cubicBezTo>
                    <a:lnTo>
                      <a:pt x="5027" y="10369"/>
                    </a:lnTo>
                    <a:lnTo>
                      <a:pt x="2973" y="73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8785214" y="3080070"/>
                <a:ext cx="1080872" cy="1524489"/>
              </a:xfrm>
              <a:custGeom>
                <a:rect b="b" l="l" r="r" t="t"/>
                <a:pathLst>
                  <a:path extrusionOk="0" h="10852" w="7694">
                    <a:moveTo>
                      <a:pt x="3970" y="1"/>
                    </a:moveTo>
                    <a:cubicBezTo>
                      <a:pt x="3880" y="1"/>
                      <a:pt x="3789" y="7"/>
                      <a:pt x="3699" y="20"/>
                    </a:cubicBezTo>
                    <a:lnTo>
                      <a:pt x="865" y="466"/>
                    </a:lnTo>
                    <a:cubicBezTo>
                      <a:pt x="345" y="550"/>
                      <a:pt x="1" y="1061"/>
                      <a:pt x="140" y="1572"/>
                    </a:cubicBezTo>
                    <a:lnTo>
                      <a:pt x="2361" y="10268"/>
                    </a:lnTo>
                    <a:cubicBezTo>
                      <a:pt x="2370" y="10315"/>
                      <a:pt x="2389" y="10352"/>
                      <a:pt x="2407" y="10398"/>
                    </a:cubicBezTo>
                    <a:cubicBezTo>
                      <a:pt x="2534" y="10675"/>
                      <a:pt x="2816" y="10851"/>
                      <a:pt x="3121" y="10851"/>
                    </a:cubicBezTo>
                    <a:cubicBezTo>
                      <a:pt x="3173" y="10851"/>
                      <a:pt x="3227" y="10846"/>
                      <a:pt x="3281" y="10835"/>
                    </a:cubicBezTo>
                    <a:lnTo>
                      <a:pt x="6597" y="10101"/>
                    </a:lnTo>
                    <a:cubicBezTo>
                      <a:pt x="7276" y="9961"/>
                      <a:pt x="7694" y="9283"/>
                      <a:pt x="7527" y="8614"/>
                    </a:cubicBezTo>
                    <a:lnTo>
                      <a:pt x="5724" y="1368"/>
                    </a:lnTo>
                    <a:cubicBezTo>
                      <a:pt x="5575" y="773"/>
                      <a:pt x="5148" y="318"/>
                      <a:pt x="4609" y="113"/>
                    </a:cubicBezTo>
                    <a:cubicBezTo>
                      <a:pt x="4410" y="40"/>
                      <a:pt x="4193" y="1"/>
                      <a:pt x="39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0"/>
              <p:cNvSpPr/>
              <p:nvPr/>
            </p:nvSpPr>
            <p:spPr>
              <a:xfrm>
                <a:off x="8785214" y="3080070"/>
                <a:ext cx="984361" cy="1460852"/>
              </a:xfrm>
              <a:custGeom>
                <a:rect b="b" l="l" r="r" t="t"/>
                <a:pathLst>
                  <a:path extrusionOk="0" h="10399" w="7007">
                    <a:moveTo>
                      <a:pt x="3970" y="1"/>
                    </a:moveTo>
                    <a:cubicBezTo>
                      <a:pt x="3880" y="1"/>
                      <a:pt x="3789" y="7"/>
                      <a:pt x="3699" y="20"/>
                    </a:cubicBezTo>
                    <a:lnTo>
                      <a:pt x="865" y="466"/>
                    </a:lnTo>
                    <a:cubicBezTo>
                      <a:pt x="345" y="550"/>
                      <a:pt x="1" y="1061"/>
                      <a:pt x="140" y="1572"/>
                    </a:cubicBezTo>
                    <a:lnTo>
                      <a:pt x="2361" y="10268"/>
                    </a:lnTo>
                    <a:cubicBezTo>
                      <a:pt x="2370" y="10315"/>
                      <a:pt x="2389" y="10352"/>
                      <a:pt x="2407" y="10398"/>
                    </a:cubicBezTo>
                    <a:cubicBezTo>
                      <a:pt x="2463" y="10398"/>
                      <a:pt x="2528" y="10389"/>
                      <a:pt x="2593" y="10380"/>
                    </a:cubicBezTo>
                    <a:lnTo>
                      <a:pt x="5919" y="9646"/>
                    </a:lnTo>
                    <a:cubicBezTo>
                      <a:pt x="6588" y="9497"/>
                      <a:pt x="7006" y="8828"/>
                      <a:pt x="6839" y="8159"/>
                    </a:cubicBezTo>
                    <a:lnTo>
                      <a:pt x="5037" y="912"/>
                    </a:lnTo>
                    <a:cubicBezTo>
                      <a:pt x="4962" y="606"/>
                      <a:pt x="4814" y="327"/>
                      <a:pt x="4609" y="113"/>
                    </a:cubicBezTo>
                    <a:cubicBezTo>
                      <a:pt x="4410" y="40"/>
                      <a:pt x="4193" y="1"/>
                      <a:pt x="3970" y="1"/>
                    </a:cubicBezTo>
                    <a:close/>
                  </a:path>
                </a:pathLst>
              </a:custGeom>
              <a:solidFill>
                <a:srgbClr val="FFFFFF">
                  <a:alpha val="122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0"/>
              <p:cNvSpPr/>
              <p:nvPr/>
            </p:nvSpPr>
            <p:spPr>
              <a:xfrm>
                <a:off x="8688702" y="2688126"/>
                <a:ext cx="378600" cy="147364"/>
              </a:xfrm>
              <a:custGeom>
                <a:rect b="b" l="l" r="r" t="t"/>
                <a:pathLst>
                  <a:path extrusionOk="0" h="1049" w="2695">
                    <a:moveTo>
                      <a:pt x="2270" y="0"/>
                    </a:moveTo>
                    <a:cubicBezTo>
                      <a:pt x="2251" y="0"/>
                      <a:pt x="2231" y="2"/>
                      <a:pt x="2212" y="5"/>
                    </a:cubicBezTo>
                    <a:lnTo>
                      <a:pt x="335" y="311"/>
                    </a:lnTo>
                    <a:cubicBezTo>
                      <a:pt x="140" y="348"/>
                      <a:pt x="0" y="534"/>
                      <a:pt x="38" y="729"/>
                    </a:cubicBezTo>
                    <a:lnTo>
                      <a:pt x="38" y="739"/>
                    </a:lnTo>
                    <a:cubicBezTo>
                      <a:pt x="63" y="924"/>
                      <a:pt x="227" y="1049"/>
                      <a:pt x="403" y="1049"/>
                    </a:cubicBezTo>
                    <a:cubicBezTo>
                      <a:pt x="420" y="1049"/>
                      <a:pt x="438" y="1048"/>
                      <a:pt x="456" y="1045"/>
                    </a:cubicBezTo>
                    <a:lnTo>
                      <a:pt x="2332" y="720"/>
                    </a:lnTo>
                    <a:cubicBezTo>
                      <a:pt x="2555" y="683"/>
                      <a:pt x="2695" y="460"/>
                      <a:pt x="2620" y="246"/>
                    </a:cubicBezTo>
                    <a:cubicBezTo>
                      <a:pt x="2571" y="97"/>
                      <a:pt x="2426" y="0"/>
                      <a:pt x="2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0"/>
              <p:cNvSpPr/>
              <p:nvPr/>
            </p:nvSpPr>
            <p:spPr>
              <a:xfrm>
                <a:off x="8746159" y="1936969"/>
                <a:ext cx="861579" cy="931804"/>
              </a:xfrm>
              <a:custGeom>
                <a:rect b="b" l="l" r="r" t="t"/>
                <a:pathLst>
                  <a:path extrusionOk="0" h="6633" w="6133">
                    <a:moveTo>
                      <a:pt x="5482" y="0"/>
                    </a:moveTo>
                    <a:cubicBezTo>
                      <a:pt x="4999" y="864"/>
                      <a:pt x="4190" y="1589"/>
                      <a:pt x="3215" y="2007"/>
                    </a:cubicBezTo>
                    <a:cubicBezTo>
                      <a:pt x="3326" y="2750"/>
                      <a:pt x="3150" y="3540"/>
                      <a:pt x="2648" y="4172"/>
                    </a:cubicBezTo>
                    <a:cubicBezTo>
                      <a:pt x="2165" y="4785"/>
                      <a:pt x="1561" y="5119"/>
                      <a:pt x="1134" y="5305"/>
                    </a:cubicBezTo>
                    <a:cubicBezTo>
                      <a:pt x="836" y="5435"/>
                      <a:pt x="632" y="5482"/>
                      <a:pt x="632" y="5482"/>
                    </a:cubicBezTo>
                    <a:cubicBezTo>
                      <a:pt x="632" y="5482"/>
                      <a:pt x="28" y="5575"/>
                      <a:pt x="10" y="5751"/>
                    </a:cubicBezTo>
                    <a:cubicBezTo>
                      <a:pt x="0" y="5928"/>
                      <a:pt x="409" y="5928"/>
                      <a:pt x="409" y="5928"/>
                    </a:cubicBezTo>
                    <a:lnTo>
                      <a:pt x="242" y="6290"/>
                    </a:lnTo>
                    <a:cubicBezTo>
                      <a:pt x="537" y="6580"/>
                      <a:pt x="995" y="6632"/>
                      <a:pt x="1288" y="6632"/>
                    </a:cubicBezTo>
                    <a:cubicBezTo>
                      <a:pt x="1456" y="6632"/>
                      <a:pt x="1570" y="6615"/>
                      <a:pt x="1570" y="6615"/>
                    </a:cubicBezTo>
                    <a:lnTo>
                      <a:pt x="1979" y="5742"/>
                    </a:lnTo>
                    <a:cubicBezTo>
                      <a:pt x="4190" y="5547"/>
                      <a:pt x="6132" y="3800"/>
                      <a:pt x="5909" y="1422"/>
                    </a:cubicBezTo>
                    <a:cubicBezTo>
                      <a:pt x="5853" y="920"/>
                      <a:pt x="5705" y="446"/>
                      <a:pt x="5482" y="0"/>
                    </a:cubicBezTo>
                    <a:close/>
                  </a:path>
                </a:pathLst>
              </a:custGeom>
              <a:solidFill>
                <a:srgbClr val="F0A3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0"/>
              <p:cNvSpPr/>
              <p:nvPr/>
            </p:nvSpPr>
            <p:spPr>
              <a:xfrm>
                <a:off x="8718765" y="1064857"/>
                <a:ext cx="347273" cy="337012"/>
              </a:xfrm>
              <a:custGeom>
                <a:rect b="b" l="l" r="r" t="t"/>
                <a:pathLst>
                  <a:path extrusionOk="0" h="2399" w="2472">
                    <a:moveTo>
                      <a:pt x="860" y="1"/>
                    </a:moveTo>
                    <a:cubicBezTo>
                      <a:pt x="652" y="1"/>
                      <a:pt x="476" y="26"/>
                      <a:pt x="353" y="48"/>
                    </a:cubicBezTo>
                    <a:cubicBezTo>
                      <a:pt x="232" y="76"/>
                      <a:pt x="130" y="160"/>
                      <a:pt x="84" y="281"/>
                    </a:cubicBezTo>
                    <a:lnTo>
                      <a:pt x="0" y="494"/>
                    </a:lnTo>
                    <a:lnTo>
                      <a:pt x="205" y="903"/>
                    </a:lnTo>
                    <a:lnTo>
                      <a:pt x="1738" y="2399"/>
                    </a:lnTo>
                    <a:cubicBezTo>
                      <a:pt x="2183" y="2352"/>
                      <a:pt x="2351" y="1851"/>
                      <a:pt x="2397" y="1386"/>
                    </a:cubicBezTo>
                    <a:cubicBezTo>
                      <a:pt x="2471" y="820"/>
                      <a:pt x="2137" y="290"/>
                      <a:pt x="1598" y="113"/>
                    </a:cubicBezTo>
                    <a:cubicBezTo>
                      <a:pt x="1332" y="28"/>
                      <a:pt x="1079" y="1"/>
                      <a:pt x="8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0"/>
              <p:cNvSpPr/>
              <p:nvPr/>
            </p:nvSpPr>
            <p:spPr>
              <a:xfrm>
                <a:off x="8661308" y="1134255"/>
                <a:ext cx="375369" cy="509380"/>
              </a:xfrm>
              <a:custGeom>
                <a:rect b="b" l="l" r="r" t="t"/>
                <a:pathLst>
                  <a:path extrusionOk="0" h="3626" w="2672">
                    <a:moveTo>
                      <a:pt x="409" y="0"/>
                    </a:moveTo>
                    <a:lnTo>
                      <a:pt x="28" y="1208"/>
                    </a:lnTo>
                    <a:lnTo>
                      <a:pt x="335" y="1208"/>
                    </a:lnTo>
                    <a:cubicBezTo>
                      <a:pt x="335" y="1208"/>
                      <a:pt x="0" y="2119"/>
                      <a:pt x="1069" y="2119"/>
                    </a:cubicBezTo>
                    <a:lnTo>
                      <a:pt x="1069" y="2509"/>
                    </a:lnTo>
                    <a:cubicBezTo>
                      <a:pt x="1069" y="2509"/>
                      <a:pt x="56" y="2973"/>
                      <a:pt x="381" y="3447"/>
                    </a:cubicBezTo>
                    <a:cubicBezTo>
                      <a:pt x="466" y="3573"/>
                      <a:pt x="624" y="3626"/>
                      <a:pt x="818" y="3626"/>
                    </a:cubicBezTo>
                    <a:cubicBezTo>
                      <a:pt x="1369" y="3626"/>
                      <a:pt x="2208" y="3200"/>
                      <a:pt x="2462" y="2815"/>
                    </a:cubicBezTo>
                    <a:lnTo>
                      <a:pt x="2063" y="2695"/>
                    </a:lnTo>
                    <a:lnTo>
                      <a:pt x="2193" y="1496"/>
                    </a:lnTo>
                    <a:cubicBezTo>
                      <a:pt x="2193" y="1496"/>
                      <a:pt x="2205" y="1498"/>
                      <a:pt x="2226" y="1498"/>
                    </a:cubicBezTo>
                    <a:cubicBezTo>
                      <a:pt x="2287" y="1498"/>
                      <a:pt x="2423" y="1482"/>
                      <a:pt x="2527" y="1357"/>
                    </a:cubicBezTo>
                    <a:cubicBezTo>
                      <a:pt x="2671" y="1184"/>
                      <a:pt x="2514" y="972"/>
                      <a:pt x="2332" y="972"/>
                    </a:cubicBezTo>
                    <a:cubicBezTo>
                      <a:pt x="2279" y="972"/>
                      <a:pt x="2225" y="990"/>
                      <a:pt x="2174" y="1032"/>
                    </a:cubicBezTo>
                    <a:cubicBezTo>
                      <a:pt x="2174" y="1032"/>
                      <a:pt x="2165" y="1041"/>
                      <a:pt x="2165" y="1041"/>
                    </a:cubicBezTo>
                    <a:cubicBezTo>
                      <a:pt x="2165" y="1041"/>
                      <a:pt x="2072" y="967"/>
                      <a:pt x="2091" y="679"/>
                    </a:cubicBezTo>
                    <a:cubicBezTo>
                      <a:pt x="2091" y="679"/>
                      <a:pt x="1682" y="576"/>
                      <a:pt x="1543" y="0"/>
                    </a:cubicBezTo>
                    <a:close/>
                  </a:path>
                </a:pathLst>
              </a:custGeom>
              <a:solidFill>
                <a:srgbClr val="F0A3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0"/>
              <p:cNvSpPr/>
              <p:nvPr/>
            </p:nvSpPr>
            <p:spPr>
              <a:xfrm>
                <a:off x="8905326" y="1936969"/>
                <a:ext cx="609694" cy="745387"/>
              </a:xfrm>
              <a:custGeom>
                <a:rect b="b" l="l" r="r" t="t"/>
                <a:pathLst>
                  <a:path extrusionOk="0" h="5306" w="434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3866" y="864"/>
                      <a:pt x="3057" y="1589"/>
                      <a:pt x="2082" y="2007"/>
                    </a:cubicBezTo>
                    <a:cubicBezTo>
                      <a:pt x="2193" y="2750"/>
                      <a:pt x="2017" y="3540"/>
                      <a:pt x="1515" y="4172"/>
                    </a:cubicBezTo>
                    <a:cubicBezTo>
                      <a:pt x="1032" y="4785"/>
                      <a:pt x="419" y="5129"/>
                      <a:pt x="1" y="5305"/>
                    </a:cubicBezTo>
                    <a:cubicBezTo>
                      <a:pt x="2807" y="4478"/>
                      <a:pt x="2435" y="2146"/>
                      <a:pt x="2435" y="2146"/>
                    </a:cubicBezTo>
                    <a:cubicBezTo>
                      <a:pt x="3782" y="1682"/>
                      <a:pt x="4330" y="56"/>
                      <a:pt x="4340" y="0"/>
                    </a:cubicBez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0"/>
              <p:cNvSpPr/>
              <p:nvPr/>
            </p:nvSpPr>
            <p:spPr>
              <a:xfrm>
                <a:off x="8811343" y="1431796"/>
                <a:ext cx="62796" cy="54928"/>
              </a:xfrm>
              <a:custGeom>
                <a:rect b="b" l="l" r="r" t="t"/>
                <a:pathLst>
                  <a:path extrusionOk="0" h="391" w="447">
                    <a:moveTo>
                      <a:pt x="1" y="1"/>
                    </a:moveTo>
                    <a:lnTo>
                      <a:pt x="1" y="391"/>
                    </a:lnTo>
                    <a:lnTo>
                      <a:pt x="224" y="391"/>
                    </a:lnTo>
                    <a:lnTo>
                      <a:pt x="224" y="159"/>
                    </a:lnTo>
                    <a:lnTo>
                      <a:pt x="447" y="1"/>
                    </a:lnTo>
                    <a:close/>
                  </a:path>
                </a:pathLst>
              </a:custGeom>
              <a:solidFill>
                <a:srgbClr val="000000">
                  <a:alpha val="128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0" name="Google Shape;840;p40"/>
            <p:cNvSpPr/>
            <p:nvPr/>
          </p:nvSpPr>
          <p:spPr>
            <a:xfrm>
              <a:off x="4797463" y="3483956"/>
              <a:ext cx="570499" cy="477351"/>
            </a:xfrm>
            <a:custGeom>
              <a:rect b="b" l="l" r="r" t="t"/>
              <a:pathLst>
                <a:path extrusionOk="0" h="3398" w="4061">
                  <a:moveTo>
                    <a:pt x="1828" y="0"/>
                  </a:moveTo>
                  <a:cubicBezTo>
                    <a:pt x="1623" y="0"/>
                    <a:pt x="1417" y="126"/>
                    <a:pt x="1301" y="304"/>
                  </a:cubicBezTo>
                  <a:cubicBezTo>
                    <a:pt x="1171" y="509"/>
                    <a:pt x="1152" y="778"/>
                    <a:pt x="1199" y="1029"/>
                  </a:cubicBezTo>
                  <a:cubicBezTo>
                    <a:pt x="1245" y="1270"/>
                    <a:pt x="1412" y="1475"/>
                    <a:pt x="1524" y="1707"/>
                  </a:cubicBezTo>
                  <a:cubicBezTo>
                    <a:pt x="1375" y="1419"/>
                    <a:pt x="1180" y="1103"/>
                    <a:pt x="864" y="1020"/>
                  </a:cubicBezTo>
                  <a:cubicBezTo>
                    <a:pt x="825" y="1010"/>
                    <a:pt x="785" y="1006"/>
                    <a:pt x="745" y="1006"/>
                  </a:cubicBezTo>
                  <a:cubicBezTo>
                    <a:pt x="500" y="1006"/>
                    <a:pt x="250" y="1168"/>
                    <a:pt x="130" y="1391"/>
                  </a:cubicBezTo>
                  <a:cubicBezTo>
                    <a:pt x="0" y="1651"/>
                    <a:pt x="19" y="1967"/>
                    <a:pt x="130" y="2237"/>
                  </a:cubicBezTo>
                  <a:cubicBezTo>
                    <a:pt x="251" y="2506"/>
                    <a:pt x="455" y="2729"/>
                    <a:pt x="688" y="2915"/>
                  </a:cubicBezTo>
                  <a:cubicBezTo>
                    <a:pt x="1097" y="3246"/>
                    <a:pt x="1631" y="3398"/>
                    <a:pt x="2169" y="3398"/>
                  </a:cubicBezTo>
                  <a:cubicBezTo>
                    <a:pt x="2461" y="3398"/>
                    <a:pt x="2754" y="3353"/>
                    <a:pt x="3029" y="3268"/>
                  </a:cubicBezTo>
                  <a:cubicBezTo>
                    <a:pt x="3289" y="3184"/>
                    <a:pt x="3549" y="3064"/>
                    <a:pt x="3744" y="2868"/>
                  </a:cubicBezTo>
                  <a:cubicBezTo>
                    <a:pt x="3940" y="2664"/>
                    <a:pt x="4060" y="2395"/>
                    <a:pt x="4032" y="2116"/>
                  </a:cubicBezTo>
                  <a:cubicBezTo>
                    <a:pt x="4005" y="1846"/>
                    <a:pt x="3791" y="1586"/>
                    <a:pt x="3521" y="1540"/>
                  </a:cubicBezTo>
                  <a:cubicBezTo>
                    <a:pt x="3479" y="1533"/>
                    <a:pt x="3437" y="1530"/>
                    <a:pt x="3397" y="1530"/>
                  </a:cubicBezTo>
                  <a:cubicBezTo>
                    <a:pt x="3269" y="1530"/>
                    <a:pt x="3155" y="1564"/>
                    <a:pt x="3085" y="1642"/>
                  </a:cubicBezTo>
                  <a:cubicBezTo>
                    <a:pt x="3103" y="1428"/>
                    <a:pt x="2992" y="1205"/>
                    <a:pt x="2797" y="1131"/>
                  </a:cubicBezTo>
                  <a:cubicBezTo>
                    <a:pt x="2730" y="1102"/>
                    <a:pt x="2665" y="1089"/>
                    <a:pt x="2602" y="1089"/>
                  </a:cubicBezTo>
                  <a:cubicBezTo>
                    <a:pt x="2465" y="1089"/>
                    <a:pt x="2344" y="1155"/>
                    <a:pt x="2267" y="1270"/>
                  </a:cubicBezTo>
                  <a:cubicBezTo>
                    <a:pt x="2342" y="1066"/>
                    <a:pt x="2397" y="862"/>
                    <a:pt x="2388" y="648"/>
                  </a:cubicBezTo>
                  <a:cubicBezTo>
                    <a:pt x="2369" y="379"/>
                    <a:pt x="2211" y="91"/>
                    <a:pt x="1951" y="16"/>
                  </a:cubicBezTo>
                  <a:cubicBezTo>
                    <a:pt x="1911" y="5"/>
                    <a:pt x="1869" y="0"/>
                    <a:pt x="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4308023" y="4582524"/>
              <a:ext cx="672209" cy="514297"/>
            </a:xfrm>
            <a:custGeom>
              <a:rect b="b" l="l" r="r" t="t"/>
              <a:pathLst>
                <a:path extrusionOk="0" h="3661" w="4785">
                  <a:moveTo>
                    <a:pt x="2643" y="0"/>
                  </a:moveTo>
                  <a:cubicBezTo>
                    <a:pt x="2638" y="0"/>
                    <a:pt x="2634" y="0"/>
                    <a:pt x="2629" y="0"/>
                  </a:cubicBezTo>
                  <a:cubicBezTo>
                    <a:pt x="2314" y="0"/>
                    <a:pt x="2091" y="288"/>
                    <a:pt x="1970" y="576"/>
                  </a:cubicBezTo>
                  <a:cubicBezTo>
                    <a:pt x="1840" y="855"/>
                    <a:pt x="1775" y="1134"/>
                    <a:pt x="1747" y="1450"/>
                  </a:cubicBezTo>
                  <a:cubicBezTo>
                    <a:pt x="1682" y="1292"/>
                    <a:pt x="1617" y="1125"/>
                    <a:pt x="1515" y="995"/>
                  </a:cubicBezTo>
                  <a:cubicBezTo>
                    <a:pt x="1412" y="855"/>
                    <a:pt x="1264" y="744"/>
                    <a:pt x="1087" y="725"/>
                  </a:cubicBezTo>
                  <a:cubicBezTo>
                    <a:pt x="1067" y="723"/>
                    <a:pt x="1046" y="721"/>
                    <a:pt x="1026" y="721"/>
                  </a:cubicBezTo>
                  <a:cubicBezTo>
                    <a:pt x="753" y="721"/>
                    <a:pt x="510" y="947"/>
                    <a:pt x="362" y="1190"/>
                  </a:cubicBezTo>
                  <a:cubicBezTo>
                    <a:pt x="93" y="1645"/>
                    <a:pt x="0" y="2202"/>
                    <a:pt x="121" y="2723"/>
                  </a:cubicBezTo>
                  <a:cubicBezTo>
                    <a:pt x="195" y="3048"/>
                    <a:pt x="140" y="3336"/>
                    <a:pt x="149" y="3661"/>
                  </a:cubicBezTo>
                  <a:lnTo>
                    <a:pt x="3977" y="3661"/>
                  </a:lnTo>
                  <a:cubicBezTo>
                    <a:pt x="4125" y="3587"/>
                    <a:pt x="4265" y="3503"/>
                    <a:pt x="4385" y="3392"/>
                  </a:cubicBezTo>
                  <a:cubicBezTo>
                    <a:pt x="4571" y="3234"/>
                    <a:pt x="4720" y="3011"/>
                    <a:pt x="4748" y="2769"/>
                  </a:cubicBezTo>
                  <a:cubicBezTo>
                    <a:pt x="4785" y="2528"/>
                    <a:pt x="4692" y="2267"/>
                    <a:pt x="4488" y="2119"/>
                  </a:cubicBezTo>
                  <a:cubicBezTo>
                    <a:pt x="4385" y="2043"/>
                    <a:pt x="4227" y="1998"/>
                    <a:pt x="4077" y="1998"/>
                  </a:cubicBezTo>
                  <a:cubicBezTo>
                    <a:pt x="4023" y="1998"/>
                    <a:pt x="3970" y="2004"/>
                    <a:pt x="3921" y="2017"/>
                  </a:cubicBezTo>
                  <a:cubicBezTo>
                    <a:pt x="4023" y="1924"/>
                    <a:pt x="4088" y="1775"/>
                    <a:pt x="4079" y="1636"/>
                  </a:cubicBezTo>
                  <a:cubicBezTo>
                    <a:pt x="4070" y="1422"/>
                    <a:pt x="3893" y="1227"/>
                    <a:pt x="3679" y="1199"/>
                  </a:cubicBezTo>
                  <a:cubicBezTo>
                    <a:pt x="3652" y="1195"/>
                    <a:pt x="3626" y="1193"/>
                    <a:pt x="3599" y="1193"/>
                  </a:cubicBezTo>
                  <a:cubicBezTo>
                    <a:pt x="3368" y="1193"/>
                    <a:pt x="3153" y="1333"/>
                    <a:pt x="3020" y="1524"/>
                  </a:cubicBezTo>
                  <a:cubicBezTo>
                    <a:pt x="3140" y="1236"/>
                    <a:pt x="3252" y="929"/>
                    <a:pt x="3224" y="614"/>
                  </a:cubicBezTo>
                  <a:cubicBezTo>
                    <a:pt x="3187" y="311"/>
                    <a:pt x="2943" y="0"/>
                    <a:pt x="2643" y="0"/>
                  </a:cubicBez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40"/>
          <p:cNvSpPr/>
          <p:nvPr/>
        </p:nvSpPr>
        <p:spPr>
          <a:xfrm>
            <a:off x="38625" y="-75"/>
            <a:ext cx="6084000" cy="5143648"/>
          </a:xfrm>
          <a:custGeom>
            <a:rect b="b" l="l" r="r" t="t"/>
            <a:pathLst>
              <a:path extrusionOk="0" h="162273" w="195313">
                <a:moveTo>
                  <a:pt x="0" y="0"/>
                </a:moveTo>
                <a:lnTo>
                  <a:pt x="0" y="162273"/>
                </a:lnTo>
                <a:lnTo>
                  <a:pt x="150306" y="162273"/>
                </a:lnTo>
                <a:cubicBezTo>
                  <a:pt x="142859" y="155379"/>
                  <a:pt x="137656" y="145623"/>
                  <a:pt x="138078" y="135444"/>
                </a:cubicBezTo>
                <a:cubicBezTo>
                  <a:pt x="138534" y="124745"/>
                  <a:pt x="146306" y="114209"/>
                  <a:pt x="156907" y="112550"/>
                </a:cubicBezTo>
                <a:cubicBezTo>
                  <a:pt x="162078" y="111737"/>
                  <a:pt x="168192" y="112745"/>
                  <a:pt x="171866" y="109006"/>
                </a:cubicBezTo>
                <a:cubicBezTo>
                  <a:pt x="177330" y="103510"/>
                  <a:pt x="172126" y="93949"/>
                  <a:pt x="174370" y="86535"/>
                </a:cubicBezTo>
                <a:cubicBezTo>
                  <a:pt x="176874" y="78307"/>
                  <a:pt x="187573" y="75315"/>
                  <a:pt x="191573" y="67673"/>
                </a:cubicBezTo>
                <a:cubicBezTo>
                  <a:pt x="195313" y="60584"/>
                  <a:pt x="191931" y="51511"/>
                  <a:pt x="186240" y="45853"/>
                </a:cubicBezTo>
                <a:cubicBezTo>
                  <a:pt x="180516" y="40194"/>
                  <a:pt x="172939" y="36975"/>
                  <a:pt x="166013" y="32942"/>
                </a:cubicBezTo>
                <a:cubicBezTo>
                  <a:pt x="159054" y="28942"/>
                  <a:pt x="152224" y="23479"/>
                  <a:pt x="149981" y="15772"/>
                </a:cubicBezTo>
                <a:cubicBezTo>
                  <a:pt x="148420" y="10504"/>
                  <a:pt x="149363" y="4943"/>
                  <a:pt x="1518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0"/>
          <p:cNvSpPr txBox="1"/>
          <p:nvPr>
            <p:ph type="title"/>
          </p:nvPr>
        </p:nvSpPr>
        <p:spPr>
          <a:xfrm>
            <a:off x="122225" y="551525"/>
            <a:ext cx="5217000" cy="1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PRONTI A PARTIRE ?</a:t>
            </a:r>
            <a:endParaRPr sz="3700"/>
          </a:p>
        </p:txBody>
      </p:sp>
      <p:sp>
        <p:nvSpPr>
          <p:cNvPr id="844" name="Google Shape;844;p40"/>
          <p:cNvSpPr txBox="1"/>
          <p:nvPr>
            <p:ph idx="3" type="subTitle"/>
          </p:nvPr>
        </p:nvSpPr>
        <p:spPr>
          <a:xfrm>
            <a:off x="222475" y="1454725"/>
            <a:ext cx="3271800" cy="10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Ciro Angarella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Camilla Cacace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Giovanni De Gaetano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Asia Maria Sparaco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me Travel Tour by Slidesgo">
  <a:themeElements>
    <a:clrScheme name="Simple Light">
      <a:dk1>
        <a:srgbClr val="3C2B35"/>
      </a:dk1>
      <a:lt1>
        <a:srgbClr val="F6EFDC"/>
      </a:lt1>
      <a:dk2>
        <a:srgbClr val="ADDBD0"/>
      </a:dk2>
      <a:lt2>
        <a:srgbClr val="FCB82F"/>
      </a:lt2>
      <a:accent1>
        <a:srgbClr val="827E2D"/>
      </a:accent1>
      <a:accent2>
        <a:srgbClr val="C95A3E"/>
      </a:accent2>
      <a:accent3>
        <a:srgbClr val="338093"/>
      </a:accent3>
      <a:accent4>
        <a:srgbClr val="5D5D5D"/>
      </a:accent4>
      <a:accent5>
        <a:srgbClr val="4D2218"/>
      </a:accent5>
      <a:accent6>
        <a:srgbClr val="FFFFFF"/>
      </a:accent6>
      <a:hlink>
        <a:srgbClr val="5D5D5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