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cb2e1b09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cb2e1b09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cb2e1b09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cb2e1b09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hyperlink" Target="http://drive.google.com/file/d/1hwujgNpBVoJI4bW1WCpCFM9mZuUy55zu/view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hyperlink" Target="https://www.freepik.com/free-photo/clear-air-fly-fantastic-travel_104851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78475"/>
            <a:ext cx="85206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400">
                <a:solidFill>
                  <a:srgbClr val="FF9900"/>
                </a:solidFill>
              </a:rPr>
              <a:t>TRIPPER</a:t>
            </a:r>
            <a:endParaRPr b="1" sz="5400">
              <a:solidFill>
                <a:srgbClr val="FF99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22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9900"/>
                </a:solidFill>
              </a:rPr>
              <a:t>ESEMPIO D’USO</a:t>
            </a:r>
            <a:endParaRPr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13825" y="97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>
                <a:solidFill>
                  <a:srgbClr val="FF9900"/>
                </a:solidFill>
              </a:rPr>
              <a:t>gli utenti di tripper hanno una sezione per creare gli itinerari scegliendo la città da visitare e i giorni di viaggi  e, per gli utenti registrati, una dove visualizzare gli </a:t>
            </a:r>
            <a:r>
              <a:rPr b="1" lang="it">
                <a:solidFill>
                  <a:srgbClr val="FF9900"/>
                </a:solidFill>
              </a:rPr>
              <a:t>itinerari</a:t>
            </a:r>
            <a:r>
              <a:rPr b="1" lang="it">
                <a:solidFill>
                  <a:srgbClr val="FF9900"/>
                </a:solidFill>
              </a:rPr>
              <a:t> salvati</a:t>
            </a:r>
            <a:endParaRPr b="1">
              <a:solidFill>
                <a:srgbClr val="FF9900"/>
              </a:solidFill>
            </a:endParaRPr>
          </a:p>
        </p:txBody>
      </p:sp>
      <p:pic>
        <p:nvPicPr>
          <p:cNvPr id="61" name="Google Shape;61;p14" title="WhatsApp Video 2024-01-07 at 01.07.31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7525" y="1211750"/>
            <a:ext cx="4711650" cy="35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9900"/>
                </a:solidFill>
              </a:rPr>
              <a:t>attribution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4"/>
                </a:solidFill>
              </a:rPr>
              <a:t>tripper è un progetto universitario sviluppato da: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4"/>
                </a:solidFill>
              </a:rPr>
              <a:t>angarella ciro 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4"/>
                </a:solidFill>
              </a:rPr>
              <a:t>camilla cacace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4"/>
                </a:solidFill>
              </a:rPr>
              <a:t>giovanni de gaetano 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4"/>
                </a:solidFill>
              </a:rPr>
              <a:t>asia sparaco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/>
              <a:t>attribuzione sfondo : </a:t>
            </a:r>
            <a:r>
              <a:rPr b="1" lang="it" u="sng">
                <a:solidFill>
                  <a:schemeClr val="hlink"/>
                </a:solidFill>
                <a:hlinkClick r:id="rId4"/>
              </a:rPr>
              <a:t>https://www.freepik.com/free-photo/clear-air-fly-fantastic-travel_1048510.html</a:t>
            </a:r>
            <a:r>
              <a:rPr b="1" lang="it"/>
              <a:t> Image by jannoon028 on Freepik</a:t>
            </a:r>
            <a:endParaRPr b="1"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9234375" y="700300"/>
            <a:ext cx="380700" cy="1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9386775" y="852700"/>
            <a:ext cx="380700" cy="1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