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8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02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2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50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07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1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8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6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1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1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1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iangular abstract background">
            <a:extLst>
              <a:ext uri="{FF2B5EF4-FFF2-40B4-BE49-F238E27FC236}">
                <a16:creationId xmlns:a16="http://schemas.microsoft.com/office/drawing/2014/main" id="{35541746-528B-78A6-57DC-16D262C82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93" r="-2" b="-2"/>
          <a:stretch/>
        </p:blipFill>
        <p:spPr>
          <a:xfrm>
            <a:off x="21" y="44379"/>
            <a:ext cx="12191979" cy="6858001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88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411" y="4017672"/>
            <a:ext cx="2850515" cy="20129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1778961" y="2630632"/>
            <a:ext cx="133350" cy="40195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ángulo 7"/>
          <p:cNvSpPr/>
          <p:nvPr/>
        </p:nvSpPr>
        <p:spPr>
          <a:xfrm rot="16200000">
            <a:off x="9702511" y="4580659"/>
            <a:ext cx="133350" cy="40195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11655136" y="3762917"/>
            <a:ext cx="123825" cy="2676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 rot="16200000">
            <a:off x="10316873" y="5123583"/>
            <a:ext cx="123825" cy="26765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11582111" y="5024147"/>
            <a:ext cx="127000" cy="1371600"/>
          </a:xfrm>
          <a:prstGeom prst="rect">
            <a:avLst/>
          </a:prstGeom>
          <a:solidFill>
            <a:srgbClr val="EA2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ángulo 12"/>
          <p:cNvSpPr/>
          <p:nvPr/>
        </p:nvSpPr>
        <p:spPr>
          <a:xfrm rot="16200000">
            <a:off x="10843923" y="5668801"/>
            <a:ext cx="127000" cy="1371600"/>
          </a:xfrm>
          <a:prstGeom prst="rect">
            <a:avLst/>
          </a:prstGeom>
          <a:solidFill>
            <a:srgbClr val="EA2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Imagen 13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790" l="2532" r="983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44" y="2030117"/>
            <a:ext cx="2990648" cy="161824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31716" y="185920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b="1" dirty="0"/>
              <a:t>TEMA: PROYECTO PROCESO DE MATRICULA ELP</a:t>
            </a:r>
          </a:p>
          <a:p>
            <a:r>
              <a:rPr lang="es-PE" b="1" dirty="0"/>
              <a:t>Curso: PROGRAMACION DE APLICACIONES WEB</a:t>
            </a:r>
          </a:p>
          <a:p>
            <a:r>
              <a:rPr lang="es-PE" b="1" dirty="0"/>
              <a:t>DOCENTE: </a:t>
            </a:r>
            <a:r>
              <a:rPr lang="es-PE" b="1" dirty="0" smtClean="0"/>
              <a:t>YONNY HUARANCCA ÑAUPARI</a:t>
            </a:r>
          </a:p>
          <a:p>
            <a:endParaRPr lang="es-PE" b="1" dirty="0"/>
          </a:p>
          <a:p>
            <a:r>
              <a:rPr lang="es-PE" b="1" dirty="0" smtClean="0"/>
              <a:t> </a:t>
            </a:r>
            <a:r>
              <a:rPr lang="es-PE" b="1" dirty="0"/>
              <a:t>Integrantes: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b="1" dirty="0"/>
              <a:t>GIOVANNI GERSON ENCISO PALOMINO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PE" b="1" dirty="0"/>
              <a:t>JUAN DE DIOS ATOCCSA HUAYHUA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JEEFRY DE LA CRUZ PILLACA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JOEL JHONATHAN RODRÍGUEZ ELLISCA</a:t>
            </a:r>
            <a:endParaRPr lang="en-US" b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6"/>
          <a:srcRect t="24477" b="24344"/>
          <a:stretch/>
        </p:blipFill>
        <p:spPr>
          <a:xfrm>
            <a:off x="0" y="0"/>
            <a:ext cx="3006437" cy="15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7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52371" y="914400"/>
            <a:ext cx="4338729" cy="5029200"/>
          </a:xfrm>
        </p:spPr>
        <p:txBody>
          <a:bodyPr>
            <a:normAutofit/>
          </a:bodyPr>
          <a:lstStyle/>
          <a:p>
            <a:pPr algn="ctr"/>
            <a:r>
              <a:rPr lang="es-MX" b="1" dirty="0"/>
              <a:t>Proceso de Matricula de la ELP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16939" y="1025236"/>
            <a:ext cx="5181600" cy="5029200"/>
          </a:xfrm>
        </p:spPr>
        <p:txBody>
          <a:bodyPr>
            <a:normAutofit fontScale="92500"/>
          </a:bodyPr>
          <a:lstStyle/>
          <a:p>
            <a:pPr lvl="0">
              <a:lnSpc>
                <a:spcPct val="110000"/>
              </a:lnSpc>
            </a:pPr>
            <a:r>
              <a:rPr lang="es-MX" sz="1600" b="1" dirty="0"/>
              <a:t>El proceso de matrícula de la ELP una tarea crucial que requiere una planificación y organización adecuadas para garantizar la eficiencia y efectividad del mismo. La matrícula es el primer paso para que los estudiantes puedan acceder a los recursos y oportunidades educativas que ofrece la institución, y es fundamental que este proceso se realice de manera ágil y precisa para evitar problemas en el futuro.</a:t>
            </a:r>
          </a:p>
          <a:p>
            <a:pPr lvl="0">
              <a:lnSpc>
                <a:spcPct val="110000"/>
              </a:lnSpc>
            </a:pPr>
            <a:r>
              <a:rPr lang="es-MX" sz="1600" b="1" dirty="0"/>
              <a:t>El sistema de proceso de matrícula es una herramienta fundamental para la Escuela Superior La Pontificia  que desea garantizar la eficiencia y eficacia en el proceso de matrícula de los estudiantes. Un sistema automatizado de matrícula no solo facilita el proceso para los estudiantes, sino que también ayuda a la institución a gestionar la información y los recursos de manera más eficiente.</a:t>
            </a:r>
          </a:p>
        </p:txBody>
      </p:sp>
    </p:spTree>
    <p:extLst>
      <p:ext uri="{BB962C8B-B14F-4D97-AF65-F5344CB8AC3E}">
        <p14:creationId xmlns:p14="http://schemas.microsoft.com/office/powerpoint/2010/main" val="244927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/>
              <a:t>INTEGRANTES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- GIOVANNI GERSON ENCISO PALOMINO</a:t>
            </a:r>
          </a:p>
          <a:p>
            <a:r>
              <a:rPr lang="es-ES" b="1" dirty="0" smtClean="0"/>
              <a:t>- JUAN DE DIOS ATOCCSA HUAYHUA</a:t>
            </a:r>
          </a:p>
          <a:p>
            <a:r>
              <a:rPr lang="es-ES" b="1" dirty="0" smtClean="0"/>
              <a:t>- JEEFRY DE LA CRUZ PILLACA</a:t>
            </a:r>
          </a:p>
          <a:p>
            <a:r>
              <a:rPr lang="es-ES" b="1" dirty="0" smtClean="0"/>
              <a:t>- JOEL JHONATHAN RODRÍGUEZ ELLISCA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775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LINK DEL REPOSITORIO DEL PROYECTO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https://github.com/GiovanniEP/ProyectoMatriculaELP.git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69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210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Presentación de PowerPoint</vt:lpstr>
      <vt:lpstr>Proceso de Matricula de la ELP</vt:lpstr>
      <vt:lpstr>INTEGRANTES</vt:lpstr>
      <vt:lpstr>LINK DEL REPOSITORIO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Giovanni Gerson Enciso Palomino</dc:creator>
  <cp:lastModifiedBy>Giovanni Gerson ENCISO PALOMINO</cp:lastModifiedBy>
  <cp:revision>4</cp:revision>
  <dcterms:created xsi:type="dcterms:W3CDTF">2023-04-28T17:34:11Z</dcterms:created>
  <dcterms:modified xsi:type="dcterms:W3CDTF">2023-04-29T03:55:46Z</dcterms:modified>
</cp:coreProperties>
</file>