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ADC9-5443-DB0A-8F11-571D3512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310A4-2563-463C-0292-985B86E06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75C6-9372-7958-1423-97C968B1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FD28-DA50-5D16-DB56-DF4905B5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75B0-DE23-94CC-95FA-D3D31E3E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7126-B72F-F4B8-DB53-2F9DCEC7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4FFF5-0647-5931-E940-39B91A7BB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4F240-9AD7-ECF3-3A31-F1437F73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ACA1-177C-B43E-87EC-25A967CF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5042-F490-5D66-EDFB-0205FFE5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4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69BCA-7100-16DC-56FA-7F323887B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71CDB-65D7-A0C2-10BD-0308969C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D90C-53F2-C065-0B7C-19FAB33E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C79B-5BF8-2E7B-4507-A41FC853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0752-524B-D46E-9CF1-145542B1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0A50-2A7A-BF13-C5FE-1455C010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AD1C-5CA4-EB29-E3B8-4F6A5592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7653-5DEC-E62F-91A7-4B7D65B7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58F2-A727-9068-6A3A-25C66527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B2BB-6B03-7FD6-AE9B-DB2695DA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E138-471D-AFDF-BA47-49C97C45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50C6-1AE3-0DEE-BB51-AF68D7A1F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68A6-9172-8171-E94B-78ABDB28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5AB1-F1C5-F0F2-866C-5BBF51E5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2BEA-2A41-D763-A64B-C6BBADD9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E1D2-8126-B32A-CCEA-C462387C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F7A9-8C84-FD5C-E2AF-3E16649DE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C830-5625-AD67-95BF-575E771D3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75426-DBB2-C358-064D-4065813B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CCB1-3491-47B3-A16C-7E649F14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C90F-33F6-8EC3-A60D-8851C1CD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4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4018-E208-6782-538A-14CE1D49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7276B-D46A-51A4-3D25-C0AF164DC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9EB26-21AE-1254-A07D-CC8A953D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09DE7-0887-5CBC-BD21-815EAD28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B4882-F4E9-39D5-E67D-675F33589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B01E9-8FF9-9035-504E-41B26B9C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B5A68-3EB2-9CC2-D9FB-63BC20F8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9B1CE-CA9C-59FB-4EB3-92B05578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005A-4AF1-F39A-4397-307FD3C0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43A99-AE67-8152-ED67-EC34B764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F0350-F3B3-EED4-7EB4-F53CE393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596E0-F9BD-FC9B-0032-96F15195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1A8D3-CA17-4D34-97FA-DA7378D4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42190-82A1-13E5-16D9-CF7682F5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FC578-6DDA-0880-8CF9-B20ACDDF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2C05-09F7-6DE9-048E-0DB2391D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7829-C219-6C68-EBCB-69C53DBE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5E3D4-B816-E548-3100-82AA0ABA7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5A21-1C5E-B91D-747A-E9655235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18BC-DB3E-8B9C-CFB1-F7494837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99E05-7FDC-031F-9927-FEB77D67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CB17-58A4-18D3-422A-55EFF2DE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E9866-815F-D9A5-8E11-7A87DD801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EB008-7B06-4744-5E68-1FCAD3366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D71C2-7DC8-37CC-F802-EF2F2AA2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F725A-63A4-5277-E2A8-C9952CA5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21692-8D12-AC27-20A4-7679C628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DBADE-FF1A-0FD6-2E77-0D1B3754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D568-2299-8EFF-6341-E0FA2035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0E090-2C5B-8273-238C-68A94DAD0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DE0A-0EDA-49FA-B0C7-DB1E5ED1203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20CD-C4F4-79AB-5110-B6DCDD225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C4DD-3F67-A55C-2CA7-3D6239674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BC05-D9B7-4E24-8260-AE6E523A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07CDD089-EB61-34CE-90B2-19E72A2C6216}"/>
              </a:ext>
            </a:extLst>
          </p:cNvPr>
          <p:cNvGrpSpPr/>
          <p:nvPr/>
        </p:nvGrpSpPr>
        <p:grpSpPr>
          <a:xfrm>
            <a:off x="369664" y="487629"/>
            <a:ext cx="11452672" cy="6126994"/>
            <a:chOff x="369664" y="487629"/>
            <a:chExt cx="11452672" cy="61269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883257-7B4F-3FAB-1DAD-DDD5344B2441}"/>
                </a:ext>
              </a:extLst>
            </p:cNvPr>
            <p:cNvGrpSpPr/>
            <p:nvPr/>
          </p:nvGrpSpPr>
          <p:grpSpPr>
            <a:xfrm>
              <a:off x="492514" y="487629"/>
              <a:ext cx="5603486" cy="1385587"/>
              <a:chOff x="118235" y="252708"/>
              <a:chExt cx="5603486" cy="1385587"/>
            </a:xfrm>
          </p:grpSpPr>
          <p:pic>
            <p:nvPicPr>
              <p:cNvPr id="1026" name="Picture 2" descr="Csv-datei - Kostenlose schnittstelle Icons">
                <a:extLst>
                  <a:ext uri="{FF2B5EF4-FFF2-40B4-BE49-F238E27FC236}">
                    <a16:creationId xmlns:a16="http://schemas.microsoft.com/office/drawing/2014/main" id="{B4110A54-FCE8-29A3-4BA3-AF51190569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102" y="626706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3B4C929D-A0FA-2693-4EC2-3ACBC242B3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0508" y="626706"/>
                <a:ext cx="657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FDB3C68-0582-4576-E1A5-E2519AFC455F}"/>
                  </a:ext>
                </a:extLst>
              </p:cNvPr>
              <p:cNvCxnSpPr>
                <a:stCxn id="1026" idx="3"/>
                <a:endCxn id="1028" idx="1"/>
              </p:cNvCxnSpPr>
              <p:nvPr/>
            </p:nvCxnSpPr>
            <p:spPr>
              <a:xfrm>
                <a:off x="1513102" y="986706"/>
                <a:ext cx="987406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2" descr="Csv-datei - Kostenlose schnittstelle Icons">
                <a:extLst>
                  <a:ext uri="{FF2B5EF4-FFF2-40B4-BE49-F238E27FC236}">
                    <a16:creationId xmlns:a16="http://schemas.microsoft.com/office/drawing/2014/main" id="{BC77068D-4AED-13C6-11FB-1A662923F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4914" y="626706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27EAC48-A45A-97B3-43CE-4E56916E6C6B}"/>
                  </a:ext>
                </a:extLst>
              </p:cNvPr>
              <p:cNvCxnSpPr>
                <a:stCxn id="1028" idx="3"/>
                <a:endCxn id="6" idx="1"/>
              </p:cNvCxnSpPr>
              <p:nvPr/>
            </p:nvCxnSpPr>
            <p:spPr>
              <a:xfrm>
                <a:off x="3157508" y="986706"/>
                <a:ext cx="987406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69392-1C69-1E54-BA01-784F771F683E}"/>
                  </a:ext>
                </a:extLst>
              </p:cNvPr>
              <p:cNvSpPr txBox="1"/>
              <p:nvPr/>
            </p:nvSpPr>
            <p:spPr>
              <a:xfrm>
                <a:off x="118235" y="1268963"/>
                <a:ext cx="2069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Ladesaeulenregister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967C3D-64FD-3127-ACE4-CF7CC7E3ADAD}"/>
                  </a:ext>
                </a:extLst>
              </p:cNvPr>
              <p:cNvSpPr txBox="1"/>
              <p:nvPr/>
            </p:nvSpPr>
            <p:spPr>
              <a:xfrm>
                <a:off x="3288106" y="1268963"/>
                <a:ext cx="2433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ChargingStationCleaned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D8D1B1-CB61-0C2F-7A04-2E6C8C40472B}"/>
                  </a:ext>
                </a:extLst>
              </p:cNvPr>
              <p:cNvSpPr txBox="1"/>
              <p:nvPr/>
            </p:nvSpPr>
            <p:spPr>
              <a:xfrm>
                <a:off x="1907858" y="252708"/>
                <a:ext cx="1842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Pre-Processing.py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C9D849-ECE8-7C6B-9FF7-717046C58985}"/>
                </a:ext>
              </a:extLst>
            </p:cNvPr>
            <p:cNvGrpSpPr/>
            <p:nvPr/>
          </p:nvGrpSpPr>
          <p:grpSpPr>
            <a:xfrm>
              <a:off x="369664" y="2181427"/>
              <a:ext cx="5588063" cy="2122303"/>
              <a:chOff x="177827" y="3068999"/>
              <a:chExt cx="5588063" cy="212230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D0D530F-A1FB-6400-FD46-F14BF1843F46}"/>
                  </a:ext>
                </a:extLst>
              </p:cNvPr>
              <p:cNvGrpSpPr/>
              <p:nvPr/>
            </p:nvGrpSpPr>
            <p:grpSpPr>
              <a:xfrm>
                <a:off x="177827" y="3429000"/>
                <a:ext cx="4208620" cy="1390252"/>
                <a:chOff x="-63706" y="248043"/>
                <a:chExt cx="4208620" cy="1390252"/>
              </a:xfrm>
            </p:grpSpPr>
            <p:pic>
              <p:nvPicPr>
                <p:cNvPr id="14" name="Picture 2" descr="Csv-datei - Kostenlose schnittstelle Icons">
                  <a:extLst>
                    <a:ext uri="{FF2B5EF4-FFF2-40B4-BE49-F238E27FC236}">
                      <a16:creationId xmlns:a16="http://schemas.microsoft.com/office/drawing/2014/main" id="{737B1151-E852-AC31-08DF-D94E48EC6B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3102" y="626706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4">
                  <a:extLst>
                    <a:ext uri="{FF2B5EF4-FFF2-40B4-BE49-F238E27FC236}">
                      <a16:creationId xmlns:a16="http://schemas.microsoft.com/office/drawing/2014/main" id="{E0183AD9-E483-CA7F-55C0-D61994EDA8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0508" y="626706"/>
                  <a:ext cx="657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C95FD8AA-5002-7950-FF18-27D6B446DB88}"/>
                    </a:ext>
                  </a:extLst>
                </p:cNvPr>
                <p:cNvCxnSpPr>
                  <a:stCxn id="14" idx="3"/>
                  <a:endCxn id="15" idx="1"/>
                </p:cNvCxnSpPr>
                <p:nvPr/>
              </p:nvCxnSpPr>
              <p:spPr>
                <a:xfrm>
                  <a:off x="1513102" y="986706"/>
                  <a:ext cx="987406" cy="0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025C443B-14BF-8F90-0042-07188031FD39}"/>
                    </a:ext>
                  </a:extLst>
                </p:cNvPr>
                <p:cNvCxnSpPr>
                  <a:stCxn id="15" idx="3"/>
                </p:cNvCxnSpPr>
                <p:nvPr/>
              </p:nvCxnSpPr>
              <p:spPr>
                <a:xfrm>
                  <a:off x="3157508" y="986706"/>
                  <a:ext cx="987406" cy="0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558CCE-D937-6E46-7EC0-EFE1A7D36ADF}"/>
                    </a:ext>
                  </a:extLst>
                </p:cNvPr>
                <p:cNvSpPr txBox="1"/>
                <p:nvPr/>
              </p:nvSpPr>
              <p:spPr>
                <a:xfrm>
                  <a:off x="-63706" y="1268963"/>
                  <a:ext cx="2433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ChargingStationCleaned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8C2D05-137A-3585-3BE1-C9067B17ED63}"/>
                    </a:ext>
                  </a:extLst>
                </p:cNvPr>
                <p:cNvSpPr txBox="1"/>
                <p:nvPr/>
              </p:nvSpPr>
              <p:spPr>
                <a:xfrm>
                  <a:off x="2115189" y="248043"/>
                  <a:ext cx="1427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prediction.py</a:t>
                  </a:r>
                </a:p>
              </p:txBody>
            </p:sp>
          </p:grpSp>
          <p:pic>
            <p:nvPicPr>
              <p:cNvPr id="1030" name="Picture 6" descr="Free File SVG, PNG Icon, Symbol. Download Image.">
                <a:extLst>
                  <a:ext uri="{FF2B5EF4-FFF2-40B4-BE49-F238E27FC236}">
                    <a16:creationId xmlns:a16="http://schemas.microsoft.com/office/drawing/2014/main" id="{AF3055AA-0AEE-DE67-2864-63F041580B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3057" y="3068999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CB667150-7534-45CF-7EC0-319F85730305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 flipV="1">
                <a:off x="3399041" y="3429000"/>
                <a:ext cx="977016" cy="738663"/>
              </a:xfrm>
              <a:prstGeom prst="bentConnector3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73C1435-2564-2E8B-C542-07ED79756BEA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3399041" y="4167663"/>
                <a:ext cx="987406" cy="651589"/>
              </a:xfrm>
              <a:prstGeom prst="bentConnector3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Picture 6" descr="Free File SVG, PNG Icon, Symbol. Download Image.">
                <a:extLst>
                  <a:ext uri="{FF2B5EF4-FFF2-40B4-BE49-F238E27FC236}">
                    <a16:creationId xmlns:a16="http://schemas.microsoft.com/office/drawing/2014/main" id="{4CD01FEE-8586-CDF4-D48F-D97113EE77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3057" y="4471302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369ECB-7EF1-1C2C-7793-618CA4A0AA02}"/>
                  </a:ext>
                </a:extLst>
              </p:cNvPr>
              <p:cNvSpPr txBox="1"/>
              <p:nvPr/>
            </p:nvSpPr>
            <p:spPr>
              <a:xfrm>
                <a:off x="4904757" y="3244334"/>
                <a:ext cx="86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2009.rf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8F0C9B-46B0-F49F-8A68-3757002820CB}"/>
                  </a:ext>
                </a:extLst>
              </p:cNvPr>
              <p:cNvSpPr txBox="1"/>
              <p:nvPr/>
            </p:nvSpPr>
            <p:spPr>
              <a:xfrm>
                <a:off x="4904756" y="4646636"/>
                <a:ext cx="86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2022.rf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A73EF-4A64-D345-441B-D4A7C0BB5F46}"/>
                  </a:ext>
                </a:extLst>
              </p:cNvPr>
              <p:cNvSpPr txBox="1"/>
              <p:nvPr/>
            </p:nvSpPr>
            <p:spPr>
              <a:xfrm>
                <a:off x="4480550" y="398299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58F3F5A6-187E-46E0-089D-982AC2497E10}"/>
                </a:ext>
              </a:extLst>
            </p:cNvPr>
            <p:cNvGrpSpPr/>
            <p:nvPr/>
          </p:nvGrpSpPr>
          <p:grpSpPr>
            <a:xfrm flipH="1">
              <a:off x="7363003" y="1221626"/>
              <a:ext cx="997796" cy="4547012"/>
              <a:chOff x="7999245" y="2582637"/>
              <a:chExt cx="997796" cy="1317905"/>
            </a:xfrm>
          </p:grpSpPr>
          <p:cxnSp>
            <p:nvCxnSpPr>
              <p:cNvPr id="1024" name="Straight Arrow Connector 1023">
                <a:extLst>
                  <a:ext uri="{FF2B5EF4-FFF2-40B4-BE49-F238E27FC236}">
                    <a16:creationId xmlns:a16="http://schemas.microsoft.com/office/drawing/2014/main" id="{C67E0637-F769-59C3-74A4-57073DDE2583}"/>
                  </a:ext>
                </a:extLst>
              </p:cNvPr>
              <p:cNvCxnSpPr/>
              <p:nvPr/>
            </p:nvCxnSpPr>
            <p:spPr>
              <a:xfrm>
                <a:off x="7999245" y="3248953"/>
                <a:ext cx="987406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Connector: Elbow 1024">
                <a:extLst>
                  <a:ext uri="{FF2B5EF4-FFF2-40B4-BE49-F238E27FC236}">
                    <a16:creationId xmlns:a16="http://schemas.microsoft.com/office/drawing/2014/main" id="{F1339CCD-5086-BF04-488C-A804035F3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9635" y="2582637"/>
                <a:ext cx="977016" cy="738663"/>
              </a:xfrm>
              <a:prstGeom prst="bentConnector3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Connector: Elbow 1026">
                <a:extLst>
                  <a:ext uri="{FF2B5EF4-FFF2-40B4-BE49-F238E27FC236}">
                    <a16:creationId xmlns:a16="http://schemas.microsoft.com/office/drawing/2014/main" id="{A85CA908-9180-FBAA-4FE4-0BF65CF08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9635" y="3248953"/>
                <a:ext cx="987406" cy="651589"/>
              </a:xfrm>
              <a:prstGeom prst="bentConnector3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44C9A639-53D6-1845-BEC1-3C7B05B43633}"/>
                </a:ext>
              </a:extLst>
            </p:cNvPr>
            <p:cNvGrpSpPr/>
            <p:nvPr/>
          </p:nvGrpSpPr>
          <p:grpSpPr>
            <a:xfrm>
              <a:off x="369664" y="4466460"/>
              <a:ext cx="6451424" cy="2148163"/>
              <a:chOff x="409254" y="4024450"/>
              <a:chExt cx="6451424" cy="2148163"/>
            </a:xfrm>
          </p:grpSpPr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8C74953C-C003-9FBA-9D6C-5735C5F1C403}"/>
                  </a:ext>
                </a:extLst>
              </p:cNvPr>
              <p:cNvGrpSpPr/>
              <p:nvPr/>
            </p:nvGrpSpPr>
            <p:grpSpPr>
              <a:xfrm>
                <a:off x="409254" y="4218633"/>
                <a:ext cx="6419205" cy="1574918"/>
                <a:chOff x="177827" y="3244334"/>
                <a:chExt cx="6419205" cy="1574918"/>
              </a:xfrm>
            </p:grpSpPr>
            <p:grpSp>
              <p:nvGrpSpPr>
                <p:cNvPr id="1032" name="Group 1031">
                  <a:extLst>
                    <a:ext uri="{FF2B5EF4-FFF2-40B4-BE49-F238E27FC236}">
                      <a16:creationId xmlns:a16="http://schemas.microsoft.com/office/drawing/2014/main" id="{F08A495B-52C6-B685-1456-6DD470501501}"/>
                    </a:ext>
                  </a:extLst>
                </p:cNvPr>
                <p:cNvGrpSpPr/>
                <p:nvPr/>
              </p:nvGrpSpPr>
              <p:grpSpPr>
                <a:xfrm>
                  <a:off x="177827" y="3419667"/>
                  <a:ext cx="4208620" cy="1399585"/>
                  <a:chOff x="-63706" y="238710"/>
                  <a:chExt cx="4208620" cy="1399585"/>
                </a:xfrm>
              </p:grpSpPr>
              <p:pic>
                <p:nvPicPr>
                  <p:cNvPr id="1040" name="Picture 2" descr="Csv-datei - Kostenlose schnittstelle Icons">
                    <a:extLst>
                      <a:ext uri="{FF2B5EF4-FFF2-40B4-BE49-F238E27FC236}">
                        <a16:creationId xmlns:a16="http://schemas.microsoft.com/office/drawing/2014/main" id="{7A1BCF11-B622-0CA5-E975-C66890C5F0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3102" y="626706"/>
                    <a:ext cx="720000" cy="72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41" name="Picture 4">
                    <a:extLst>
                      <a:ext uri="{FF2B5EF4-FFF2-40B4-BE49-F238E27FC236}">
                        <a16:creationId xmlns:a16="http://schemas.microsoft.com/office/drawing/2014/main" id="{4160B6A9-702C-82C3-A8A6-9CD65E3998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00508" y="626706"/>
                    <a:ext cx="657000" cy="72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42" name="Straight Arrow Connector 1041">
                    <a:extLst>
                      <a:ext uri="{FF2B5EF4-FFF2-40B4-BE49-F238E27FC236}">
                        <a16:creationId xmlns:a16="http://schemas.microsoft.com/office/drawing/2014/main" id="{F70B988E-3875-70E7-33E2-CCE708DD4BF4}"/>
                      </a:ext>
                    </a:extLst>
                  </p:cNvPr>
                  <p:cNvCxnSpPr>
                    <a:stCxn id="1040" idx="3"/>
                    <a:endCxn id="1041" idx="1"/>
                  </p:cNvCxnSpPr>
                  <p:nvPr/>
                </p:nvCxnSpPr>
                <p:spPr>
                  <a:xfrm>
                    <a:off x="1513102" y="986706"/>
                    <a:ext cx="987406" cy="0"/>
                  </a:xfrm>
                  <a:prstGeom prst="straightConnector1">
                    <a:avLst/>
                  </a:prstGeom>
                  <a:ln w="762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3" name="Straight Arrow Connector 1042">
                    <a:extLst>
                      <a:ext uri="{FF2B5EF4-FFF2-40B4-BE49-F238E27FC236}">
                        <a16:creationId xmlns:a16="http://schemas.microsoft.com/office/drawing/2014/main" id="{30742CD9-4D9F-2284-858F-9CBC814C386F}"/>
                      </a:ext>
                    </a:extLst>
                  </p:cNvPr>
                  <p:cNvCxnSpPr>
                    <a:stCxn id="1041" idx="3"/>
                  </p:cNvCxnSpPr>
                  <p:nvPr/>
                </p:nvCxnSpPr>
                <p:spPr>
                  <a:xfrm>
                    <a:off x="3157508" y="986706"/>
                    <a:ext cx="987406" cy="0"/>
                  </a:xfrm>
                  <a:prstGeom prst="straightConnector1">
                    <a:avLst/>
                  </a:prstGeom>
                  <a:ln w="762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4" name="TextBox 1043">
                    <a:extLst>
                      <a:ext uri="{FF2B5EF4-FFF2-40B4-BE49-F238E27FC236}">
                        <a16:creationId xmlns:a16="http://schemas.microsoft.com/office/drawing/2014/main" id="{78DDDE39-5660-00C0-59F2-E180C6D89A08}"/>
                      </a:ext>
                    </a:extLst>
                  </p:cNvPr>
                  <p:cNvSpPr txBox="1"/>
                  <p:nvPr/>
                </p:nvSpPr>
                <p:spPr>
                  <a:xfrm>
                    <a:off x="-63706" y="1268963"/>
                    <a:ext cx="24336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ChargingStationCleaned</a:t>
                    </a:r>
                  </a:p>
                </p:txBody>
              </p:sp>
              <p:sp>
                <p:nvSpPr>
                  <p:cNvPr id="1045" name="TextBox 1044">
                    <a:extLst>
                      <a:ext uri="{FF2B5EF4-FFF2-40B4-BE49-F238E27FC236}">
                        <a16:creationId xmlns:a16="http://schemas.microsoft.com/office/drawing/2014/main" id="{3AA80A53-7EA6-527A-557D-4C2088A804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08124" y="238710"/>
                    <a:ext cx="17091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network_gen.py</a:t>
                    </a:r>
                  </a:p>
                </p:txBody>
              </p:sp>
            </p:grpSp>
            <p:cxnSp>
              <p:nvCxnSpPr>
                <p:cNvPr id="1034" name="Connector: Elbow 1033">
                  <a:extLst>
                    <a:ext uri="{FF2B5EF4-FFF2-40B4-BE49-F238E27FC236}">
                      <a16:creationId xmlns:a16="http://schemas.microsoft.com/office/drawing/2014/main" id="{398A223C-4B8D-DB82-3C1A-5728CC422D09}"/>
                    </a:ext>
                  </a:extLst>
                </p:cNvPr>
                <p:cNvCxnSpPr>
                  <a:stCxn id="1041" idx="3"/>
                </p:cNvCxnSpPr>
                <p:nvPr/>
              </p:nvCxnSpPr>
              <p:spPr>
                <a:xfrm flipV="1">
                  <a:off x="3399041" y="3429000"/>
                  <a:ext cx="977016" cy="738663"/>
                </a:xfrm>
                <a:prstGeom prst="bentConnector3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Connector: Elbow 1034">
                  <a:extLst>
                    <a:ext uri="{FF2B5EF4-FFF2-40B4-BE49-F238E27FC236}">
                      <a16:creationId xmlns:a16="http://schemas.microsoft.com/office/drawing/2014/main" id="{CAF7F677-F518-E6CB-3A46-3582497F127F}"/>
                    </a:ext>
                  </a:extLst>
                </p:cNvPr>
                <p:cNvCxnSpPr>
                  <a:cxnSpLocks/>
                  <a:stCxn id="1041" idx="3"/>
                </p:cNvCxnSpPr>
                <p:nvPr/>
              </p:nvCxnSpPr>
              <p:spPr>
                <a:xfrm>
                  <a:off x="3399041" y="4167663"/>
                  <a:ext cx="987406" cy="651589"/>
                </a:xfrm>
                <a:prstGeom prst="bentConnector3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022CD8CF-6ECA-FD47-EF34-2480C79CABA6}"/>
                    </a:ext>
                  </a:extLst>
                </p:cNvPr>
                <p:cNvSpPr txBox="1"/>
                <p:nvPr/>
              </p:nvSpPr>
              <p:spPr>
                <a:xfrm>
                  <a:off x="5108163" y="3244334"/>
                  <a:ext cx="1488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2009.graphml</a:t>
                  </a:r>
                </a:p>
              </p:txBody>
            </p:sp>
            <p:sp>
              <p:nvSpPr>
                <p:cNvPr id="1039" name="TextBox 1038">
                  <a:extLst>
                    <a:ext uri="{FF2B5EF4-FFF2-40B4-BE49-F238E27FC236}">
                      <a16:creationId xmlns:a16="http://schemas.microsoft.com/office/drawing/2014/main" id="{25BF02D9-F1A3-2FAE-53FE-A000B9B514AC}"/>
                    </a:ext>
                  </a:extLst>
                </p:cNvPr>
                <p:cNvSpPr txBox="1"/>
                <p:nvPr/>
              </p:nvSpPr>
              <p:spPr>
                <a:xfrm>
                  <a:off x="4480550" y="3982997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pic>
            <p:nvPicPr>
              <p:cNvPr id="1046" name="Picture 8" descr="Introduction to NetworkX (Python) - Data Science with Harsha">
                <a:extLst>
                  <a:ext uri="{FF2B5EF4-FFF2-40B4-BE49-F238E27FC236}">
                    <a16:creationId xmlns:a16="http://schemas.microsoft.com/office/drawing/2014/main" id="{A247715E-660B-E5A0-B901-1E494C9020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1808" y="4024450"/>
                <a:ext cx="720001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BC1C1E0-A732-7F01-8BD1-4ABBEF7B2232}"/>
                  </a:ext>
                </a:extLst>
              </p:cNvPr>
              <p:cNvSpPr txBox="1"/>
              <p:nvPr/>
            </p:nvSpPr>
            <p:spPr>
              <a:xfrm>
                <a:off x="5371809" y="5627947"/>
                <a:ext cx="1488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2022.graphml</a:t>
                </a:r>
              </a:p>
            </p:txBody>
          </p:sp>
          <p:pic>
            <p:nvPicPr>
              <p:cNvPr id="1061" name="Picture 8" descr="Introduction to NetworkX (Python) - Data Science with Harsha">
                <a:extLst>
                  <a:ext uri="{FF2B5EF4-FFF2-40B4-BE49-F238E27FC236}">
                    <a16:creationId xmlns:a16="http://schemas.microsoft.com/office/drawing/2014/main" id="{8CAD4452-7B23-EF2A-BD4F-FFDF506801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5340" y="5452613"/>
                <a:ext cx="720001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65" name="Picture 4">
              <a:extLst>
                <a:ext uri="{FF2B5EF4-FFF2-40B4-BE49-F238E27FC236}">
                  <a16:creationId xmlns:a16="http://schemas.microsoft.com/office/drawing/2014/main" id="{5369444E-A763-2130-1D2C-43C99A822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1122" y="3202348"/>
              <a:ext cx="657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F90E1548-4E03-1E20-D4B7-B7503890DE47}"/>
                </a:ext>
              </a:extLst>
            </p:cNvPr>
            <p:cNvSpPr txBox="1"/>
            <p:nvPr/>
          </p:nvSpPr>
          <p:spPr>
            <a:xfrm>
              <a:off x="8119599" y="2768072"/>
              <a:ext cx="1646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optimization.py</a:t>
              </a:r>
            </a:p>
          </p:txBody>
        </p:sp>
        <p:cxnSp>
          <p:nvCxnSpPr>
            <p:cNvPr id="1067" name="Straight Arrow Connector 1066">
              <a:extLst>
                <a:ext uri="{FF2B5EF4-FFF2-40B4-BE49-F238E27FC236}">
                  <a16:creationId xmlns:a16="http://schemas.microsoft.com/office/drawing/2014/main" id="{E6E94D90-D073-8CCE-C93E-A8573F85B2EA}"/>
                </a:ext>
              </a:extLst>
            </p:cNvPr>
            <p:cNvCxnSpPr/>
            <p:nvPr/>
          </p:nvCxnSpPr>
          <p:spPr>
            <a:xfrm>
              <a:off x="9348758" y="3514521"/>
              <a:ext cx="98740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8" name="Picture 8" descr="Introduction to NetworkX (Python) - Data Science with Harsha">
              <a:extLst>
                <a:ext uri="{FF2B5EF4-FFF2-40B4-BE49-F238E27FC236}">
                  <a16:creationId xmlns:a16="http://schemas.microsoft.com/office/drawing/2014/main" id="{894B3F0F-B67B-F8E0-4D54-5234EE4C2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6297" y="3154521"/>
              <a:ext cx="720001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3F875652-773D-40CF-B997-A3C0B084609A}"/>
                </a:ext>
              </a:extLst>
            </p:cNvPr>
            <p:cNvSpPr txBox="1"/>
            <p:nvPr/>
          </p:nvSpPr>
          <p:spPr>
            <a:xfrm>
              <a:off x="10017290" y="3874521"/>
              <a:ext cx="1805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{year+1}.graphml</a:t>
              </a:r>
            </a:p>
          </p:txBody>
        </p:sp>
        <p:sp>
          <p:nvSpPr>
            <p:cNvPr id="1070" name="Rectangle: Rounded Corners 1069">
              <a:extLst>
                <a:ext uri="{FF2B5EF4-FFF2-40B4-BE49-F238E27FC236}">
                  <a16:creationId xmlns:a16="http://schemas.microsoft.com/office/drawing/2014/main" id="{03118E8B-A4E6-BB21-0A0D-67E62AF065E3}"/>
                </a:ext>
              </a:extLst>
            </p:cNvPr>
            <p:cNvSpPr/>
            <p:nvPr/>
          </p:nvSpPr>
          <p:spPr>
            <a:xfrm>
              <a:off x="8305134" y="4614418"/>
              <a:ext cx="1238817" cy="44311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 Input</a:t>
              </a:r>
            </a:p>
          </p:txBody>
        </p:sp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2EF5543D-D9E4-72ED-CCD1-41F968887D7F}"/>
                </a:ext>
              </a:extLst>
            </p:cNvPr>
            <p:cNvCxnSpPr>
              <a:cxnSpLocks/>
              <a:endCxn id="1065" idx="2"/>
            </p:cNvCxnSpPr>
            <p:nvPr/>
          </p:nvCxnSpPr>
          <p:spPr>
            <a:xfrm flipV="1">
              <a:off x="8924542" y="3922348"/>
              <a:ext cx="5080" cy="66632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63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Filomeno Giovanni, EA-634</dc:creator>
  <cp:lastModifiedBy>Filomeno Giovanni, EA-634</cp:lastModifiedBy>
  <cp:revision>1</cp:revision>
  <dcterms:created xsi:type="dcterms:W3CDTF">2023-11-23T08:37:46Z</dcterms:created>
  <dcterms:modified xsi:type="dcterms:W3CDTF">2023-11-23T09:21:32Z</dcterms:modified>
</cp:coreProperties>
</file>