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  <p:sldMasterId id="2147483700" r:id="rId2"/>
  </p:sldMasterIdLst>
  <p:notesMasterIdLst>
    <p:notesMasterId r:id="rId4"/>
  </p:notesMasterIdLst>
  <p:handoutMasterIdLst>
    <p:handoutMasterId r:id="rId5"/>
  </p:handoutMasterIdLst>
  <p:sldIdLst>
    <p:sldId id="257" r:id="rId3"/>
  </p:sldIdLst>
  <p:sldSz cx="42794238" cy="30267275"/>
  <p:notesSz cx="6858000" cy="9144000"/>
  <p:embeddedFontLst>
    <p:embeddedFont>
      <p:font typeface="Arial Black" panose="020B0604020202020204" pitchFamily="34" charset="0"/>
      <p:regular r:id="rId6"/>
      <p:bold r:id="rId7"/>
    </p:embeddedFont>
    <p:embeddedFont>
      <p:font typeface="Noto Sans Symbols" panose="020F050202020403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5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5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5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5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5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5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5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5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5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533" userDrawn="1">
          <p15:clr>
            <a:srgbClr val="747775"/>
          </p15:clr>
        </p15:guide>
        <p15:guide id="2" pos="13479" userDrawn="1">
          <p15:clr>
            <a:srgbClr val="747775"/>
          </p15:clr>
        </p15:guide>
        <p15:guide id="3" pos="13928" userDrawn="1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2"/>
    <p:restoredTop sz="94561"/>
  </p:normalViewPr>
  <p:slideViewPr>
    <p:cSldViewPr snapToGrid="0">
      <p:cViewPr>
        <p:scale>
          <a:sx n="23" d="100"/>
          <a:sy n="23" d="100"/>
        </p:scale>
        <p:origin x="2280" y="592"/>
      </p:cViewPr>
      <p:guideLst>
        <p:guide orient="horz" pos="9533"/>
        <p:guide pos="13479"/>
        <p:guide pos="13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404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4DB8C8-CF9F-0103-9F89-4DD6E2FCE8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9B1BC-DD80-9C5A-383A-CA9B11435C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E1E42-E4E3-B14C-B814-36A7D041261E}" type="datetimeFigureOut">
              <a:rPr lang="en-US" smtClean="0"/>
              <a:t>6/24/25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2E8BD-F40A-EC18-ECB4-26CAA27042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32C12-4288-ED9A-88E4-4F472EDF05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25489-4A39-C94F-8300-F4B2BE04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58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5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5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5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5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5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5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5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5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5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9a77499f06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9a77499f06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29a77499f06_1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colored">
  <p:cSld name="Title/End with logo colored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705873" y="23880165"/>
            <a:ext cx="32348400" cy="322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6552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5616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7020"/>
            </a:lvl2pPr>
            <a:lvl3pPr lvl="2" algn="ctr">
              <a:lnSpc>
                <a:spcPct val="105000"/>
              </a:lnSpc>
              <a:spcBef>
                <a:spcPts val="5616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6552"/>
            </a:lvl3pPr>
            <a:lvl4pPr lvl="3" algn="ctr">
              <a:lnSpc>
                <a:spcPct val="105000"/>
              </a:lnSpc>
              <a:spcBef>
                <a:spcPts val="5616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5616"/>
            </a:lvl4pPr>
            <a:lvl5pPr lvl="4" algn="ctr">
              <a:lnSpc>
                <a:spcPct val="105000"/>
              </a:lnSpc>
              <a:spcBef>
                <a:spcPts val="5616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616"/>
            </a:lvl5pPr>
            <a:lvl6pPr lvl="5" algn="ctr">
              <a:lnSpc>
                <a:spcPct val="90000"/>
              </a:lnSpc>
              <a:spcBef>
                <a:spcPts val="561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6pPr>
            <a:lvl7pPr lvl="6" algn="ctr">
              <a:lnSpc>
                <a:spcPct val="90000"/>
              </a:lnSpc>
              <a:spcBef>
                <a:spcPts val="561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7pPr>
            <a:lvl8pPr lvl="7" algn="ctr">
              <a:lnSpc>
                <a:spcPct val="90000"/>
              </a:lnSpc>
              <a:spcBef>
                <a:spcPts val="561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8pPr>
            <a:lvl9pPr lvl="8" algn="ctr">
              <a:lnSpc>
                <a:spcPct val="90000"/>
              </a:lnSpc>
              <a:spcBef>
                <a:spcPts val="5616"/>
              </a:spcBef>
              <a:spcAft>
                <a:spcPts val="5616"/>
              </a:spcAft>
              <a:buClr>
                <a:schemeClr val="dk1"/>
              </a:buClr>
              <a:buSzPts val="1200"/>
              <a:buNone/>
              <a:defRPr sz="5616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667964" y="5767465"/>
            <a:ext cx="32386309" cy="8865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15912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35632241" y="11107705"/>
            <a:ext cx="5155526" cy="4791215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2"/>
          <p:cNvSpPr>
            <a:spLocks noGrp="1"/>
          </p:cNvSpPr>
          <p:nvPr>
            <p:ph type="pic" idx="3"/>
          </p:nvPr>
        </p:nvSpPr>
        <p:spPr>
          <a:xfrm>
            <a:off x="35632891" y="17826845"/>
            <a:ext cx="5155526" cy="479121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33" userDrawn="1">
          <p15:clr>
            <a:srgbClr val="FBAE40"/>
          </p15:clr>
        </p15:guide>
        <p15:guide id="2" pos="2191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1458767" y="3269466"/>
            <a:ext cx="13141538" cy="444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1232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1232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1232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1232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1232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1232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1232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1232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1232"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1458767" y="8177196"/>
            <a:ext cx="13141538" cy="1870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2139696" lvl="0" indent="-142646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5616"/>
            </a:lvl1pPr>
            <a:lvl2pPr marL="4279392" lvl="1" indent="-142646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5616"/>
            </a:lvl2pPr>
            <a:lvl3pPr marL="6419088" lvl="2" indent="-142646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5616"/>
            </a:lvl3pPr>
            <a:lvl4pPr marL="8558784" lvl="3" indent="-142646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5616"/>
            </a:lvl4pPr>
            <a:lvl5pPr marL="10698480" lvl="4" indent="-142646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5616"/>
            </a:lvl5pPr>
            <a:lvl6pPr marL="12838176" lvl="5" indent="-142646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5616"/>
            </a:lvl6pPr>
            <a:lvl7pPr marL="14977872" lvl="6" indent="-142646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5616"/>
            </a:lvl7pPr>
            <a:lvl8pPr marL="17117568" lvl="7" indent="-142646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5616"/>
            </a:lvl8pPr>
            <a:lvl9pPr marL="19257264" lvl="8" indent="-142646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5616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39651398" y="27441017"/>
            <a:ext cx="2567935" cy="2316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2294387" y="2648938"/>
            <a:ext cx="29801525" cy="24072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2464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2464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2464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2464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2464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2464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2464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2464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2464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39651398" y="27441017"/>
            <a:ext cx="2567935" cy="2316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21397119" y="-736"/>
            <a:ext cx="21397119" cy="302672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27872" tIns="427872" rIns="427872" bIns="427872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655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242549" y="7256702"/>
            <a:ext cx="18931677" cy="8722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965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965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965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965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965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965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965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965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9656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1242549" y="16494885"/>
            <a:ext cx="18931677" cy="7268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982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9828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9828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9828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9828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9828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9828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9828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9828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23117032" y="4260868"/>
            <a:ext cx="17957293" cy="2174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2139696" lvl="0" indent="-160477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4279392" lvl="1" indent="-1485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6419088" lvl="2" indent="-1485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8558784" lvl="3" indent="-1485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0698480" lvl="4" indent="-1485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12838176" lvl="5" indent="-1485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4977872" lvl="6" indent="-1485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7117568" lvl="7" indent="-1485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9257264" lvl="8" indent="-1485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39651398" y="27441017"/>
            <a:ext cx="2567935" cy="2316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1458767" y="24895106"/>
            <a:ext cx="28074593" cy="3560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2139696" lvl="0" indent="-106984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39651398" y="27441017"/>
            <a:ext cx="2567935" cy="2316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 hasCustomPrompt="1"/>
          </p:nvPr>
        </p:nvSpPr>
        <p:spPr>
          <a:xfrm>
            <a:off x="1458767" y="6509068"/>
            <a:ext cx="39876704" cy="11554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5616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5616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5616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5616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5616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5616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5616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5616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56160"/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1458767" y="18549482"/>
            <a:ext cx="39876704" cy="7654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2139696" lvl="0" indent="-160477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4279392" lvl="1" indent="-1485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6419088" lvl="2" indent="-1485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8558784" lvl="3" indent="-1485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0698480" lvl="4" indent="-1485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12838176" lvl="5" indent="-1485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4977872" lvl="6" indent="-1485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7117568" lvl="7" indent="-1485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9257264" lvl="8" indent="-1485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39651398" y="27441017"/>
            <a:ext cx="2567935" cy="2316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colored 1">
  <p:cSld name="Title/End with logo colored_1">
    <p:bg>
      <p:bgPr>
        <a:solidFill>
          <a:schemeClr val="accen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1705873" y="23880165"/>
            <a:ext cx="32348400" cy="322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6552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702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6552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5616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616"/>
            </a:lvl5pPr>
            <a:lvl6pPr lvl="5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6pPr>
            <a:lvl7pPr lvl="6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7pPr>
            <a:lvl8pPr lvl="7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8pPr>
            <a:lvl9pPr lvl="8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667964" y="5767465"/>
            <a:ext cx="32386309" cy="8865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15912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>
            <a:spLocks noGrp="1"/>
          </p:cNvSpPr>
          <p:nvPr>
            <p:ph type="pic" idx="2"/>
          </p:nvPr>
        </p:nvSpPr>
        <p:spPr>
          <a:xfrm>
            <a:off x="35632241" y="11107705"/>
            <a:ext cx="5155526" cy="479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2808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514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70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65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65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65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65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65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65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65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>
            <a:spLocks noGrp="1"/>
          </p:cNvSpPr>
          <p:nvPr>
            <p:ph type="pic" idx="3"/>
          </p:nvPr>
        </p:nvSpPr>
        <p:spPr>
          <a:xfrm>
            <a:off x="35632891" y="17826845"/>
            <a:ext cx="5155526" cy="479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2808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514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70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65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65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65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65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65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65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65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33" userDrawn="1">
          <p15:clr>
            <a:srgbClr val="FBAE40"/>
          </p15:clr>
        </p15:guide>
        <p15:guide id="2" pos="21917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1705873" y="2542127"/>
            <a:ext cx="39045530" cy="4369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1655328" y="7156741"/>
            <a:ext cx="39096075" cy="1993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139696" lvl="0" indent="-1604772" algn="l" rtl="0">
              <a:lnSpc>
                <a:spcPct val="105000"/>
              </a:lnSpc>
              <a:spcBef>
                <a:spcPts val="28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279392" lvl="1" indent="-16344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◦"/>
              <a:defRPr/>
            </a:lvl2pPr>
            <a:lvl3pPr marL="6419088" lvl="2" indent="-139674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8558784" lvl="3" indent="-151561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10698480" lvl="4" indent="-133731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12838176" lvl="5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4977872" lvl="6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17117568" lvl="7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19257264" lvl="8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2"/>
          </p:nvPr>
        </p:nvSpPr>
        <p:spPr>
          <a:xfrm>
            <a:off x="1655328" y="25857468"/>
            <a:ext cx="39096075" cy="122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2139696" lvl="0" indent="-1069848" algn="l" rtl="0">
              <a:lnSpc>
                <a:spcPct val="83000"/>
              </a:lnSpc>
              <a:spcBef>
                <a:spcPts val="2808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2808" b="0">
                <a:latin typeface="Arial"/>
                <a:ea typeface="Arial"/>
                <a:cs typeface="Arial"/>
                <a:sym typeface="Arial"/>
              </a:defRPr>
            </a:lvl1pPr>
            <a:lvl2pPr marL="4279392" lvl="1" indent="-1069848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2808"/>
            </a:lvl2pPr>
            <a:lvl3pPr marL="6419088" lvl="2" indent="-1069848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2808"/>
            </a:lvl3pPr>
            <a:lvl4pPr marL="8558784" lvl="3" indent="-1069848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2808"/>
            </a:lvl4pPr>
            <a:lvl5pPr marL="10698480" lvl="4" indent="-1069848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2808"/>
            </a:lvl5pPr>
            <a:lvl6pPr marL="12838176" lvl="5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4977872" lvl="6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17117568" lvl="7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19257264" lvl="8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dt" idx="10"/>
          </p:nvPr>
        </p:nvSpPr>
        <p:spPr>
          <a:xfrm>
            <a:off x="33081294" y="28058797"/>
            <a:ext cx="2868393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ftr" idx="11"/>
          </p:nvPr>
        </p:nvSpPr>
        <p:spPr>
          <a:xfrm>
            <a:off x="20672650" y="28027020"/>
            <a:ext cx="8516727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">
  <p:cSld name="Title/End with log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1705873" y="23880165"/>
            <a:ext cx="32348400" cy="322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6552"/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702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6552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5616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616"/>
            </a:lvl5pPr>
            <a:lvl6pPr lvl="5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6pPr>
            <a:lvl7pPr lvl="6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7pPr>
            <a:lvl8pPr lvl="7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8pPr>
            <a:lvl9pPr lvl="8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1667964" y="5767465"/>
            <a:ext cx="32386309" cy="8865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  <a:defRPr sz="15912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35330519" y="24277376"/>
            <a:ext cx="4902804" cy="3024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0933" tIns="160408" rIns="320933" bIns="160408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8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5148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5148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5148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2808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054273" y="2446806"/>
            <a:ext cx="6781595" cy="603756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>
            <a:spLocks noGrp="1"/>
          </p:cNvSpPr>
          <p:nvPr>
            <p:ph type="pic" idx="2"/>
          </p:nvPr>
        </p:nvSpPr>
        <p:spPr>
          <a:xfrm>
            <a:off x="35632236" y="11107705"/>
            <a:ext cx="5155526" cy="4791215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0"/>
          <p:cNvSpPr>
            <a:spLocks noGrp="1"/>
          </p:cNvSpPr>
          <p:nvPr>
            <p:ph type="pic" idx="3"/>
          </p:nvPr>
        </p:nvSpPr>
        <p:spPr>
          <a:xfrm>
            <a:off x="35632891" y="17826845"/>
            <a:ext cx="5155526" cy="4791215"/>
          </a:xfrm>
          <a:prstGeom prst="rect">
            <a:avLst/>
          </a:prstGeom>
          <a:noFill/>
          <a:ln>
            <a:noFill/>
          </a:ln>
        </p:spPr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l="27453" t="15293" r="42711" b="38847"/>
          <a:stretch/>
        </p:blipFill>
        <p:spPr>
          <a:xfrm>
            <a:off x="1067909" y="14283250"/>
            <a:ext cx="8845266" cy="10182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33" userDrawn="1">
          <p15:clr>
            <a:srgbClr val="FBAE40"/>
          </p15:clr>
        </p15:guide>
        <p15:guide id="2" pos="2191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16070" y="6943205"/>
            <a:ext cx="24984857" cy="22243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">
  <p:cSld name="Title without logo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1705868" y="23880165"/>
            <a:ext cx="39007622" cy="322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6552"/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702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6552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5616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616"/>
            </a:lvl5pPr>
            <a:lvl6pPr lvl="5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6pPr>
            <a:lvl7pPr lvl="6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7pPr>
            <a:lvl8pPr lvl="7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8pPr>
            <a:lvl9pPr lvl="8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1667964" y="5767465"/>
            <a:ext cx="39053954" cy="8865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  <a:defRPr sz="15912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l="27453" t="15293" r="42711" b="38847"/>
          <a:stretch/>
        </p:blipFill>
        <p:spPr>
          <a:xfrm>
            <a:off x="1067909" y="14283250"/>
            <a:ext cx="8845266" cy="1018296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33081294" y="28058797"/>
            <a:ext cx="2868393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20672650" y="28027020"/>
            <a:ext cx="8516727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33" userDrawn="1">
          <p15:clr>
            <a:srgbClr val="FBAE40"/>
          </p15:clr>
        </p15:guide>
        <p15:guide id="2" pos="2191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TITLE_AND_BODY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30669204" y="28053289"/>
            <a:ext cx="9985322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561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561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561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561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561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561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561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561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561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468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operation overview">
  <p:cSld name="Cooperation overview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dt" idx="10"/>
          </p:nvPr>
        </p:nvSpPr>
        <p:spPr>
          <a:xfrm>
            <a:off x="33081294" y="28058797"/>
            <a:ext cx="2868393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ftr" idx="11"/>
          </p:nvPr>
        </p:nvSpPr>
        <p:spPr>
          <a:xfrm>
            <a:off x="20672650" y="28027020"/>
            <a:ext cx="8516727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1705873" y="2542127"/>
            <a:ext cx="39045530" cy="4369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>
            <a:spLocks noGrp="1"/>
          </p:cNvSpPr>
          <p:nvPr>
            <p:ph type="pic" idx="2"/>
          </p:nvPr>
        </p:nvSpPr>
        <p:spPr>
          <a:xfrm>
            <a:off x="28927735" y="7596341"/>
            <a:ext cx="11877928" cy="5608582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3"/>
          <p:cNvSpPr>
            <a:spLocks noGrp="1"/>
          </p:cNvSpPr>
          <p:nvPr>
            <p:ph type="pic" idx="3"/>
          </p:nvPr>
        </p:nvSpPr>
        <p:spPr>
          <a:xfrm>
            <a:off x="2017058" y="7596341"/>
            <a:ext cx="11877928" cy="5608582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3"/>
          <p:cNvSpPr>
            <a:spLocks noGrp="1"/>
          </p:cNvSpPr>
          <p:nvPr>
            <p:ph type="pic" idx="4"/>
          </p:nvPr>
        </p:nvSpPr>
        <p:spPr>
          <a:xfrm>
            <a:off x="15469659" y="7591763"/>
            <a:ext cx="11877928" cy="5608582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3"/>
          <p:cNvSpPr>
            <a:spLocks noGrp="1"/>
          </p:cNvSpPr>
          <p:nvPr>
            <p:ph type="pic" idx="5"/>
          </p:nvPr>
        </p:nvSpPr>
        <p:spPr>
          <a:xfrm>
            <a:off x="28927735" y="14526026"/>
            <a:ext cx="11877928" cy="5608582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3"/>
          <p:cNvSpPr>
            <a:spLocks noGrp="1"/>
          </p:cNvSpPr>
          <p:nvPr>
            <p:ph type="pic" idx="6"/>
          </p:nvPr>
        </p:nvSpPr>
        <p:spPr>
          <a:xfrm>
            <a:off x="2017058" y="14526026"/>
            <a:ext cx="11877928" cy="5608582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3"/>
          <p:cNvSpPr>
            <a:spLocks noGrp="1"/>
          </p:cNvSpPr>
          <p:nvPr>
            <p:ph type="pic" idx="7"/>
          </p:nvPr>
        </p:nvSpPr>
        <p:spPr>
          <a:xfrm>
            <a:off x="15469659" y="14521448"/>
            <a:ext cx="11877928" cy="5608582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3"/>
          <p:cNvSpPr>
            <a:spLocks noGrp="1"/>
          </p:cNvSpPr>
          <p:nvPr>
            <p:ph type="pic" idx="8"/>
          </p:nvPr>
        </p:nvSpPr>
        <p:spPr>
          <a:xfrm>
            <a:off x="28944995" y="21482292"/>
            <a:ext cx="11877928" cy="5608582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3"/>
          <p:cNvSpPr>
            <a:spLocks noGrp="1"/>
          </p:cNvSpPr>
          <p:nvPr>
            <p:ph type="pic" idx="9"/>
          </p:nvPr>
        </p:nvSpPr>
        <p:spPr>
          <a:xfrm>
            <a:off x="2034322" y="21482292"/>
            <a:ext cx="11877928" cy="5608582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3"/>
          <p:cNvSpPr>
            <a:spLocks noGrp="1"/>
          </p:cNvSpPr>
          <p:nvPr>
            <p:ph type="pic" idx="13"/>
          </p:nvPr>
        </p:nvSpPr>
        <p:spPr>
          <a:xfrm>
            <a:off x="15486918" y="21477719"/>
            <a:ext cx="11877928" cy="560858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741" userDrawn="1">
          <p15:clr>
            <a:srgbClr val="FBAE40"/>
          </p15:clr>
        </p15:guide>
        <p15:guide id="2" pos="190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verview">
  <p:cSld name="Overview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2187074" y="2809646"/>
            <a:ext cx="38066935" cy="2427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139696" lvl="0" indent="-1069848" algn="l" rtl="0">
              <a:lnSpc>
                <a:spcPct val="105000"/>
              </a:lnSpc>
              <a:spcBef>
                <a:spcPts val="5616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6084">
                <a:latin typeface="Arial Black"/>
                <a:ea typeface="Arial Black"/>
                <a:cs typeface="Arial Black"/>
                <a:sym typeface="Arial Black"/>
              </a:defRPr>
            </a:lvl1pPr>
            <a:lvl2pPr marL="4279392" lvl="1" indent="-14859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5148"/>
            </a:lvl2pPr>
            <a:lvl3pPr marL="6419088" lvl="2" indent="-139674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8558784" lvl="3" indent="-151561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10698480" lvl="4" indent="-133731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12838176" lvl="5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4977872" lvl="6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17117568" lvl="7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19257264" lvl="8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dt" idx="10"/>
          </p:nvPr>
        </p:nvSpPr>
        <p:spPr>
          <a:xfrm>
            <a:off x="33081294" y="28058797"/>
            <a:ext cx="2868393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ftr" idx="11"/>
          </p:nvPr>
        </p:nvSpPr>
        <p:spPr>
          <a:xfrm>
            <a:off x="20672650" y="28027020"/>
            <a:ext cx="8516727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, black text">
  <p:cSld name="Large image, black 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>
            <a:spLocks noGrp="1"/>
          </p:cNvSpPr>
          <p:nvPr>
            <p:ph type="pic" idx="2"/>
          </p:nvPr>
        </p:nvSpPr>
        <p:spPr>
          <a:xfrm>
            <a:off x="0" y="0"/>
            <a:ext cx="42794238" cy="2716905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1705873" y="2542127"/>
            <a:ext cx="39045530" cy="4369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dt" idx="10"/>
          </p:nvPr>
        </p:nvSpPr>
        <p:spPr>
          <a:xfrm>
            <a:off x="33081294" y="28058797"/>
            <a:ext cx="2868393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ftr" idx="11"/>
          </p:nvPr>
        </p:nvSpPr>
        <p:spPr>
          <a:xfrm>
            <a:off x="20672650" y="28027020"/>
            <a:ext cx="8516727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ldNum" idx="12"/>
          </p:nvPr>
        </p:nvSpPr>
        <p:spPr>
          <a:xfrm>
            <a:off x="38679083" y="28058797"/>
            <a:ext cx="2407878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, white text">
  <p:cSld name="Large image, white 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>
            <a:spLocks noGrp="1"/>
          </p:cNvSpPr>
          <p:nvPr>
            <p:ph type="pic" idx="2"/>
          </p:nvPr>
        </p:nvSpPr>
        <p:spPr>
          <a:xfrm>
            <a:off x="0" y="0"/>
            <a:ext cx="42794238" cy="2716905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1705873" y="2542127"/>
            <a:ext cx="39045530" cy="4369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dt" idx="10"/>
          </p:nvPr>
        </p:nvSpPr>
        <p:spPr>
          <a:xfrm>
            <a:off x="33081294" y="28058797"/>
            <a:ext cx="2868393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ftr" idx="11"/>
          </p:nvPr>
        </p:nvSpPr>
        <p:spPr>
          <a:xfrm>
            <a:off x="20672650" y="28027020"/>
            <a:ext cx="8516727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sldNum" idx="12"/>
          </p:nvPr>
        </p:nvSpPr>
        <p:spPr>
          <a:xfrm>
            <a:off x="38679083" y="28058797"/>
            <a:ext cx="2407878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and contrast">
  <p:cSld name="Comparison and contras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1705873" y="2542127"/>
            <a:ext cx="39045530" cy="4369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1680600" y="7245080"/>
            <a:ext cx="18954141" cy="1992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139696" lvl="0" indent="-1604772" algn="l" rtl="0">
              <a:lnSpc>
                <a:spcPct val="105000"/>
              </a:lnSpc>
              <a:spcBef>
                <a:spcPts val="28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279392" lvl="1" indent="-16344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◦"/>
              <a:defRPr/>
            </a:lvl2pPr>
            <a:lvl3pPr marL="6419088" lvl="2" indent="-139674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8558784" lvl="3" indent="-151561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10698480" lvl="4" indent="-133731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12838176" lvl="5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4977872" lvl="6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17117568" lvl="7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19257264" lvl="8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2"/>
          </p:nvPr>
        </p:nvSpPr>
        <p:spPr>
          <a:xfrm>
            <a:off x="21809898" y="7229192"/>
            <a:ext cx="18954141" cy="1992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139696" lvl="0" indent="-1545336" algn="l" rtl="0">
              <a:lnSpc>
                <a:spcPct val="105000"/>
              </a:lnSpc>
              <a:spcBef>
                <a:spcPts val="2808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4279392" lvl="1" indent="-157505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6419088" lvl="2" indent="-139674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8558784" lvl="3" indent="-151561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10698480" lvl="4" indent="-133731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12838176" lvl="5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4977872" lvl="6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17117568" lvl="7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19257264" lvl="8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dt" idx="10"/>
          </p:nvPr>
        </p:nvSpPr>
        <p:spPr>
          <a:xfrm>
            <a:off x="33081294" y="28058797"/>
            <a:ext cx="2868393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ftr" idx="11"/>
          </p:nvPr>
        </p:nvSpPr>
        <p:spPr>
          <a:xfrm>
            <a:off x="20672650" y="28027020"/>
            <a:ext cx="8516727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sldNum" idx="12"/>
          </p:nvPr>
        </p:nvSpPr>
        <p:spPr>
          <a:xfrm>
            <a:off x="38679083" y="28058797"/>
            <a:ext cx="2407878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and text">
  <p:cSld name="Large image and 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28557572" y="7229192"/>
            <a:ext cx="12193831" cy="19908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139696" lvl="0" indent="-1545336" algn="l" rtl="0">
              <a:lnSpc>
                <a:spcPct val="105000"/>
              </a:lnSpc>
              <a:spcBef>
                <a:spcPts val="2808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4279392" lvl="1" indent="-157505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6419088" lvl="2" indent="-139674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8558784" lvl="3" indent="-151561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10698480" lvl="4" indent="-133731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12838176" lvl="5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4977872" lvl="6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17117568" lvl="7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19257264" lvl="8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8"/>
          <p:cNvSpPr>
            <a:spLocks noGrp="1"/>
          </p:cNvSpPr>
          <p:nvPr>
            <p:ph type="pic" idx="2"/>
          </p:nvPr>
        </p:nvSpPr>
        <p:spPr>
          <a:xfrm>
            <a:off x="2021775" y="7597772"/>
            <a:ext cx="25322732" cy="19494985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28"/>
          <p:cNvSpPr txBox="1">
            <a:spLocks noGrp="1"/>
          </p:cNvSpPr>
          <p:nvPr>
            <p:ph type="body" idx="3"/>
          </p:nvPr>
        </p:nvSpPr>
        <p:spPr>
          <a:xfrm>
            <a:off x="2021775" y="25884661"/>
            <a:ext cx="25322732" cy="1211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2139696" lvl="0" indent="-1069848" algn="l" rtl="0">
              <a:lnSpc>
                <a:spcPct val="83000"/>
              </a:lnSpc>
              <a:spcBef>
                <a:spcPts val="2808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2808" b="0">
                <a:latin typeface="Arial"/>
                <a:ea typeface="Arial"/>
                <a:cs typeface="Arial"/>
                <a:sym typeface="Arial"/>
              </a:defRPr>
            </a:lvl1pPr>
            <a:lvl2pPr marL="4279392" lvl="1" indent="-1069848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2808"/>
            </a:lvl2pPr>
            <a:lvl3pPr marL="6419088" lvl="2" indent="-1069848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2808"/>
            </a:lvl3pPr>
            <a:lvl4pPr marL="8558784" lvl="3" indent="-1069848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2808"/>
            </a:lvl4pPr>
            <a:lvl5pPr marL="10698480" lvl="4" indent="-1069848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2808"/>
            </a:lvl5pPr>
            <a:lvl6pPr marL="12838176" lvl="5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4977872" lvl="6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17117568" lvl="7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19257264" lvl="8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1705873" y="2542127"/>
            <a:ext cx="39045530" cy="4369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dt" idx="10"/>
          </p:nvPr>
        </p:nvSpPr>
        <p:spPr>
          <a:xfrm>
            <a:off x="33081294" y="28058797"/>
            <a:ext cx="2868393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ftr" idx="11"/>
          </p:nvPr>
        </p:nvSpPr>
        <p:spPr>
          <a:xfrm>
            <a:off x="20672650" y="28027020"/>
            <a:ext cx="8516727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sldNum" idx="12"/>
          </p:nvPr>
        </p:nvSpPr>
        <p:spPr>
          <a:xfrm>
            <a:off x="38679083" y="28058797"/>
            <a:ext cx="2407878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ulas">
  <p:cSld name="Formula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>
            <a:spLocks noGrp="1"/>
          </p:cNvSpPr>
          <p:nvPr>
            <p:ph type="pic" idx="2"/>
          </p:nvPr>
        </p:nvSpPr>
        <p:spPr>
          <a:xfrm>
            <a:off x="7265754" y="7610064"/>
            <a:ext cx="28342759" cy="19494985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7189938" y="25880147"/>
            <a:ext cx="28418575" cy="122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2139696" lvl="0" indent="-1069848" algn="l" rtl="0">
              <a:lnSpc>
                <a:spcPct val="83000"/>
              </a:lnSpc>
              <a:spcBef>
                <a:spcPts val="2808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2808" b="0">
                <a:latin typeface="Arial"/>
                <a:ea typeface="Arial"/>
                <a:cs typeface="Arial"/>
                <a:sym typeface="Arial"/>
              </a:defRPr>
            </a:lvl1pPr>
            <a:lvl2pPr marL="4279392" lvl="1" indent="-1069848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2808"/>
            </a:lvl2pPr>
            <a:lvl3pPr marL="6419088" lvl="2" indent="-1069848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2808"/>
            </a:lvl3pPr>
            <a:lvl4pPr marL="8558784" lvl="3" indent="-1069848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2808"/>
            </a:lvl4pPr>
            <a:lvl5pPr marL="10698480" lvl="4" indent="-1069848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2808"/>
            </a:lvl5pPr>
            <a:lvl6pPr marL="12838176" lvl="5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4977872" lvl="6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17117568" lvl="7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19257264" lvl="8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1705873" y="2542127"/>
            <a:ext cx="39045530" cy="4369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dt" idx="10"/>
          </p:nvPr>
        </p:nvSpPr>
        <p:spPr>
          <a:xfrm>
            <a:off x="33081294" y="28058797"/>
            <a:ext cx="2868393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ftr" idx="11"/>
          </p:nvPr>
        </p:nvSpPr>
        <p:spPr>
          <a:xfrm>
            <a:off x="20672650" y="28027020"/>
            <a:ext cx="8516727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sldNum" idx="12"/>
          </p:nvPr>
        </p:nvSpPr>
        <p:spPr>
          <a:xfrm>
            <a:off x="38679083" y="28058797"/>
            <a:ext cx="2407878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1705873" y="2542127"/>
            <a:ext cx="39045530" cy="4369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0"/>
          <p:cNvSpPr>
            <a:spLocks noGrp="1"/>
          </p:cNvSpPr>
          <p:nvPr>
            <p:ph type="media" idx="2"/>
          </p:nvPr>
        </p:nvSpPr>
        <p:spPr>
          <a:xfrm>
            <a:off x="2021775" y="7610082"/>
            <a:ext cx="38729628" cy="19494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280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70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70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65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65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65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65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65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65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65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2021775" y="25882095"/>
            <a:ext cx="38729628" cy="122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2139696" lvl="0" indent="-1069848" algn="l" rtl="0">
              <a:lnSpc>
                <a:spcPct val="83000"/>
              </a:lnSpc>
              <a:spcBef>
                <a:spcPts val="2808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2808" b="0">
                <a:latin typeface="Arial"/>
                <a:ea typeface="Arial"/>
                <a:cs typeface="Arial"/>
                <a:sym typeface="Arial"/>
              </a:defRPr>
            </a:lvl1pPr>
            <a:lvl2pPr marL="4279392" lvl="1" indent="-1069848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2808"/>
            </a:lvl2pPr>
            <a:lvl3pPr marL="6419088" lvl="2" indent="-1069848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2808"/>
            </a:lvl3pPr>
            <a:lvl4pPr marL="8558784" lvl="3" indent="-1069848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2808"/>
            </a:lvl4pPr>
            <a:lvl5pPr marL="10698480" lvl="4" indent="-1069848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2808"/>
            </a:lvl5pPr>
            <a:lvl6pPr marL="12838176" lvl="5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4977872" lvl="6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17117568" lvl="7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19257264" lvl="8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dt" idx="10"/>
          </p:nvPr>
        </p:nvSpPr>
        <p:spPr>
          <a:xfrm>
            <a:off x="33081294" y="28058797"/>
            <a:ext cx="2868393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ftr" idx="11"/>
          </p:nvPr>
        </p:nvSpPr>
        <p:spPr>
          <a:xfrm>
            <a:off x="20672650" y="28027020"/>
            <a:ext cx="8516727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sldNum" idx="12"/>
          </p:nvPr>
        </p:nvSpPr>
        <p:spPr>
          <a:xfrm>
            <a:off x="38679083" y="28058797"/>
            <a:ext cx="2407878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smaller images and text">
  <p:cSld name="3 smaller images and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1705873" y="2542127"/>
            <a:ext cx="39045530" cy="4369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xfrm>
            <a:off x="15402341" y="7229192"/>
            <a:ext cx="25360640" cy="19876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139696" lvl="0" indent="-1545336" algn="l" rtl="0">
              <a:lnSpc>
                <a:spcPct val="105000"/>
              </a:lnSpc>
              <a:spcBef>
                <a:spcPts val="2808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4279392" lvl="1" indent="-157505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6419088" lvl="2" indent="-139674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8558784" lvl="3" indent="-151561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10698480" lvl="4" indent="-133731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12838176" lvl="5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4977872" lvl="6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17117568" lvl="7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19257264" lvl="8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17239657" y="6373740"/>
            <a:ext cx="2198680" cy="19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0933" tIns="160408" rIns="320933" bIns="160408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552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1"/>
          <p:cNvSpPr>
            <a:spLocks noGrp="1"/>
          </p:cNvSpPr>
          <p:nvPr>
            <p:ph type="pic" idx="2"/>
          </p:nvPr>
        </p:nvSpPr>
        <p:spPr>
          <a:xfrm>
            <a:off x="2027779" y="7616890"/>
            <a:ext cx="11910221" cy="603756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1"/>
          <p:cNvSpPr>
            <a:spLocks noGrp="1"/>
          </p:cNvSpPr>
          <p:nvPr>
            <p:ph type="pic" idx="3"/>
          </p:nvPr>
        </p:nvSpPr>
        <p:spPr>
          <a:xfrm>
            <a:off x="2027751" y="14365342"/>
            <a:ext cx="11910221" cy="6037567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31"/>
          <p:cNvSpPr>
            <a:spLocks noGrp="1"/>
          </p:cNvSpPr>
          <p:nvPr>
            <p:ph type="pic" idx="4"/>
          </p:nvPr>
        </p:nvSpPr>
        <p:spPr>
          <a:xfrm>
            <a:off x="2027751" y="21076627"/>
            <a:ext cx="11910221" cy="6037567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1"/>
          <p:cNvSpPr txBox="1">
            <a:spLocks noGrp="1"/>
          </p:cNvSpPr>
          <p:nvPr>
            <p:ph type="dt" idx="10"/>
          </p:nvPr>
        </p:nvSpPr>
        <p:spPr>
          <a:xfrm>
            <a:off x="33081294" y="28058797"/>
            <a:ext cx="2868393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ftr" idx="11"/>
          </p:nvPr>
        </p:nvSpPr>
        <p:spPr>
          <a:xfrm>
            <a:off x="20672650" y="28027020"/>
            <a:ext cx="8516727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sldNum" idx="12"/>
          </p:nvPr>
        </p:nvSpPr>
        <p:spPr>
          <a:xfrm>
            <a:off x="38679083" y="28058797"/>
            <a:ext cx="2407878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image and text">
  <p:cSld name="Small image and 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1705873" y="2542127"/>
            <a:ext cx="39045530" cy="4369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15395143" y="7245080"/>
            <a:ext cx="25360640" cy="19860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2139696" lvl="0" indent="-1545336" algn="l" rtl="0">
              <a:lnSpc>
                <a:spcPct val="105000"/>
              </a:lnSpc>
              <a:spcBef>
                <a:spcPts val="2808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4279392" lvl="1" indent="-157505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6419088" lvl="2" indent="-1396746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8558784" lvl="3" indent="-151561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10698480" lvl="4" indent="-133731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12838176" lvl="5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14977872" lvl="6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17117568" lvl="7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19257264" lvl="8" indent="-1485900" algn="l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dt" idx="10"/>
          </p:nvPr>
        </p:nvSpPr>
        <p:spPr>
          <a:xfrm>
            <a:off x="33081294" y="28058797"/>
            <a:ext cx="2868393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2"/>
          <p:cNvSpPr txBox="1">
            <a:spLocks noGrp="1"/>
          </p:cNvSpPr>
          <p:nvPr>
            <p:ph type="ftr" idx="11"/>
          </p:nvPr>
        </p:nvSpPr>
        <p:spPr>
          <a:xfrm>
            <a:off x="20672650" y="28027020"/>
            <a:ext cx="8516727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sldNum" idx="12"/>
          </p:nvPr>
        </p:nvSpPr>
        <p:spPr>
          <a:xfrm>
            <a:off x="38679083" y="28058797"/>
            <a:ext cx="2407878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2" name="Google Shape;192;p32"/>
          <p:cNvSpPr>
            <a:spLocks noGrp="1"/>
          </p:cNvSpPr>
          <p:nvPr>
            <p:ph type="pic" idx="2"/>
          </p:nvPr>
        </p:nvSpPr>
        <p:spPr>
          <a:xfrm>
            <a:off x="2020839" y="7610070"/>
            <a:ext cx="11917241" cy="1949498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39651398" y="27441017"/>
            <a:ext cx="2567935" cy="2316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Leer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1705873" y="2542127"/>
            <a:ext cx="39045530" cy="4369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dt" idx="10"/>
          </p:nvPr>
        </p:nvSpPr>
        <p:spPr>
          <a:xfrm>
            <a:off x="33081294" y="28058797"/>
            <a:ext cx="2868393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3"/>
          <p:cNvSpPr txBox="1">
            <a:spLocks noGrp="1"/>
          </p:cNvSpPr>
          <p:nvPr>
            <p:ph type="ftr" idx="11"/>
          </p:nvPr>
        </p:nvSpPr>
        <p:spPr>
          <a:xfrm>
            <a:off x="20672650" y="28027020"/>
            <a:ext cx="8516727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sldNum" idx="12"/>
          </p:nvPr>
        </p:nvSpPr>
        <p:spPr>
          <a:xfrm>
            <a:off x="38679083" y="28058797"/>
            <a:ext cx="2407878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All purpose">
  <p:cSld name="JKU Logo All purpose">
    <p:bg>
      <p:bgPr>
        <a:solidFill>
          <a:schemeClr val="accen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16070" y="6943205"/>
            <a:ext cx="24984857" cy="22243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All purpose">
  <p:cSld name="Title/End with logo All purpose">
    <p:bg>
      <p:bgPr>
        <a:solidFill>
          <a:schemeClr val="accen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subTitle" idx="1"/>
          </p:nvPr>
        </p:nvSpPr>
        <p:spPr>
          <a:xfrm>
            <a:off x="1705873" y="23880165"/>
            <a:ext cx="32348400" cy="322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6552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702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6552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5616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616"/>
            </a:lvl5pPr>
            <a:lvl6pPr lvl="5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6pPr>
            <a:lvl7pPr lvl="6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7pPr>
            <a:lvl8pPr lvl="7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8pPr>
            <a:lvl9pPr lvl="8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9pPr>
          </a:lstStyle>
          <a:p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/>
          </p:nvPr>
        </p:nvSpPr>
        <p:spPr>
          <a:xfrm>
            <a:off x="1667964" y="5767465"/>
            <a:ext cx="32386309" cy="8865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15912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5"/>
          <p:cNvSpPr txBox="1"/>
          <p:nvPr/>
        </p:nvSpPr>
        <p:spPr>
          <a:xfrm>
            <a:off x="35330519" y="24277376"/>
            <a:ext cx="4902804" cy="3024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0933" tIns="160408" rIns="320933" bIns="160408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8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5148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5148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5148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280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5"/>
          <p:cNvSpPr>
            <a:spLocks noGrp="1"/>
          </p:cNvSpPr>
          <p:nvPr>
            <p:ph type="pic" idx="2"/>
          </p:nvPr>
        </p:nvSpPr>
        <p:spPr>
          <a:xfrm>
            <a:off x="35632236" y="11107705"/>
            <a:ext cx="5155526" cy="4791215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35"/>
          <p:cNvSpPr>
            <a:spLocks noGrp="1"/>
          </p:cNvSpPr>
          <p:nvPr>
            <p:ph type="pic" idx="3"/>
          </p:nvPr>
        </p:nvSpPr>
        <p:spPr>
          <a:xfrm>
            <a:off x="35632891" y="17826845"/>
            <a:ext cx="5155526" cy="4791215"/>
          </a:xfrm>
          <a:prstGeom prst="rect">
            <a:avLst/>
          </a:prstGeom>
          <a:noFill/>
          <a:ln>
            <a:noFill/>
          </a:ln>
        </p:spPr>
      </p:sp>
      <p:pic>
        <p:nvPicPr>
          <p:cNvPr id="206" name="Google Shape;206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69232" y="14260288"/>
            <a:ext cx="7708013" cy="9692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54273" y="2446806"/>
            <a:ext cx="6781595" cy="6037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33" userDrawn="1">
          <p15:clr>
            <a:srgbClr val="FBAE40"/>
          </p15:clr>
        </p15:guide>
        <p15:guide id="2" pos="21917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All purpose">
  <p:cSld name="Title without logo All purpos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/>
          <p:nvPr/>
        </p:nvSpPr>
        <p:spPr>
          <a:xfrm>
            <a:off x="0" y="0"/>
            <a:ext cx="42794238" cy="271143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320933" tIns="160408" rIns="320933" bIns="160408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552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6"/>
          <p:cNvSpPr txBox="1">
            <a:spLocks noGrp="1"/>
          </p:cNvSpPr>
          <p:nvPr>
            <p:ph type="subTitle" idx="1"/>
          </p:nvPr>
        </p:nvSpPr>
        <p:spPr>
          <a:xfrm>
            <a:off x="1705873" y="23880165"/>
            <a:ext cx="39016046" cy="322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6552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702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6552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5616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616"/>
            </a:lvl5pPr>
            <a:lvl6pPr lvl="5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6pPr>
            <a:lvl7pPr lvl="6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7pPr>
            <a:lvl8pPr lvl="7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8pPr>
            <a:lvl9pPr lvl="8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9pPr>
          </a:lstStyle>
          <a:p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title"/>
          </p:nvPr>
        </p:nvSpPr>
        <p:spPr>
          <a:xfrm>
            <a:off x="1667965" y="5767465"/>
            <a:ext cx="39060974" cy="8865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15912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12" name="Google Shape;212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69232" y="14260288"/>
            <a:ext cx="7708013" cy="9692254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6"/>
          <p:cNvSpPr txBox="1">
            <a:spLocks noGrp="1"/>
          </p:cNvSpPr>
          <p:nvPr>
            <p:ph type="dt" idx="10"/>
          </p:nvPr>
        </p:nvSpPr>
        <p:spPr>
          <a:xfrm>
            <a:off x="33081294" y="28058797"/>
            <a:ext cx="2868393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ftr" idx="11"/>
          </p:nvPr>
        </p:nvSpPr>
        <p:spPr>
          <a:xfrm>
            <a:off x="20672650" y="28027020"/>
            <a:ext cx="8516727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sldNum" idx="12"/>
          </p:nvPr>
        </p:nvSpPr>
        <p:spPr>
          <a:xfrm>
            <a:off x="38679083" y="28058797"/>
            <a:ext cx="2407878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33" userDrawn="1">
          <p15:clr>
            <a:srgbClr val="FBAE40"/>
          </p15:clr>
        </p15:guide>
        <p15:guide id="2" pos="21917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TNF">
  <p:cSld name="JKU Logo TNF">
    <p:bg>
      <p:bgPr>
        <a:solidFill>
          <a:schemeClr val="accent2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16070" y="6943205"/>
            <a:ext cx="24984857" cy="22243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TNF">
  <p:cSld name="Title/End with logo TNF">
    <p:bg>
      <p:bgPr>
        <a:solidFill>
          <a:schemeClr val="accent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>
            <a:spLocks noGrp="1"/>
          </p:cNvSpPr>
          <p:nvPr>
            <p:ph type="subTitle" idx="1"/>
          </p:nvPr>
        </p:nvSpPr>
        <p:spPr>
          <a:xfrm>
            <a:off x="1705873" y="23880165"/>
            <a:ext cx="32348400" cy="322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6552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702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6552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5616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616"/>
            </a:lvl5pPr>
            <a:lvl6pPr lvl="5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6pPr>
            <a:lvl7pPr lvl="6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7pPr>
            <a:lvl8pPr lvl="7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8pPr>
            <a:lvl9pPr lvl="8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9pPr>
          </a:lstStyle>
          <a:p>
            <a:endParaRPr/>
          </a:p>
        </p:txBody>
      </p:sp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1667964" y="5767465"/>
            <a:ext cx="32386309" cy="8865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15912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8"/>
          <p:cNvSpPr txBox="1"/>
          <p:nvPr/>
        </p:nvSpPr>
        <p:spPr>
          <a:xfrm>
            <a:off x="35330519" y="24277376"/>
            <a:ext cx="4902804" cy="3024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0933" tIns="160408" rIns="320933" bIns="160408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8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5148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5148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5148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280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8"/>
          <p:cNvSpPr>
            <a:spLocks noGrp="1"/>
          </p:cNvSpPr>
          <p:nvPr>
            <p:ph type="pic" idx="2"/>
          </p:nvPr>
        </p:nvSpPr>
        <p:spPr>
          <a:xfrm>
            <a:off x="35632236" y="11107705"/>
            <a:ext cx="5155526" cy="4791215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38"/>
          <p:cNvSpPr>
            <a:spLocks noGrp="1"/>
          </p:cNvSpPr>
          <p:nvPr>
            <p:ph type="pic" idx="3"/>
          </p:nvPr>
        </p:nvSpPr>
        <p:spPr>
          <a:xfrm>
            <a:off x="35632891" y="17826845"/>
            <a:ext cx="5155526" cy="4791215"/>
          </a:xfrm>
          <a:prstGeom prst="rect">
            <a:avLst/>
          </a:prstGeom>
          <a:noFill/>
          <a:ln>
            <a:noFill/>
          </a:ln>
        </p:spPr>
      </p:sp>
      <p:pic>
        <p:nvPicPr>
          <p:cNvPr id="224" name="Google Shape;224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69232" y="14260288"/>
            <a:ext cx="7708013" cy="9692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54278" y="2446806"/>
            <a:ext cx="6781595" cy="6037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33" userDrawn="1">
          <p15:clr>
            <a:srgbClr val="FBAE40"/>
          </p15:clr>
        </p15:guide>
        <p15:guide id="2" pos="21917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SOWI">
  <p:cSld name="JKU Logo SOWI">
    <p:bg>
      <p:bgPr>
        <a:solidFill>
          <a:schemeClr val="accent4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16070" y="6943205"/>
            <a:ext cx="24984857" cy="22243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SOWI">
  <p:cSld name="Title/End with logo SOWI">
    <p:bg>
      <p:bgPr>
        <a:solidFill>
          <a:schemeClr val="accent4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>
            <a:spLocks noGrp="1"/>
          </p:cNvSpPr>
          <p:nvPr>
            <p:ph type="subTitle" idx="1"/>
          </p:nvPr>
        </p:nvSpPr>
        <p:spPr>
          <a:xfrm>
            <a:off x="1705873" y="23880165"/>
            <a:ext cx="32348400" cy="322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6552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702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6552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5616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616"/>
            </a:lvl5pPr>
            <a:lvl6pPr lvl="5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6pPr>
            <a:lvl7pPr lvl="6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7pPr>
            <a:lvl8pPr lvl="7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8pPr>
            <a:lvl9pPr lvl="8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9pPr>
          </a:lstStyle>
          <a:p>
            <a:endParaRPr/>
          </a:p>
        </p:txBody>
      </p:sp>
      <p:sp>
        <p:nvSpPr>
          <p:cNvPr id="230" name="Google Shape;230;p40"/>
          <p:cNvSpPr txBox="1">
            <a:spLocks noGrp="1"/>
          </p:cNvSpPr>
          <p:nvPr>
            <p:ph type="title"/>
          </p:nvPr>
        </p:nvSpPr>
        <p:spPr>
          <a:xfrm>
            <a:off x="1667964" y="5767465"/>
            <a:ext cx="32386309" cy="8865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15912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40"/>
          <p:cNvSpPr txBox="1"/>
          <p:nvPr/>
        </p:nvSpPr>
        <p:spPr>
          <a:xfrm>
            <a:off x="35330519" y="24277376"/>
            <a:ext cx="4902804" cy="3024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0933" tIns="160408" rIns="320933" bIns="160408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8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5148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5148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5148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280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0"/>
          <p:cNvSpPr>
            <a:spLocks noGrp="1"/>
          </p:cNvSpPr>
          <p:nvPr>
            <p:ph type="pic" idx="2"/>
          </p:nvPr>
        </p:nvSpPr>
        <p:spPr>
          <a:xfrm>
            <a:off x="35632236" y="11107705"/>
            <a:ext cx="5155526" cy="4791215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40"/>
          <p:cNvSpPr>
            <a:spLocks noGrp="1"/>
          </p:cNvSpPr>
          <p:nvPr>
            <p:ph type="pic" idx="3"/>
          </p:nvPr>
        </p:nvSpPr>
        <p:spPr>
          <a:xfrm>
            <a:off x="35632891" y="17826845"/>
            <a:ext cx="5155526" cy="4791215"/>
          </a:xfrm>
          <a:prstGeom prst="rect">
            <a:avLst/>
          </a:prstGeom>
          <a:noFill/>
          <a:ln>
            <a:noFill/>
          </a:ln>
        </p:spPr>
      </p:sp>
      <p:pic>
        <p:nvPicPr>
          <p:cNvPr id="234" name="Google Shape;234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69232" y="14260288"/>
            <a:ext cx="7708013" cy="9692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54278" y="2446806"/>
            <a:ext cx="6781595" cy="6037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33" userDrawn="1">
          <p15:clr>
            <a:srgbClr val="FBAE40"/>
          </p15:clr>
        </p15:guide>
        <p15:guide id="2" pos="21917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SOWI">
  <p:cSld name="Title without logo SOWI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/>
          <p:nvPr/>
        </p:nvSpPr>
        <p:spPr>
          <a:xfrm>
            <a:off x="0" y="0"/>
            <a:ext cx="42794238" cy="271143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320933" tIns="160408" rIns="320933" bIns="160408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552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1"/>
          <p:cNvSpPr txBox="1">
            <a:spLocks noGrp="1"/>
          </p:cNvSpPr>
          <p:nvPr>
            <p:ph type="subTitle" idx="1"/>
          </p:nvPr>
        </p:nvSpPr>
        <p:spPr>
          <a:xfrm>
            <a:off x="1705873" y="23880165"/>
            <a:ext cx="39016046" cy="322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6552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702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6552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5616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616"/>
            </a:lvl5pPr>
            <a:lvl6pPr lvl="5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6pPr>
            <a:lvl7pPr lvl="6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7pPr>
            <a:lvl8pPr lvl="7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8pPr>
            <a:lvl9pPr lvl="8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9pPr>
          </a:lstStyle>
          <a:p>
            <a:endParaRPr/>
          </a:p>
        </p:txBody>
      </p:sp>
      <p:sp>
        <p:nvSpPr>
          <p:cNvPr id="239" name="Google Shape;239;p41"/>
          <p:cNvSpPr txBox="1">
            <a:spLocks noGrp="1"/>
          </p:cNvSpPr>
          <p:nvPr>
            <p:ph type="title"/>
          </p:nvPr>
        </p:nvSpPr>
        <p:spPr>
          <a:xfrm>
            <a:off x="1667965" y="5767465"/>
            <a:ext cx="39060974" cy="8865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15912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40" name="Google Shape;240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69232" y="14260288"/>
            <a:ext cx="7708013" cy="969225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1"/>
          <p:cNvSpPr txBox="1">
            <a:spLocks noGrp="1"/>
          </p:cNvSpPr>
          <p:nvPr>
            <p:ph type="dt" idx="10"/>
          </p:nvPr>
        </p:nvSpPr>
        <p:spPr>
          <a:xfrm>
            <a:off x="33081294" y="28058797"/>
            <a:ext cx="2868393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41"/>
          <p:cNvSpPr txBox="1">
            <a:spLocks noGrp="1"/>
          </p:cNvSpPr>
          <p:nvPr>
            <p:ph type="ftr" idx="11"/>
          </p:nvPr>
        </p:nvSpPr>
        <p:spPr>
          <a:xfrm>
            <a:off x="20672650" y="28027020"/>
            <a:ext cx="8516727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41"/>
          <p:cNvSpPr txBox="1">
            <a:spLocks noGrp="1"/>
          </p:cNvSpPr>
          <p:nvPr>
            <p:ph type="sldNum" idx="12"/>
          </p:nvPr>
        </p:nvSpPr>
        <p:spPr>
          <a:xfrm>
            <a:off x="38679083" y="28058797"/>
            <a:ext cx="2407878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33" userDrawn="1">
          <p15:clr>
            <a:srgbClr val="FBAE40"/>
          </p15:clr>
        </p15:guide>
        <p15:guide id="2" pos="21917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RE">
  <p:cSld name="JKU Logo RE">
    <p:bg>
      <p:bgPr>
        <a:solidFill>
          <a:schemeClr val="accent5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16070" y="6943205"/>
            <a:ext cx="24984857" cy="22243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458767" y="12656823"/>
            <a:ext cx="39876704" cy="495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684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6848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6848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6848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6848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6848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6848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6848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6848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39651398" y="27441017"/>
            <a:ext cx="2567935" cy="2316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RE">
  <p:cSld name="Title/End with logo RE">
    <p:bg>
      <p:bgPr>
        <a:solidFill>
          <a:schemeClr val="accent5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>
            <a:spLocks noGrp="1"/>
          </p:cNvSpPr>
          <p:nvPr>
            <p:ph type="subTitle" idx="1"/>
          </p:nvPr>
        </p:nvSpPr>
        <p:spPr>
          <a:xfrm>
            <a:off x="1705873" y="23880165"/>
            <a:ext cx="32348400" cy="322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6552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702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6552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5616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616"/>
            </a:lvl5pPr>
            <a:lvl6pPr lvl="5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6pPr>
            <a:lvl7pPr lvl="6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7pPr>
            <a:lvl8pPr lvl="7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8pPr>
            <a:lvl9pPr lvl="8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9pPr>
          </a:lstStyle>
          <a:p>
            <a:endParaRPr/>
          </a:p>
        </p:txBody>
      </p:sp>
      <p:sp>
        <p:nvSpPr>
          <p:cNvPr id="248" name="Google Shape;248;p43"/>
          <p:cNvSpPr txBox="1">
            <a:spLocks noGrp="1"/>
          </p:cNvSpPr>
          <p:nvPr>
            <p:ph type="title"/>
          </p:nvPr>
        </p:nvSpPr>
        <p:spPr>
          <a:xfrm>
            <a:off x="1667964" y="5767465"/>
            <a:ext cx="32386309" cy="8865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15912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3"/>
          <p:cNvSpPr txBox="1"/>
          <p:nvPr/>
        </p:nvSpPr>
        <p:spPr>
          <a:xfrm>
            <a:off x="35330519" y="24277376"/>
            <a:ext cx="4902804" cy="3024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0933" tIns="160408" rIns="320933" bIns="160408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8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5148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5148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5148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280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3"/>
          <p:cNvSpPr>
            <a:spLocks noGrp="1"/>
          </p:cNvSpPr>
          <p:nvPr>
            <p:ph type="pic" idx="2"/>
          </p:nvPr>
        </p:nvSpPr>
        <p:spPr>
          <a:xfrm>
            <a:off x="35632236" y="11107705"/>
            <a:ext cx="5155526" cy="4791215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43"/>
          <p:cNvSpPr>
            <a:spLocks noGrp="1"/>
          </p:cNvSpPr>
          <p:nvPr>
            <p:ph type="pic" idx="3"/>
          </p:nvPr>
        </p:nvSpPr>
        <p:spPr>
          <a:xfrm>
            <a:off x="35632891" y="17826845"/>
            <a:ext cx="5155526" cy="4791215"/>
          </a:xfrm>
          <a:prstGeom prst="rect">
            <a:avLst/>
          </a:prstGeom>
          <a:noFill/>
          <a:ln>
            <a:noFill/>
          </a:ln>
        </p:spPr>
      </p:sp>
      <p:pic>
        <p:nvPicPr>
          <p:cNvPr id="252" name="Google Shape;252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69232" y="14260288"/>
            <a:ext cx="7708013" cy="9692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54278" y="2446806"/>
            <a:ext cx="6781595" cy="6037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33" userDrawn="1">
          <p15:clr>
            <a:srgbClr val="FBAE40"/>
          </p15:clr>
        </p15:guide>
        <p15:guide id="2" pos="21917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RE">
  <p:cSld name="Title without logo RE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/>
          <p:nvPr/>
        </p:nvSpPr>
        <p:spPr>
          <a:xfrm>
            <a:off x="0" y="0"/>
            <a:ext cx="42794238" cy="271143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320933" tIns="160408" rIns="320933" bIns="160408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552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4"/>
          <p:cNvSpPr txBox="1">
            <a:spLocks noGrp="1"/>
          </p:cNvSpPr>
          <p:nvPr>
            <p:ph type="subTitle" idx="1"/>
          </p:nvPr>
        </p:nvSpPr>
        <p:spPr>
          <a:xfrm>
            <a:off x="1705873" y="23880165"/>
            <a:ext cx="39016046" cy="322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6552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702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6552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5616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616"/>
            </a:lvl5pPr>
            <a:lvl6pPr lvl="5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6pPr>
            <a:lvl7pPr lvl="6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7pPr>
            <a:lvl8pPr lvl="7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8pPr>
            <a:lvl9pPr lvl="8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9pPr>
          </a:lstStyle>
          <a:p>
            <a:endParaRPr/>
          </a:p>
        </p:txBody>
      </p:sp>
      <p:sp>
        <p:nvSpPr>
          <p:cNvPr id="257" name="Google Shape;257;p44"/>
          <p:cNvSpPr txBox="1">
            <a:spLocks noGrp="1"/>
          </p:cNvSpPr>
          <p:nvPr>
            <p:ph type="title"/>
          </p:nvPr>
        </p:nvSpPr>
        <p:spPr>
          <a:xfrm>
            <a:off x="1667965" y="5767465"/>
            <a:ext cx="39060974" cy="8865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15912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58" name="Google Shape;258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69232" y="14260288"/>
            <a:ext cx="7708013" cy="969225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4"/>
          <p:cNvSpPr txBox="1">
            <a:spLocks noGrp="1"/>
          </p:cNvSpPr>
          <p:nvPr>
            <p:ph type="dt" idx="10"/>
          </p:nvPr>
        </p:nvSpPr>
        <p:spPr>
          <a:xfrm>
            <a:off x="33081294" y="28058797"/>
            <a:ext cx="2868393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44"/>
          <p:cNvSpPr txBox="1">
            <a:spLocks noGrp="1"/>
          </p:cNvSpPr>
          <p:nvPr>
            <p:ph type="ftr" idx="11"/>
          </p:nvPr>
        </p:nvSpPr>
        <p:spPr>
          <a:xfrm>
            <a:off x="20672650" y="28027020"/>
            <a:ext cx="8516727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44"/>
          <p:cNvSpPr txBox="1">
            <a:spLocks noGrp="1"/>
          </p:cNvSpPr>
          <p:nvPr>
            <p:ph type="sldNum" idx="12"/>
          </p:nvPr>
        </p:nvSpPr>
        <p:spPr>
          <a:xfrm>
            <a:off x="38679083" y="28058797"/>
            <a:ext cx="2407878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33" userDrawn="1">
          <p15:clr>
            <a:srgbClr val="FBAE40"/>
          </p15:clr>
        </p15:guide>
        <p15:guide id="2" pos="21917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MED">
  <p:cSld name="JKU Logo MED">
    <p:bg>
      <p:bgPr>
        <a:solidFill>
          <a:schemeClr val="accent6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16070" y="6943205"/>
            <a:ext cx="24984857" cy="22243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MED">
  <p:cSld name="Title/End with logo MED">
    <p:bg>
      <p:bgPr>
        <a:solidFill>
          <a:schemeClr val="accent6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>
            <a:spLocks noGrp="1"/>
          </p:cNvSpPr>
          <p:nvPr>
            <p:ph type="subTitle" idx="1"/>
          </p:nvPr>
        </p:nvSpPr>
        <p:spPr>
          <a:xfrm>
            <a:off x="1705873" y="23880165"/>
            <a:ext cx="32348400" cy="322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6552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702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6552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5616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616"/>
            </a:lvl5pPr>
            <a:lvl6pPr lvl="5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6pPr>
            <a:lvl7pPr lvl="6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7pPr>
            <a:lvl8pPr lvl="7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8pPr>
            <a:lvl9pPr lvl="8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9pPr>
          </a:lstStyle>
          <a:p>
            <a:endParaRPr/>
          </a:p>
        </p:txBody>
      </p:sp>
      <p:sp>
        <p:nvSpPr>
          <p:cNvPr id="266" name="Google Shape;266;p46"/>
          <p:cNvSpPr txBox="1">
            <a:spLocks noGrp="1"/>
          </p:cNvSpPr>
          <p:nvPr>
            <p:ph type="title"/>
          </p:nvPr>
        </p:nvSpPr>
        <p:spPr>
          <a:xfrm>
            <a:off x="1667964" y="5767465"/>
            <a:ext cx="32386309" cy="8865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15912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46"/>
          <p:cNvSpPr txBox="1"/>
          <p:nvPr/>
        </p:nvSpPr>
        <p:spPr>
          <a:xfrm>
            <a:off x="35330519" y="24277376"/>
            <a:ext cx="4902804" cy="3024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0933" tIns="160408" rIns="320933" bIns="160408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8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5148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5148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5148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280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6"/>
          <p:cNvSpPr>
            <a:spLocks noGrp="1"/>
          </p:cNvSpPr>
          <p:nvPr>
            <p:ph type="pic" idx="2"/>
          </p:nvPr>
        </p:nvSpPr>
        <p:spPr>
          <a:xfrm>
            <a:off x="35632236" y="11107705"/>
            <a:ext cx="5155526" cy="4791215"/>
          </a:xfrm>
          <a:prstGeom prst="rect">
            <a:avLst/>
          </a:prstGeom>
          <a:noFill/>
          <a:ln>
            <a:noFill/>
          </a:ln>
        </p:spPr>
      </p:sp>
      <p:sp>
        <p:nvSpPr>
          <p:cNvPr id="269" name="Google Shape;269;p46"/>
          <p:cNvSpPr>
            <a:spLocks noGrp="1"/>
          </p:cNvSpPr>
          <p:nvPr>
            <p:ph type="pic" idx="3"/>
          </p:nvPr>
        </p:nvSpPr>
        <p:spPr>
          <a:xfrm>
            <a:off x="35632891" y="17826845"/>
            <a:ext cx="5155526" cy="4791215"/>
          </a:xfrm>
          <a:prstGeom prst="rect">
            <a:avLst/>
          </a:prstGeom>
          <a:noFill/>
          <a:ln>
            <a:noFill/>
          </a:ln>
        </p:spPr>
      </p:sp>
      <p:pic>
        <p:nvPicPr>
          <p:cNvPr id="270" name="Google Shape;27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69232" y="14260288"/>
            <a:ext cx="7708013" cy="9692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54278" y="2446806"/>
            <a:ext cx="6781595" cy="6037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33" userDrawn="1">
          <p15:clr>
            <a:srgbClr val="FBAE40"/>
          </p15:clr>
        </p15:guide>
        <p15:guide id="2" pos="21917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MED">
  <p:cSld name="Title without logo MED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/>
          <p:nvPr/>
        </p:nvSpPr>
        <p:spPr>
          <a:xfrm>
            <a:off x="0" y="0"/>
            <a:ext cx="42794238" cy="271143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320933" tIns="160408" rIns="320933" bIns="160408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552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7"/>
          <p:cNvSpPr txBox="1">
            <a:spLocks noGrp="1"/>
          </p:cNvSpPr>
          <p:nvPr>
            <p:ph type="subTitle" idx="1"/>
          </p:nvPr>
        </p:nvSpPr>
        <p:spPr>
          <a:xfrm>
            <a:off x="1705873" y="23880165"/>
            <a:ext cx="39016046" cy="322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6552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702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6552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5616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5616"/>
            </a:lvl5pPr>
            <a:lvl6pPr lvl="5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6pPr>
            <a:lvl7pPr lvl="6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7pPr>
            <a:lvl8pPr lvl="7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8pPr>
            <a:lvl9pPr lvl="8" algn="ctr" rtl="0">
              <a:lnSpc>
                <a:spcPct val="90000"/>
              </a:lnSpc>
              <a:spcBef>
                <a:spcPts val="187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5616"/>
            </a:lvl9pPr>
          </a:lstStyle>
          <a:p>
            <a:endParaRPr/>
          </a:p>
        </p:txBody>
      </p:sp>
      <p:sp>
        <p:nvSpPr>
          <p:cNvPr id="275" name="Google Shape;275;p47"/>
          <p:cNvSpPr txBox="1">
            <a:spLocks noGrp="1"/>
          </p:cNvSpPr>
          <p:nvPr>
            <p:ph type="title"/>
          </p:nvPr>
        </p:nvSpPr>
        <p:spPr>
          <a:xfrm>
            <a:off x="1667965" y="5767465"/>
            <a:ext cx="39060974" cy="8865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15912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76" name="Google Shape;276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69232" y="14260288"/>
            <a:ext cx="7708013" cy="969225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7"/>
          <p:cNvSpPr txBox="1">
            <a:spLocks noGrp="1"/>
          </p:cNvSpPr>
          <p:nvPr>
            <p:ph type="dt" idx="10"/>
          </p:nvPr>
        </p:nvSpPr>
        <p:spPr>
          <a:xfrm>
            <a:off x="33081294" y="28058797"/>
            <a:ext cx="2868393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47"/>
          <p:cNvSpPr txBox="1">
            <a:spLocks noGrp="1"/>
          </p:cNvSpPr>
          <p:nvPr>
            <p:ph type="ftr" idx="11"/>
          </p:nvPr>
        </p:nvSpPr>
        <p:spPr>
          <a:xfrm>
            <a:off x="20672650" y="28027020"/>
            <a:ext cx="8516727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47"/>
          <p:cNvSpPr txBox="1">
            <a:spLocks noGrp="1"/>
          </p:cNvSpPr>
          <p:nvPr>
            <p:ph type="sldNum" idx="12"/>
          </p:nvPr>
        </p:nvSpPr>
        <p:spPr>
          <a:xfrm>
            <a:off x="38679083" y="28058797"/>
            <a:ext cx="2407878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33" userDrawn="1">
          <p15:clr>
            <a:srgbClr val="FBAE40"/>
          </p15:clr>
        </p15:guide>
        <p15:guide id="2" pos="21917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>
            <a:spLocks noGrp="1"/>
          </p:cNvSpPr>
          <p:nvPr>
            <p:ph type="ctrTitle"/>
          </p:nvPr>
        </p:nvSpPr>
        <p:spPr>
          <a:xfrm>
            <a:off x="1458804" y="4381502"/>
            <a:ext cx="39876704" cy="12078664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33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33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33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33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33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33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33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33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336"/>
            </a:lvl9pPr>
          </a:lstStyle>
          <a:p>
            <a:endParaRPr/>
          </a:p>
        </p:txBody>
      </p:sp>
      <p:sp>
        <p:nvSpPr>
          <p:cNvPr id="282" name="Google Shape;282;p48"/>
          <p:cNvSpPr txBox="1">
            <a:spLocks noGrp="1"/>
          </p:cNvSpPr>
          <p:nvPr>
            <p:ph type="subTitle" idx="1"/>
          </p:nvPr>
        </p:nvSpPr>
        <p:spPr>
          <a:xfrm>
            <a:off x="1458767" y="16677601"/>
            <a:ext cx="39876704" cy="4664109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2808"/>
              </a:spcBef>
              <a:spcAft>
                <a:spcPts val="0"/>
              </a:spcAft>
              <a:buSzPts val="2800"/>
              <a:buNone/>
              <a:defRPr sz="13104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3104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3104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3104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3104"/>
            </a:lvl5pPr>
            <a:lvl6pPr lvl="5" algn="ctr" rtl="0">
              <a:lnSpc>
                <a:spcPct val="100000"/>
              </a:lnSpc>
              <a:spcBef>
                <a:spcPts val="1872"/>
              </a:spcBef>
              <a:spcAft>
                <a:spcPts val="0"/>
              </a:spcAft>
              <a:buSzPts val="2800"/>
              <a:buNone/>
              <a:defRPr sz="13104"/>
            </a:lvl6pPr>
            <a:lvl7pPr lvl="6" algn="ctr" rtl="0">
              <a:lnSpc>
                <a:spcPct val="100000"/>
              </a:lnSpc>
              <a:spcBef>
                <a:spcPts val="1872"/>
              </a:spcBef>
              <a:spcAft>
                <a:spcPts val="0"/>
              </a:spcAft>
              <a:buSzPts val="2800"/>
              <a:buNone/>
              <a:defRPr sz="13104"/>
            </a:lvl7pPr>
            <a:lvl8pPr lvl="7" algn="ctr" rtl="0">
              <a:lnSpc>
                <a:spcPct val="100000"/>
              </a:lnSpc>
              <a:spcBef>
                <a:spcPts val="1872"/>
              </a:spcBef>
              <a:spcAft>
                <a:spcPts val="0"/>
              </a:spcAft>
              <a:buSzPts val="2800"/>
              <a:buNone/>
              <a:defRPr sz="13104"/>
            </a:lvl8pPr>
            <a:lvl9pPr lvl="8" algn="ctr" rtl="0">
              <a:lnSpc>
                <a:spcPct val="100000"/>
              </a:lnSpc>
              <a:spcBef>
                <a:spcPts val="1872"/>
              </a:spcBef>
              <a:spcAft>
                <a:spcPts val="0"/>
              </a:spcAft>
              <a:buSzPts val="2800"/>
              <a:buNone/>
              <a:defRPr sz="13104"/>
            </a:lvl9pPr>
          </a:lstStyle>
          <a:p>
            <a:endParaRPr/>
          </a:p>
        </p:txBody>
      </p:sp>
      <p:sp>
        <p:nvSpPr>
          <p:cNvPr id="283" name="Google Shape;283;p48"/>
          <p:cNvSpPr txBox="1">
            <a:spLocks noGrp="1"/>
          </p:cNvSpPr>
          <p:nvPr>
            <p:ph type="sldNum" idx="12"/>
          </p:nvPr>
        </p:nvSpPr>
        <p:spPr>
          <a:xfrm>
            <a:off x="39651398" y="27441017"/>
            <a:ext cx="2567935" cy="2316166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-US" smtClean="0"/>
              <a:pPr algn="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>
            <a:spLocks noGrp="1"/>
          </p:cNvSpPr>
          <p:nvPr>
            <p:ph type="title"/>
          </p:nvPr>
        </p:nvSpPr>
        <p:spPr>
          <a:xfrm>
            <a:off x="1458767" y="2618780"/>
            <a:ext cx="39876704" cy="3370092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49"/>
          <p:cNvSpPr txBox="1">
            <a:spLocks noGrp="1"/>
          </p:cNvSpPr>
          <p:nvPr>
            <p:ph type="body" idx="1"/>
          </p:nvPr>
        </p:nvSpPr>
        <p:spPr>
          <a:xfrm>
            <a:off x="1458767" y="6781817"/>
            <a:ext cx="39876704" cy="20104038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2139696" lvl="0" indent="-1604772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4279392" lvl="1" indent="-1634490" rtl="0">
              <a:spcBef>
                <a:spcPts val="1404"/>
              </a:spcBef>
              <a:spcAft>
                <a:spcPts val="0"/>
              </a:spcAft>
              <a:buSzPts val="1900"/>
              <a:buChar char="◦"/>
              <a:defRPr/>
            </a:lvl2pPr>
            <a:lvl3pPr marL="6419088" lvl="2" indent="-1396746" rtl="0">
              <a:spcBef>
                <a:spcPts val="0"/>
              </a:spcBef>
              <a:spcAft>
                <a:spcPts val="0"/>
              </a:spcAft>
              <a:buSzPts val="1100"/>
              <a:buChar char="▪"/>
              <a:defRPr/>
            </a:lvl3pPr>
            <a:lvl4pPr marL="8558784" lvl="3" indent="-1515618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/>
            </a:lvl4pPr>
            <a:lvl5pPr marL="10698480" lvl="4" indent="-1337310" rtl="0">
              <a:spcBef>
                <a:spcPts val="0"/>
              </a:spcBef>
              <a:spcAft>
                <a:spcPts val="0"/>
              </a:spcAft>
              <a:buSzPts val="900"/>
              <a:buChar char="◆"/>
              <a:defRPr/>
            </a:lvl5pPr>
            <a:lvl6pPr marL="12838176" lvl="5" indent="-1485900" rtl="0">
              <a:spcBef>
                <a:spcPts val="1872"/>
              </a:spcBef>
              <a:spcAft>
                <a:spcPts val="0"/>
              </a:spcAft>
              <a:buSzPts val="1400"/>
              <a:buChar char="•"/>
              <a:defRPr/>
            </a:lvl6pPr>
            <a:lvl7pPr marL="14977872" lvl="6" indent="-1485900" rtl="0">
              <a:spcBef>
                <a:spcPts val="1872"/>
              </a:spcBef>
              <a:spcAft>
                <a:spcPts val="0"/>
              </a:spcAft>
              <a:buSzPts val="1400"/>
              <a:buChar char="•"/>
              <a:defRPr/>
            </a:lvl7pPr>
            <a:lvl8pPr marL="17117568" lvl="7" indent="-1485900" rtl="0">
              <a:spcBef>
                <a:spcPts val="1872"/>
              </a:spcBef>
              <a:spcAft>
                <a:spcPts val="0"/>
              </a:spcAft>
              <a:buSzPts val="1400"/>
              <a:buChar char="•"/>
              <a:defRPr/>
            </a:lvl8pPr>
            <a:lvl9pPr marL="19257264" lvl="8" indent="-1485900" rtl="0">
              <a:spcBef>
                <a:spcPts val="1872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87" name="Google Shape;287;p49"/>
          <p:cNvSpPr txBox="1">
            <a:spLocks noGrp="1"/>
          </p:cNvSpPr>
          <p:nvPr>
            <p:ph type="sldNum" idx="12"/>
          </p:nvPr>
        </p:nvSpPr>
        <p:spPr>
          <a:xfrm>
            <a:off x="39651398" y="27441017"/>
            <a:ext cx="2567935" cy="2316166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-US" smtClean="0"/>
              <a:pPr algn="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>
            <a:spLocks noGrp="1"/>
          </p:cNvSpPr>
          <p:nvPr>
            <p:ph type="sldNum" idx="12"/>
          </p:nvPr>
        </p:nvSpPr>
        <p:spPr>
          <a:xfrm>
            <a:off x="39651398" y="27441017"/>
            <a:ext cx="2567935" cy="2316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 txBox="1">
            <a:spLocks noGrp="1"/>
          </p:cNvSpPr>
          <p:nvPr>
            <p:ph type="title"/>
          </p:nvPr>
        </p:nvSpPr>
        <p:spPr>
          <a:xfrm>
            <a:off x="2139712" y="1212097"/>
            <a:ext cx="38514814" cy="5045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Black"/>
              <a:buNone/>
              <a:defRPr sz="16848"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1"/>
          <p:cNvSpPr txBox="1">
            <a:spLocks noGrp="1"/>
          </p:cNvSpPr>
          <p:nvPr>
            <p:ph type="body" idx="1"/>
          </p:nvPr>
        </p:nvSpPr>
        <p:spPr>
          <a:xfrm>
            <a:off x="2139712" y="7062370"/>
            <a:ext cx="38514814" cy="19975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139696" lvl="0" indent="-1604772" algn="l" rtl="0">
              <a:lnSpc>
                <a:spcPct val="115000"/>
              </a:lnSpc>
              <a:spcBef>
                <a:spcPts val="168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4279392" lvl="1" indent="-1604772" algn="l" rtl="0">
              <a:lnSpc>
                <a:spcPct val="115000"/>
              </a:lnSpc>
              <a:spcBef>
                <a:spcPts val="5616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6419088" lvl="2" indent="-1604772" algn="l" rtl="0">
              <a:lnSpc>
                <a:spcPct val="115000"/>
              </a:lnSpc>
              <a:spcBef>
                <a:spcPts val="5616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8558784" lvl="3" indent="-1604772" algn="l" rtl="0">
              <a:lnSpc>
                <a:spcPct val="115000"/>
              </a:lnSpc>
              <a:spcBef>
                <a:spcPts val="561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10698480" lvl="4" indent="-1604772" algn="l" rtl="0">
              <a:lnSpc>
                <a:spcPct val="115000"/>
              </a:lnSpc>
              <a:spcBef>
                <a:spcPts val="5616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12838176" lvl="5" indent="-1604772" algn="l" rtl="0">
              <a:lnSpc>
                <a:spcPct val="115000"/>
              </a:lnSpc>
              <a:spcBef>
                <a:spcPts val="5616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14977872" lvl="6" indent="-1604772" algn="l" rtl="0">
              <a:lnSpc>
                <a:spcPct val="115000"/>
              </a:lnSpc>
              <a:spcBef>
                <a:spcPts val="561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17117568" lvl="7" indent="-1604772" algn="l" rtl="0">
              <a:lnSpc>
                <a:spcPct val="115000"/>
              </a:lnSpc>
              <a:spcBef>
                <a:spcPts val="5616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19257264" lvl="8" indent="-1604772" algn="l" rtl="0">
              <a:lnSpc>
                <a:spcPct val="115000"/>
              </a:lnSpc>
              <a:spcBef>
                <a:spcPts val="5616"/>
              </a:spcBef>
              <a:spcAft>
                <a:spcPts val="5616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93" name="Google Shape;293;p51"/>
          <p:cNvSpPr txBox="1">
            <a:spLocks noGrp="1"/>
          </p:cNvSpPr>
          <p:nvPr>
            <p:ph type="dt" idx="10"/>
          </p:nvPr>
        </p:nvSpPr>
        <p:spPr>
          <a:xfrm>
            <a:off x="2139712" y="28053289"/>
            <a:ext cx="9985322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" name="Google Shape;294;p51"/>
          <p:cNvSpPr txBox="1">
            <a:spLocks noGrp="1"/>
          </p:cNvSpPr>
          <p:nvPr>
            <p:ph type="ftr" idx="11"/>
          </p:nvPr>
        </p:nvSpPr>
        <p:spPr>
          <a:xfrm>
            <a:off x="14621365" y="28053289"/>
            <a:ext cx="13551509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5" name="Google Shape;295;p51"/>
          <p:cNvSpPr txBox="1">
            <a:spLocks noGrp="1"/>
          </p:cNvSpPr>
          <p:nvPr>
            <p:ph type="sldNum" idx="12"/>
          </p:nvPr>
        </p:nvSpPr>
        <p:spPr>
          <a:xfrm>
            <a:off x="30669204" y="28053289"/>
            <a:ext cx="9985322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 txBox="1">
            <a:spLocks noGrp="1"/>
          </p:cNvSpPr>
          <p:nvPr>
            <p:ph type="title"/>
          </p:nvPr>
        </p:nvSpPr>
        <p:spPr>
          <a:xfrm>
            <a:off x="2139712" y="1207513"/>
            <a:ext cx="38513410" cy="5052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52"/>
          <p:cNvSpPr txBox="1">
            <a:spLocks noGrp="1"/>
          </p:cNvSpPr>
          <p:nvPr>
            <p:ph type="body" idx="1"/>
          </p:nvPr>
        </p:nvSpPr>
        <p:spPr>
          <a:xfrm>
            <a:off x="2139712" y="7081430"/>
            <a:ext cx="38513410" cy="175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2139696" lvl="0" indent="-1069848" algn="l" rtl="0">
              <a:spcBef>
                <a:spcPts val="2808"/>
              </a:spcBef>
              <a:spcAft>
                <a:spcPts val="0"/>
              </a:spcAft>
              <a:buSzPts val="1800"/>
              <a:buNone/>
              <a:defRPr/>
            </a:lvl1pPr>
            <a:lvl2pPr marL="4279392" lvl="1" indent="-1069848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marL="6419088" lvl="2" indent="-106984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8558784" lvl="3" indent="-1069848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marL="10698480" lvl="4" indent="-1069848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12838176" lvl="5" indent="-1069848" algn="l" rtl="0">
              <a:spcBef>
                <a:spcPts val="1872"/>
              </a:spcBef>
              <a:spcAft>
                <a:spcPts val="0"/>
              </a:spcAft>
              <a:buSzPts val="1400"/>
              <a:buNone/>
              <a:defRPr/>
            </a:lvl6pPr>
            <a:lvl7pPr marL="14977872" lvl="6" indent="-1069848" algn="l" rtl="0">
              <a:spcBef>
                <a:spcPts val="1872"/>
              </a:spcBef>
              <a:spcAft>
                <a:spcPts val="0"/>
              </a:spcAft>
              <a:buSzPts val="1400"/>
              <a:buNone/>
              <a:defRPr/>
            </a:lvl7pPr>
            <a:lvl8pPr marL="17117568" lvl="7" indent="-1069848" algn="l" rtl="0">
              <a:spcBef>
                <a:spcPts val="1872"/>
              </a:spcBef>
              <a:spcAft>
                <a:spcPts val="0"/>
              </a:spcAft>
              <a:buSzPts val="1400"/>
              <a:buNone/>
              <a:defRPr/>
            </a:lvl8pPr>
            <a:lvl9pPr marL="19257264" lvl="8" indent="-1069848" algn="l" rtl="0">
              <a:spcBef>
                <a:spcPts val="1872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705873" y="2542127"/>
            <a:ext cx="39045530" cy="4369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1655328" y="7156741"/>
            <a:ext cx="39096075" cy="1993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2139696" lvl="0" indent="-1783080" algn="l">
              <a:lnSpc>
                <a:spcPct val="105000"/>
              </a:lnSpc>
              <a:spcBef>
                <a:spcPts val="280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4279392" lvl="1" indent="-181279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◦"/>
              <a:defRPr/>
            </a:lvl2pPr>
            <a:lvl3pPr marL="6419088" lvl="2" indent="-152453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8558784" lvl="3" indent="-165826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10698480" lvl="4" indent="-1417549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12838176" lvl="5" indent="-1604772" algn="l">
              <a:lnSpc>
                <a:spcPct val="90000"/>
              </a:lnSpc>
              <a:spcBef>
                <a:spcPts val="17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4977872" lvl="6" indent="-1604772" algn="l">
              <a:lnSpc>
                <a:spcPct val="90000"/>
              </a:lnSpc>
              <a:spcBef>
                <a:spcPts val="17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7117568" lvl="7" indent="-1604772" algn="l">
              <a:lnSpc>
                <a:spcPct val="90000"/>
              </a:lnSpc>
              <a:spcBef>
                <a:spcPts val="17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9257264" lvl="8" indent="-1604772" algn="l">
              <a:lnSpc>
                <a:spcPct val="90000"/>
              </a:lnSpc>
              <a:spcBef>
                <a:spcPts val="17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1655328" y="25857474"/>
            <a:ext cx="39096075" cy="122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2139696" lvl="0" indent="-1069848" algn="l">
              <a:lnSpc>
                <a:spcPct val="83000"/>
              </a:lnSpc>
              <a:spcBef>
                <a:spcPts val="2808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2808" b="0">
                <a:latin typeface="Arial"/>
                <a:ea typeface="Arial"/>
                <a:cs typeface="Arial"/>
                <a:sym typeface="Arial"/>
              </a:defRPr>
            </a:lvl1pPr>
            <a:lvl2pPr marL="4279392" lvl="1" indent="-1069848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2635"/>
            </a:lvl2pPr>
            <a:lvl3pPr marL="6419088" lvl="2" indent="-1069848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2635"/>
            </a:lvl3pPr>
            <a:lvl4pPr marL="8558784" lvl="3" indent="-1069848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2635"/>
            </a:lvl4pPr>
            <a:lvl5pPr marL="10698480" lvl="4" indent="-1069848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2635"/>
            </a:lvl5pPr>
            <a:lvl6pPr marL="12838176" lvl="5" indent="-1604772" algn="l">
              <a:lnSpc>
                <a:spcPct val="90000"/>
              </a:lnSpc>
              <a:spcBef>
                <a:spcPts val="17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4977872" lvl="6" indent="-1604772" algn="l">
              <a:lnSpc>
                <a:spcPct val="90000"/>
              </a:lnSpc>
              <a:spcBef>
                <a:spcPts val="17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7117568" lvl="7" indent="-1604772" algn="l">
              <a:lnSpc>
                <a:spcPct val="90000"/>
              </a:lnSpc>
              <a:spcBef>
                <a:spcPts val="17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9257264" lvl="8" indent="-1604772" algn="l">
              <a:lnSpc>
                <a:spcPct val="90000"/>
              </a:lnSpc>
              <a:spcBef>
                <a:spcPts val="17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33081294" y="28058797"/>
            <a:ext cx="2868393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20672650" y="28027020"/>
            <a:ext cx="8516727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38679083" y="28058797"/>
            <a:ext cx="2407878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561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561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561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561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561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561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561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561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561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 1">
  <p:cSld name="TITLE_AND_BODY_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3"/>
          <p:cNvSpPr txBox="1">
            <a:spLocks noGrp="1"/>
          </p:cNvSpPr>
          <p:nvPr>
            <p:ph type="sldNum" idx="12"/>
          </p:nvPr>
        </p:nvSpPr>
        <p:spPr>
          <a:xfrm>
            <a:off x="30669204" y="28053289"/>
            <a:ext cx="9985322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561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561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561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561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561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561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561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561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5616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468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2139712" y="1212097"/>
            <a:ext cx="38514814" cy="5045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Black"/>
              <a:buNone/>
              <a:defRPr sz="16848"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2139712" y="7062370"/>
            <a:ext cx="38514814" cy="19975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139696" lvl="0" indent="-1604772" algn="l">
              <a:lnSpc>
                <a:spcPct val="115000"/>
              </a:lnSpc>
              <a:spcBef>
                <a:spcPts val="168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4279392" lvl="1" indent="-1604772" algn="l">
              <a:lnSpc>
                <a:spcPct val="115000"/>
              </a:lnSpc>
              <a:spcBef>
                <a:spcPts val="5616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6419088" lvl="2" indent="-1604772" algn="l">
              <a:lnSpc>
                <a:spcPct val="115000"/>
              </a:lnSpc>
              <a:spcBef>
                <a:spcPts val="5616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8558784" lvl="3" indent="-1604772" algn="l">
              <a:lnSpc>
                <a:spcPct val="115000"/>
              </a:lnSpc>
              <a:spcBef>
                <a:spcPts val="561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10698480" lvl="4" indent="-1604772" algn="l">
              <a:lnSpc>
                <a:spcPct val="115000"/>
              </a:lnSpc>
              <a:spcBef>
                <a:spcPts val="5616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12838176" lvl="5" indent="-1604772" algn="l">
              <a:lnSpc>
                <a:spcPct val="115000"/>
              </a:lnSpc>
              <a:spcBef>
                <a:spcPts val="5616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14977872" lvl="6" indent="-1604772" algn="l">
              <a:lnSpc>
                <a:spcPct val="115000"/>
              </a:lnSpc>
              <a:spcBef>
                <a:spcPts val="561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17117568" lvl="7" indent="-1604772" algn="l">
              <a:lnSpc>
                <a:spcPct val="115000"/>
              </a:lnSpc>
              <a:spcBef>
                <a:spcPts val="5616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19257264" lvl="8" indent="-1604772" algn="l">
              <a:lnSpc>
                <a:spcPct val="115000"/>
              </a:lnSpc>
              <a:spcBef>
                <a:spcPts val="5616"/>
              </a:spcBef>
              <a:spcAft>
                <a:spcPts val="5616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2139712" y="28053289"/>
            <a:ext cx="9985322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ftr" idx="11"/>
          </p:nvPr>
        </p:nvSpPr>
        <p:spPr>
          <a:xfrm>
            <a:off x="14621365" y="28053289"/>
            <a:ext cx="13551509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5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30669204" y="28053289"/>
            <a:ext cx="9985322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ctrTitle"/>
          </p:nvPr>
        </p:nvSpPr>
        <p:spPr>
          <a:xfrm>
            <a:off x="1458804" y="4381502"/>
            <a:ext cx="39876704" cy="1207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4336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433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433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433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433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433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433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433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24336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1458767" y="16677601"/>
            <a:ext cx="39876704" cy="4664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3104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3104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3104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3104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3104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3104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3104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3104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3104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39651398" y="27441017"/>
            <a:ext cx="2567935" cy="2316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1458767" y="2618780"/>
            <a:ext cx="39876704" cy="337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1458767" y="6781817"/>
            <a:ext cx="18719671" cy="2010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2139696" lvl="0" indent="-1485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6552"/>
            </a:lvl1pPr>
            <a:lvl2pPr marL="4279392" lvl="1" indent="-142646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5616"/>
            </a:lvl2pPr>
            <a:lvl3pPr marL="6419088" lvl="2" indent="-142646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5616"/>
            </a:lvl3pPr>
            <a:lvl4pPr marL="8558784" lvl="3" indent="-142646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5616"/>
            </a:lvl4pPr>
            <a:lvl5pPr marL="10698480" lvl="4" indent="-142646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5616"/>
            </a:lvl5pPr>
            <a:lvl6pPr marL="12838176" lvl="5" indent="-142646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5616"/>
            </a:lvl6pPr>
            <a:lvl7pPr marL="14977872" lvl="6" indent="-142646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5616"/>
            </a:lvl7pPr>
            <a:lvl8pPr marL="17117568" lvl="7" indent="-142646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5616"/>
            </a:lvl8pPr>
            <a:lvl9pPr marL="19257264" lvl="8" indent="-142646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5616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22615800" y="6781817"/>
            <a:ext cx="18719671" cy="2010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2139696" lvl="0" indent="-1485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6552"/>
            </a:lvl1pPr>
            <a:lvl2pPr marL="4279392" lvl="1" indent="-142646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5616"/>
            </a:lvl2pPr>
            <a:lvl3pPr marL="6419088" lvl="2" indent="-142646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5616"/>
            </a:lvl3pPr>
            <a:lvl4pPr marL="8558784" lvl="3" indent="-142646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5616"/>
            </a:lvl4pPr>
            <a:lvl5pPr marL="10698480" lvl="4" indent="-142646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5616"/>
            </a:lvl5pPr>
            <a:lvl6pPr marL="12838176" lvl="5" indent="-142646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5616"/>
            </a:lvl6pPr>
            <a:lvl7pPr marL="14977872" lvl="6" indent="-142646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5616"/>
            </a:lvl7pPr>
            <a:lvl8pPr marL="17117568" lvl="7" indent="-142646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5616"/>
            </a:lvl8pPr>
            <a:lvl9pPr marL="19257264" lvl="8" indent="-142646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5616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39651398" y="27441017"/>
            <a:ext cx="2567935" cy="2316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1458767" y="2618780"/>
            <a:ext cx="39876704" cy="337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39651398" y="27441017"/>
            <a:ext cx="2567935" cy="2316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468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34" Type="http://schemas.openxmlformats.org/officeDocument/2006/relationships/slideLayout" Target="../slideLayouts/slideLayout49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3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44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32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31" Type="http://schemas.openxmlformats.org/officeDocument/2006/relationships/slideLayout" Target="../slideLayouts/slideLayout46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50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458767" y="2618780"/>
            <a:ext cx="39876704" cy="337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458767" y="6781817"/>
            <a:ext cx="39876704" cy="2010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705873" y="2542127"/>
            <a:ext cx="39045530" cy="4369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 sz="23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1655328" y="7149750"/>
            <a:ext cx="39108711" cy="1992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33081294" y="28058797"/>
            <a:ext cx="2868393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374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65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65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65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65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65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65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65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65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20672650" y="28027020"/>
            <a:ext cx="8516727" cy="16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374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65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65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65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65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65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65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65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655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93" r:id="rId30"/>
    <p:sldLayoutId id="2147483694" r:id="rId31"/>
    <p:sldLayoutId id="2147483695" r:id="rId32"/>
    <p:sldLayoutId id="2147483696" r:id="rId33"/>
    <p:sldLayoutId id="2147483697" r:id="rId34"/>
    <p:sldLayoutId id="2147483698" r:id="rId3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655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436" userDrawn="1">
          <p15:clr>
            <a:srgbClr val="F26B43"/>
          </p15:clr>
        </p15:guide>
        <p15:guide id="2" pos="19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41CF6E5-CA53-6EF0-37FA-C9DB9F722C8E}"/>
              </a:ext>
            </a:extLst>
          </p:cNvPr>
          <p:cNvSpPr/>
          <p:nvPr/>
        </p:nvSpPr>
        <p:spPr>
          <a:xfrm>
            <a:off x="27963858" y="1019817"/>
            <a:ext cx="13374776" cy="2650973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744" dirty="0"/>
              <a:t>Giovanni Filomeno</a:t>
            </a:r>
          </a:p>
          <a:p>
            <a:pPr algn="r"/>
            <a:r>
              <a:rPr lang="en-US" sz="3744" dirty="0"/>
              <a:t>Supervisor: Vihang Patil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B1FED3-8B3E-CE0C-571C-2C64C4BAF1DA}"/>
              </a:ext>
            </a:extLst>
          </p:cNvPr>
          <p:cNvGrpSpPr/>
          <p:nvPr/>
        </p:nvGrpSpPr>
        <p:grpSpPr>
          <a:xfrm>
            <a:off x="1297583" y="13593012"/>
            <a:ext cx="17446810" cy="6028971"/>
            <a:chOff x="245319" y="3022295"/>
            <a:chExt cx="3645453" cy="1288232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6EB8FBE9-A030-8427-CD4E-1FB50BF11F04}"/>
                </a:ext>
              </a:extLst>
            </p:cNvPr>
            <p:cNvSpPr/>
            <p:nvPr/>
          </p:nvSpPr>
          <p:spPr>
            <a:xfrm>
              <a:off x="245319" y="3022295"/>
              <a:ext cx="3645453" cy="1288232"/>
            </a:xfrm>
            <a:prstGeom prst="round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3504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6FEBCA-92DC-95A1-6C28-AC1D82AE3192}"/>
                </a:ext>
              </a:extLst>
            </p:cNvPr>
            <p:cNvSpPr txBox="1"/>
            <p:nvPr/>
          </p:nvSpPr>
          <p:spPr>
            <a:xfrm>
              <a:off x="360982" y="3164322"/>
              <a:ext cx="3529790" cy="993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Introduction: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/>
                <a:t>In many real-world settings, designing a dense and reliable reward function is impractical.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/>
                <a:t>Preference-based learning offers an alternative: agents learn which behaviors are better via pairwise comparisons.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/>
                <a:t>Direct Preference Optimization (DPO) enables scalable learning from such comparisons, without needing explicit rewards.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/>
                <a:t>However, DPO can fail in sparse or deceptive environments.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dirty="0"/>
                <a:t>This failure mode has been studied in a custom maze setting and propose a scoring strategy to make preference-based learning effective even without hand-crafted rewards.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26249AC-15F7-328D-F825-F9846FA9D00F}"/>
              </a:ext>
            </a:extLst>
          </p:cNvPr>
          <p:cNvGrpSpPr/>
          <p:nvPr/>
        </p:nvGrpSpPr>
        <p:grpSpPr>
          <a:xfrm>
            <a:off x="19561732" y="20438528"/>
            <a:ext cx="21934923" cy="9516566"/>
            <a:chOff x="4944100" y="3389526"/>
            <a:chExt cx="4196962" cy="1789710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1EF4BF5-F537-68EF-5477-A2DD55452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7642" y="3656418"/>
              <a:ext cx="3292803" cy="1466218"/>
            </a:xfrm>
            <a:prstGeom prst="rect">
              <a:avLst/>
            </a:prstGeom>
          </p:spPr>
        </p:pic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AB4B4B5B-7FDA-ACBB-A82F-67EE06F8F928}"/>
                </a:ext>
              </a:extLst>
            </p:cNvPr>
            <p:cNvSpPr/>
            <p:nvPr/>
          </p:nvSpPr>
          <p:spPr>
            <a:xfrm>
              <a:off x="4944100" y="3389526"/>
              <a:ext cx="4196962" cy="1789710"/>
            </a:xfrm>
            <a:prstGeom prst="roundRect">
              <a:avLst>
                <a:gd name="adj" fmla="val 7546"/>
              </a:avLst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3504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BB01A92-EFE8-FDCF-61EA-C7AF2DD365AD}"/>
                </a:ext>
              </a:extLst>
            </p:cNvPr>
            <p:cNvSpPr txBox="1"/>
            <p:nvPr/>
          </p:nvSpPr>
          <p:spPr>
            <a:xfrm>
              <a:off x="5517286" y="3513573"/>
              <a:ext cx="1808571" cy="142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744" b="1" dirty="0"/>
                <a:t>Results</a:t>
              </a:r>
              <a:r>
                <a:rPr lang="en-US" sz="3744" dirty="0"/>
                <a:t>: </a:t>
              </a:r>
              <a:r>
                <a:rPr lang="en-US" sz="3744" b="1" dirty="0"/>
                <a:t>DPO can escape from Maze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2DD79B7D-9EA1-4AAB-6EF5-32254CD3D209}"/>
              </a:ext>
            </a:extLst>
          </p:cNvPr>
          <p:cNvSpPr txBox="1"/>
          <p:nvPr/>
        </p:nvSpPr>
        <p:spPr>
          <a:xfrm>
            <a:off x="20158846" y="5022529"/>
            <a:ext cx="21179788" cy="6412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Experimental Setup &amp; Key Insights:</a:t>
            </a:r>
            <a:br>
              <a:rPr lang="en-US" sz="4212" b="1" dirty="0"/>
            </a:br>
            <a:r>
              <a:rPr lang="en-US" sz="1872" dirty="0">
                <a:solidFill>
                  <a:schemeClr val="bg1"/>
                </a:solidFill>
              </a:rPr>
              <a:t>m</a:t>
            </a:r>
          </a:p>
          <a:p>
            <a:pPr marL="802386" indent="-802386">
              <a:buFont typeface="Arial" panose="020B0604020202020204" pitchFamily="34" charset="0"/>
              <a:buChar char="•"/>
            </a:pPr>
            <a:r>
              <a:rPr lang="en-US" sz="3200" dirty="0"/>
              <a:t>Environment: A custom 2D maze environment was developed with winding “S-shaped” corridors to expose weaknesses in naïve and greedy strategies.</a:t>
            </a:r>
          </a:p>
          <a:p>
            <a:pPr marL="802386" indent="-802386">
              <a:buFont typeface="Arial" panose="020B0604020202020204" pitchFamily="34" charset="0"/>
              <a:buChar char="•"/>
            </a:pPr>
            <a:r>
              <a:rPr lang="en-US" sz="3200" dirty="0"/>
              <a:t>Point Generation: Thousands of random states were sampled within the maze to build a diverse dataset for learning preferences.</a:t>
            </a:r>
          </a:p>
          <a:p>
            <a:pPr marL="802386" indent="-802386">
              <a:buFont typeface="Arial" panose="020B0604020202020204" pitchFamily="34" charset="0"/>
              <a:buChar char="•"/>
            </a:pPr>
            <a:r>
              <a:rPr lang="en-US" sz="3200" dirty="0"/>
              <a:t>Preference Function: Pairwise preference scores were computed using a handcrafted metric combining distance to goal, proximity to walls, presence of dead ends, and actual path length.</a:t>
            </a:r>
          </a:p>
          <a:p>
            <a:pPr marL="802386" indent="-802386">
              <a:buFont typeface="Arial" panose="020B0604020202020204" pitchFamily="34" charset="0"/>
              <a:buChar char="•"/>
            </a:pPr>
            <a:r>
              <a:rPr lang="en-US" sz="3200" dirty="0"/>
              <a:t>Learning via DPO: A neural network was trained to model preferences by assigning higher scores to better states, effectively shaping a reward-free value function through ranking loss.</a:t>
            </a:r>
          </a:p>
          <a:p>
            <a:pPr marL="802386" indent="-802386">
              <a:buFont typeface="Arial" panose="020B0604020202020204" pitchFamily="34" charset="0"/>
              <a:buChar char="•"/>
            </a:pPr>
            <a:r>
              <a:rPr lang="en-US" sz="3200" dirty="0"/>
              <a:t>Sensitivity Analysis (Future Work): The final policy was highly sensitive to the choice of scoring function. Minor changes in dead-end penalties or path length weights produced drastically different behaviors, highlighting the importance of careful preference design.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9B36F06-FB02-C41D-0B68-CEF5A1B212A9}"/>
              </a:ext>
            </a:extLst>
          </p:cNvPr>
          <p:cNvSpPr/>
          <p:nvPr/>
        </p:nvSpPr>
        <p:spPr>
          <a:xfrm>
            <a:off x="1264797" y="1019817"/>
            <a:ext cx="30068913" cy="2650973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No reward? No problem: Training Maze Agents with Preferences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79C777-FC26-6185-5DB6-2CBC2B65175F}"/>
              </a:ext>
            </a:extLst>
          </p:cNvPr>
          <p:cNvSpPr txBox="1"/>
          <p:nvPr/>
        </p:nvSpPr>
        <p:spPr>
          <a:xfrm>
            <a:off x="1928828" y="5022529"/>
            <a:ext cx="16432323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Motivation:</a:t>
            </a:r>
          </a:p>
          <a:p>
            <a:r>
              <a:rPr lang="en-US" sz="3200" dirty="0"/>
              <a:t>Defining reward functions for complex navigation tasks is difficult and often misleading. Preference-based learning as an alternative is explored, highlighting its failure modes and improvements.</a:t>
            </a:r>
          </a:p>
          <a:p>
            <a:endParaRPr lang="en-US" sz="3200" dirty="0"/>
          </a:p>
          <a:p>
            <a:r>
              <a:rPr lang="en-US" sz="4000" b="1" dirty="0"/>
              <a:t>Challenge:</a:t>
            </a:r>
          </a:p>
          <a:p>
            <a:r>
              <a:rPr lang="en-US" sz="3200" dirty="0"/>
              <a:t>Can DPO learn navigation behavior in maze environments? What are its limits, and how can we overcome them?</a:t>
            </a:r>
          </a:p>
          <a:p>
            <a:endParaRPr lang="en-US" sz="3200" dirty="0"/>
          </a:p>
          <a:p>
            <a:r>
              <a:rPr lang="en-US" sz="4000" b="1" dirty="0"/>
              <a:t>Key Contributions: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 custom maze environment for testing preference-based 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Identification of a specific failure mode in DPO when preference signals are misaligned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 scoring function and preference shaping method to recover performance in those cases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B957CC-1012-6153-8602-46D2E8ED226C}"/>
              </a:ext>
            </a:extLst>
          </p:cNvPr>
          <p:cNvGrpSpPr/>
          <p:nvPr/>
        </p:nvGrpSpPr>
        <p:grpSpPr>
          <a:xfrm>
            <a:off x="1455598" y="21595265"/>
            <a:ext cx="16580997" cy="8359830"/>
            <a:chOff x="914341" y="21179616"/>
            <a:chExt cx="16580997" cy="835983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86B679E-99A1-C557-4E3D-6410B4857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341" y="21442043"/>
              <a:ext cx="8805699" cy="790478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FCEC718-5265-767D-DF53-0542F34C4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60489"/>
            <a:stretch>
              <a:fillRect/>
            </a:stretch>
          </p:blipFill>
          <p:spPr>
            <a:xfrm>
              <a:off x="9453508" y="21179616"/>
              <a:ext cx="8041830" cy="835983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AE6232B-DB41-976D-124D-13DA25DE6A06}"/>
              </a:ext>
            </a:extLst>
          </p:cNvPr>
          <p:cNvSpPr txBox="1"/>
          <p:nvPr/>
        </p:nvSpPr>
        <p:spPr>
          <a:xfrm>
            <a:off x="1928828" y="20813853"/>
            <a:ext cx="14961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44" b="1" dirty="0"/>
              <a:t>Calibration of </a:t>
            </a:r>
            <a:r>
              <a:rPr lang="en-US" sz="4000" b="1" dirty="0"/>
              <a:t>preference: poorly calibrated score leads to fail</a:t>
            </a:r>
            <a:endParaRPr lang="en-US" sz="3744" b="1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45B0067-BA93-AE7F-9DB1-061BC9E44D8E}"/>
              </a:ext>
            </a:extLst>
          </p:cNvPr>
          <p:cNvSpPr/>
          <p:nvPr/>
        </p:nvSpPr>
        <p:spPr>
          <a:xfrm>
            <a:off x="1297583" y="4487336"/>
            <a:ext cx="17446810" cy="8289130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504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168F6DD-2604-4842-B059-E8D7C0B8FA49}"/>
              </a:ext>
            </a:extLst>
          </p:cNvPr>
          <p:cNvSpPr/>
          <p:nvPr/>
        </p:nvSpPr>
        <p:spPr>
          <a:xfrm>
            <a:off x="1264797" y="20438528"/>
            <a:ext cx="17446810" cy="9323950"/>
          </a:xfrm>
          <a:prstGeom prst="roundRect">
            <a:avLst>
              <a:gd name="adj" fmla="val 6860"/>
            </a:avLst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504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7C03023-D65E-80B5-C2D6-A1E1712EE450}"/>
              </a:ext>
            </a:extLst>
          </p:cNvPr>
          <p:cNvSpPr/>
          <p:nvPr/>
        </p:nvSpPr>
        <p:spPr>
          <a:xfrm>
            <a:off x="19561731" y="4487337"/>
            <a:ext cx="21934923" cy="15108564"/>
          </a:xfrm>
          <a:prstGeom prst="roundRect">
            <a:avLst>
              <a:gd name="adj" fmla="val 7226"/>
            </a:avLst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504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FE87C82-4C3C-77BA-53B4-3946BCC10D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39303" y="11555505"/>
            <a:ext cx="12218873" cy="79202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368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Noto Sans Symbols</vt:lpstr>
      <vt:lpstr>Arial Black</vt:lpstr>
      <vt:lpstr>Arial</vt:lpstr>
      <vt:lpstr>Simple Light</vt:lpstr>
      <vt:lpstr>Larissa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Filomeno Giovanni, EA-633</cp:lastModifiedBy>
  <cp:revision>7</cp:revision>
  <dcterms:modified xsi:type="dcterms:W3CDTF">2025-06-24T09:58:23Z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6935750-240b-48e4-a615-66942a738439_Enabled">
    <vt:lpwstr>true</vt:lpwstr>
  </property>
  <property fmtid="{D5CDD505-2E9C-101B-9397-08002B2CF9AE}" pid="3" name="MSIP_Label_e6935750-240b-48e4-a615-66942a738439_SetDate">
    <vt:lpwstr>2025-06-22T16:35:35Z</vt:lpwstr>
  </property>
  <property fmtid="{D5CDD505-2E9C-101B-9397-08002B2CF9AE}" pid="4" name="MSIP_Label_e6935750-240b-48e4-a615-66942a738439_Method">
    <vt:lpwstr>Standard</vt:lpwstr>
  </property>
  <property fmtid="{D5CDD505-2E9C-101B-9397-08002B2CF9AE}" pid="5" name="MSIP_Label_e6935750-240b-48e4-a615-66942a738439_Name">
    <vt:lpwstr>e6935750-240b-48e4-a615-66942a738439</vt:lpwstr>
  </property>
  <property fmtid="{D5CDD505-2E9C-101B-9397-08002B2CF9AE}" pid="6" name="MSIP_Label_e6935750-240b-48e4-a615-66942a738439_SiteId">
    <vt:lpwstr>ce849bab-cc1c-465b-b62e-18f07c9ac198</vt:lpwstr>
  </property>
  <property fmtid="{D5CDD505-2E9C-101B-9397-08002B2CF9AE}" pid="7" name="MSIP_Label_e6935750-240b-48e4-a615-66942a738439_ActionId">
    <vt:lpwstr>a1a65287-e019-4f26-8622-fef3e1f515d3</vt:lpwstr>
  </property>
  <property fmtid="{D5CDD505-2E9C-101B-9397-08002B2CF9AE}" pid="8" name="MSIP_Label_e6935750-240b-48e4-a615-66942a738439_ContentBits">
    <vt:lpwstr>2</vt:lpwstr>
  </property>
  <property fmtid="{D5CDD505-2E9C-101B-9397-08002B2CF9AE}" pid="9" name="MSIP_Label_e6935750-240b-48e4-a615-66942a738439_Tag">
    <vt:lpwstr>50, 3, 0, 1</vt:lpwstr>
  </property>
  <property fmtid="{D5CDD505-2E9C-101B-9397-08002B2CF9AE}" pid="10" name="ClassificationContentMarkingFooterLocations">
    <vt:lpwstr>Simple Light:3\Larissa:3</vt:lpwstr>
  </property>
  <property fmtid="{D5CDD505-2E9C-101B-9397-08002B2CF9AE}" pid="11" name="ClassificationContentMarkingFooterText">
    <vt:lpwstr>CONFIDENTIAL</vt:lpwstr>
  </property>
</Properties>
</file>