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Arial Black"/>
      <p:regular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regular.fntdata"/><Relationship Id="rId27" Type="http://schemas.openxmlformats.org/officeDocument/2006/relationships/font" Target="fonts/ArialBlack-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21212a93b_1_203:notes"/>
          <p:cNvSpPr txBox="1"/>
          <p:nvPr>
            <p:ph idx="1" type="body"/>
          </p:nvPr>
        </p:nvSpPr>
        <p:spPr>
          <a:xfrm>
            <a:off x="685187" y="4401097"/>
            <a:ext cx="5487626" cy="3599736"/>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255" name="Google Shape;255;g2e21212a93b_1_203:notes"/>
          <p:cNvSpPr/>
          <p:nvPr>
            <p:ph idx="2" type="sldImg"/>
          </p:nvPr>
        </p:nvSpPr>
        <p:spPr>
          <a:xfrm>
            <a:off x="464456" y="1143179"/>
            <a:ext cx="5929089" cy="30862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464f624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464f624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2eb0f5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e2eb0f58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Exercise 3 we chose the King-Rook-King endgame from the examples of the website. Illegal position are …</a:t>
            </a:r>
            <a:endParaRPr/>
          </a:p>
          <a:p>
            <a:pPr indent="0" lvl="0" marL="0" rtl="0" algn="l">
              <a:spcBef>
                <a:spcPts val="0"/>
              </a:spcBef>
              <a:spcAft>
                <a:spcPts val="0"/>
              </a:spcAft>
              <a:buNone/>
            </a:pPr>
            <a:r>
              <a:rPr lang="de"/>
              <a:t>First of all we encoded the target predicate illegal where the first entry represent the column of the White King, then the row of the White King, same for White Rook and Black King. Aleph and Popper introduce different variables for this in their encoding</a:t>
            </a:r>
            <a:endParaRPr/>
          </a:p>
          <a:p>
            <a:pPr indent="0" lvl="0" marL="0" rtl="0" algn="l">
              <a:spcBef>
                <a:spcPts val="0"/>
              </a:spcBef>
              <a:spcAft>
                <a:spcPts val="0"/>
              </a:spcAft>
              <a:buNone/>
            </a:pPr>
            <a:r>
              <a:rPr lang="de"/>
              <a:t>On the image one can see a legal position of the pieces in the krk endgame.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e2eb0f58c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e2eb0f58c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This is just an excerpt of the whole encoding due to the similarity of the mode declarations, we didn’t include everything. Every mode declaration encoded for the columns is also encoded for the rows. </a:t>
            </a:r>
            <a:endParaRPr/>
          </a:p>
          <a:p>
            <a:pPr indent="0" lvl="0" marL="0" rtl="0" algn="l">
              <a:spcBef>
                <a:spcPts val="0"/>
              </a:spcBef>
              <a:spcAft>
                <a:spcPts val="0"/>
              </a:spcAft>
              <a:buNone/>
            </a:pPr>
            <a:r>
              <a:rPr lang="de"/>
              <a:t>In order to check for pieces having the same position we encoded 2 additional predicates.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11acf5f7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11acf5f7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On the RHS one can see the learned rules. For example the 1st rule encodes that we’ve an illegal position if column of the WK is less than the column of the Black King and the Row of the White Rook is the same as the on of the Black King. Meaning the BK would be in chess by the WR and is therefore an illegal move. </a:t>
            </a:r>
            <a:endParaRPr/>
          </a:p>
          <a:p>
            <a:pPr indent="0" lvl="0" marL="0" rtl="0" algn="l">
              <a:spcBef>
                <a:spcPts val="0"/>
              </a:spcBef>
              <a:spcAft>
                <a:spcPts val="0"/>
              </a:spcAft>
              <a:buNone/>
            </a:pPr>
            <a:r>
              <a:rPr lang="de"/>
              <a:t>On the LHS are the results on the training set and test sets respectively.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11acf5f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11acf5f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During the encoding for Popper we realized that we also could simplify the encoding of Aleph. Here we just want to show a quick summary of the results from simplified version. The accuracy is slightly less and for the test set we also cover False Negatives. Hence, we sticked to our more complex implementation as a final result.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1acf5f7d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1acf5f7d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e2eb0f58c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e2eb0f58c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The Popper rule set consists of 26 rules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e464f6246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e464f6246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e45d006bd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e45d006bd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11acf5f7d3_0_37:notes"/>
          <p:cNvSpPr txBox="1"/>
          <p:nvPr>
            <p:ph idx="1" type="body"/>
          </p:nvPr>
        </p:nvSpPr>
        <p:spPr>
          <a:xfrm>
            <a:off x="685187" y="4401097"/>
            <a:ext cx="5487600" cy="3599700"/>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412" name="Google Shape;412;g211acf5f7d3_0_37:notes"/>
          <p:cNvSpPr/>
          <p:nvPr>
            <p:ph idx="2" type="sldImg"/>
          </p:nvPr>
        </p:nvSpPr>
        <p:spPr>
          <a:xfrm>
            <a:off x="464456" y="1143179"/>
            <a:ext cx="59292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e21212a93b_1_207:notes"/>
          <p:cNvSpPr txBox="1"/>
          <p:nvPr>
            <p:ph idx="1" type="body"/>
          </p:nvPr>
        </p:nvSpPr>
        <p:spPr>
          <a:xfrm>
            <a:off x="685187" y="4401097"/>
            <a:ext cx="5487626" cy="3599736"/>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259" name="Google Shape;259;g2e21212a93b_1_207:notes"/>
          <p:cNvSpPr/>
          <p:nvPr>
            <p:ph idx="2" type="sldImg"/>
          </p:nvPr>
        </p:nvSpPr>
        <p:spPr>
          <a:xfrm>
            <a:off x="464456" y="1143179"/>
            <a:ext cx="5929089" cy="30862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11acf5f7d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11acf5f7d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ONLY IF ASKED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45d006bd8_1_26:notes"/>
          <p:cNvSpPr txBox="1"/>
          <p:nvPr>
            <p:ph idx="1" type="body"/>
          </p:nvPr>
        </p:nvSpPr>
        <p:spPr>
          <a:xfrm>
            <a:off x="685187" y="4401097"/>
            <a:ext cx="5487600" cy="3599700"/>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265" name="Google Shape;265;g2e45d006bd8_1_26:notes"/>
          <p:cNvSpPr/>
          <p:nvPr>
            <p:ph idx="2" type="sldImg"/>
          </p:nvPr>
        </p:nvSpPr>
        <p:spPr>
          <a:xfrm>
            <a:off x="464456" y="1143179"/>
            <a:ext cx="59292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e45d006bd8_1_0:notes"/>
          <p:cNvSpPr txBox="1"/>
          <p:nvPr>
            <p:ph idx="1" type="body"/>
          </p:nvPr>
        </p:nvSpPr>
        <p:spPr>
          <a:xfrm>
            <a:off x="685187" y="4401097"/>
            <a:ext cx="5487600" cy="3599700"/>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276" name="Google Shape;276;g2e45d006bd8_1_0:notes"/>
          <p:cNvSpPr/>
          <p:nvPr>
            <p:ph idx="2" type="sldImg"/>
          </p:nvPr>
        </p:nvSpPr>
        <p:spPr>
          <a:xfrm>
            <a:off x="464456" y="1143179"/>
            <a:ext cx="59292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e45d006bd8_1_48:notes"/>
          <p:cNvSpPr txBox="1"/>
          <p:nvPr>
            <p:ph idx="1" type="body"/>
          </p:nvPr>
        </p:nvSpPr>
        <p:spPr>
          <a:xfrm>
            <a:off x="685187" y="4401097"/>
            <a:ext cx="5487600" cy="3599700"/>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282" name="Google Shape;282;g2e45d006bd8_1_48:notes"/>
          <p:cNvSpPr/>
          <p:nvPr>
            <p:ph idx="2" type="sldImg"/>
          </p:nvPr>
        </p:nvSpPr>
        <p:spPr>
          <a:xfrm>
            <a:off x="464456" y="1143179"/>
            <a:ext cx="59292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45d006bd8_1_65:notes"/>
          <p:cNvSpPr txBox="1"/>
          <p:nvPr>
            <p:ph idx="1" type="body"/>
          </p:nvPr>
        </p:nvSpPr>
        <p:spPr>
          <a:xfrm>
            <a:off x="685187" y="4401097"/>
            <a:ext cx="5487600" cy="3599700"/>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296" name="Google Shape;296;g2e45d006bd8_1_65:notes"/>
          <p:cNvSpPr/>
          <p:nvPr>
            <p:ph idx="2" type="sldImg"/>
          </p:nvPr>
        </p:nvSpPr>
        <p:spPr>
          <a:xfrm>
            <a:off x="464456" y="1143179"/>
            <a:ext cx="5929200" cy="30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21212a93b_1_214:notes"/>
          <p:cNvSpPr txBox="1"/>
          <p:nvPr>
            <p:ph idx="1" type="body"/>
          </p:nvPr>
        </p:nvSpPr>
        <p:spPr>
          <a:xfrm>
            <a:off x="685187" y="4401097"/>
            <a:ext cx="5487626" cy="3599736"/>
          </a:xfrm>
          <a:prstGeom prst="rect">
            <a:avLst/>
          </a:prstGeom>
        </p:spPr>
        <p:txBody>
          <a:bodyPr anchorCtr="0" anchor="t" bIns="86075" lIns="86075" spcFirstLastPara="1" rIns="86075" wrap="square" tIns="86075">
            <a:noAutofit/>
          </a:bodyPr>
          <a:lstStyle/>
          <a:p>
            <a:pPr indent="0" lvl="0" marL="0" rtl="0" algn="l">
              <a:spcBef>
                <a:spcPts val="0"/>
              </a:spcBef>
              <a:spcAft>
                <a:spcPts val="0"/>
              </a:spcAft>
              <a:buNone/>
            </a:pPr>
            <a:r>
              <a:t/>
            </a:r>
            <a:endParaRPr/>
          </a:p>
        </p:txBody>
      </p:sp>
      <p:sp>
        <p:nvSpPr>
          <p:cNvPr id="302" name="Google Shape;302;g2e21212a93b_1_214:notes"/>
          <p:cNvSpPr/>
          <p:nvPr>
            <p:ph idx="2" type="sldImg"/>
          </p:nvPr>
        </p:nvSpPr>
        <p:spPr>
          <a:xfrm>
            <a:off x="464456" y="1143179"/>
            <a:ext cx="5929089" cy="308629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45d006b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e45d006b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464f624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464f624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KU Logo TNF" showMasterSp="0">
  <p:cSld name="JKU Logo TNF">
    <p:bg>
      <p:bgPr>
        <a:solidFill>
          <a:schemeClr val="accent2"/>
        </a:solidFill>
      </p:bgPr>
    </p:bg>
    <p:spTree>
      <p:nvGrpSpPr>
        <p:cNvPr id="57" name="Shape 57"/>
        <p:cNvGrpSpPr/>
        <p:nvPr/>
      </p:nvGrpSpPr>
      <p:grpSpPr>
        <a:xfrm>
          <a:off x="0" y="0"/>
          <a:ext cx="0" cy="0"/>
          <a:chOff x="0" y="0"/>
          <a:chExt cx="0" cy="0"/>
        </a:xfrm>
      </p:grpSpPr>
      <p:pic>
        <p:nvPicPr>
          <p:cNvPr id="58" name="Google Shape;58;p14"/>
          <p:cNvPicPr preferRelativeResize="0"/>
          <p:nvPr/>
        </p:nvPicPr>
        <p:blipFill rotWithShape="1">
          <a:blip r:embed="rId2">
            <a:alphaModFix/>
          </a:blip>
          <a:srcRect b="0" l="0" r="0" t="0"/>
          <a:stretch/>
        </p:blipFill>
        <p:spPr>
          <a:xfrm>
            <a:off x="2054700" y="1179900"/>
            <a:ext cx="5338604" cy="3780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End with logo TNF" showMasterSp="0">
  <p:cSld name="Title/End with logo TNF">
    <p:bg>
      <p:bgPr>
        <a:solidFill>
          <a:schemeClr val="accent2"/>
        </a:solidFill>
      </p:bgPr>
    </p:bg>
    <p:spTree>
      <p:nvGrpSpPr>
        <p:cNvPr id="59" name="Shape 59"/>
        <p:cNvGrpSpPr/>
        <p:nvPr/>
      </p:nvGrpSpPr>
      <p:grpSpPr>
        <a:xfrm>
          <a:off x="0" y="0"/>
          <a:ext cx="0" cy="0"/>
          <a:chOff x="0" y="0"/>
          <a:chExt cx="0" cy="0"/>
        </a:xfrm>
      </p:grpSpPr>
      <p:sp>
        <p:nvSpPr>
          <p:cNvPr id="60" name="Google Shape;60;p15"/>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1" name="Google Shape;61;p15"/>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nvSpPr>
        <p:spPr>
          <a:xfrm>
            <a:off x="7549200" y="4125600"/>
            <a:ext cx="1047600" cy="55015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None/>
            </a:pPr>
            <a:r>
              <a:rPr b="0" i="0" lang="de" sz="600" u="none" cap="none" strike="noStrike">
                <a:solidFill>
                  <a:schemeClr val="lt1"/>
                </a:solidFill>
                <a:latin typeface="Arial Black"/>
                <a:ea typeface="Arial Black"/>
                <a:cs typeface="Arial Black"/>
                <a:sym typeface="Arial Black"/>
              </a:rPr>
              <a:t>JOHANNES KEPLER UNIVERSITY LINZ</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Altenberger Straße 69</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4040 Linz, Austria</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jku.at</a:t>
            </a:r>
            <a:endParaRPr b="0" i="0" sz="600" u="none" cap="none" strike="noStrike">
              <a:solidFill>
                <a:schemeClr val="lt1"/>
              </a:solidFill>
              <a:latin typeface="Arial"/>
              <a:ea typeface="Arial"/>
              <a:cs typeface="Arial"/>
              <a:sym typeface="Arial"/>
            </a:endParaRPr>
          </a:p>
        </p:txBody>
      </p:sp>
      <p:sp>
        <p:nvSpPr>
          <p:cNvPr id="63" name="Google Shape;63;p15"/>
          <p:cNvSpPr/>
          <p:nvPr>
            <p:ph idx="2" type="pic"/>
          </p:nvPr>
        </p:nvSpPr>
        <p:spPr>
          <a:xfrm>
            <a:off x="7613669" y="1887599"/>
            <a:ext cx="1101600" cy="814291"/>
          </a:xfrm>
          <a:prstGeom prst="rect">
            <a:avLst/>
          </a:prstGeom>
          <a:noFill/>
          <a:ln>
            <a:noFill/>
          </a:ln>
        </p:spPr>
      </p:sp>
      <p:sp>
        <p:nvSpPr>
          <p:cNvPr id="64" name="Google Shape;64;p15"/>
          <p:cNvSpPr/>
          <p:nvPr>
            <p:ph idx="3" type="pic"/>
          </p:nvPr>
        </p:nvSpPr>
        <p:spPr>
          <a:xfrm>
            <a:off x="7613809" y="3029423"/>
            <a:ext cx="1101600" cy="814291"/>
          </a:xfrm>
          <a:prstGeom prst="rect">
            <a:avLst/>
          </a:prstGeom>
          <a:noFill/>
          <a:ln>
            <a:noFill/>
          </a:ln>
        </p:spPr>
      </p:sp>
      <p:pic>
        <p:nvPicPr>
          <p:cNvPr id="65" name="Google Shape;65;p15"/>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pic>
        <p:nvPicPr>
          <p:cNvPr id="66" name="Google Shape;66;p15"/>
          <p:cNvPicPr preferRelativeResize="0"/>
          <p:nvPr/>
        </p:nvPicPr>
        <p:blipFill rotWithShape="1">
          <a:blip r:embed="rId3">
            <a:alphaModFix/>
          </a:blip>
          <a:srcRect b="0" l="0" r="0" t="0"/>
          <a:stretch/>
        </p:blipFill>
        <p:spPr>
          <a:xfrm>
            <a:off x="7276501" y="415800"/>
            <a:ext cx="1449049" cy="10260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p:cSld name="Text">
    <p:spTree>
      <p:nvGrpSpPr>
        <p:cNvPr id="67" name="Shape 67"/>
        <p:cNvGrpSpPr/>
        <p:nvPr/>
      </p:nvGrpSpPr>
      <p:grpSpPr>
        <a:xfrm>
          <a:off x="0" y="0"/>
          <a:ext cx="0" cy="0"/>
          <a:chOff x="0" y="0"/>
          <a:chExt cx="0" cy="0"/>
        </a:xfrm>
      </p:grpSpPr>
      <p:sp>
        <p:nvSpPr>
          <p:cNvPr id="68" name="Google Shape;68;p16"/>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txBox="1"/>
          <p:nvPr>
            <p:ph idx="1" type="body"/>
          </p:nvPr>
        </p:nvSpPr>
        <p:spPr>
          <a:xfrm>
            <a:off x="353700" y="1216188"/>
            <a:ext cx="8353800" cy="3387562"/>
          </a:xfrm>
          <a:prstGeom prst="rect">
            <a:avLst/>
          </a:prstGeom>
          <a:noFill/>
          <a:ln>
            <a:noFill/>
          </a:ln>
        </p:spPr>
        <p:txBody>
          <a:bodyPr anchorCtr="0" anchor="t" bIns="34275" lIns="68575" spcFirstLastPara="1" rIns="68575" wrap="square" tIns="34275">
            <a:noAutofit/>
          </a:bodyPr>
          <a:lstStyle>
            <a:lvl1pPr indent="-342900" lvl="0" marL="457200" algn="l">
              <a:lnSpc>
                <a:spcPct val="105000"/>
              </a:lnSpc>
              <a:spcBef>
                <a:spcPts val="600"/>
              </a:spcBef>
              <a:spcAft>
                <a:spcPts val="0"/>
              </a:spcAft>
              <a:buClr>
                <a:schemeClr val="dk1"/>
              </a:buClr>
              <a:buSzPts val="1800"/>
              <a:buChar char="•"/>
              <a:defRPr/>
            </a:lvl1pPr>
            <a:lvl2pPr indent="-349250" lvl="1" marL="914400" algn="l">
              <a:lnSpc>
                <a:spcPct val="105000"/>
              </a:lnSpc>
              <a:spcBef>
                <a:spcPts val="0"/>
              </a:spcBef>
              <a:spcAft>
                <a:spcPts val="0"/>
              </a:spcAft>
              <a:buClr>
                <a:schemeClr val="dk1"/>
              </a:buClr>
              <a:buSzPts val="1900"/>
              <a:buChar char="◦"/>
              <a:defRPr/>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2" type="body"/>
          </p:nvPr>
        </p:nvSpPr>
        <p:spPr>
          <a:xfrm>
            <a:off x="353700" y="4394115"/>
            <a:ext cx="8353800" cy="208595"/>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600"/>
              </a:spcBef>
              <a:spcAft>
                <a:spcPts val="0"/>
              </a:spcAft>
              <a:buClr>
                <a:schemeClr val="dk1"/>
              </a:buClr>
              <a:buSzPts val="700"/>
              <a:buNone/>
              <a:defRPr b="0" sz="600">
                <a:latin typeface="Arial"/>
                <a:ea typeface="Arial"/>
                <a:cs typeface="Arial"/>
                <a:sym typeface="Arial"/>
              </a:defRPr>
            </a:lvl1pPr>
            <a:lvl2pPr indent="-228600" lvl="1" marL="914400" algn="l">
              <a:lnSpc>
                <a:spcPct val="133333"/>
              </a:lnSpc>
              <a:spcBef>
                <a:spcPts val="0"/>
              </a:spcBef>
              <a:spcAft>
                <a:spcPts val="0"/>
              </a:spcAft>
              <a:buClr>
                <a:schemeClr val="dk1"/>
              </a:buClr>
              <a:buSzPts val="700"/>
              <a:buNone/>
              <a:defRPr sz="600"/>
            </a:lvl2pPr>
            <a:lvl3pPr indent="-228600" lvl="2" marL="1371600" algn="l">
              <a:lnSpc>
                <a:spcPct val="133333"/>
              </a:lnSpc>
              <a:spcBef>
                <a:spcPts val="0"/>
              </a:spcBef>
              <a:spcAft>
                <a:spcPts val="0"/>
              </a:spcAft>
              <a:buClr>
                <a:schemeClr val="dk1"/>
              </a:buClr>
              <a:buSzPts val="500"/>
              <a:buNone/>
              <a:defRPr sz="600"/>
            </a:lvl3pPr>
            <a:lvl4pPr indent="-228600" lvl="3" marL="1828800" algn="l">
              <a:lnSpc>
                <a:spcPct val="133333"/>
              </a:lnSpc>
              <a:spcBef>
                <a:spcPts val="0"/>
              </a:spcBef>
              <a:spcAft>
                <a:spcPts val="0"/>
              </a:spcAft>
              <a:buClr>
                <a:schemeClr val="dk1"/>
              </a:buClr>
              <a:buSzPts val="600"/>
              <a:buNone/>
              <a:defRPr sz="600"/>
            </a:lvl4pPr>
            <a:lvl5pPr indent="-228600" lvl="4" marL="2286000" algn="l">
              <a:lnSpc>
                <a:spcPct val="133333"/>
              </a:lnSpc>
              <a:spcBef>
                <a:spcPts val="0"/>
              </a:spcBef>
              <a:spcAft>
                <a:spcPts val="0"/>
              </a:spcAft>
              <a:buClr>
                <a:schemeClr val="dk1"/>
              </a:buClr>
              <a:buSzPts val="400"/>
              <a:buNone/>
              <a:defRPr sz="6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1" name="Google Shape;71;p16"/>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KU Logo" showMasterSp="0">
  <p:cSld name="JKU Logo">
    <p:spTree>
      <p:nvGrpSpPr>
        <p:cNvPr id="74" name="Shape 74"/>
        <p:cNvGrpSpPr/>
        <p:nvPr/>
      </p:nvGrpSpPr>
      <p:grpSpPr>
        <a:xfrm>
          <a:off x="0" y="0"/>
          <a:ext cx="0" cy="0"/>
          <a:chOff x="0" y="0"/>
          <a:chExt cx="0" cy="0"/>
        </a:xfrm>
      </p:grpSpPr>
      <p:pic>
        <p:nvPicPr>
          <p:cNvPr id="75" name="Google Shape;75;p17"/>
          <p:cNvPicPr preferRelativeResize="0"/>
          <p:nvPr/>
        </p:nvPicPr>
        <p:blipFill rotWithShape="1">
          <a:blip r:embed="rId2">
            <a:alphaModFix/>
          </a:blip>
          <a:srcRect b="0" l="0" r="0" t="0"/>
          <a:stretch/>
        </p:blipFill>
        <p:spPr>
          <a:xfrm>
            <a:off x="2054700" y="1179900"/>
            <a:ext cx="5338604" cy="3780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End with logo" showMasterSp="0">
  <p:cSld name="Title/End with logo">
    <p:spTree>
      <p:nvGrpSpPr>
        <p:cNvPr id="76" name="Shape 76"/>
        <p:cNvGrpSpPr/>
        <p:nvPr/>
      </p:nvGrpSpPr>
      <p:grpSpPr>
        <a:xfrm>
          <a:off x="0" y="0"/>
          <a:ext cx="0" cy="0"/>
          <a:chOff x="0" y="0"/>
          <a:chExt cx="0" cy="0"/>
        </a:xfrm>
      </p:grpSpPr>
      <p:sp>
        <p:nvSpPr>
          <p:cNvPr id="77" name="Google Shape;77;p18"/>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dk1"/>
              </a:buClr>
              <a:buSzPts val="1600"/>
              <a:buNone/>
              <a:defRPr sz="1400"/>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8" name="Google Shape;78;p18"/>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dk1"/>
              </a:buClr>
              <a:buSzPts val="3400"/>
              <a:buFont typeface="Arial Black"/>
              <a:buNone/>
              <a:defRPr sz="3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8"/>
          <p:cNvSpPr txBox="1"/>
          <p:nvPr/>
        </p:nvSpPr>
        <p:spPr>
          <a:xfrm>
            <a:off x="7549200" y="4125600"/>
            <a:ext cx="1047600" cy="55015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None/>
            </a:pPr>
            <a:r>
              <a:rPr b="0" i="0" lang="de" sz="600" u="none" cap="none" strike="noStrike">
                <a:solidFill>
                  <a:schemeClr val="dk1"/>
                </a:solidFill>
                <a:latin typeface="Arial Black"/>
                <a:ea typeface="Arial Black"/>
                <a:cs typeface="Arial Black"/>
                <a:sym typeface="Arial Black"/>
              </a:rPr>
              <a:t>JOHANNES KEPLER UNIVERSITY LINZ</a:t>
            </a:r>
            <a:endParaRPr sz="1100"/>
          </a:p>
          <a:p>
            <a:pPr indent="0" lvl="0" marL="0" marR="0" rtl="0" algn="l">
              <a:lnSpc>
                <a:spcPct val="125000"/>
              </a:lnSpc>
              <a:spcBef>
                <a:spcPts val="0"/>
              </a:spcBef>
              <a:spcAft>
                <a:spcPts val="0"/>
              </a:spcAft>
              <a:buNone/>
            </a:pPr>
            <a:r>
              <a:rPr b="0" i="0" lang="de" sz="600" u="none" cap="none" strike="noStrike">
                <a:solidFill>
                  <a:schemeClr val="dk1"/>
                </a:solidFill>
                <a:latin typeface="Arial"/>
                <a:ea typeface="Arial"/>
                <a:cs typeface="Arial"/>
                <a:sym typeface="Arial"/>
              </a:rPr>
              <a:t>Altenberger Straße 69</a:t>
            </a:r>
            <a:endParaRPr sz="1100"/>
          </a:p>
          <a:p>
            <a:pPr indent="0" lvl="0" marL="0" marR="0" rtl="0" algn="l">
              <a:lnSpc>
                <a:spcPct val="125000"/>
              </a:lnSpc>
              <a:spcBef>
                <a:spcPts val="0"/>
              </a:spcBef>
              <a:spcAft>
                <a:spcPts val="0"/>
              </a:spcAft>
              <a:buNone/>
            </a:pPr>
            <a:r>
              <a:rPr b="0" i="0" lang="de" sz="600" u="none" cap="none" strike="noStrike">
                <a:solidFill>
                  <a:schemeClr val="dk1"/>
                </a:solidFill>
                <a:latin typeface="Arial"/>
                <a:ea typeface="Arial"/>
                <a:cs typeface="Arial"/>
                <a:sym typeface="Arial"/>
              </a:rPr>
              <a:t>4040 Linz, Austria</a:t>
            </a:r>
            <a:endParaRPr sz="1100"/>
          </a:p>
          <a:p>
            <a:pPr indent="0" lvl="0" marL="0" marR="0" rtl="0" algn="l">
              <a:lnSpc>
                <a:spcPct val="125000"/>
              </a:lnSpc>
              <a:spcBef>
                <a:spcPts val="0"/>
              </a:spcBef>
              <a:spcAft>
                <a:spcPts val="0"/>
              </a:spcAft>
              <a:buNone/>
            </a:pPr>
            <a:r>
              <a:rPr b="0" i="0" lang="de" sz="600" u="none" cap="none" strike="noStrike">
                <a:solidFill>
                  <a:schemeClr val="dk1"/>
                </a:solidFill>
                <a:latin typeface="Arial"/>
                <a:ea typeface="Arial"/>
                <a:cs typeface="Arial"/>
                <a:sym typeface="Arial"/>
              </a:rPr>
              <a:t>jku.at</a:t>
            </a:r>
            <a:endParaRPr b="0" i="0" sz="600" u="none" cap="none" strike="noStrike">
              <a:solidFill>
                <a:schemeClr val="dk1"/>
              </a:solidFill>
              <a:latin typeface="Arial"/>
              <a:ea typeface="Arial"/>
              <a:cs typeface="Arial"/>
              <a:sym typeface="Arial"/>
            </a:endParaRPr>
          </a:p>
        </p:txBody>
      </p:sp>
      <p:pic>
        <p:nvPicPr>
          <p:cNvPr id="80" name="Google Shape;80;p18"/>
          <p:cNvPicPr preferRelativeResize="0"/>
          <p:nvPr/>
        </p:nvPicPr>
        <p:blipFill rotWithShape="1">
          <a:blip r:embed="rId2">
            <a:alphaModFix/>
          </a:blip>
          <a:srcRect b="0" l="0" r="0" t="0"/>
          <a:stretch/>
        </p:blipFill>
        <p:spPr>
          <a:xfrm>
            <a:off x="7276500" y="415800"/>
            <a:ext cx="1449049" cy="1026000"/>
          </a:xfrm>
          <a:prstGeom prst="rect">
            <a:avLst/>
          </a:prstGeom>
          <a:noFill/>
          <a:ln>
            <a:noFill/>
          </a:ln>
        </p:spPr>
      </p:pic>
      <p:sp>
        <p:nvSpPr>
          <p:cNvPr id="81" name="Google Shape;81;p18"/>
          <p:cNvSpPr/>
          <p:nvPr>
            <p:ph idx="2" type="pic"/>
          </p:nvPr>
        </p:nvSpPr>
        <p:spPr>
          <a:xfrm>
            <a:off x="7613669" y="1887599"/>
            <a:ext cx="1101600" cy="814291"/>
          </a:xfrm>
          <a:prstGeom prst="rect">
            <a:avLst/>
          </a:prstGeom>
          <a:noFill/>
          <a:ln>
            <a:noFill/>
          </a:ln>
        </p:spPr>
      </p:sp>
      <p:sp>
        <p:nvSpPr>
          <p:cNvPr id="82" name="Google Shape;82;p18"/>
          <p:cNvSpPr/>
          <p:nvPr>
            <p:ph idx="3" type="pic"/>
          </p:nvPr>
        </p:nvSpPr>
        <p:spPr>
          <a:xfrm>
            <a:off x="7613809" y="3029423"/>
            <a:ext cx="1101600" cy="814291"/>
          </a:xfrm>
          <a:prstGeom prst="rect">
            <a:avLst/>
          </a:prstGeom>
          <a:noFill/>
          <a:ln>
            <a:noFill/>
          </a:ln>
        </p:spPr>
      </p:sp>
      <p:pic>
        <p:nvPicPr>
          <p:cNvPr id="83" name="Google Shape;83;p18"/>
          <p:cNvPicPr preferRelativeResize="0"/>
          <p:nvPr/>
        </p:nvPicPr>
        <p:blipFill rotWithShape="1">
          <a:blip r:embed="rId3">
            <a:alphaModFix/>
          </a:blip>
          <a:srcRect b="38849" l="27455" r="42710" t="15293"/>
          <a:stretch/>
        </p:blipFill>
        <p:spPr>
          <a:xfrm>
            <a:off x="228185" y="2427238"/>
            <a:ext cx="1890000" cy="1730453"/>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out logo">
  <p:cSld name="Title without logo">
    <p:spTree>
      <p:nvGrpSpPr>
        <p:cNvPr id="84" name="Shape 84"/>
        <p:cNvGrpSpPr/>
        <p:nvPr/>
      </p:nvGrpSpPr>
      <p:grpSpPr>
        <a:xfrm>
          <a:off x="0" y="0"/>
          <a:ext cx="0" cy="0"/>
          <a:chOff x="0" y="0"/>
          <a:chExt cx="0" cy="0"/>
        </a:xfrm>
      </p:grpSpPr>
      <p:sp>
        <p:nvSpPr>
          <p:cNvPr id="85" name="Google Shape;85;p19"/>
          <p:cNvSpPr txBox="1"/>
          <p:nvPr>
            <p:ph idx="1" type="subTitle"/>
          </p:nvPr>
        </p:nvSpPr>
        <p:spPr>
          <a:xfrm>
            <a:off x="364499" y="4058100"/>
            <a:ext cx="833492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dk1"/>
              </a:buClr>
              <a:buSzPts val="1600"/>
              <a:buNone/>
              <a:defRPr sz="1400"/>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6" name="Google Shape;86;p19"/>
          <p:cNvSpPr txBox="1"/>
          <p:nvPr>
            <p:ph type="title"/>
          </p:nvPr>
        </p:nvSpPr>
        <p:spPr>
          <a:xfrm>
            <a:off x="356400" y="980100"/>
            <a:ext cx="8344688"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dk1"/>
              </a:buClr>
              <a:buSzPts val="3400"/>
              <a:buFont typeface="Arial Black"/>
              <a:buNone/>
              <a:defRPr sz="3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87" name="Google Shape;87;p19"/>
          <p:cNvPicPr preferRelativeResize="0"/>
          <p:nvPr/>
        </p:nvPicPr>
        <p:blipFill rotWithShape="1">
          <a:blip r:embed="rId2">
            <a:alphaModFix/>
          </a:blip>
          <a:srcRect b="38849" l="27455" r="42710" t="15293"/>
          <a:stretch/>
        </p:blipFill>
        <p:spPr>
          <a:xfrm>
            <a:off x="228185" y="2427238"/>
            <a:ext cx="1890000" cy="1730453"/>
          </a:xfrm>
          <a:prstGeom prst="rect">
            <a:avLst/>
          </a:prstGeom>
          <a:noFill/>
          <a:ln>
            <a:noFill/>
          </a:ln>
        </p:spPr>
      </p:pic>
      <p:sp>
        <p:nvSpPr>
          <p:cNvPr id="88" name="Google Shape;88;p19"/>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9"/>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9"/>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operation overview">
  <p:cSld name="Cooperation overview">
    <p:spTree>
      <p:nvGrpSpPr>
        <p:cNvPr id="91" name="Shape 91"/>
        <p:cNvGrpSpPr/>
        <p:nvPr/>
      </p:nvGrpSpPr>
      <p:grpSpPr>
        <a:xfrm>
          <a:off x="0" y="0"/>
          <a:ext cx="0" cy="0"/>
          <a:chOff x="0" y="0"/>
          <a:chExt cx="0" cy="0"/>
        </a:xfrm>
      </p:grpSpPr>
      <p:sp>
        <p:nvSpPr>
          <p:cNvPr id="92" name="Google Shape;92;p20"/>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20"/>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20"/>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
        <p:nvSpPr>
          <p:cNvPr id="95" name="Google Shape;95;p20"/>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p:nvPr>
            <p:ph idx="2" type="pic"/>
          </p:nvPr>
        </p:nvSpPr>
        <p:spPr>
          <a:xfrm>
            <a:off x="6181094" y="1290892"/>
            <a:ext cx="2538000" cy="953100"/>
          </a:xfrm>
          <a:prstGeom prst="rect">
            <a:avLst/>
          </a:prstGeom>
          <a:noFill/>
          <a:ln>
            <a:noFill/>
          </a:ln>
        </p:spPr>
      </p:sp>
      <p:sp>
        <p:nvSpPr>
          <p:cNvPr id="97" name="Google Shape;97;p20"/>
          <p:cNvSpPr/>
          <p:nvPr>
            <p:ph idx="3" type="pic"/>
          </p:nvPr>
        </p:nvSpPr>
        <p:spPr>
          <a:xfrm>
            <a:off x="430992" y="1290892"/>
            <a:ext cx="2538000" cy="953100"/>
          </a:xfrm>
          <a:prstGeom prst="rect">
            <a:avLst/>
          </a:prstGeom>
          <a:noFill/>
          <a:ln>
            <a:noFill/>
          </a:ln>
        </p:spPr>
      </p:sp>
      <p:sp>
        <p:nvSpPr>
          <p:cNvPr id="98" name="Google Shape;98;p20"/>
          <p:cNvSpPr/>
          <p:nvPr>
            <p:ph idx="4" type="pic"/>
          </p:nvPr>
        </p:nvSpPr>
        <p:spPr>
          <a:xfrm>
            <a:off x="3305458" y="1290114"/>
            <a:ext cx="2538000" cy="953100"/>
          </a:xfrm>
          <a:prstGeom prst="rect">
            <a:avLst/>
          </a:prstGeom>
          <a:noFill/>
          <a:ln>
            <a:noFill/>
          </a:ln>
        </p:spPr>
      </p:sp>
      <p:sp>
        <p:nvSpPr>
          <p:cNvPr id="99" name="Google Shape;99;p20"/>
          <p:cNvSpPr/>
          <p:nvPr>
            <p:ph idx="5" type="pic"/>
          </p:nvPr>
        </p:nvSpPr>
        <p:spPr>
          <a:xfrm>
            <a:off x="6181094" y="2468495"/>
            <a:ext cx="2538000" cy="953100"/>
          </a:xfrm>
          <a:prstGeom prst="rect">
            <a:avLst/>
          </a:prstGeom>
          <a:noFill/>
          <a:ln>
            <a:noFill/>
          </a:ln>
        </p:spPr>
      </p:sp>
      <p:sp>
        <p:nvSpPr>
          <p:cNvPr id="100" name="Google Shape;100;p20"/>
          <p:cNvSpPr/>
          <p:nvPr>
            <p:ph idx="6" type="pic"/>
          </p:nvPr>
        </p:nvSpPr>
        <p:spPr>
          <a:xfrm>
            <a:off x="430992" y="2468495"/>
            <a:ext cx="2538000" cy="953100"/>
          </a:xfrm>
          <a:prstGeom prst="rect">
            <a:avLst/>
          </a:prstGeom>
          <a:noFill/>
          <a:ln>
            <a:noFill/>
          </a:ln>
        </p:spPr>
      </p:sp>
      <p:sp>
        <p:nvSpPr>
          <p:cNvPr id="101" name="Google Shape;101;p20"/>
          <p:cNvSpPr/>
          <p:nvPr>
            <p:ph idx="7" type="pic"/>
          </p:nvPr>
        </p:nvSpPr>
        <p:spPr>
          <a:xfrm>
            <a:off x="3305458" y="2467718"/>
            <a:ext cx="2538000" cy="953100"/>
          </a:xfrm>
          <a:prstGeom prst="rect">
            <a:avLst/>
          </a:prstGeom>
          <a:noFill/>
          <a:ln>
            <a:noFill/>
          </a:ln>
        </p:spPr>
      </p:sp>
      <p:sp>
        <p:nvSpPr>
          <p:cNvPr id="102" name="Google Shape;102;p20"/>
          <p:cNvSpPr/>
          <p:nvPr>
            <p:ph idx="8" type="pic"/>
          </p:nvPr>
        </p:nvSpPr>
        <p:spPr>
          <a:xfrm>
            <a:off x="6184782" y="3650615"/>
            <a:ext cx="2538000" cy="953100"/>
          </a:xfrm>
          <a:prstGeom prst="rect">
            <a:avLst/>
          </a:prstGeom>
          <a:noFill/>
          <a:ln>
            <a:noFill/>
          </a:ln>
        </p:spPr>
      </p:sp>
      <p:sp>
        <p:nvSpPr>
          <p:cNvPr id="103" name="Google Shape;103;p20"/>
          <p:cNvSpPr/>
          <p:nvPr>
            <p:ph idx="9" type="pic"/>
          </p:nvPr>
        </p:nvSpPr>
        <p:spPr>
          <a:xfrm>
            <a:off x="434681" y="3650615"/>
            <a:ext cx="2538000" cy="953100"/>
          </a:xfrm>
          <a:prstGeom prst="rect">
            <a:avLst/>
          </a:prstGeom>
          <a:noFill/>
          <a:ln>
            <a:noFill/>
          </a:ln>
        </p:spPr>
      </p:sp>
      <p:sp>
        <p:nvSpPr>
          <p:cNvPr id="104" name="Google Shape;104;p20"/>
          <p:cNvSpPr/>
          <p:nvPr>
            <p:ph idx="13" type="pic"/>
          </p:nvPr>
        </p:nvSpPr>
        <p:spPr>
          <a:xfrm>
            <a:off x="3309146" y="3649838"/>
            <a:ext cx="2538000" cy="953100"/>
          </a:xfrm>
          <a:prstGeom prst="rect">
            <a:avLst/>
          </a:prstGeom>
          <a:noFill/>
          <a:ln>
            <a:noFill/>
          </a:ln>
        </p:spPr>
      </p:sp>
    </p:spTree>
  </p:cSld>
  <p:clrMapOvr>
    <a:masterClrMapping/>
  </p:clrMapOvr>
  <p:extLst>
    <p:ext uri="{DCECCB84-F9BA-43D5-87BE-67443E8EF086}">
      <p15:sldGuideLst>
        <p15:guide id="1" orient="horz" pos="2675">
          <p15:clr>
            <a:srgbClr val="FBAE40"/>
          </p15:clr>
        </p15:guide>
        <p15:guide id="2" pos="40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105" name="Shape 105"/>
        <p:cNvGrpSpPr/>
        <p:nvPr/>
      </p:nvGrpSpPr>
      <p:grpSpPr>
        <a:xfrm>
          <a:off x="0" y="0"/>
          <a:ext cx="0" cy="0"/>
          <a:chOff x="0" y="0"/>
          <a:chExt cx="0" cy="0"/>
        </a:xfrm>
      </p:grpSpPr>
      <p:sp>
        <p:nvSpPr>
          <p:cNvPr id="106" name="Google Shape;106;p21"/>
          <p:cNvSpPr txBox="1"/>
          <p:nvPr>
            <p:ph idx="1" type="body"/>
          </p:nvPr>
        </p:nvSpPr>
        <p:spPr>
          <a:xfrm>
            <a:off x="467320" y="477460"/>
            <a:ext cx="8134023" cy="4124450"/>
          </a:xfrm>
          <a:prstGeom prst="rect">
            <a:avLst/>
          </a:prstGeom>
          <a:noFill/>
          <a:ln>
            <a:noFill/>
          </a:ln>
        </p:spPr>
        <p:txBody>
          <a:bodyPr anchorCtr="0" anchor="t" bIns="34275" lIns="68575" spcFirstLastPara="1" rIns="68575" wrap="square" tIns="34275">
            <a:noAutofit/>
          </a:bodyPr>
          <a:lstStyle>
            <a:lvl1pPr indent="-228600" lvl="0" marL="457200" algn="l">
              <a:lnSpc>
                <a:spcPct val="105000"/>
              </a:lnSpc>
              <a:spcBef>
                <a:spcPts val="1200"/>
              </a:spcBef>
              <a:spcAft>
                <a:spcPts val="0"/>
              </a:spcAft>
              <a:buClr>
                <a:schemeClr val="dk1"/>
              </a:buClr>
              <a:buSzPts val="1500"/>
              <a:buFont typeface="Arial"/>
              <a:buNone/>
              <a:defRPr sz="1300">
                <a:latin typeface="Arial Black"/>
                <a:ea typeface="Arial Black"/>
                <a:cs typeface="Arial Black"/>
                <a:sym typeface="Arial Black"/>
              </a:defRPr>
            </a:lvl1pPr>
            <a:lvl2pPr indent="-317500" lvl="1" marL="914400" algn="l">
              <a:lnSpc>
                <a:spcPct val="105000"/>
              </a:lnSpc>
              <a:spcBef>
                <a:spcPts val="0"/>
              </a:spcBef>
              <a:spcAft>
                <a:spcPts val="0"/>
              </a:spcAft>
              <a:buClr>
                <a:schemeClr val="dk1"/>
              </a:buClr>
              <a:buSzPts val="1400"/>
              <a:buFont typeface="Arial"/>
              <a:buChar char="•"/>
              <a:defRPr sz="1100"/>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7" name="Google Shape;107;p21"/>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1"/>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black text">
  <p:cSld name="Large image, black text">
    <p:spTree>
      <p:nvGrpSpPr>
        <p:cNvPr id="110" name="Shape 110"/>
        <p:cNvGrpSpPr/>
        <p:nvPr/>
      </p:nvGrpSpPr>
      <p:grpSpPr>
        <a:xfrm>
          <a:off x="0" y="0"/>
          <a:ext cx="0" cy="0"/>
          <a:chOff x="0" y="0"/>
          <a:chExt cx="0" cy="0"/>
        </a:xfrm>
      </p:grpSpPr>
      <p:sp>
        <p:nvSpPr>
          <p:cNvPr id="111" name="Google Shape;111;p22"/>
          <p:cNvSpPr/>
          <p:nvPr>
            <p:ph idx="2" type="pic"/>
          </p:nvPr>
        </p:nvSpPr>
        <p:spPr>
          <a:xfrm>
            <a:off x="0" y="0"/>
            <a:ext cx="9144000" cy="4617000"/>
          </a:xfrm>
          <a:prstGeom prst="rect">
            <a:avLst/>
          </a:prstGeom>
          <a:noFill/>
          <a:ln>
            <a:noFill/>
          </a:ln>
        </p:spPr>
      </p:sp>
      <p:sp>
        <p:nvSpPr>
          <p:cNvPr id="112" name="Google Shape;112;p22"/>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3" name="Google Shape;113;p22"/>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white text">
  <p:cSld name="Large image, white text">
    <p:spTree>
      <p:nvGrpSpPr>
        <p:cNvPr id="116" name="Shape 116"/>
        <p:cNvGrpSpPr/>
        <p:nvPr/>
      </p:nvGrpSpPr>
      <p:grpSpPr>
        <a:xfrm>
          <a:off x="0" y="0"/>
          <a:ext cx="0" cy="0"/>
          <a:chOff x="0" y="0"/>
          <a:chExt cx="0" cy="0"/>
        </a:xfrm>
      </p:grpSpPr>
      <p:sp>
        <p:nvSpPr>
          <p:cNvPr id="117" name="Google Shape;117;p23"/>
          <p:cNvSpPr/>
          <p:nvPr>
            <p:ph idx="2" type="pic"/>
          </p:nvPr>
        </p:nvSpPr>
        <p:spPr>
          <a:xfrm>
            <a:off x="0" y="0"/>
            <a:ext cx="9144000" cy="4617000"/>
          </a:xfrm>
          <a:prstGeom prst="rect">
            <a:avLst/>
          </a:prstGeom>
          <a:noFill/>
          <a:ln>
            <a:noFill/>
          </a:ln>
        </p:spPr>
      </p:sp>
      <p:sp>
        <p:nvSpPr>
          <p:cNvPr id="118" name="Google Shape;118;p23"/>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lt1"/>
              </a:buClr>
              <a:buSzPts val="2300"/>
              <a:buFont typeface="Arial Black"/>
              <a:buNone/>
              <a:defRPr>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3"/>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and contrast">
  <p:cSld name="Comparison and contrast">
    <p:spTree>
      <p:nvGrpSpPr>
        <p:cNvPr id="122" name="Shape 122"/>
        <p:cNvGrpSpPr/>
        <p:nvPr/>
      </p:nvGrpSpPr>
      <p:grpSpPr>
        <a:xfrm>
          <a:off x="0" y="0"/>
          <a:ext cx="0" cy="0"/>
          <a:chOff x="0" y="0"/>
          <a:chExt cx="0" cy="0"/>
        </a:xfrm>
      </p:grpSpPr>
      <p:sp>
        <p:nvSpPr>
          <p:cNvPr id="123" name="Google Shape;123;p24"/>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4"/>
          <p:cNvSpPr txBox="1"/>
          <p:nvPr>
            <p:ph idx="1" type="body"/>
          </p:nvPr>
        </p:nvSpPr>
        <p:spPr>
          <a:xfrm>
            <a:off x="359100" y="1231200"/>
            <a:ext cx="4050000" cy="3385800"/>
          </a:xfrm>
          <a:prstGeom prst="rect">
            <a:avLst/>
          </a:prstGeom>
          <a:noFill/>
          <a:ln>
            <a:noFill/>
          </a:ln>
        </p:spPr>
        <p:txBody>
          <a:bodyPr anchorCtr="0" anchor="t" bIns="34275" lIns="68575" spcFirstLastPara="1" rIns="68575" wrap="square" tIns="34275">
            <a:noAutofit/>
          </a:bodyPr>
          <a:lstStyle>
            <a:lvl1pPr indent="-342900" lvl="0" marL="457200" algn="l">
              <a:lnSpc>
                <a:spcPct val="105000"/>
              </a:lnSpc>
              <a:spcBef>
                <a:spcPts val="600"/>
              </a:spcBef>
              <a:spcAft>
                <a:spcPts val="0"/>
              </a:spcAft>
              <a:buClr>
                <a:schemeClr val="dk1"/>
              </a:buClr>
              <a:buSzPts val="1800"/>
              <a:buChar char="•"/>
              <a:defRPr/>
            </a:lvl1pPr>
            <a:lvl2pPr indent="-349250" lvl="1" marL="914400" algn="l">
              <a:lnSpc>
                <a:spcPct val="105000"/>
              </a:lnSpc>
              <a:spcBef>
                <a:spcPts val="0"/>
              </a:spcBef>
              <a:spcAft>
                <a:spcPts val="0"/>
              </a:spcAft>
              <a:buClr>
                <a:schemeClr val="dk1"/>
              </a:buClr>
              <a:buSzPts val="1900"/>
              <a:buChar char="◦"/>
              <a:defRPr/>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5" name="Google Shape;125;p24"/>
          <p:cNvSpPr txBox="1"/>
          <p:nvPr>
            <p:ph idx="2" type="body"/>
          </p:nvPr>
        </p:nvSpPr>
        <p:spPr>
          <a:xfrm>
            <a:off x="4660200" y="1228500"/>
            <a:ext cx="4050000" cy="3385800"/>
          </a:xfrm>
          <a:prstGeom prst="rect">
            <a:avLst/>
          </a:prstGeom>
          <a:noFill/>
          <a:ln>
            <a:noFill/>
          </a:ln>
        </p:spPr>
        <p:txBody>
          <a:bodyPr anchorCtr="0" anchor="t" bIns="34275" lIns="68575" spcFirstLastPara="1" rIns="68575" wrap="square" tIns="34275">
            <a:noAutofit/>
          </a:bodyPr>
          <a:lstStyle>
            <a:lvl1pPr indent="-330200" lvl="0" marL="457200" algn="l">
              <a:lnSpc>
                <a:spcPct val="105000"/>
              </a:lnSpc>
              <a:spcBef>
                <a:spcPts val="600"/>
              </a:spcBef>
              <a:spcAft>
                <a:spcPts val="0"/>
              </a:spcAft>
              <a:buClr>
                <a:schemeClr val="dk1"/>
              </a:buClr>
              <a:buSzPts val="1600"/>
              <a:buChar char="•"/>
              <a:defRPr/>
            </a:lvl1pPr>
            <a:lvl2pPr indent="-336550" lvl="1" marL="914400" algn="l">
              <a:lnSpc>
                <a:spcPct val="105000"/>
              </a:lnSpc>
              <a:spcBef>
                <a:spcPts val="0"/>
              </a:spcBef>
              <a:spcAft>
                <a:spcPts val="0"/>
              </a:spcAft>
              <a:buClr>
                <a:schemeClr val="dk1"/>
              </a:buClr>
              <a:buSzPts val="1700"/>
              <a:buChar char="◦"/>
              <a:defRPr/>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4"/>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4"/>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image and text">
  <p:cSld name="Large image and text">
    <p:spTree>
      <p:nvGrpSpPr>
        <p:cNvPr id="129" name="Shape 129"/>
        <p:cNvGrpSpPr/>
        <p:nvPr/>
      </p:nvGrpSpPr>
      <p:grpSpPr>
        <a:xfrm>
          <a:off x="0" y="0"/>
          <a:ext cx="0" cy="0"/>
          <a:chOff x="0" y="0"/>
          <a:chExt cx="0" cy="0"/>
        </a:xfrm>
      </p:grpSpPr>
      <p:sp>
        <p:nvSpPr>
          <p:cNvPr id="130" name="Google Shape;130;p25"/>
          <p:cNvSpPr txBox="1"/>
          <p:nvPr>
            <p:ph idx="1" type="body"/>
          </p:nvPr>
        </p:nvSpPr>
        <p:spPr>
          <a:xfrm>
            <a:off x="6102000" y="1228500"/>
            <a:ext cx="2605500" cy="3383100"/>
          </a:xfrm>
          <a:prstGeom prst="rect">
            <a:avLst/>
          </a:prstGeom>
          <a:noFill/>
          <a:ln>
            <a:noFill/>
          </a:ln>
        </p:spPr>
        <p:txBody>
          <a:bodyPr anchorCtr="0" anchor="t" bIns="34275" lIns="68575" spcFirstLastPara="1" rIns="68575" wrap="square" tIns="34275">
            <a:noAutofit/>
          </a:bodyPr>
          <a:lstStyle>
            <a:lvl1pPr indent="-330200" lvl="0" marL="457200" algn="l">
              <a:lnSpc>
                <a:spcPct val="105000"/>
              </a:lnSpc>
              <a:spcBef>
                <a:spcPts val="600"/>
              </a:spcBef>
              <a:spcAft>
                <a:spcPts val="0"/>
              </a:spcAft>
              <a:buClr>
                <a:schemeClr val="dk1"/>
              </a:buClr>
              <a:buSzPts val="1600"/>
              <a:buChar char="•"/>
              <a:defRPr/>
            </a:lvl1pPr>
            <a:lvl2pPr indent="-336550" lvl="1" marL="914400" algn="l">
              <a:lnSpc>
                <a:spcPct val="105000"/>
              </a:lnSpc>
              <a:spcBef>
                <a:spcPts val="0"/>
              </a:spcBef>
              <a:spcAft>
                <a:spcPts val="0"/>
              </a:spcAft>
              <a:buClr>
                <a:schemeClr val="dk1"/>
              </a:buClr>
              <a:buSzPts val="1700"/>
              <a:buChar char="◦"/>
              <a:defRPr/>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1" name="Google Shape;131;p25"/>
          <p:cNvSpPr/>
          <p:nvPr>
            <p:ph idx="2" type="pic"/>
          </p:nvPr>
        </p:nvSpPr>
        <p:spPr>
          <a:xfrm>
            <a:off x="432000" y="1291135"/>
            <a:ext cx="5410800" cy="3312900"/>
          </a:xfrm>
          <a:prstGeom prst="rect">
            <a:avLst/>
          </a:prstGeom>
          <a:noFill/>
          <a:ln>
            <a:noFill/>
          </a:ln>
        </p:spPr>
      </p:sp>
      <p:sp>
        <p:nvSpPr>
          <p:cNvPr id="132" name="Google Shape;132;p25"/>
          <p:cNvSpPr txBox="1"/>
          <p:nvPr>
            <p:ph idx="3" type="body"/>
          </p:nvPr>
        </p:nvSpPr>
        <p:spPr>
          <a:xfrm>
            <a:off x="432000" y="4398736"/>
            <a:ext cx="5410800" cy="205589"/>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600"/>
              </a:spcBef>
              <a:spcAft>
                <a:spcPts val="0"/>
              </a:spcAft>
              <a:buClr>
                <a:schemeClr val="dk1"/>
              </a:buClr>
              <a:buSzPts val="700"/>
              <a:buNone/>
              <a:defRPr b="0" sz="600">
                <a:latin typeface="Arial"/>
                <a:ea typeface="Arial"/>
                <a:cs typeface="Arial"/>
                <a:sym typeface="Arial"/>
              </a:defRPr>
            </a:lvl1pPr>
            <a:lvl2pPr indent="-228600" lvl="1" marL="914400" algn="l">
              <a:lnSpc>
                <a:spcPct val="133333"/>
              </a:lnSpc>
              <a:spcBef>
                <a:spcPts val="0"/>
              </a:spcBef>
              <a:spcAft>
                <a:spcPts val="0"/>
              </a:spcAft>
              <a:buClr>
                <a:schemeClr val="dk1"/>
              </a:buClr>
              <a:buSzPts val="700"/>
              <a:buNone/>
              <a:defRPr sz="600"/>
            </a:lvl2pPr>
            <a:lvl3pPr indent="-228600" lvl="2" marL="1371600" algn="l">
              <a:lnSpc>
                <a:spcPct val="133333"/>
              </a:lnSpc>
              <a:spcBef>
                <a:spcPts val="0"/>
              </a:spcBef>
              <a:spcAft>
                <a:spcPts val="0"/>
              </a:spcAft>
              <a:buClr>
                <a:schemeClr val="dk1"/>
              </a:buClr>
              <a:buSzPts val="500"/>
              <a:buNone/>
              <a:defRPr sz="600"/>
            </a:lvl3pPr>
            <a:lvl4pPr indent="-228600" lvl="3" marL="1828800" algn="l">
              <a:lnSpc>
                <a:spcPct val="133333"/>
              </a:lnSpc>
              <a:spcBef>
                <a:spcPts val="0"/>
              </a:spcBef>
              <a:spcAft>
                <a:spcPts val="0"/>
              </a:spcAft>
              <a:buClr>
                <a:schemeClr val="dk1"/>
              </a:buClr>
              <a:buSzPts val="600"/>
              <a:buNone/>
              <a:defRPr sz="600"/>
            </a:lvl4pPr>
            <a:lvl5pPr indent="-228600" lvl="4" marL="2286000" algn="l">
              <a:lnSpc>
                <a:spcPct val="133333"/>
              </a:lnSpc>
              <a:spcBef>
                <a:spcPts val="0"/>
              </a:spcBef>
              <a:spcAft>
                <a:spcPts val="0"/>
              </a:spcAft>
              <a:buClr>
                <a:schemeClr val="dk1"/>
              </a:buClr>
              <a:buSzPts val="400"/>
              <a:buNone/>
              <a:defRPr sz="6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3" name="Google Shape;133;p25"/>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4" name="Google Shape;134;p25"/>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5"/>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6" name="Google Shape;136;p25"/>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mulas">
  <p:cSld name="Formulas">
    <p:spTree>
      <p:nvGrpSpPr>
        <p:cNvPr id="137" name="Shape 137"/>
        <p:cNvGrpSpPr/>
        <p:nvPr/>
      </p:nvGrpSpPr>
      <p:grpSpPr>
        <a:xfrm>
          <a:off x="0" y="0"/>
          <a:ext cx="0" cy="0"/>
          <a:chOff x="0" y="0"/>
          <a:chExt cx="0" cy="0"/>
        </a:xfrm>
      </p:grpSpPr>
      <p:sp>
        <p:nvSpPr>
          <p:cNvPr id="138" name="Google Shape;138;p26"/>
          <p:cNvSpPr/>
          <p:nvPr>
            <p:ph idx="2" type="pic"/>
          </p:nvPr>
        </p:nvSpPr>
        <p:spPr>
          <a:xfrm>
            <a:off x="1552500" y="1293224"/>
            <a:ext cx="6056100" cy="3312900"/>
          </a:xfrm>
          <a:prstGeom prst="rect">
            <a:avLst/>
          </a:prstGeom>
          <a:noFill/>
          <a:ln>
            <a:noFill/>
          </a:ln>
        </p:spPr>
      </p:sp>
      <p:sp>
        <p:nvSpPr>
          <p:cNvPr id="139" name="Google Shape;139;p26"/>
          <p:cNvSpPr txBox="1"/>
          <p:nvPr>
            <p:ph idx="1" type="body"/>
          </p:nvPr>
        </p:nvSpPr>
        <p:spPr>
          <a:xfrm>
            <a:off x="1536300" y="4397969"/>
            <a:ext cx="6072300" cy="208595"/>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600"/>
              </a:spcBef>
              <a:spcAft>
                <a:spcPts val="0"/>
              </a:spcAft>
              <a:buClr>
                <a:schemeClr val="dk1"/>
              </a:buClr>
              <a:buSzPts val="700"/>
              <a:buNone/>
              <a:defRPr b="0" sz="600">
                <a:latin typeface="Arial"/>
                <a:ea typeface="Arial"/>
                <a:cs typeface="Arial"/>
                <a:sym typeface="Arial"/>
              </a:defRPr>
            </a:lvl1pPr>
            <a:lvl2pPr indent="-228600" lvl="1" marL="914400" algn="l">
              <a:lnSpc>
                <a:spcPct val="133333"/>
              </a:lnSpc>
              <a:spcBef>
                <a:spcPts val="0"/>
              </a:spcBef>
              <a:spcAft>
                <a:spcPts val="0"/>
              </a:spcAft>
              <a:buClr>
                <a:schemeClr val="dk1"/>
              </a:buClr>
              <a:buSzPts val="700"/>
              <a:buNone/>
              <a:defRPr sz="600"/>
            </a:lvl2pPr>
            <a:lvl3pPr indent="-228600" lvl="2" marL="1371600" algn="l">
              <a:lnSpc>
                <a:spcPct val="133333"/>
              </a:lnSpc>
              <a:spcBef>
                <a:spcPts val="0"/>
              </a:spcBef>
              <a:spcAft>
                <a:spcPts val="0"/>
              </a:spcAft>
              <a:buClr>
                <a:schemeClr val="dk1"/>
              </a:buClr>
              <a:buSzPts val="500"/>
              <a:buNone/>
              <a:defRPr sz="600"/>
            </a:lvl3pPr>
            <a:lvl4pPr indent="-228600" lvl="3" marL="1828800" algn="l">
              <a:lnSpc>
                <a:spcPct val="133333"/>
              </a:lnSpc>
              <a:spcBef>
                <a:spcPts val="0"/>
              </a:spcBef>
              <a:spcAft>
                <a:spcPts val="0"/>
              </a:spcAft>
              <a:buClr>
                <a:schemeClr val="dk1"/>
              </a:buClr>
              <a:buSzPts val="600"/>
              <a:buNone/>
              <a:defRPr sz="600"/>
            </a:lvl4pPr>
            <a:lvl5pPr indent="-228600" lvl="4" marL="2286000" algn="l">
              <a:lnSpc>
                <a:spcPct val="133333"/>
              </a:lnSpc>
              <a:spcBef>
                <a:spcPts val="0"/>
              </a:spcBef>
              <a:spcAft>
                <a:spcPts val="0"/>
              </a:spcAft>
              <a:buClr>
                <a:schemeClr val="dk1"/>
              </a:buClr>
              <a:buSzPts val="400"/>
              <a:buNone/>
              <a:defRPr sz="6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0" name="Google Shape;140;p26"/>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1" name="Google Shape;141;p26"/>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26"/>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26"/>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144" name="Shape 144"/>
        <p:cNvGrpSpPr/>
        <p:nvPr/>
      </p:nvGrpSpPr>
      <p:grpSpPr>
        <a:xfrm>
          <a:off x="0" y="0"/>
          <a:ext cx="0" cy="0"/>
          <a:chOff x="0" y="0"/>
          <a:chExt cx="0" cy="0"/>
        </a:xfrm>
      </p:grpSpPr>
      <p:sp>
        <p:nvSpPr>
          <p:cNvPr id="145" name="Google Shape;145;p27"/>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6" name="Google Shape;146;p27"/>
          <p:cNvSpPr/>
          <p:nvPr>
            <p:ph idx="2" type="media"/>
          </p:nvPr>
        </p:nvSpPr>
        <p:spPr>
          <a:xfrm>
            <a:off x="432000" y="1293227"/>
            <a:ext cx="8275500" cy="3312900"/>
          </a:xfrm>
          <a:prstGeom prst="rect">
            <a:avLst/>
          </a:prstGeom>
          <a:noFill/>
          <a:ln>
            <a:noFill/>
          </a:ln>
        </p:spPr>
        <p:txBody>
          <a:bodyPr anchorCtr="0" anchor="t" bIns="34275" lIns="68575" spcFirstLastPara="1" rIns="68575" wrap="square" tIns="34275">
            <a:noAutofit/>
          </a:bodyPr>
          <a:lstStyle>
            <a:lvl1pPr lvl="0" marR="0" rtl="0" algn="l">
              <a:lnSpc>
                <a:spcPct val="105000"/>
              </a:lnSpc>
              <a:spcBef>
                <a:spcPts val="600"/>
              </a:spcBef>
              <a:spcAft>
                <a:spcPts val="0"/>
              </a:spcAft>
              <a:buClr>
                <a:schemeClr val="dk1"/>
              </a:buClr>
              <a:buSzPts val="1800"/>
              <a:buFont typeface="Arial"/>
              <a:buChar char="•"/>
              <a:defRPr b="0" i="0" sz="1500" u="none" cap="none" strike="noStrike">
                <a:solidFill>
                  <a:schemeClr val="dk1"/>
                </a:solidFill>
                <a:latin typeface="Arial"/>
                <a:ea typeface="Arial"/>
                <a:cs typeface="Arial"/>
                <a:sym typeface="Arial"/>
              </a:defRPr>
            </a:lvl1pPr>
            <a:lvl2pPr lvl="1" marR="0" rtl="0" algn="l">
              <a:lnSpc>
                <a:spcPct val="105000"/>
              </a:lnSpc>
              <a:spcBef>
                <a:spcPts val="0"/>
              </a:spcBef>
              <a:spcAft>
                <a:spcPts val="0"/>
              </a:spcAft>
              <a:buClr>
                <a:schemeClr val="dk1"/>
              </a:buClr>
              <a:buSzPts val="1900"/>
              <a:buFont typeface="Arial"/>
              <a:buChar char="◦"/>
              <a:defRPr b="0" i="0" sz="1500" u="none" cap="none" strike="noStrike">
                <a:solidFill>
                  <a:schemeClr val="dk1"/>
                </a:solidFill>
                <a:latin typeface="Arial"/>
                <a:ea typeface="Arial"/>
                <a:cs typeface="Arial"/>
                <a:sym typeface="Arial"/>
              </a:defRPr>
            </a:lvl2pPr>
            <a:lvl3pPr lvl="2" marR="0" rtl="0" algn="l">
              <a:lnSpc>
                <a:spcPct val="105000"/>
              </a:lnSpc>
              <a:spcBef>
                <a:spcPts val="0"/>
              </a:spcBef>
              <a:spcAft>
                <a:spcPts val="0"/>
              </a:spcAft>
              <a:buClr>
                <a:schemeClr val="dk1"/>
              </a:buClr>
              <a:buSzPts val="1100"/>
              <a:buFont typeface="Noto Sans Symbols"/>
              <a:buChar char="▪"/>
              <a:defRPr b="0" i="0" sz="1400" u="none" cap="none" strike="noStrike">
                <a:solidFill>
                  <a:schemeClr val="dk1"/>
                </a:solidFill>
                <a:latin typeface="Arial"/>
                <a:ea typeface="Arial"/>
                <a:cs typeface="Arial"/>
                <a:sym typeface="Arial"/>
              </a:defRPr>
            </a:lvl3pPr>
            <a:lvl4pPr lvl="3" marR="0" rtl="0" algn="l">
              <a:lnSpc>
                <a:spcPct val="105000"/>
              </a:lnSpc>
              <a:spcBef>
                <a:spcPts val="0"/>
              </a:spcBef>
              <a:spcAft>
                <a:spcPts val="0"/>
              </a:spcAft>
              <a:buClr>
                <a:schemeClr val="dk1"/>
              </a:buClr>
              <a:buSzPts val="1500"/>
              <a:buFont typeface="Arial"/>
              <a:buChar char="-"/>
              <a:defRPr b="0" i="0" sz="1400" u="none" cap="none" strike="noStrike">
                <a:solidFill>
                  <a:schemeClr val="dk1"/>
                </a:solidFill>
                <a:latin typeface="Arial"/>
                <a:ea typeface="Arial"/>
                <a:cs typeface="Arial"/>
                <a:sym typeface="Arial"/>
              </a:defRPr>
            </a:lvl4pPr>
            <a:lvl5pPr lvl="4" marR="0" rtl="0" algn="l">
              <a:lnSpc>
                <a:spcPct val="105000"/>
              </a:lnSpc>
              <a:spcBef>
                <a:spcPts val="0"/>
              </a:spcBef>
              <a:spcAft>
                <a:spcPts val="0"/>
              </a:spcAft>
              <a:buClr>
                <a:schemeClr val="dk1"/>
              </a:buClr>
              <a:buSzPts val="900"/>
              <a:buFont typeface="Noto Sans Symbols"/>
              <a:buChar char="◆"/>
              <a:defRPr b="0" i="0" sz="1400" u="none" cap="none" strike="noStrike">
                <a:solidFill>
                  <a:schemeClr val="dk1"/>
                </a:solidFill>
                <a:latin typeface="Arial"/>
                <a:ea typeface="Arial"/>
                <a:cs typeface="Arial"/>
                <a:sym typeface="Arial"/>
              </a:defRPr>
            </a:lvl5pPr>
            <a:lvl6pPr lvl="5"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lvl="6"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lvl="7"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lvl="8"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47" name="Google Shape;147;p27"/>
          <p:cNvSpPr txBox="1"/>
          <p:nvPr>
            <p:ph idx="1" type="body"/>
          </p:nvPr>
        </p:nvSpPr>
        <p:spPr>
          <a:xfrm>
            <a:off x="432000" y="4398300"/>
            <a:ext cx="8275500" cy="208595"/>
          </a:xfrm>
          <a:prstGeom prst="rect">
            <a:avLst/>
          </a:prstGeom>
          <a:noFill/>
          <a:ln>
            <a:noFill/>
          </a:ln>
        </p:spPr>
        <p:txBody>
          <a:bodyPr anchorCtr="0" anchor="b" bIns="34275" lIns="68575" spcFirstLastPara="1" rIns="68575" wrap="square" tIns="34275">
            <a:noAutofit/>
          </a:bodyPr>
          <a:lstStyle>
            <a:lvl1pPr indent="-228600" lvl="0" marL="457200" algn="l">
              <a:lnSpc>
                <a:spcPct val="83000"/>
              </a:lnSpc>
              <a:spcBef>
                <a:spcPts val="600"/>
              </a:spcBef>
              <a:spcAft>
                <a:spcPts val="0"/>
              </a:spcAft>
              <a:buClr>
                <a:schemeClr val="dk1"/>
              </a:buClr>
              <a:buSzPts val="700"/>
              <a:buNone/>
              <a:defRPr b="0" sz="600">
                <a:latin typeface="Arial"/>
                <a:ea typeface="Arial"/>
                <a:cs typeface="Arial"/>
                <a:sym typeface="Arial"/>
              </a:defRPr>
            </a:lvl1pPr>
            <a:lvl2pPr indent="-228600" lvl="1" marL="914400" algn="l">
              <a:lnSpc>
                <a:spcPct val="133333"/>
              </a:lnSpc>
              <a:spcBef>
                <a:spcPts val="0"/>
              </a:spcBef>
              <a:spcAft>
                <a:spcPts val="0"/>
              </a:spcAft>
              <a:buClr>
                <a:schemeClr val="dk1"/>
              </a:buClr>
              <a:buSzPts val="700"/>
              <a:buNone/>
              <a:defRPr sz="600"/>
            </a:lvl2pPr>
            <a:lvl3pPr indent="-228600" lvl="2" marL="1371600" algn="l">
              <a:lnSpc>
                <a:spcPct val="133333"/>
              </a:lnSpc>
              <a:spcBef>
                <a:spcPts val="0"/>
              </a:spcBef>
              <a:spcAft>
                <a:spcPts val="0"/>
              </a:spcAft>
              <a:buClr>
                <a:schemeClr val="dk1"/>
              </a:buClr>
              <a:buSzPts val="500"/>
              <a:buNone/>
              <a:defRPr sz="600"/>
            </a:lvl3pPr>
            <a:lvl4pPr indent="-228600" lvl="3" marL="1828800" algn="l">
              <a:lnSpc>
                <a:spcPct val="133333"/>
              </a:lnSpc>
              <a:spcBef>
                <a:spcPts val="0"/>
              </a:spcBef>
              <a:spcAft>
                <a:spcPts val="0"/>
              </a:spcAft>
              <a:buClr>
                <a:schemeClr val="dk1"/>
              </a:buClr>
              <a:buSzPts val="600"/>
              <a:buNone/>
              <a:defRPr sz="600"/>
            </a:lvl4pPr>
            <a:lvl5pPr indent="-228600" lvl="4" marL="2286000" algn="l">
              <a:lnSpc>
                <a:spcPct val="133333"/>
              </a:lnSpc>
              <a:spcBef>
                <a:spcPts val="0"/>
              </a:spcBef>
              <a:spcAft>
                <a:spcPts val="0"/>
              </a:spcAft>
              <a:buClr>
                <a:schemeClr val="dk1"/>
              </a:buClr>
              <a:buSzPts val="400"/>
              <a:buNone/>
              <a:defRPr sz="6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8" name="Google Shape;148;p27"/>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9" name="Google Shape;149;p27"/>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0" name="Google Shape;150;p27"/>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smaller images and text">
  <p:cSld name="3 smaller images and text">
    <p:spTree>
      <p:nvGrpSpPr>
        <p:cNvPr id="151" name="Shape 151"/>
        <p:cNvGrpSpPr/>
        <p:nvPr/>
      </p:nvGrpSpPr>
      <p:grpSpPr>
        <a:xfrm>
          <a:off x="0" y="0"/>
          <a:ext cx="0" cy="0"/>
          <a:chOff x="0" y="0"/>
          <a:chExt cx="0" cy="0"/>
        </a:xfrm>
      </p:grpSpPr>
      <p:sp>
        <p:nvSpPr>
          <p:cNvPr id="152" name="Google Shape;152;p28"/>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3" name="Google Shape;153;p28"/>
          <p:cNvSpPr txBox="1"/>
          <p:nvPr>
            <p:ph idx="1" type="body"/>
          </p:nvPr>
        </p:nvSpPr>
        <p:spPr>
          <a:xfrm>
            <a:off x="3291074" y="1228500"/>
            <a:ext cx="5418900" cy="3377700"/>
          </a:xfrm>
          <a:prstGeom prst="rect">
            <a:avLst/>
          </a:prstGeom>
          <a:noFill/>
          <a:ln>
            <a:noFill/>
          </a:ln>
        </p:spPr>
        <p:txBody>
          <a:bodyPr anchorCtr="0" anchor="t" bIns="34275" lIns="68575" spcFirstLastPara="1" rIns="68575" wrap="square" tIns="34275">
            <a:noAutofit/>
          </a:bodyPr>
          <a:lstStyle>
            <a:lvl1pPr indent="-330200" lvl="0" marL="457200" algn="l">
              <a:lnSpc>
                <a:spcPct val="105000"/>
              </a:lnSpc>
              <a:spcBef>
                <a:spcPts val="600"/>
              </a:spcBef>
              <a:spcAft>
                <a:spcPts val="0"/>
              </a:spcAft>
              <a:buClr>
                <a:schemeClr val="dk1"/>
              </a:buClr>
              <a:buSzPts val="1600"/>
              <a:buChar char="•"/>
              <a:defRPr/>
            </a:lvl1pPr>
            <a:lvl2pPr indent="-336550" lvl="1" marL="914400" algn="l">
              <a:lnSpc>
                <a:spcPct val="105000"/>
              </a:lnSpc>
              <a:spcBef>
                <a:spcPts val="0"/>
              </a:spcBef>
              <a:spcAft>
                <a:spcPts val="0"/>
              </a:spcAft>
              <a:buClr>
                <a:schemeClr val="dk1"/>
              </a:buClr>
              <a:buSzPts val="1700"/>
              <a:buChar char="◦"/>
              <a:defRPr/>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4" name="Google Shape;154;p28"/>
          <p:cNvSpPr/>
          <p:nvPr/>
        </p:nvSpPr>
        <p:spPr>
          <a:xfrm>
            <a:off x="3683660" y="1083128"/>
            <a:ext cx="469900" cy="3240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8"/>
          <p:cNvSpPr/>
          <p:nvPr>
            <p:ph idx="2" type="pic"/>
          </p:nvPr>
        </p:nvSpPr>
        <p:spPr>
          <a:xfrm>
            <a:off x="433283" y="1294384"/>
            <a:ext cx="2544867" cy="1026000"/>
          </a:xfrm>
          <a:prstGeom prst="rect">
            <a:avLst/>
          </a:prstGeom>
          <a:noFill/>
          <a:ln>
            <a:noFill/>
          </a:ln>
        </p:spPr>
      </p:sp>
      <p:sp>
        <p:nvSpPr>
          <p:cNvPr id="156" name="Google Shape;156;p28"/>
          <p:cNvSpPr/>
          <p:nvPr>
            <p:ph idx="3" type="pic"/>
          </p:nvPr>
        </p:nvSpPr>
        <p:spPr>
          <a:xfrm>
            <a:off x="433277" y="2441189"/>
            <a:ext cx="2544797" cy="1026000"/>
          </a:xfrm>
          <a:prstGeom prst="rect">
            <a:avLst/>
          </a:prstGeom>
          <a:noFill/>
          <a:ln>
            <a:noFill/>
          </a:ln>
        </p:spPr>
      </p:sp>
      <p:sp>
        <p:nvSpPr>
          <p:cNvPr id="157" name="Google Shape;157;p28"/>
          <p:cNvSpPr/>
          <p:nvPr>
            <p:ph idx="4" type="pic"/>
          </p:nvPr>
        </p:nvSpPr>
        <p:spPr>
          <a:xfrm>
            <a:off x="433277" y="3581678"/>
            <a:ext cx="2544797" cy="1026000"/>
          </a:xfrm>
          <a:prstGeom prst="rect">
            <a:avLst/>
          </a:prstGeom>
          <a:noFill/>
          <a:ln>
            <a:noFill/>
          </a:ln>
        </p:spPr>
      </p:sp>
      <p:sp>
        <p:nvSpPr>
          <p:cNvPr id="158" name="Google Shape;158;p28"/>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9" name="Google Shape;159;p28"/>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0" name="Google Shape;160;p28"/>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image and text">
  <p:cSld name="Small image and text">
    <p:spTree>
      <p:nvGrpSpPr>
        <p:cNvPr id="161" name="Shape 161"/>
        <p:cNvGrpSpPr/>
        <p:nvPr/>
      </p:nvGrpSpPr>
      <p:grpSpPr>
        <a:xfrm>
          <a:off x="0" y="0"/>
          <a:ext cx="0" cy="0"/>
          <a:chOff x="0" y="0"/>
          <a:chExt cx="0" cy="0"/>
        </a:xfrm>
      </p:grpSpPr>
      <p:sp>
        <p:nvSpPr>
          <p:cNvPr id="162" name="Google Shape;162;p29"/>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63" name="Google Shape;163;p29"/>
          <p:cNvSpPr txBox="1"/>
          <p:nvPr>
            <p:ph idx="1" type="body"/>
          </p:nvPr>
        </p:nvSpPr>
        <p:spPr>
          <a:xfrm>
            <a:off x="3289536" y="1231200"/>
            <a:ext cx="5418900" cy="3375000"/>
          </a:xfrm>
          <a:prstGeom prst="rect">
            <a:avLst/>
          </a:prstGeom>
          <a:noFill/>
          <a:ln>
            <a:noFill/>
          </a:ln>
        </p:spPr>
        <p:txBody>
          <a:bodyPr anchorCtr="0" anchor="t" bIns="34275" lIns="68575" spcFirstLastPara="1" rIns="68575" wrap="square" tIns="34275">
            <a:noAutofit/>
          </a:bodyPr>
          <a:lstStyle>
            <a:lvl1pPr indent="-330200" lvl="0" marL="457200" algn="l">
              <a:lnSpc>
                <a:spcPct val="105000"/>
              </a:lnSpc>
              <a:spcBef>
                <a:spcPts val="600"/>
              </a:spcBef>
              <a:spcAft>
                <a:spcPts val="0"/>
              </a:spcAft>
              <a:buClr>
                <a:schemeClr val="dk1"/>
              </a:buClr>
              <a:buSzPts val="1600"/>
              <a:buChar char="•"/>
              <a:defRPr/>
            </a:lvl1pPr>
            <a:lvl2pPr indent="-336550" lvl="1" marL="914400" algn="l">
              <a:lnSpc>
                <a:spcPct val="105000"/>
              </a:lnSpc>
              <a:spcBef>
                <a:spcPts val="0"/>
              </a:spcBef>
              <a:spcAft>
                <a:spcPts val="0"/>
              </a:spcAft>
              <a:buClr>
                <a:schemeClr val="dk1"/>
              </a:buClr>
              <a:buSzPts val="1700"/>
              <a:buChar char="◦"/>
              <a:defRPr/>
            </a:lvl2pPr>
            <a:lvl3pPr indent="-298450" lvl="2" marL="1371600" algn="l">
              <a:lnSpc>
                <a:spcPct val="105000"/>
              </a:lnSpc>
              <a:spcBef>
                <a:spcPts val="0"/>
              </a:spcBef>
              <a:spcAft>
                <a:spcPts val="0"/>
              </a:spcAft>
              <a:buClr>
                <a:schemeClr val="dk1"/>
              </a:buClr>
              <a:buSzPts val="1100"/>
              <a:buChar char="▪"/>
              <a:defRPr/>
            </a:lvl3pPr>
            <a:lvl4pPr indent="-323850" lvl="3" marL="1828800" algn="l">
              <a:lnSpc>
                <a:spcPct val="105000"/>
              </a:lnSpc>
              <a:spcBef>
                <a:spcPts val="0"/>
              </a:spcBef>
              <a:spcAft>
                <a:spcPts val="0"/>
              </a:spcAft>
              <a:buClr>
                <a:schemeClr val="dk1"/>
              </a:buClr>
              <a:buSzPts val="1500"/>
              <a:buChar char="-"/>
              <a:defRPr/>
            </a:lvl4pPr>
            <a:lvl5pPr indent="-285750" lvl="4" marL="2286000" algn="l">
              <a:lnSpc>
                <a:spcPct val="105000"/>
              </a:lnSpc>
              <a:spcBef>
                <a:spcPts val="0"/>
              </a:spcBef>
              <a:spcAft>
                <a:spcPts val="0"/>
              </a:spcAft>
              <a:buClr>
                <a:schemeClr val="dk1"/>
              </a:buClr>
              <a:buSzPts val="9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9"/>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9"/>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6" name="Google Shape;166;p29"/>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
        <p:nvSpPr>
          <p:cNvPr id="167" name="Google Shape;167;p29"/>
          <p:cNvSpPr/>
          <p:nvPr>
            <p:ph idx="2" type="pic"/>
          </p:nvPr>
        </p:nvSpPr>
        <p:spPr>
          <a:xfrm>
            <a:off x="431800" y="1293225"/>
            <a:ext cx="2546350" cy="3312900"/>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p:cSld name="Leer">
    <p:spTree>
      <p:nvGrpSpPr>
        <p:cNvPr id="168" name="Shape 168"/>
        <p:cNvGrpSpPr/>
        <p:nvPr/>
      </p:nvGrpSpPr>
      <p:grpSpPr>
        <a:xfrm>
          <a:off x="0" y="0"/>
          <a:ext cx="0" cy="0"/>
          <a:chOff x="0" y="0"/>
          <a:chExt cx="0" cy="0"/>
        </a:xfrm>
      </p:grpSpPr>
      <p:sp>
        <p:nvSpPr>
          <p:cNvPr id="169" name="Google Shape;169;p30"/>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algn="l">
              <a:lnSpc>
                <a:spcPct val="83000"/>
              </a:lnSpc>
              <a:spcBef>
                <a:spcPts val="0"/>
              </a:spcBef>
              <a:spcAft>
                <a:spcPts val="0"/>
              </a:spcAft>
              <a:buClr>
                <a:schemeClr val="dk1"/>
              </a:buClr>
              <a:buSzPts val="2300"/>
              <a:buFont typeface="Arial Black"/>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0" name="Google Shape;170;p30"/>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30"/>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30"/>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KU Logo All purpose" showMasterSp="0">
  <p:cSld name="JKU Logo All purpose">
    <p:bg>
      <p:bgPr>
        <a:solidFill>
          <a:schemeClr val="accent1"/>
        </a:solidFill>
      </p:bgPr>
    </p:bg>
    <p:spTree>
      <p:nvGrpSpPr>
        <p:cNvPr id="173" name="Shape 173"/>
        <p:cNvGrpSpPr/>
        <p:nvPr/>
      </p:nvGrpSpPr>
      <p:grpSpPr>
        <a:xfrm>
          <a:off x="0" y="0"/>
          <a:ext cx="0" cy="0"/>
          <a:chOff x="0" y="0"/>
          <a:chExt cx="0" cy="0"/>
        </a:xfrm>
      </p:grpSpPr>
      <p:pic>
        <p:nvPicPr>
          <p:cNvPr id="174" name="Google Shape;174;p31"/>
          <p:cNvPicPr preferRelativeResize="0"/>
          <p:nvPr/>
        </p:nvPicPr>
        <p:blipFill rotWithShape="1">
          <a:blip r:embed="rId2">
            <a:alphaModFix/>
          </a:blip>
          <a:srcRect b="0" l="0" r="0" t="0"/>
          <a:stretch/>
        </p:blipFill>
        <p:spPr>
          <a:xfrm>
            <a:off x="2054700" y="1179900"/>
            <a:ext cx="5338604" cy="37800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End with logo All purpose" showMasterSp="0">
  <p:cSld name="Title/End with logo All purpose">
    <p:bg>
      <p:bgPr>
        <a:solidFill>
          <a:schemeClr val="accent1"/>
        </a:solidFill>
      </p:bgPr>
    </p:bg>
    <p:spTree>
      <p:nvGrpSpPr>
        <p:cNvPr id="175" name="Shape 175"/>
        <p:cNvGrpSpPr/>
        <p:nvPr/>
      </p:nvGrpSpPr>
      <p:grpSpPr>
        <a:xfrm>
          <a:off x="0" y="0"/>
          <a:ext cx="0" cy="0"/>
          <a:chOff x="0" y="0"/>
          <a:chExt cx="0" cy="0"/>
        </a:xfrm>
      </p:grpSpPr>
      <p:sp>
        <p:nvSpPr>
          <p:cNvPr id="176" name="Google Shape;176;p32"/>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77" name="Google Shape;177;p32"/>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8" name="Google Shape;178;p32"/>
          <p:cNvSpPr txBox="1"/>
          <p:nvPr/>
        </p:nvSpPr>
        <p:spPr>
          <a:xfrm>
            <a:off x="7549200" y="4125600"/>
            <a:ext cx="1047600" cy="55015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None/>
            </a:pPr>
            <a:r>
              <a:rPr b="0" i="0" lang="de" sz="600" u="none" cap="none" strike="noStrike">
                <a:solidFill>
                  <a:schemeClr val="lt1"/>
                </a:solidFill>
                <a:latin typeface="Arial Black"/>
                <a:ea typeface="Arial Black"/>
                <a:cs typeface="Arial Black"/>
                <a:sym typeface="Arial Black"/>
              </a:rPr>
              <a:t>JOHANNES KEPLER UNIVERSITY LINZ</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Altenberger Straße 69</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4040 Linz, Austria</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jku.at</a:t>
            </a:r>
            <a:endParaRPr b="0" i="0" sz="600" u="none" cap="none" strike="noStrike">
              <a:solidFill>
                <a:schemeClr val="lt1"/>
              </a:solidFill>
              <a:latin typeface="Arial"/>
              <a:ea typeface="Arial"/>
              <a:cs typeface="Arial"/>
              <a:sym typeface="Arial"/>
            </a:endParaRPr>
          </a:p>
        </p:txBody>
      </p:sp>
      <p:sp>
        <p:nvSpPr>
          <p:cNvPr id="179" name="Google Shape;179;p32"/>
          <p:cNvSpPr/>
          <p:nvPr>
            <p:ph idx="2" type="pic"/>
          </p:nvPr>
        </p:nvSpPr>
        <p:spPr>
          <a:xfrm>
            <a:off x="7613669" y="1887599"/>
            <a:ext cx="1101600" cy="814291"/>
          </a:xfrm>
          <a:prstGeom prst="rect">
            <a:avLst/>
          </a:prstGeom>
          <a:noFill/>
          <a:ln>
            <a:noFill/>
          </a:ln>
        </p:spPr>
      </p:sp>
      <p:sp>
        <p:nvSpPr>
          <p:cNvPr id="180" name="Google Shape;180;p32"/>
          <p:cNvSpPr/>
          <p:nvPr>
            <p:ph idx="3" type="pic"/>
          </p:nvPr>
        </p:nvSpPr>
        <p:spPr>
          <a:xfrm>
            <a:off x="7613809" y="3029423"/>
            <a:ext cx="1101600" cy="814291"/>
          </a:xfrm>
          <a:prstGeom prst="rect">
            <a:avLst/>
          </a:prstGeom>
          <a:noFill/>
          <a:ln>
            <a:noFill/>
          </a:ln>
        </p:spPr>
      </p:sp>
      <p:pic>
        <p:nvPicPr>
          <p:cNvPr id="181" name="Google Shape;181;p32"/>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pic>
        <p:nvPicPr>
          <p:cNvPr id="182" name="Google Shape;182;p32"/>
          <p:cNvPicPr preferRelativeResize="0"/>
          <p:nvPr/>
        </p:nvPicPr>
        <p:blipFill rotWithShape="1">
          <a:blip r:embed="rId3">
            <a:alphaModFix/>
          </a:blip>
          <a:srcRect b="0" l="0" r="0" t="0"/>
          <a:stretch/>
        </p:blipFill>
        <p:spPr>
          <a:xfrm>
            <a:off x="7276500" y="415800"/>
            <a:ext cx="1449049" cy="10260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out logo All purpose">
  <p:cSld name="Title without logo All purpose">
    <p:spTree>
      <p:nvGrpSpPr>
        <p:cNvPr id="183" name="Shape 183"/>
        <p:cNvGrpSpPr/>
        <p:nvPr/>
      </p:nvGrpSpPr>
      <p:grpSpPr>
        <a:xfrm>
          <a:off x="0" y="0"/>
          <a:ext cx="0" cy="0"/>
          <a:chOff x="0" y="0"/>
          <a:chExt cx="0" cy="0"/>
        </a:xfrm>
      </p:grpSpPr>
      <p:sp>
        <p:nvSpPr>
          <p:cNvPr id="184" name="Google Shape;184;p33"/>
          <p:cNvSpPr/>
          <p:nvPr/>
        </p:nvSpPr>
        <p:spPr>
          <a:xfrm>
            <a:off x="0" y="0"/>
            <a:ext cx="9144000" cy="4607719"/>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5" name="Google Shape;185;p33"/>
          <p:cNvSpPr txBox="1"/>
          <p:nvPr>
            <p:ph idx="1" type="subTitle"/>
          </p:nvPr>
        </p:nvSpPr>
        <p:spPr>
          <a:xfrm>
            <a:off x="364500" y="4058100"/>
            <a:ext cx="8336588"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6" name="Google Shape;186;p33"/>
          <p:cNvSpPr txBox="1"/>
          <p:nvPr>
            <p:ph type="title"/>
          </p:nvPr>
        </p:nvSpPr>
        <p:spPr>
          <a:xfrm>
            <a:off x="356400" y="980100"/>
            <a:ext cx="8346357"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87" name="Google Shape;187;p33"/>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sp>
        <p:nvSpPr>
          <p:cNvPr id="188" name="Google Shape;188;p33"/>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3"/>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0" name="Google Shape;190;p33"/>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out logo TNF">
  <p:cSld name="Title without logo TNF">
    <p:bg>
      <p:bgPr>
        <a:solidFill>
          <a:schemeClr val="lt1"/>
        </a:solidFill>
      </p:bgPr>
    </p:bg>
    <p:spTree>
      <p:nvGrpSpPr>
        <p:cNvPr id="191" name="Shape 191"/>
        <p:cNvGrpSpPr/>
        <p:nvPr/>
      </p:nvGrpSpPr>
      <p:grpSpPr>
        <a:xfrm>
          <a:off x="0" y="0"/>
          <a:ext cx="0" cy="0"/>
          <a:chOff x="0" y="0"/>
          <a:chExt cx="0" cy="0"/>
        </a:xfrm>
      </p:grpSpPr>
      <p:sp>
        <p:nvSpPr>
          <p:cNvPr id="192" name="Google Shape;192;p34"/>
          <p:cNvSpPr/>
          <p:nvPr/>
        </p:nvSpPr>
        <p:spPr>
          <a:xfrm>
            <a:off x="0" y="0"/>
            <a:ext cx="9144000" cy="4607719"/>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34"/>
          <p:cNvSpPr txBox="1"/>
          <p:nvPr>
            <p:ph idx="1" type="subTitle"/>
          </p:nvPr>
        </p:nvSpPr>
        <p:spPr>
          <a:xfrm>
            <a:off x="364500" y="4058100"/>
            <a:ext cx="8336588"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94" name="Google Shape;194;p34"/>
          <p:cNvSpPr txBox="1"/>
          <p:nvPr>
            <p:ph type="title"/>
          </p:nvPr>
        </p:nvSpPr>
        <p:spPr>
          <a:xfrm>
            <a:off x="356400" y="980100"/>
            <a:ext cx="8346357"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195" name="Google Shape;195;p34"/>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sp>
        <p:nvSpPr>
          <p:cNvPr id="196" name="Google Shape;196;p34"/>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7" name="Google Shape;197;p34"/>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34"/>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KU Logo SOWI" showMasterSp="0">
  <p:cSld name="JKU Logo SOWI">
    <p:bg>
      <p:bgPr>
        <a:solidFill>
          <a:schemeClr val="accent4"/>
        </a:solidFill>
      </p:bgPr>
    </p:bg>
    <p:spTree>
      <p:nvGrpSpPr>
        <p:cNvPr id="199" name="Shape 199"/>
        <p:cNvGrpSpPr/>
        <p:nvPr/>
      </p:nvGrpSpPr>
      <p:grpSpPr>
        <a:xfrm>
          <a:off x="0" y="0"/>
          <a:ext cx="0" cy="0"/>
          <a:chOff x="0" y="0"/>
          <a:chExt cx="0" cy="0"/>
        </a:xfrm>
      </p:grpSpPr>
      <p:pic>
        <p:nvPicPr>
          <p:cNvPr id="200" name="Google Shape;200;p35"/>
          <p:cNvPicPr preferRelativeResize="0"/>
          <p:nvPr/>
        </p:nvPicPr>
        <p:blipFill rotWithShape="1">
          <a:blip r:embed="rId2">
            <a:alphaModFix/>
          </a:blip>
          <a:srcRect b="0" l="0" r="0" t="0"/>
          <a:stretch/>
        </p:blipFill>
        <p:spPr>
          <a:xfrm>
            <a:off x="2054700" y="1179900"/>
            <a:ext cx="5338604" cy="378000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End with logo SOWI" showMasterSp="0">
  <p:cSld name="Title/End with logo SOWI">
    <p:bg>
      <p:bgPr>
        <a:solidFill>
          <a:schemeClr val="accent4"/>
        </a:solidFill>
      </p:bgPr>
    </p:bg>
    <p:spTree>
      <p:nvGrpSpPr>
        <p:cNvPr id="201" name="Shape 201"/>
        <p:cNvGrpSpPr/>
        <p:nvPr/>
      </p:nvGrpSpPr>
      <p:grpSpPr>
        <a:xfrm>
          <a:off x="0" y="0"/>
          <a:ext cx="0" cy="0"/>
          <a:chOff x="0" y="0"/>
          <a:chExt cx="0" cy="0"/>
        </a:xfrm>
      </p:grpSpPr>
      <p:sp>
        <p:nvSpPr>
          <p:cNvPr id="202" name="Google Shape;202;p36"/>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03" name="Google Shape;203;p36"/>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4" name="Google Shape;204;p36"/>
          <p:cNvSpPr txBox="1"/>
          <p:nvPr/>
        </p:nvSpPr>
        <p:spPr>
          <a:xfrm>
            <a:off x="7549200" y="4125600"/>
            <a:ext cx="1047600" cy="55015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None/>
            </a:pPr>
            <a:r>
              <a:rPr b="0" i="0" lang="de" sz="600" u="none" cap="none" strike="noStrike">
                <a:solidFill>
                  <a:schemeClr val="lt1"/>
                </a:solidFill>
                <a:latin typeface="Arial Black"/>
                <a:ea typeface="Arial Black"/>
                <a:cs typeface="Arial Black"/>
                <a:sym typeface="Arial Black"/>
              </a:rPr>
              <a:t>JOHANNES KEPLER UNIVERSITY LINZ</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Altenberger Straße 69</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4040 Linz, Austria</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jku.at</a:t>
            </a:r>
            <a:endParaRPr b="0" i="0" sz="600" u="none" cap="none" strike="noStrike">
              <a:solidFill>
                <a:schemeClr val="lt1"/>
              </a:solidFill>
              <a:latin typeface="Arial"/>
              <a:ea typeface="Arial"/>
              <a:cs typeface="Arial"/>
              <a:sym typeface="Arial"/>
            </a:endParaRPr>
          </a:p>
        </p:txBody>
      </p:sp>
      <p:sp>
        <p:nvSpPr>
          <p:cNvPr id="205" name="Google Shape;205;p36"/>
          <p:cNvSpPr/>
          <p:nvPr>
            <p:ph idx="2" type="pic"/>
          </p:nvPr>
        </p:nvSpPr>
        <p:spPr>
          <a:xfrm>
            <a:off x="7613669" y="1887599"/>
            <a:ext cx="1101600" cy="814291"/>
          </a:xfrm>
          <a:prstGeom prst="rect">
            <a:avLst/>
          </a:prstGeom>
          <a:noFill/>
          <a:ln>
            <a:noFill/>
          </a:ln>
        </p:spPr>
      </p:sp>
      <p:sp>
        <p:nvSpPr>
          <p:cNvPr id="206" name="Google Shape;206;p36"/>
          <p:cNvSpPr/>
          <p:nvPr>
            <p:ph idx="3" type="pic"/>
          </p:nvPr>
        </p:nvSpPr>
        <p:spPr>
          <a:xfrm>
            <a:off x="7613809" y="3029423"/>
            <a:ext cx="1101600" cy="814291"/>
          </a:xfrm>
          <a:prstGeom prst="rect">
            <a:avLst/>
          </a:prstGeom>
          <a:noFill/>
          <a:ln>
            <a:noFill/>
          </a:ln>
        </p:spPr>
      </p:sp>
      <p:pic>
        <p:nvPicPr>
          <p:cNvPr id="207" name="Google Shape;207;p36"/>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pic>
        <p:nvPicPr>
          <p:cNvPr id="208" name="Google Shape;208;p36"/>
          <p:cNvPicPr preferRelativeResize="0"/>
          <p:nvPr/>
        </p:nvPicPr>
        <p:blipFill rotWithShape="1">
          <a:blip r:embed="rId3">
            <a:alphaModFix/>
          </a:blip>
          <a:srcRect b="0" l="0" r="0" t="0"/>
          <a:stretch/>
        </p:blipFill>
        <p:spPr>
          <a:xfrm>
            <a:off x="7276501" y="415800"/>
            <a:ext cx="1449049" cy="10260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out logo SOWI">
  <p:cSld name="Title without logo SOWI">
    <p:spTree>
      <p:nvGrpSpPr>
        <p:cNvPr id="209" name="Shape 209"/>
        <p:cNvGrpSpPr/>
        <p:nvPr/>
      </p:nvGrpSpPr>
      <p:grpSpPr>
        <a:xfrm>
          <a:off x="0" y="0"/>
          <a:ext cx="0" cy="0"/>
          <a:chOff x="0" y="0"/>
          <a:chExt cx="0" cy="0"/>
        </a:xfrm>
      </p:grpSpPr>
      <p:sp>
        <p:nvSpPr>
          <p:cNvPr id="210" name="Google Shape;210;p37"/>
          <p:cNvSpPr/>
          <p:nvPr/>
        </p:nvSpPr>
        <p:spPr>
          <a:xfrm>
            <a:off x="0" y="0"/>
            <a:ext cx="9144000" cy="460771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1" name="Google Shape;211;p37"/>
          <p:cNvSpPr txBox="1"/>
          <p:nvPr>
            <p:ph idx="1" type="subTitle"/>
          </p:nvPr>
        </p:nvSpPr>
        <p:spPr>
          <a:xfrm>
            <a:off x="364500" y="4058100"/>
            <a:ext cx="8336588"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12" name="Google Shape;212;p37"/>
          <p:cNvSpPr txBox="1"/>
          <p:nvPr>
            <p:ph type="title"/>
          </p:nvPr>
        </p:nvSpPr>
        <p:spPr>
          <a:xfrm>
            <a:off x="356400" y="980100"/>
            <a:ext cx="8346357"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13" name="Google Shape;213;p37"/>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sp>
        <p:nvSpPr>
          <p:cNvPr id="214" name="Google Shape;214;p37"/>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5" name="Google Shape;215;p37"/>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6" name="Google Shape;216;p37"/>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KU Logo RE" showMasterSp="0">
  <p:cSld name="JKU Logo RE">
    <p:bg>
      <p:bgPr>
        <a:solidFill>
          <a:schemeClr val="accent5"/>
        </a:solidFill>
      </p:bgPr>
    </p:bg>
    <p:spTree>
      <p:nvGrpSpPr>
        <p:cNvPr id="217" name="Shape 217"/>
        <p:cNvGrpSpPr/>
        <p:nvPr/>
      </p:nvGrpSpPr>
      <p:grpSpPr>
        <a:xfrm>
          <a:off x="0" y="0"/>
          <a:ext cx="0" cy="0"/>
          <a:chOff x="0" y="0"/>
          <a:chExt cx="0" cy="0"/>
        </a:xfrm>
      </p:grpSpPr>
      <p:pic>
        <p:nvPicPr>
          <p:cNvPr id="218" name="Google Shape;218;p38"/>
          <p:cNvPicPr preferRelativeResize="0"/>
          <p:nvPr/>
        </p:nvPicPr>
        <p:blipFill rotWithShape="1">
          <a:blip r:embed="rId2">
            <a:alphaModFix/>
          </a:blip>
          <a:srcRect b="0" l="0" r="0" t="0"/>
          <a:stretch/>
        </p:blipFill>
        <p:spPr>
          <a:xfrm>
            <a:off x="2054700" y="1179900"/>
            <a:ext cx="5338604" cy="37800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End with logo RE" showMasterSp="0">
  <p:cSld name="Title/End with logo RE">
    <p:bg>
      <p:bgPr>
        <a:solidFill>
          <a:schemeClr val="accent5"/>
        </a:solidFill>
      </p:bgPr>
    </p:bg>
    <p:spTree>
      <p:nvGrpSpPr>
        <p:cNvPr id="219" name="Shape 219"/>
        <p:cNvGrpSpPr/>
        <p:nvPr/>
      </p:nvGrpSpPr>
      <p:grpSpPr>
        <a:xfrm>
          <a:off x="0" y="0"/>
          <a:ext cx="0" cy="0"/>
          <a:chOff x="0" y="0"/>
          <a:chExt cx="0" cy="0"/>
        </a:xfrm>
      </p:grpSpPr>
      <p:sp>
        <p:nvSpPr>
          <p:cNvPr id="220" name="Google Shape;220;p39"/>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21" name="Google Shape;221;p39"/>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22" name="Google Shape;222;p39"/>
          <p:cNvSpPr txBox="1"/>
          <p:nvPr/>
        </p:nvSpPr>
        <p:spPr>
          <a:xfrm>
            <a:off x="7549200" y="4125600"/>
            <a:ext cx="1047600" cy="55015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None/>
            </a:pPr>
            <a:r>
              <a:rPr b="0" i="0" lang="de" sz="600" u="none" cap="none" strike="noStrike">
                <a:solidFill>
                  <a:schemeClr val="lt1"/>
                </a:solidFill>
                <a:latin typeface="Arial Black"/>
                <a:ea typeface="Arial Black"/>
                <a:cs typeface="Arial Black"/>
                <a:sym typeface="Arial Black"/>
              </a:rPr>
              <a:t>JOHANNES KEPLER UNIVERSITY LINZ</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Altenberger Straße 69</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4040 Linz, Austria</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jku.at</a:t>
            </a:r>
            <a:endParaRPr b="0" i="0" sz="600" u="none" cap="none" strike="noStrike">
              <a:solidFill>
                <a:schemeClr val="lt1"/>
              </a:solidFill>
              <a:latin typeface="Arial"/>
              <a:ea typeface="Arial"/>
              <a:cs typeface="Arial"/>
              <a:sym typeface="Arial"/>
            </a:endParaRPr>
          </a:p>
        </p:txBody>
      </p:sp>
      <p:sp>
        <p:nvSpPr>
          <p:cNvPr id="223" name="Google Shape;223;p39"/>
          <p:cNvSpPr/>
          <p:nvPr>
            <p:ph idx="2" type="pic"/>
          </p:nvPr>
        </p:nvSpPr>
        <p:spPr>
          <a:xfrm>
            <a:off x="7613669" y="1887599"/>
            <a:ext cx="1101600" cy="814291"/>
          </a:xfrm>
          <a:prstGeom prst="rect">
            <a:avLst/>
          </a:prstGeom>
          <a:noFill/>
          <a:ln>
            <a:noFill/>
          </a:ln>
        </p:spPr>
      </p:sp>
      <p:sp>
        <p:nvSpPr>
          <p:cNvPr id="224" name="Google Shape;224;p39"/>
          <p:cNvSpPr/>
          <p:nvPr>
            <p:ph idx="3" type="pic"/>
          </p:nvPr>
        </p:nvSpPr>
        <p:spPr>
          <a:xfrm>
            <a:off x="7613809" y="3029423"/>
            <a:ext cx="1101600" cy="814291"/>
          </a:xfrm>
          <a:prstGeom prst="rect">
            <a:avLst/>
          </a:prstGeom>
          <a:noFill/>
          <a:ln>
            <a:noFill/>
          </a:ln>
        </p:spPr>
      </p:sp>
      <p:pic>
        <p:nvPicPr>
          <p:cNvPr id="225" name="Google Shape;225;p39"/>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pic>
        <p:nvPicPr>
          <p:cNvPr id="226" name="Google Shape;226;p39"/>
          <p:cNvPicPr preferRelativeResize="0"/>
          <p:nvPr/>
        </p:nvPicPr>
        <p:blipFill rotWithShape="1">
          <a:blip r:embed="rId3">
            <a:alphaModFix/>
          </a:blip>
          <a:srcRect b="0" l="0" r="0" t="0"/>
          <a:stretch/>
        </p:blipFill>
        <p:spPr>
          <a:xfrm>
            <a:off x="7276501" y="415800"/>
            <a:ext cx="1449049" cy="10260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out logo RE">
  <p:cSld name="Title without logo RE">
    <p:spTree>
      <p:nvGrpSpPr>
        <p:cNvPr id="227" name="Shape 227"/>
        <p:cNvGrpSpPr/>
        <p:nvPr/>
      </p:nvGrpSpPr>
      <p:grpSpPr>
        <a:xfrm>
          <a:off x="0" y="0"/>
          <a:ext cx="0" cy="0"/>
          <a:chOff x="0" y="0"/>
          <a:chExt cx="0" cy="0"/>
        </a:xfrm>
      </p:grpSpPr>
      <p:sp>
        <p:nvSpPr>
          <p:cNvPr id="228" name="Google Shape;228;p40"/>
          <p:cNvSpPr/>
          <p:nvPr/>
        </p:nvSpPr>
        <p:spPr>
          <a:xfrm>
            <a:off x="0" y="0"/>
            <a:ext cx="9144000" cy="4607719"/>
          </a:xfrm>
          <a:prstGeom prst="rect">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40"/>
          <p:cNvSpPr txBox="1"/>
          <p:nvPr>
            <p:ph idx="1" type="subTitle"/>
          </p:nvPr>
        </p:nvSpPr>
        <p:spPr>
          <a:xfrm>
            <a:off x="364500" y="4058100"/>
            <a:ext cx="8336588"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0" name="Google Shape;230;p40"/>
          <p:cNvSpPr txBox="1"/>
          <p:nvPr>
            <p:ph type="title"/>
          </p:nvPr>
        </p:nvSpPr>
        <p:spPr>
          <a:xfrm>
            <a:off x="356400" y="980100"/>
            <a:ext cx="8346357"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31" name="Google Shape;231;p40"/>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sp>
        <p:nvSpPr>
          <p:cNvPr id="232" name="Google Shape;232;p40"/>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3" name="Google Shape;233;p40"/>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4" name="Google Shape;234;p40"/>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KU Logo MED" showMasterSp="0">
  <p:cSld name="JKU Logo MED">
    <p:bg>
      <p:bgPr>
        <a:solidFill>
          <a:schemeClr val="accent6"/>
        </a:solidFill>
      </p:bgPr>
    </p:bg>
    <p:spTree>
      <p:nvGrpSpPr>
        <p:cNvPr id="235" name="Shape 235"/>
        <p:cNvGrpSpPr/>
        <p:nvPr/>
      </p:nvGrpSpPr>
      <p:grpSpPr>
        <a:xfrm>
          <a:off x="0" y="0"/>
          <a:ext cx="0" cy="0"/>
          <a:chOff x="0" y="0"/>
          <a:chExt cx="0" cy="0"/>
        </a:xfrm>
      </p:grpSpPr>
      <p:pic>
        <p:nvPicPr>
          <p:cNvPr id="236" name="Google Shape;236;p41"/>
          <p:cNvPicPr preferRelativeResize="0"/>
          <p:nvPr/>
        </p:nvPicPr>
        <p:blipFill rotWithShape="1">
          <a:blip r:embed="rId2">
            <a:alphaModFix/>
          </a:blip>
          <a:srcRect b="0" l="0" r="0" t="0"/>
          <a:stretch/>
        </p:blipFill>
        <p:spPr>
          <a:xfrm>
            <a:off x="2054700" y="1179900"/>
            <a:ext cx="5338604" cy="3780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End with logo MED" showMasterSp="0">
  <p:cSld name="Title/End with logo MED">
    <p:bg>
      <p:bgPr>
        <a:solidFill>
          <a:schemeClr val="accent6"/>
        </a:solidFill>
      </p:bgPr>
    </p:bg>
    <p:spTree>
      <p:nvGrpSpPr>
        <p:cNvPr id="237" name="Shape 237"/>
        <p:cNvGrpSpPr/>
        <p:nvPr/>
      </p:nvGrpSpPr>
      <p:grpSpPr>
        <a:xfrm>
          <a:off x="0" y="0"/>
          <a:ext cx="0" cy="0"/>
          <a:chOff x="0" y="0"/>
          <a:chExt cx="0" cy="0"/>
        </a:xfrm>
      </p:grpSpPr>
      <p:sp>
        <p:nvSpPr>
          <p:cNvPr id="238" name="Google Shape;238;p42"/>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9" name="Google Shape;239;p42"/>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40" name="Google Shape;240;p42"/>
          <p:cNvSpPr txBox="1"/>
          <p:nvPr/>
        </p:nvSpPr>
        <p:spPr>
          <a:xfrm>
            <a:off x="7549200" y="4125600"/>
            <a:ext cx="1047600" cy="550150"/>
          </a:xfrm>
          <a:prstGeom prst="rect">
            <a:avLst/>
          </a:prstGeom>
          <a:noFill/>
          <a:ln>
            <a:noFill/>
          </a:ln>
        </p:spPr>
        <p:txBody>
          <a:bodyPr anchorCtr="0" anchor="t" bIns="34275" lIns="68575" spcFirstLastPara="1" rIns="68575" wrap="square" tIns="34275">
            <a:spAutoFit/>
          </a:bodyPr>
          <a:lstStyle/>
          <a:p>
            <a:pPr indent="0" lvl="0" marL="0" marR="0" rtl="0" algn="l">
              <a:lnSpc>
                <a:spcPct val="125000"/>
              </a:lnSpc>
              <a:spcBef>
                <a:spcPts val="0"/>
              </a:spcBef>
              <a:spcAft>
                <a:spcPts val="0"/>
              </a:spcAft>
              <a:buNone/>
            </a:pPr>
            <a:r>
              <a:rPr b="0" i="0" lang="de" sz="600" u="none" cap="none" strike="noStrike">
                <a:solidFill>
                  <a:schemeClr val="lt1"/>
                </a:solidFill>
                <a:latin typeface="Arial Black"/>
                <a:ea typeface="Arial Black"/>
                <a:cs typeface="Arial Black"/>
                <a:sym typeface="Arial Black"/>
              </a:rPr>
              <a:t>JOHANNES KEPLER UNIVERSITY LINZ</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Altenberger Straße 69</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4040 Linz, Austria</a:t>
            </a:r>
            <a:endParaRPr sz="1100"/>
          </a:p>
          <a:p>
            <a:pPr indent="0" lvl="0" marL="0" marR="0" rtl="0" algn="l">
              <a:lnSpc>
                <a:spcPct val="125000"/>
              </a:lnSpc>
              <a:spcBef>
                <a:spcPts val="0"/>
              </a:spcBef>
              <a:spcAft>
                <a:spcPts val="0"/>
              </a:spcAft>
              <a:buNone/>
            </a:pPr>
            <a:r>
              <a:rPr b="0" i="0" lang="de" sz="600" u="none" cap="none" strike="noStrike">
                <a:solidFill>
                  <a:schemeClr val="lt1"/>
                </a:solidFill>
                <a:latin typeface="Arial"/>
                <a:ea typeface="Arial"/>
                <a:cs typeface="Arial"/>
                <a:sym typeface="Arial"/>
              </a:rPr>
              <a:t>jku.at</a:t>
            </a:r>
            <a:endParaRPr b="0" i="0" sz="600" u="none" cap="none" strike="noStrike">
              <a:solidFill>
                <a:schemeClr val="lt1"/>
              </a:solidFill>
              <a:latin typeface="Arial"/>
              <a:ea typeface="Arial"/>
              <a:cs typeface="Arial"/>
              <a:sym typeface="Arial"/>
            </a:endParaRPr>
          </a:p>
        </p:txBody>
      </p:sp>
      <p:sp>
        <p:nvSpPr>
          <p:cNvPr id="241" name="Google Shape;241;p42"/>
          <p:cNvSpPr/>
          <p:nvPr>
            <p:ph idx="2" type="pic"/>
          </p:nvPr>
        </p:nvSpPr>
        <p:spPr>
          <a:xfrm>
            <a:off x="7613669" y="1887599"/>
            <a:ext cx="1101600" cy="814291"/>
          </a:xfrm>
          <a:prstGeom prst="rect">
            <a:avLst/>
          </a:prstGeom>
          <a:noFill/>
          <a:ln>
            <a:noFill/>
          </a:ln>
        </p:spPr>
      </p:sp>
      <p:sp>
        <p:nvSpPr>
          <p:cNvPr id="242" name="Google Shape;242;p42"/>
          <p:cNvSpPr/>
          <p:nvPr>
            <p:ph idx="3" type="pic"/>
          </p:nvPr>
        </p:nvSpPr>
        <p:spPr>
          <a:xfrm>
            <a:off x="7613809" y="3029423"/>
            <a:ext cx="1101600" cy="814291"/>
          </a:xfrm>
          <a:prstGeom prst="rect">
            <a:avLst/>
          </a:prstGeom>
          <a:noFill/>
          <a:ln>
            <a:noFill/>
          </a:ln>
        </p:spPr>
      </p:sp>
      <p:pic>
        <p:nvPicPr>
          <p:cNvPr id="243" name="Google Shape;243;p42"/>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pic>
        <p:nvPicPr>
          <p:cNvPr id="244" name="Google Shape;244;p42"/>
          <p:cNvPicPr preferRelativeResize="0"/>
          <p:nvPr/>
        </p:nvPicPr>
        <p:blipFill rotWithShape="1">
          <a:blip r:embed="rId3">
            <a:alphaModFix/>
          </a:blip>
          <a:srcRect b="0" l="0" r="0" t="0"/>
          <a:stretch/>
        </p:blipFill>
        <p:spPr>
          <a:xfrm>
            <a:off x="7276501" y="415800"/>
            <a:ext cx="1449049" cy="102600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out logo MED">
  <p:cSld name="Title without logo MED">
    <p:spTree>
      <p:nvGrpSpPr>
        <p:cNvPr id="245" name="Shape 245"/>
        <p:cNvGrpSpPr/>
        <p:nvPr/>
      </p:nvGrpSpPr>
      <p:grpSpPr>
        <a:xfrm>
          <a:off x="0" y="0"/>
          <a:ext cx="0" cy="0"/>
          <a:chOff x="0" y="0"/>
          <a:chExt cx="0" cy="0"/>
        </a:xfrm>
      </p:grpSpPr>
      <p:sp>
        <p:nvSpPr>
          <p:cNvPr id="246" name="Google Shape;246;p43"/>
          <p:cNvSpPr/>
          <p:nvPr/>
        </p:nvSpPr>
        <p:spPr>
          <a:xfrm>
            <a:off x="0" y="0"/>
            <a:ext cx="9144000" cy="4607719"/>
          </a:xfrm>
          <a:prstGeom prst="rect">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7" name="Google Shape;247;p43"/>
          <p:cNvSpPr txBox="1"/>
          <p:nvPr>
            <p:ph idx="1" type="subTitle"/>
          </p:nvPr>
        </p:nvSpPr>
        <p:spPr>
          <a:xfrm>
            <a:off x="364500" y="4058100"/>
            <a:ext cx="8336588" cy="548100"/>
          </a:xfrm>
          <a:prstGeom prst="rect">
            <a:avLst/>
          </a:prstGeom>
          <a:noFill/>
          <a:ln>
            <a:noFill/>
          </a:ln>
        </p:spPr>
        <p:txBody>
          <a:bodyPr anchorCtr="0" anchor="t" bIns="34275" lIns="68575" spcFirstLastPara="1" rIns="68575" wrap="square" tIns="34275">
            <a:noAutofit/>
          </a:bodyPr>
          <a:lstStyle>
            <a:lvl1pPr lvl="0" algn="l">
              <a:lnSpc>
                <a:spcPct val="105000"/>
              </a:lnSpc>
              <a:spcBef>
                <a:spcPts val="0"/>
              </a:spcBef>
              <a:spcAft>
                <a:spcPts val="0"/>
              </a:spcAft>
              <a:buClr>
                <a:schemeClr val="lt1"/>
              </a:buClr>
              <a:buSzPts val="1600"/>
              <a:buNone/>
              <a:defRPr sz="1400">
                <a:solidFill>
                  <a:schemeClr val="lt1"/>
                </a:solidFill>
              </a:defRPr>
            </a:lvl1pPr>
            <a:lvl2pPr lvl="1" algn="ctr">
              <a:lnSpc>
                <a:spcPct val="105000"/>
              </a:lnSpc>
              <a:spcBef>
                <a:spcPts val="0"/>
              </a:spcBef>
              <a:spcAft>
                <a:spcPts val="0"/>
              </a:spcAft>
              <a:buClr>
                <a:schemeClr val="dk1"/>
              </a:buClr>
              <a:buSzPts val="1900"/>
              <a:buNone/>
              <a:defRPr sz="1500"/>
            </a:lvl2pPr>
            <a:lvl3pPr lvl="2" algn="ctr">
              <a:lnSpc>
                <a:spcPct val="105000"/>
              </a:lnSpc>
              <a:spcBef>
                <a:spcPts val="0"/>
              </a:spcBef>
              <a:spcAft>
                <a:spcPts val="0"/>
              </a:spcAft>
              <a:buClr>
                <a:schemeClr val="dk1"/>
              </a:buClr>
              <a:buSzPts val="1100"/>
              <a:buNone/>
              <a:defRPr sz="1400"/>
            </a:lvl3pPr>
            <a:lvl4pPr lvl="3" algn="ctr">
              <a:lnSpc>
                <a:spcPct val="105000"/>
              </a:lnSpc>
              <a:spcBef>
                <a:spcPts val="0"/>
              </a:spcBef>
              <a:spcAft>
                <a:spcPts val="0"/>
              </a:spcAft>
              <a:buClr>
                <a:schemeClr val="dk1"/>
              </a:buClr>
              <a:buSzPts val="1300"/>
              <a:buNone/>
              <a:defRPr sz="1200"/>
            </a:lvl4pPr>
            <a:lvl5pPr lvl="4" algn="ctr">
              <a:lnSpc>
                <a:spcPct val="105000"/>
              </a:lnSpc>
              <a:spcBef>
                <a:spcPts val="0"/>
              </a:spcBef>
              <a:spcAft>
                <a:spcPts val="0"/>
              </a:spcAft>
              <a:buClr>
                <a:schemeClr val="dk1"/>
              </a:buClr>
              <a:buSzPts val="8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48" name="Google Shape;248;p43"/>
          <p:cNvSpPr txBox="1"/>
          <p:nvPr>
            <p:ph type="title"/>
          </p:nvPr>
        </p:nvSpPr>
        <p:spPr>
          <a:xfrm>
            <a:off x="356400" y="980100"/>
            <a:ext cx="8346357" cy="1506600"/>
          </a:xfrm>
          <a:prstGeom prst="rect">
            <a:avLst/>
          </a:prstGeom>
          <a:noFill/>
          <a:ln>
            <a:noFill/>
          </a:ln>
        </p:spPr>
        <p:txBody>
          <a:bodyPr anchorCtr="0" anchor="b" bIns="34275" lIns="68575" spcFirstLastPara="1" rIns="68575" wrap="square" tIns="34275">
            <a:noAutofit/>
          </a:bodyPr>
          <a:lstStyle>
            <a:lvl1pPr lvl="0" algn="l">
              <a:lnSpc>
                <a:spcPct val="83000"/>
              </a:lnSpc>
              <a:spcBef>
                <a:spcPts val="0"/>
              </a:spcBef>
              <a:spcAft>
                <a:spcPts val="0"/>
              </a:spcAft>
              <a:buClr>
                <a:schemeClr val="lt1"/>
              </a:buClr>
              <a:buSzPts val="3400"/>
              <a:buFont typeface="Arial Black"/>
              <a:buNone/>
              <a:defRPr sz="34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pic>
        <p:nvPicPr>
          <p:cNvPr id="249" name="Google Shape;249;p43"/>
          <p:cNvPicPr preferRelativeResize="0"/>
          <p:nvPr/>
        </p:nvPicPr>
        <p:blipFill rotWithShape="1">
          <a:blip r:embed="rId2">
            <a:alphaModFix/>
          </a:blip>
          <a:srcRect b="0" l="0" r="0" t="0"/>
          <a:stretch/>
        </p:blipFill>
        <p:spPr>
          <a:xfrm>
            <a:off x="335303" y="2423336"/>
            <a:ext cx="1647000" cy="1647062"/>
          </a:xfrm>
          <a:prstGeom prst="rect">
            <a:avLst/>
          </a:prstGeom>
          <a:noFill/>
          <a:ln>
            <a:noFill/>
          </a:ln>
        </p:spPr>
      </p:pic>
      <p:sp>
        <p:nvSpPr>
          <p:cNvPr id="250" name="Google Shape;250;p43"/>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1" name="Google Shape;251;p43"/>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52" name="Google Shape;252;p43"/>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extLst>
    <p:ext uri="{DCECCB84-F9BA-43D5-87BE-67443E8EF086}">
      <p15:sldGuideLst>
        <p15:guide id="1" orient="horz" pos="1620">
          <p15:clr>
            <a:srgbClr val="FBAE40"/>
          </p15:clr>
        </p15:guide>
        <p15:guide id="2" pos="468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26.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32" Type="http://schemas.openxmlformats.org/officeDocument/2006/relationships/theme" Target="../theme/theme3.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lvl1pPr lvl="0" marR="0" rtl="0" algn="l">
              <a:lnSpc>
                <a:spcPct val="83000"/>
              </a:lnSpc>
              <a:spcBef>
                <a:spcPts val="0"/>
              </a:spcBef>
              <a:spcAft>
                <a:spcPts val="0"/>
              </a:spcAft>
              <a:buClr>
                <a:schemeClr val="dk1"/>
              </a:buClr>
              <a:buSzPts val="2300"/>
              <a:buFont typeface="Arial Black"/>
              <a:buNone/>
              <a:defRPr b="0" i="0" sz="2300" u="none" cap="none" strike="noStrike">
                <a:solidFill>
                  <a:schemeClr val="dk1"/>
                </a:solidFill>
                <a:latin typeface="Arial Black"/>
                <a:ea typeface="Arial Black"/>
                <a:cs typeface="Arial Black"/>
                <a:sym typeface="Arial Black"/>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353700" y="1215000"/>
            <a:ext cx="8356500" cy="33858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105000"/>
              </a:lnSpc>
              <a:spcBef>
                <a:spcPts val="600"/>
              </a:spcBef>
              <a:spcAft>
                <a:spcPts val="0"/>
              </a:spcAft>
              <a:buClr>
                <a:schemeClr val="dk1"/>
              </a:buClr>
              <a:buSzPts val="1800"/>
              <a:buFont typeface="Arial"/>
              <a:buChar char="•"/>
              <a:defRPr b="0" i="0" sz="1500" u="none" cap="none" strike="noStrike">
                <a:solidFill>
                  <a:schemeClr val="dk1"/>
                </a:solidFill>
                <a:latin typeface="Arial"/>
                <a:ea typeface="Arial"/>
                <a:cs typeface="Arial"/>
                <a:sym typeface="Arial"/>
              </a:defRPr>
            </a:lvl1pPr>
            <a:lvl2pPr indent="-349250" lvl="1" marL="914400" marR="0" rtl="0" algn="l">
              <a:lnSpc>
                <a:spcPct val="105000"/>
              </a:lnSpc>
              <a:spcBef>
                <a:spcPts val="0"/>
              </a:spcBef>
              <a:spcAft>
                <a:spcPts val="0"/>
              </a:spcAft>
              <a:buClr>
                <a:schemeClr val="dk1"/>
              </a:buClr>
              <a:buSzPts val="1900"/>
              <a:buFont typeface="Arial"/>
              <a:buChar char="◦"/>
              <a:defRPr b="0" i="0" sz="1500" u="none" cap="none" strike="noStrike">
                <a:solidFill>
                  <a:schemeClr val="dk1"/>
                </a:solidFill>
                <a:latin typeface="Arial"/>
                <a:ea typeface="Arial"/>
                <a:cs typeface="Arial"/>
                <a:sym typeface="Arial"/>
              </a:defRPr>
            </a:lvl2pPr>
            <a:lvl3pPr indent="-298450" lvl="2" marL="1371600" marR="0" rtl="0" algn="l">
              <a:lnSpc>
                <a:spcPct val="105000"/>
              </a:lnSpc>
              <a:spcBef>
                <a:spcPts val="0"/>
              </a:spcBef>
              <a:spcAft>
                <a:spcPts val="0"/>
              </a:spcAft>
              <a:buClr>
                <a:schemeClr val="dk1"/>
              </a:buClr>
              <a:buSzPts val="1100"/>
              <a:buFont typeface="Noto Sans Symbols"/>
              <a:buChar char="▪"/>
              <a:defRPr b="0" i="0" sz="1400" u="none" cap="none" strike="noStrike">
                <a:solidFill>
                  <a:schemeClr val="dk1"/>
                </a:solidFill>
                <a:latin typeface="Arial"/>
                <a:ea typeface="Arial"/>
                <a:cs typeface="Arial"/>
                <a:sym typeface="Arial"/>
              </a:defRPr>
            </a:lvl3pPr>
            <a:lvl4pPr indent="-323850" lvl="3" marL="1828800" marR="0" rtl="0" algn="l">
              <a:lnSpc>
                <a:spcPct val="105000"/>
              </a:lnSpc>
              <a:spcBef>
                <a:spcPts val="0"/>
              </a:spcBef>
              <a:spcAft>
                <a:spcPts val="0"/>
              </a:spcAft>
              <a:buClr>
                <a:schemeClr val="dk1"/>
              </a:buClr>
              <a:buSzPts val="1500"/>
              <a:buFont typeface="Arial"/>
              <a:buChar char="-"/>
              <a:defRPr b="0" i="0" sz="1400" u="none" cap="none" strike="noStrike">
                <a:solidFill>
                  <a:schemeClr val="dk1"/>
                </a:solidFill>
                <a:latin typeface="Arial"/>
                <a:ea typeface="Arial"/>
                <a:cs typeface="Arial"/>
                <a:sym typeface="Arial"/>
              </a:defRPr>
            </a:lvl4pPr>
            <a:lvl5pPr indent="-285750" lvl="4" marL="2286000" marR="0" rtl="0" algn="l">
              <a:lnSpc>
                <a:spcPct val="105000"/>
              </a:lnSpc>
              <a:spcBef>
                <a:spcPts val="0"/>
              </a:spcBef>
              <a:spcAft>
                <a:spcPts val="0"/>
              </a:spcAft>
              <a:buClr>
                <a:schemeClr val="dk1"/>
              </a:buClr>
              <a:buSzPts val="900"/>
              <a:buFont typeface="Noto Sans Symbols"/>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7068600" y="4768200"/>
            <a:ext cx="612900" cy="273844"/>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4417200" y="4762800"/>
            <a:ext cx="1819800" cy="273844"/>
          </a:xfrm>
          <a:prstGeom prst="rect">
            <a:avLst/>
          </a:prstGeom>
          <a:noFill/>
          <a:ln>
            <a:noFill/>
          </a:ln>
        </p:spPr>
        <p:txBody>
          <a:bodyPr anchorCtr="0" anchor="b"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8264700" y="4768200"/>
            <a:ext cx="514350" cy="273844"/>
          </a:xfrm>
          <a:prstGeom prst="rect">
            <a:avLst/>
          </a:prstGeom>
          <a:noFill/>
          <a:ln>
            <a:noFill/>
          </a:ln>
        </p:spPr>
        <p:txBody>
          <a:bodyPr anchorCtr="0" anchor="b"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Arial"/>
                <a:ea typeface="Arial"/>
                <a:cs typeface="Arial"/>
                <a:sym typeface="Arial"/>
              </a:defRPr>
            </a:lvl1pPr>
            <a:lvl2pPr indent="0" lvl="1" marL="0" marR="0" rtl="0" algn="r">
              <a:spcBef>
                <a:spcPts val="0"/>
              </a:spcBef>
              <a:buNone/>
              <a:defRPr b="0" i="0" sz="800" u="none" cap="none" strike="noStrike">
                <a:solidFill>
                  <a:schemeClr val="dk1"/>
                </a:solidFill>
                <a:latin typeface="Arial"/>
                <a:ea typeface="Arial"/>
                <a:cs typeface="Arial"/>
                <a:sym typeface="Arial"/>
              </a:defRPr>
            </a:lvl2pPr>
            <a:lvl3pPr indent="0" lvl="2" marL="0" marR="0" rtl="0" algn="r">
              <a:spcBef>
                <a:spcPts val="0"/>
              </a:spcBef>
              <a:buNone/>
              <a:defRPr b="0" i="0" sz="800" u="none" cap="none" strike="noStrike">
                <a:solidFill>
                  <a:schemeClr val="dk1"/>
                </a:solidFill>
                <a:latin typeface="Arial"/>
                <a:ea typeface="Arial"/>
                <a:cs typeface="Arial"/>
                <a:sym typeface="Arial"/>
              </a:defRPr>
            </a:lvl3pPr>
            <a:lvl4pPr indent="0" lvl="3" marL="0" marR="0" rtl="0" algn="r">
              <a:spcBef>
                <a:spcPts val="0"/>
              </a:spcBef>
              <a:buNone/>
              <a:defRPr b="0" i="0" sz="800" u="none" cap="none" strike="noStrike">
                <a:solidFill>
                  <a:schemeClr val="dk1"/>
                </a:solidFill>
                <a:latin typeface="Arial"/>
                <a:ea typeface="Arial"/>
                <a:cs typeface="Arial"/>
                <a:sym typeface="Arial"/>
              </a:defRPr>
            </a:lvl4pPr>
            <a:lvl5pPr indent="0" lvl="4" marL="0" marR="0" rtl="0" algn="r">
              <a:spcBef>
                <a:spcPts val="0"/>
              </a:spcBef>
              <a:buNone/>
              <a:defRPr b="0" i="0" sz="800" u="none" cap="none" strike="noStrike">
                <a:solidFill>
                  <a:schemeClr val="dk1"/>
                </a:solidFill>
                <a:latin typeface="Arial"/>
                <a:ea typeface="Arial"/>
                <a:cs typeface="Arial"/>
                <a:sym typeface="Arial"/>
              </a:defRPr>
            </a:lvl5pPr>
            <a:lvl6pPr indent="0" lvl="5" marL="0" marR="0" rtl="0" algn="r">
              <a:spcBef>
                <a:spcPts val="0"/>
              </a:spcBef>
              <a:buNone/>
              <a:defRPr b="0" i="0" sz="800" u="none" cap="none" strike="noStrike">
                <a:solidFill>
                  <a:schemeClr val="dk1"/>
                </a:solidFill>
                <a:latin typeface="Arial"/>
                <a:ea typeface="Arial"/>
                <a:cs typeface="Arial"/>
                <a:sym typeface="Arial"/>
              </a:defRPr>
            </a:lvl6pPr>
            <a:lvl7pPr indent="0" lvl="6" marL="0" marR="0" rtl="0" algn="r">
              <a:spcBef>
                <a:spcPts val="0"/>
              </a:spcBef>
              <a:buNone/>
              <a:defRPr b="0" i="0" sz="800" u="none" cap="none" strike="noStrike">
                <a:solidFill>
                  <a:schemeClr val="dk1"/>
                </a:solidFill>
                <a:latin typeface="Arial"/>
                <a:ea typeface="Arial"/>
                <a:cs typeface="Arial"/>
                <a:sym typeface="Arial"/>
              </a:defRPr>
            </a:lvl7pPr>
            <a:lvl8pPr indent="0" lvl="7" marL="0" marR="0" rtl="0" algn="r">
              <a:spcBef>
                <a:spcPts val="0"/>
              </a:spcBef>
              <a:buNone/>
              <a:defRPr b="0" i="0" sz="800" u="none" cap="none" strike="noStrike">
                <a:solidFill>
                  <a:schemeClr val="dk1"/>
                </a:solidFill>
                <a:latin typeface="Arial"/>
                <a:ea typeface="Arial"/>
                <a:cs typeface="Arial"/>
                <a:sym typeface="Arial"/>
              </a:defRPr>
            </a:lvl8pPr>
            <a:lvl9pPr indent="0" lvl="8" marL="0" marR="0" rtl="0" algn="r">
              <a:spcBef>
                <a:spcPts val="0"/>
              </a:spcBef>
              <a:buNone/>
              <a:defRPr b="0" i="0" sz="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
              <a:t>‹#›</a:t>
            </a:fld>
            <a:endParaRPr/>
          </a:p>
        </p:txBody>
      </p:sp>
      <p:pic>
        <p:nvPicPr>
          <p:cNvPr id="56" name="Google Shape;56;p13"/>
          <p:cNvPicPr preferRelativeResize="0"/>
          <p:nvPr/>
        </p:nvPicPr>
        <p:blipFill rotWithShape="1">
          <a:blip r:embed="rId1">
            <a:alphaModFix/>
          </a:blip>
          <a:srcRect b="0" l="0" r="0" t="0"/>
          <a:stretch/>
        </p:blipFill>
        <p:spPr>
          <a:xfrm>
            <a:off x="429300" y="4762921"/>
            <a:ext cx="2038357" cy="240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3">
          <p15:clr>
            <a:srgbClr val="F26B43"/>
          </p15:clr>
        </p15:guide>
        <p15:guide id="2" pos="4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24.png"/><Relationship Id="rId7"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1.png"/><Relationship Id="rId4" Type="http://schemas.openxmlformats.org/officeDocument/2006/relationships/image" Target="../media/image34.png"/><Relationship Id="rId5"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8.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9.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43.png"/><Relationship Id="rId5"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17.png"/><Relationship Id="rId7" Type="http://schemas.openxmlformats.org/officeDocument/2006/relationships/image" Target="../media/image9.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30.png"/><Relationship Id="rId6"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3"/>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de"/>
              <a:t>Exercise 2 - Popper Results</a:t>
            </a:r>
            <a:endParaRPr/>
          </a:p>
          <a:p>
            <a:pPr indent="0" lvl="0" marL="0" rtl="0" algn="l">
              <a:spcBef>
                <a:spcPts val="0"/>
              </a:spcBef>
              <a:spcAft>
                <a:spcPts val="0"/>
              </a:spcAft>
              <a:buNone/>
            </a:pPr>
            <a:r>
              <a:t/>
            </a:r>
            <a:endParaRPr/>
          </a:p>
        </p:txBody>
      </p:sp>
      <p:sp>
        <p:nvSpPr>
          <p:cNvPr id="336" name="Google Shape;336;p53"/>
          <p:cNvSpPr txBox="1"/>
          <p:nvPr>
            <p:ph idx="1" type="body"/>
          </p:nvPr>
        </p:nvSpPr>
        <p:spPr>
          <a:xfrm>
            <a:off x="353700" y="1216188"/>
            <a:ext cx="8353800" cy="33876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t/>
            </a:r>
            <a:endParaRPr/>
          </a:p>
        </p:txBody>
      </p:sp>
      <p:sp>
        <p:nvSpPr>
          <p:cNvPr id="337" name="Google Shape;337;p53"/>
          <p:cNvSpPr txBox="1"/>
          <p:nvPr>
            <p:ph idx="2" type="body"/>
          </p:nvPr>
        </p:nvSpPr>
        <p:spPr>
          <a:xfrm>
            <a:off x="353700" y="4394115"/>
            <a:ext cx="8353800" cy="208500"/>
          </a:xfrm>
          <a:prstGeom prst="rect">
            <a:avLst/>
          </a:prstGeom>
        </p:spPr>
        <p:txBody>
          <a:bodyPr anchorCtr="0" anchor="b" bIns="34275" lIns="68575" spcFirstLastPara="1" rIns="68575" wrap="square" tIns="34275">
            <a:noAutofit/>
          </a:bodyPr>
          <a:lstStyle/>
          <a:p>
            <a:pPr indent="0" lvl="0" marL="0" rtl="0" algn="l">
              <a:spcBef>
                <a:spcPts val="600"/>
              </a:spcBef>
              <a:spcAft>
                <a:spcPts val="0"/>
              </a:spcAft>
              <a:buNone/>
            </a:pPr>
            <a:r>
              <a:t/>
            </a:r>
            <a:endParaRPr/>
          </a:p>
        </p:txBody>
      </p:sp>
      <p:pic>
        <p:nvPicPr>
          <p:cNvPr id="338" name="Google Shape;338;p53"/>
          <p:cNvPicPr preferRelativeResize="0"/>
          <p:nvPr/>
        </p:nvPicPr>
        <p:blipFill>
          <a:blip r:embed="rId3">
            <a:alphaModFix/>
          </a:blip>
          <a:stretch>
            <a:fillRect/>
          </a:stretch>
        </p:blipFill>
        <p:spPr>
          <a:xfrm>
            <a:off x="254325" y="1074124"/>
            <a:ext cx="8563351" cy="1497625"/>
          </a:xfrm>
          <a:prstGeom prst="rect">
            <a:avLst/>
          </a:prstGeom>
          <a:noFill/>
          <a:ln>
            <a:noFill/>
          </a:ln>
        </p:spPr>
      </p:pic>
      <p:pic>
        <p:nvPicPr>
          <p:cNvPr id="339" name="Google Shape;339;p53"/>
          <p:cNvPicPr preferRelativeResize="0"/>
          <p:nvPr/>
        </p:nvPicPr>
        <p:blipFill>
          <a:blip r:embed="rId4">
            <a:alphaModFix/>
          </a:blip>
          <a:stretch>
            <a:fillRect/>
          </a:stretch>
        </p:blipFill>
        <p:spPr>
          <a:xfrm>
            <a:off x="304800" y="2832950"/>
            <a:ext cx="8512876" cy="14310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KRK Chess</a:t>
            </a:r>
            <a:endParaRPr/>
          </a:p>
        </p:txBody>
      </p:sp>
      <p:sp>
        <p:nvSpPr>
          <p:cNvPr id="345" name="Google Shape;345;p54"/>
          <p:cNvSpPr txBox="1"/>
          <p:nvPr>
            <p:ph idx="1" type="body"/>
          </p:nvPr>
        </p:nvSpPr>
        <p:spPr>
          <a:xfrm>
            <a:off x="353700" y="1216200"/>
            <a:ext cx="4860600" cy="33876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King-Rook-King endgame</a:t>
            </a:r>
            <a:endParaRPr/>
          </a:p>
          <a:p>
            <a:pPr indent="-342900" lvl="0" marL="457200" rtl="0" algn="l">
              <a:spcBef>
                <a:spcPts val="600"/>
              </a:spcBef>
              <a:spcAft>
                <a:spcPts val="0"/>
              </a:spcAft>
              <a:buSzPts val="1800"/>
              <a:buChar char="●"/>
            </a:pPr>
            <a:r>
              <a:rPr lang="de"/>
              <a:t> Illegal positions</a:t>
            </a:r>
            <a:endParaRPr/>
          </a:p>
          <a:p>
            <a:pPr indent="-349250" lvl="1" marL="914400" rtl="0" algn="l">
              <a:spcBef>
                <a:spcPts val="0"/>
              </a:spcBef>
              <a:spcAft>
                <a:spcPts val="0"/>
              </a:spcAft>
              <a:buSzPts val="1900"/>
              <a:buChar char="○"/>
            </a:pPr>
            <a:r>
              <a:rPr lang="de"/>
              <a:t>Pieces having the same position</a:t>
            </a:r>
            <a:endParaRPr/>
          </a:p>
          <a:p>
            <a:pPr indent="-349250" lvl="1" marL="914400" rtl="0" algn="l">
              <a:spcBef>
                <a:spcPts val="0"/>
              </a:spcBef>
              <a:spcAft>
                <a:spcPts val="0"/>
              </a:spcAft>
              <a:buSzPts val="1900"/>
              <a:buChar char="○"/>
            </a:pPr>
            <a:r>
              <a:rPr lang="de"/>
              <a:t>Black king in check </a:t>
            </a:r>
            <a:endParaRPr/>
          </a:p>
          <a:p>
            <a:pPr indent="-349250" lvl="1" marL="914400" rtl="0" algn="l">
              <a:spcBef>
                <a:spcPts val="0"/>
              </a:spcBef>
              <a:spcAft>
                <a:spcPts val="0"/>
              </a:spcAft>
              <a:buSzPts val="1900"/>
              <a:buChar char="○"/>
            </a:pPr>
            <a:r>
              <a:rPr lang="de"/>
              <a:t>Kings adjacent to each other</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de"/>
              <a:t>Aleph: illegal(A,B,C,D,E,F)</a:t>
            </a:r>
            <a:endParaRPr/>
          </a:p>
          <a:p>
            <a:pPr indent="-342900" lvl="0" marL="457200" rtl="0" algn="l">
              <a:spcBef>
                <a:spcPts val="0"/>
              </a:spcBef>
              <a:spcAft>
                <a:spcPts val="0"/>
              </a:spcAft>
              <a:buSzPts val="1800"/>
              <a:buChar char="●"/>
            </a:pPr>
            <a:r>
              <a:rPr lang="de"/>
              <a:t>Popper: illegal(V0,V1,V2,V3,V4,V5)</a:t>
            </a:r>
            <a:endParaRPr/>
          </a:p>
          <a:p>
            <a:pPr indent="-342900" lvl="0" marL="457200" rtl="0" algn="l">
              <a:spcBef>
                <a:spcPts val="0"/>
              </a:spcBef>
              <a:spcAft>
                <a:spcPts val="0"/>
              </a:spcAft>
              <a:buSzPts val="1800"/>
              <a:buChar char="●"/>
            </a:pPr>
            <a:r>
              <a:rPr lang="de"/>
              <a:t>→ illegal(colWK, rowWK, colWR, rowWR, colBK, rowBK)</a:t>
            </a:r>
            <a:endParaRPr/>
          </a:p>
          <a:p>
            <a:pPr indent="0" lvl="0" marL="0" rtl="0" algn="l">
              <a:spcBef>
                <a:spcPts val="600"/>
              </a:spcBef>
              <a:spcAft>
                <a:spcPts val="0"/>
              </a:spcAft>
              <a:buNone/>
            </a:pPr>
            <a:r>
              <a:t/>
            </a:r>
            <a:endParaRPr/>
          </a:p>
        </p:txBody>
      </p:sp>
      <p:pic>
        <p:nvPicPr>
          <p:cNvPr id="346" name="Google Shape;346;p54"/>
          <p:cNvPicPr preferRelativeResize="0"/>
          <p:nvPr/>
        </p:nvPicPr>
        <p:blipFill>
          <a:blip r:embed="rId3">
            <a:alphaModFix/>
          </a:blip>
          <a:stretch>
            <a:fillRect/>
          </a:stretch>
        </p:blipFill>
        <p:spPr>
          <a:xfrm>
            <a:off x="5327748" y="764113"/>
            <a:ext cx="3498451" cy="421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Aleph</a:t>
            </a:r>
            <a:endParaRPr/>
          </a:p>
        </p:txBody>
      </p:sp>
      <p:sp>
        <p:nvSpPr>
          <p:cNvPr id="352" name="Google Shape;352;p55"/>
          <p:cNvSpPr txBox="1"/>
          <p:nvPr>
            <p:ph idx="1" type="body"/>
          </p:nvPr>
        </p:nvSpPr>
        <p:spPr>
          <a:xfrm>
            <a:off x="353700" y="928939"/>
            <a:ext cx="8353800" cy="3564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Mode declaration:</a:t>
            </a:r>
            <a:endParaRPr/>
          </a:p>
        </p:txBody>
      </p:sp>
      <p:pic>
        <p:nvPicPr>
          <p:cNvPr id="353" name="Google Shape;353;p55"/>
          <p:cNvPicPr preferRelativeResize="0"/>
          <p:nvPr/>
        </p:nvPicPr>
        <p:blipFill>
          <a:blip r:embed="rId3">
            <a:alphaModFix/>
          </a:blip>
          <a:stretch>
            <a:fillRect/>
          </a:stretch>
        </p:blipFill>
        <p:spPr>
          <a:xfrm>
            <a:off x="1377700" y="1221250"/>
            <a:ext cx="5975166" cy="1067462"/>
          </a:xfrm>
          <a:prstGeom prst="rect">
            <a:avLst/>
          </a:prstGeom>
          <a:noFill/>
          <a:ln>
            <a:noFill/>
          </a:ln>
        </p:spPr>
      </p:pic>
      <p:pic>
        <p:nvPicPr>
          <p:cNvPr id="354" name="Google Shape;354;p55"/>
          <p:cNvPicPr preferRelativeResize="0"/>
          <p:nvPr/>
        </p:nvPicPr>
        <p:blipFill>
          <a:blip r:embed="rId4">
            <a:alphaModFix/>
          </a:blip>
          <a:stretch>
            <a:fillRect/>
          </a:stretch>
        </p:blipFill>
        <p:spPr>
          <a:xfrm>
            <a:off x="319375" y="2349875"/>
            <a:ext cx="2858925" cy="856350"/>
          </a:xfrm>
          <a:prstGeom prst="rect">
            <a:avLst/>
          </a:prstGeom>
          <a:noFill/>
          <a:ln>
            <a:noFill/>
          </a:ln>
        </p:spPr>
      </p:pic>
      <p:pic>
        <p:nvPicPr>
          <p:cNvPr id="355" name="Google Shape;355;p55"/>
          <p:cNvPicPr preferRelativeResize="0"/>
          <p:nvPr/>
        </p:nvPicPr>
        <p:blipFill>
          <a:blip r:embed="rId5">
            <a:alphaModFix/>
          </a:blip>
          <a:stretch>
            <a:fillRect/>
          </a:stretch>
        </p:blipFill>
        <p:spPr>
          <a:xfrm>
            <a:off x="4802175" y="2335438"/>
            <a:ext cx="3208094" cy="856350"/>
          </a:xfrm>
          <a:prstGeom prst="rect">
            <a:avLst/>
          </a:prstGeom>
          <a:noFill/>
          <a:ln>
            <a:noFill/>
          </a:ln>
        </p:spPr>
      </p:pic>
      <p:pic>
        <p:nvPicPr>
          <p:cNvPr id="356" name="Google Shape;356;p55"/>
          <p:cNvPicPr preferRelativeResize="0"/>
          <p:nvPr/>
        </p:nvPicPr>
        <p:blipFill>
          <a:blip r:embed="rId6">
            <a:alphaModFix/>
          </a:blip>
          <a:stretch>
            <a:fillRect/>
          </a:stretch>
        </p:blipFill>
        <p:spPr>
          <a:xfrm>
            <a:off x="319375" y="3267400"/>
            <a:ext cx="3208100" cy="397802"/>
          </a:xfrm>
          <a:prstGeom prst="rect">
            <a:avLst/>
          </a:prstGeom>
          <a:noFill/>
          <a:ln>
            <a:noFill/>
          </a:ln>
        </p:spPr>
      </p:pic>
      <p:pic>
        <p:nvPicPr>
          <p:cNvPr id="357" name="Google Shape;357;p55"/>
          <p:cNvPicPr preferRelativeResize="0"/>
          <p:nvPr/>
        </p:nvPicPr>
        <p:blipFill>
          <a:blip r:embed="rId7">
            <a:alphaModFix/>
          </a:blip>
          <a:stretch>
            <a:fillRect/>
          </a:stretch>
        </p:blipFill>
        <p:spPr>
          <a:xfrm>
            <a:off x="3151709" y="4121850"/>
            <a:ext cx="5620666" cy="397800"/>
          </a:xfrm>
          <a:prstGeom prst="rect">
            <a:avLst/>
          </a:prstGeom>
          <a:noFill/>
          <a:ln>
            <a:noFill/>
          </a:ln>
        </p:spPr>
      </p:pic>
      <p:sp>
        <p:nvSpPr>
          <p:cNvPr id="358" name="Google Shape;358;p55"/>
          <p:cNvSpPr txBox="1"/>
          <p:nvPr>
            <p:ph idx="1" type="body"/>
          </p:nvPr>
        </p:nvSpPr>
        <p:spPr>
          <a:xfrm>
            <a:off x="395100" y="4121800"/>
            <a:ext cx="4407000" cy="3564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Additional predicates</a:t>
            </a:r>
            <a:r>
              <a:rPr lang="de"/>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6"/>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Aleph</a:t>
            </a:r>
            <a:endParaRPr/>
          </a:p>
        </p:txBody>
      </p:sp>
      <p:sp>
        <p:nvSpPr>
          <p:cNvPr id="364" name="Google Shape;364;p56"/>
          <p:cNvSpPr txBox="1"/>
          <p:nvPr>
            <p:ph idx="1" type="body"/>
          </p:nvPr>
        </p:nvSpPr>
        <p:spPr>
          <a:xfrm>
            <a:off x="4248450" y="645350"/>
            <a:ext cx="4812300" cy="3411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Rule set:</a:t>
            </a:r>
            <a:endParaRPr/>
          </a:p>
        </p:txBody>
      </p:sp>
      <p:pic>
        <p:nvPicPr>
          <p:cNvPr id="365" name="Google Shape;365;p56"/>
          <p:cNvPicPr preferRelativeResize="0"/>
          <p:nvPr/>
        </p:nvPicPr>
        <p:blipFill>
          <a:blip r:embed="rId3">
            <a:alphaModFix/>
          </a:blip>
          <a:stretch>
            <a:fillRect/>
          </a:stretch>
        </p:blipFill>
        <p:spPr>
          <a:xfrm>
            <a:off x="5294334" y="432000"/>
            <a:ext cx="3208367" cy="4542426"/>
          </a:xfrm>
          <a:prstGeom prst="rect">
            <a:avLst/>
          </a:prstGeom>
          <a:noFill/>
          <a:ln>
            <a:noFill/>
          </a:ln>
        </p:spPr>
      </p:pic>
      <p:sp>
        <p:nvSpPr>
          <p:cNvPr id="366" name="Google Shape;366;p56"/>
          <p:cNvSpPr txBox="1"/>
          <p:nvPr>
            <p:ph idx="1" type="body"/>
          </p:nvPr>
        </p:nvSpPr>
        <p:spPr>
          <a:xfrm>
            <a:off x="364500" y="1174500"/>
            <a:ext cx="4812300" cy="3411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Results:</a:t>
            </a:r>
            <a:endParaRPr/>
          </a:p>
        </p:txBody>
      </p:sp>
      <p:pic>
        <p:nvPicPr>
          <p:cNvPr id="367" name="Google Shape;367;p56"/>
          <p:cNvPicPr preferRelativeResize="0"/>
          <p:nvPr/>
        </p:nvPicPr>
        <p:blipFill>
          <a:blip r:embed="rId4">
            <a:alphaModFix/>
          </a:blip>
          <a:stretch>
            <a:fillRect/>
          </a:stretch>
        </p:blipFill>
        <p:spPr>
          <a:xfrm>
            <a:off x="453575" y="1515600"/>
            <a:ext cx="2933099" cy="1507825"/>
          </a:xfrm>
          <a:prstGeom prst="rect">
            <a:avLst/>
          </a:prstGeom>
          <a:noFill/>
          <a:ln>
            <a:noFill/>
          </a:ln>
        </p:spPr>
      </p:pic>
      <p:pic>
        <p:nvPicPr>
          <p:cNvPr id="368" name="Google Shape;368;p56"/>
          <p:cNvPicPr preferRelativeResize="0"/>
          <p:nvPr/>
        </p:nvPicPr>
        <p:blipFill>
          <a:blip r:embed="rId5">
            <a:alphaModFix/>
          </a:blip>
          <a:stretch>
            <a:fillRect/>
          </a:stretch>
        </p:blipFill>
        <p:spPr>
          <a:xfrm>
            <a:off x="453575" y="3190950"/>
            <a:ext cx="3271675" cy="1190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7"/>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Aleph simplified</a:t>
            </a:r>
            <a:endParaRPr/>
          </a:p>
        </p:txBody>
      </p:sp>
      <p:sp>
        <p:nvSpPr>
          <p:cNvPr id="374" name="Google Shape;374;p57"/>
          <p:cNvSpPr txBox="1"/>
          <p:nvPr>
            <p:ph idx="1" type="body"/>
          </p:nvPr>
        </p:nvSpPr>
        <p:spPr>
          <a:xfrm>
            <a:off x="353700" y="3598317"/>
            <a:ext cx="8353800" cy="1005600"/>
          </a:xfrm>
          <a:prstGeom prst="rect">
            <a:avLst/>
          </a:prstGeom>
        </p:spPr>
        <p:txBody>
          <a:bodyPr anchorCtr="0" anchor="t" bIns="34275" lIns="68575" spcFirstLastPara="1" rIns="68575" wrap="square" tIns="34275">
            <a:noAutofit/>
          </a:bodyPr>
          <a:lstStyle/>
          <a:p>
            <a:pPr indent="-342900" lvl="0" marL="457200" rtl="0" algn="l">
              <a:spcBef>
                <a:spcPts val="600"/>
              </a:spcBef>
              <a:spcAft>
                <a:spcPts val="0"/>
              </a:spcAft>
              <a:buSzPts val="1800"/>
              <a:buChar char="●"/>
            </a:pPr>
            <a:r>
              <a:rPr lang="de"/>
              <a:t>11 rules in rule set </a:t>
            </a:r>
            <a:endParaRPr/>
          </a:p>
        </p:txBody>
      </p:sp>
      <p:pic>
        <p:nvPicPr>
          <p:cNvPr id="375" name="Google Shape;375;p57"/>
          <p:cNvPicPr preferRelativeResize="0"/>
          <p:nvPr/>
        </p:nvPicPr>
        <p:blipFill rotWithShape="1">
          <a:blip r:embed="rId3">
            <a:alphaModFix/>
          </a:blip>
          <a:srcRect b="0" l="0" r="28866" t="0"/>
          <a:stretch/>
        </p:blipFill>
        <p:spPr>
          <a:xfrm>
            <a:off x="353700" y="809250"/>
            <a:ext cx="4566675" cy="2441350"/>
          </a:xfrm>
          <a:prstGeom prst="rect">
            <a:avLst/>
          </a:prstGeom>
          <a:noFill/>
          <a:ln>
            <a:noFill/>
          </a:ln>
        </p:spPr>
      </p:pic>
      <p:pic>
        <p:nvPicPr>
          <p:cNvPr id="376" name="Google Shape;376;p57"/>
          <p:cNvPicPr preferRelativeResize="0"/>
          <p:nvPr/>
        </p:nvPicPr>
        <p:blipFill>
          <a:blip r:embed="rId4">
            <a:alphaModFix/>
          </a:blip>
          <a:stretch>
            <a:fillRect/>
          </a:stretch>
        </p:blipFill>
        <p:spPr>
          <a:xfrm>
            <a:off x="5049750" y="809250"/>
            <a:ext cx="3657750" cy="39083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8"/>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Popper</a:t>
            </a:r>
            <a:endParaRPr/>
          </a:p>
        </p:txBody>
      </p:sp>
      <p:sp>
        <p:nvSpPr>
          <p:cNvPr id="382" name="Google Shape;382;p58"/>
          <p:cNvSpPr txBox="1"/>
          <p:nvPr>
            <p:ph idx="1" type="body"/>
          </p:nvPr>
        </p:nvSpPr>
        <p:spPr>
          <a:xfrm>
            <a:off x="353700" y="1216200"/>
            <a:ext cx="4367400" cy="849300"/>
          </a:xfrm>
          <a:prstGeom prst="rect">
            <a:avLst/>
          </a:prstGeom>
        </p:spPr>
        <p:txBody>
          <a:bodyPr anchorCtr="0" anchor="t" bIns="34275" lIns="68575" spcFirstLastPara="1" rIns="68575" wrap="square" tIns="34275">
            <a:noAutofit/>
          </a:bodyPr>
          <a:lstStyle/>
          <a:p>
            <a:pPr indent="-342900" lvl="0" marL="457200" rtl="0" algn="l">
              <a:spcBef>
                <a:spcPts val="600"/>
              </a:spcBef>
              <a:spcAft>
                <a:spcPts val="0"/>
              </a:spcAft>
              <a:buSzPts val="1800"/>
              <a:buChar char="●"/>
            </a:pPr>
            <a:r>
              <a:rPr lang="de"/>
              <a:t>same/2, sameb/3 equivalent to Aleph</a:t>
            </a:r>
            <a:endParaRPr/>
          </a:p>
          <a:p>
            <a:pPr indent="-342900" lvl="0" marL="457200" rtl="0" algn="l">
              <a:spcBef>
                <a:spcPts val="0"/>
              </a:spcBef>
              <a:spcAft>
                <a:spcPts val="0"/>
              </a:spcAft>
              <a:buSzPts val="1800"/>
              <a:buChar char="●"/>
            </a:pPr>
            <a:r>
              <a:rPr lang="de"/>
              <a:t>gt/2 equivalent to not(lt/2))</a:t>
            </a:r>
            <a:endParaRPr/>
          </a:p>
          <a:p>
            <a:pPr indent="0" lvl="0" marL="457200" rtl="0" algn="l">
              <a:spcBef>
                <a:spcPts val="600"/>
              </a:spcBef>
              <a:spcAft>
                <a:spcPts val="0"/>
              </a:spcAft>
              <a:buNone/>
            </a:pPr>
            <a:r>
              <a:t/>
            </a:r>
            <a:endParaRPr/>
          </a:p>
        </p:txBody>
      </p:sp>
      <p:pic>
        <p:nvPicPr>
          <p:cNvPr id="383" name="Google Shape;383;p58"/>
          <p:cNvPicPr preferRelativeResize="0"/>
          <p:nvPr/>
        </p:nvPicPr>
        <p:blipFill rotWithShape="1">
          <a:blip r:embed="rId3">
            <a:alphaModFix/>
          </a:blip>
          <a:srcRect b="347" l="0" r="0" t="347"/>
          <a:stretch/>
        </p:blipFill>
        <p:spPr>
          <a:xfrm>
            <a:off x="4572000" y="140925"/>
            <a:ext cx="4135500" cy="4677176"/>
          </a:xfrm>
          <a:prstGeom prst="rect">
            <a:avLst/>
          </a:prstGeom>
          <a:noFill/>
          <a:ln>
            <a:noFill/>
          </a:ln>
        </p:spPr>
      </p:pic>
      <p:pic>
        <p:nvPicPr>
          <p:cNvPr id="384" name="Google Shape;384;p58"/>
          <p:cNvPicPr preferRelativeResize="0"/>
          <p:nvPr/>
        </p:nvPicPr>
        <p:blipFill>
          <a:blip r:embed="rId4">
            <a:alphaModFix/>
          </a:blip>
          <a:stretch>
            <a:fillRect/>
          </a:stretch>
        </p:blipFill>
        <p:spPr>
          <a:xfrm>
            <a:off x="778425" y="2054887"/>
            <a:ext cx="3352225" cy="849250"/>
          </a:xfrm>
          <a:prstGeom prst="rect">
            <a:avLst/>
          </a:prstGeom>
          <a:noFill/>
          <a:ln>
            <a:noFill/>
          </a:ln>
        </p:spPr>
      </p:pic>
      <p:sp>
        <p:nvSpPr>
          <p:cNvPr id="385" name="Google Shape;385;p58"/>
          <p:cNvSpPr txBox="1"/>
          <p:nvPr/>
        </p:nvSpPr>
        <p:spPr>
          <a:xfrm>
            <a:off x="2106700" y="2840650"/>
            <a:ext cx="5604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000">
                <a:solidFill>
                  <a:schemeClr val="dk1"/>
                </a:solidFill>
              </a:rPr>
              <a:t>bk.pl</a:t>
            </a:r>
            <a:endParaRPr sz="1000">
              <a:solidFill>
                <a:schemeClr val="dk1"/>
              </a:solidFill>
            </a:endParaRPr>
          </a:p>
        </p:txBody>
      </p:sp>
      <p:sp>
        <p:nvSpPr>
          <p:cNvPr id="386" name="Google Shape;386;p58"/>
          <p:cNvSpPr txBox="1"/>
          <p:nvPr/>
        </p:nvSpPr>
        <p:spPr>
          <a:xfrm>
            <a:off x="6296850" y="4741575"/>
            <a:ext cx="68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chemeClr val="dk1"/>
                </a:solidFill>
              </a:rPr>
              <a:t>bias.pl</a:t>
            </a: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9"/>
          <p:cNvSpPr txBox="1"/>
          <p:nvPr>
            <p:ph type="title"/>
          </p:nvPr>
        </p:nvSpPr>
        <p:spPr>
          <a:xfrm>
            <a:off x="400500" y="321574"/>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Popper</a:t>
            </a:r>
            <a:endParaRPr/>
          </a:p>
        </p:txBody>
      </p:sp>
      <p:sp>
        <p:nvSpPr>
          <p:cNvPr id="392" name="Google Shape;392;p59"/>
          <p:cNvSpPr txBox="1"/>
          <p:nvPr>
            <p:ph idx="1" type="body"/>
          </p:nvPr>
        </p:nvSpPr>
        <p:spPr>
          <a:xfrm>
            <a:off x="5993775" y="1349825"/>
            <a:ext cx="3003600" cy="1221900"/>
          </a:xfrm>
          <a:prstGeom prst="rect">
            <a:avLst/>
          </a:prstGeom>
        </p:spPr>
        <p:txBody>
          <a:bodyPr anchorCtr="0" anchor="t" bIns="34275" lIns="68575" spcFirstLastPara="1" rIns="68575" wrap="square" tIns="34275">
            <a:noAutofit/>
          </a:bodyPr>
          <a:lstStyle/>
          <a:p>
            <a:pPr indent="-342900" lvl="0" marL="457200" rtl="0" algn="l">
              <a:spcBef>
                <a:spcPts val="600"/>
              </a:spcBef>
              <a:spcAft>
                <a:spcPts val="0"/>
              </a:spcAft>
              <a:buSzPts val="1800"/>
              <a:buChar char="●"/>
            </a:pPr>
            <a:r>
              <a:rPr lang="de"/>
              <a:t>26 Rules</a:t>
            </a:r>
            <a:endParaRPr/>
          </a:p>
          <a:p>
            <a:pPr indent="-342900" lvl="0" marL="457200" rtl="0" algn="l">
              <a:spcBef>
                <a:spcPts val="0"/>
              </a:spcBef>
              <a:spcAft>
                <a:spcPts val="0"/>
              </a:spcAft>
              <a:buSzPts val="1800"/>
              <a:buChar char="●"/>
            </a:pPr>
            <a:r>
              <a:rPr lang="de"/>
              <a:t>No Misclassifications</a:t>
            </a:r>
            <a:endParaRPr/>
          </a:p>
          <a:p>
            <a:pPr indent="-342900" lvl="0" marL="457200" rtl="0" algn="l">
              <a:spcBef>
                <a:spcPts val="0"/>
              </a:spcBef>
              <a:spcAft>
                <a:spcPts val="0"/>
              </a:spcAft>
              <a:buSzPts val="1800"/>
              <a:buChar char="●"/>
            </a:pPr>
            <a:r>
              <a:rPr lang="de"/>
              <a:t>Complex </a:t>
            </a:r>
            <a:endParaRPr/>
          </a:p>
          <a:p>
            <a:pPr indent="-342900" lvl="0" marL="457200" rtl="0" algn="l">
              <a:spcBef>
                <a:spcPts val="0"/>
              </a:spcBef>
              <a:spcAft>
                <a:spcPts val="0"/>
              </a:spcAft>
              <a:buSzPts val="1800"/>
              <a:buChar char="●"/>
            </a:pPr>
            <a:r>
              <a:rPr lang="de"/>
              <a:t>long running time (20 min)</a:t>
            </a:r>
            <a:endParaRPr/>
          </a:p>
        </p:txBody>
      </p:sp>
      <p:pic>
        <p:nvPicPr>
          <p:cNvPr id="393" name="Google Shape;393;p59"/>
          <p:cNvPicPr preferRelativeResize="0"/>
          <p:nvPr/>
        </p:nvPicPr>
        <p:blipFill rotWithShape="1">
          <a:blip r:embed="rId3">
            <a:alphaModFix/>
          </a:blip>
          <a:srcRect b="0" l="0" r="0" t="72958"/>
          <a:stretch/>
        </p:blipFill>
        <p:spPr>
          <a:xfrm>
            <a:off x="3843600" y="3952224"/>
            <a:ext cx="5153776" cy="1108601"/>
          </a:xfrm>
          <a:prstGeom prst="rect">
            <a:avLst/>
          </a:prstGeom>
          <a:noFill/>
          <a:ln>
            <a:noFill/>
          </a:ln>
        </p:spPr>
      </p:pic>
      <p:pic>
        <p:nvPicPr>
          <p:cNvPr id="394" name="Google Shape;394;p59"/>
          <p:cNvPicPr preferRelativeResize="0"/>
          <p:nvPr/>
        </p:nvPicPr>
        <p:blipFill rotWithShape="1">
          <a:blip r:embed="rId3">
            <a:alphaModFix/>
          </a:blip>
          <a:srcRect b="24936" l="0" r="0" t="0"/>
          <a:stretch/>
        </p:blipFill>
        <p:spPr>
          <a:xfrm>
            <a:off x="400500" y="742150"/>
            <a:ext cx="5376099" cy="3210075"/>
          </a:xfrm>
          <a:prstGeom prst="rect">
            <a:avLst/>
          </a:prstGeom>
          <a:noFill/>
          <a:ln>
            <a:noFill/>
          </a:ln>
        </p:spPr>
      </p:pic>
      <p:cxnSp>
        <p:nvCxnSpPr>
          <p:cNvPr id="395" name="Google Shape;395;p59"/>
          <p:cNvCxnSpPr/>
          <p:nvPr/>
        </p:nvCxnSpPr>
        <p:spPr>
          <a:xfrm flipH="1" rot="10800000">
            <a:off x="3843600" y="3936925"/>
            <a:ext cx="1987800" cy="25800"/>
          </a:xfrm>
          <a:prstGeom prst="straightConnector1">
            <a:avLst/>
          </a:prstGeom>
          <a:noFill/>
          <a:ln cap="flat" cmpd="sng" w="38100">
            <a:solidFill>
              <a:schemeClr val="lt1"/>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4 - Bonus</a:t>
            </a:r>
            <a:endParaRPr/>
          </a:p>
        </p:txBody>
      </p:sp>
      <p:sp>
        <p:nvSpPr>
          <p:cNvPr id="401" name="Google Shape;401;p60"/>
          <p:cNvSpPr txBox="1"/>
          <p:nvPr>
            <p:ph idx="1" type="body"/>
          </p:nvPr>
        </p:nvSpPr>
        <p:spPr>
          <a:xfrm>
            <a:off x="353700" y="1216200"/>
            <a:ext cx="3746100" cy="33876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For exercise 4, we tried to encode with Aleph the operator exercise presented in the first assignment. Unfortunately, even with a huge amount of training example, the program seems not to be able to perform the calculation</a:t>
            </a:r>
            <a:endParaRPr/>
          </a:p>
        </p:txBody>
      </p:sp>
      <p:sp>
        <p:nvSpPr>
          <p:cNvPr id="402" name="Google Shape;402;p60"/>
          <p:cNvSpPr txBox="1"/>
          <p:nvPr>
            <p:ph idx="2" type="body"/>
          </p:nvPr>
        </p:nvSpPr>
        <p:spPr>
          <a:xfrm>
            <a:off x="353700" y="4394115"/>
            <a:ext cx="8353800" cy="208500"/>
          </a:xfrm>
          <a:prstGeom prst="rect">
            <a:avLst/>
          </a:prstGeom>
        </p:spPr>
        <p:txBody>
          <a:bodyPr anchorCtr="0" anchor="b" bIns="34275" lIns="68575" spcFirstLastPara="1" rIns="68575" wrap="square" tIns="34275">
            <a:noAutofit/>
          </a:bodyPr>
          <a:lstStyle/>
          <a:p>
            <a:pPr indent="0" lvl="0" marL="0" rtl="0" algn="l">
              <a:spcBef>
                <a:spcPts val="600"/>
              </a:spcBef>
              <a:spcAft>
                <a:spcPts val="0"/>
              </a:spcAft>
              <a:buNone/>
            </a:pPr>
            <a:r>
              <a:t/>
            </a:r>
            <a:endParaRPr/>
          </a:p>
        </p:txBody>
      </p:sp>
      <p:pic>
        <p:nvPicPr>
          <p:cNvPr id="403" name="Google Shape;403;p60"/>
          <p:cNvPicPr preferRelativeResize="0"/>
          <p:nvPr/>
        </p:nvPicPr>
        <p:blipFill>
          <a:blip r:embed="rId3">
            <a:alphaModFix/>
          </a:blip>
          <a:stretch>
            <a:fillRect/>
          </a:stretch>
        </p:blipFill>
        <p:spPr>
          <a:xfrm>
            <a:off x="4159025" y="1216199"/>
            <a:ext cx="4739400" cy="27950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Conclusion and Insights</a:t>
            </a:r>
            <a:endParaRPr/>
          </a:p>
        </p:txBody>
      </p:sp>
      <p:sp>
        <p:nvSpPr>
          <p:cNvPr id="409" name="Google Shape;409;p61"/>
          <p:cNvSpPr txBox="1"/>
          <p:nvPr>
            <p:ph idx="1" type="body"/>
          </p:nvPr>
        </p:nvSpPr>
        <p:spPr>
          <a:xfrm>
            <a:off x="353700" y="1006513"/>
            <a:ext cx="8353800" cy="33876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t/>
            </a:r>
            <a:endParaRPr b="1" sz="1300"/>
          </a:p>
          <a:p>
            <a:pPr indent="-311150" lvl="0" marL="457200" rtl="0" algn="l">
              <a:lnSpc>
                <a:spcPct val="115000"/>
              </a:lnSpc>
              <a:spcBef>
                <a:spcPts val="1200"/>
              </a:spcBef>
              <a:spcAft>
                <a:spcPts val="0"/>
              </a:spcAft>
              <a:buSzPts val="1300"/>
              <a:buChar char="●"/>
            </a:pPr>
            <a:r>
              <a:rPr b="1" lang="de" sz="1300"/>
              <a:t>Aleph:</a:t>
            </a:r>
            <a:endParaRPr b="1" sz="1300"/>
          </a:p>
          <a:p>
            <a:pPr indent="-311150" lvl="1" marL="914400" rtl="0" algn="l">
              <a:lnSpc>
                <a:spcPct val="115000"/>
              </a:lnSpc>
              <a:spcBef>
                <a:spcPts val="0"/>
              </a:spcBef>
              <a:spcAft>
                <a:spcPts val="0"/>
              </a:spcAft>
              <a:buSzPts val="1300"/>
              <a:buChar char="○"/>
            </a:pPr>
            <a:r>
              <a:rPr lang="de" sz="1300"/>
              <a:t>Excels in speed and simplicity.</a:t>
            </a:r>
            <a:endParaRPr sz="1300"/>
          </a:p>
          <a:p>
            <a:pPr indent="-311150" lvl="1" marL="914400" rtl="0" algn="l">
              <a:lnSpc>
                <a:spcPct val="115000"/>
              </a:lnSpc>
              <a:spcBef>
                <a:spcPts val="0"/>
              </a:spcBef>
              <a:spcAft>
                <a:spcPts val="0"/>
              </a:spcAft>
              <a:buSzPts val="1300"/>
              <a:buChar char="○"/>
            </a:pPr>
            <a:r>
              <a:rPr lang="de" sz="1300"/>
              <a:t>Suitable for quick hypothesis generation.</a:t>
            </a:r>
            <a:endParaRPr sz="1300"/>
          </a:p>
          <a:p>
            <a:pPr indent="-311150" lvl="0" marL="457200" rtl="0" algn="l">
              <a:lnSpc>
                <a:spcPct val="115000"/>
              </a:lnSpc>
              <a:spcBef>
                <a:spcPts val="0"/>
              </a:spcBef>
              <a:spcAft>
                <a:spcPts val="0"/>
              </a:spcAft>
              <a:buSzPts val="1300"/>
              <a:buChar char="●"/>
            </a:pPr>
            <a:r>
              <a:rPr b="1" lang="de" sz="1300"/>
              <a:t>Popper:</a:t>
            </a:r>
            <a:endParaRPr b="1" sz="1300"/>
          </a:p>
          <a:p>
            <a:pPr indent="-311150" lvl="1" marL="914400" rtl="0" algn="l">
              <a:lnSpc>
                <a:spcPct val="115000"/>
              </a:lnSpc>
              <a:spcBef>
                <a:spcPts val="0"/>
              </a:spcBef>
              <a:spcAft>
                <a:spcPts val="0"/>
              </a:spcAft>
              <a:buSzPts val="1300"/>
              <a:buChar char="○"/>
            </a:pPr>
            <a:r>
              <a:rPr lang="de" sz="1300"/>
              <a:t>Offers detailed and complex rule generation.</a:t>
            </a:r>
            <a:endParaRPr sz="1300"/>
          </a:p>
          <a:p>
            <a:pPr indent="-311150" lvl="1" marL="914400" rtl="0" algn="l">
              <a:lnSpc>
                <a:spcPct val="115000"/>
              </a:lnSpc>
              <a:spcBef>
                <a:spcPts val="0"/>
              </a:spcBef>
              <a:spcAft>
                <a:spcPts val="0"/>
              </a:spcAft>
              <a:buSzPts val="1300"/>
              <a:buChar char="○"/>
            </a:pPr>
            <a:r>
              <a:rPr lang="de" sz="1300"/>
              <a:t>Better for complex problems requiring deeper rule induction.</a:t>
            </a:r>
            <a:endParaRPr sz="1300"/>
          </a:p>
          <a:p>
            <a:pPr indent="-311150" lvl="0" marL="457200" rtl="0" algn="l">
              <a:lnSpc>
                <a:spcPct val="115000"/>
              </a:lnSpc>
              <a:spcBef>
                <a:spcPts val="0"/>
              </a:spcBef>
              <a:spcAft>
                <a:spcPts val="0"/>
              </a:spcAft>
              <a:buSzPts val="1300"/>
              <a:buChar char="●"/>
            </a:pPr>
            <a:r>
              <a:rPr b="1" lang="de" sz="1300"/>
              <a:t>Insights:</a:t>
            </a:r>
            <a:endParaRPr b="1" sz="1300"/>
          </a:p>
          <a:p>
            <a:pPr indent="-311150" lvl="1" marL="914400" rtl="0" algn="l">
              <a:lnSpc>
                <a:spcPct val="115000"/>
              </a:lnSpc>
              <a:spcBef>
                <a:spcPts val="0"/>
              </a:spcBef>
              <a:spcAft>
                <a:spcPts val="0"/>
              </a:spcAft>
              <a:buSzPts val="1300"/>
              <a:buChar char="○"/>
            </a:pPr>
            <a:r>
              <a:rPr lang="de" sz="1300"/>
              <a:t>Both systems are effective in their domains.</a:t>
            </a:r>
            <a:endParaRPr sz="1300"/>
          </a:p>
          <a:p>
            <a:pPr indent="-311150" lvl="1" marL="914400" rtl="0" algn="l">
              <a:lnSpc>
                <a:spcPct val="115000"/>
              </a:lnSpc>
              <a:spcBef>
                <a:spcPts val="0"/>
              </a:spcBef>
              <a:spcAft>
                <a:spcPts val="0"/>
              </a:spcAft>
              <a:buSzPts val="1300"/>
              <a:buChar char="○"/>
            </a:pPr>
            <a:r>
              <a:rPr lang="de" sz="1300"/>
              <a:t>Choice depends on task complexity and need for generalization.</a:t>
            </a:r>
            <a:endParaRPr sz="1300"/>
          </a:p>
          <a:p>
            <a:pPr indent="-311150" lvl="1" marL="914400" rtl="0" algn="l">
              <a:lnSpc>
                <a:spcPct val="115000"/>
              </a:lnSpc>
              <a:spcBef>
                <a:spcPts val="0"/>
              </a:spcBef>
              <a:spcAft>
                <a:spcPts val="0"/>
              </a:spcAft>
              <a:buSzPts val="1300"/>
              <a:buChar char="○"/>
            </a:pPr>
            <a:r>
              <a:rPr lang="de" sz="1300"/>
              <a:t>Understanding each system's strengths and limitations is crucial for selecting the appropriate tool for specific learning tasks.</a:t>
            </a:r>
            <a:endParaRPr sz="1300"/>
          </a:p>
          <a:p>
            <a:pPr indent="0" lvl="0" marL="0" rtl="0" algn="l">
              <a:spcBef>
                <a:spcPts val="1200"/>
              </a:spcBef>
              <a:spcAft>
                <a:spcPts val="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2"/>
          <p:cNvSpPr txBox="1"/>
          <p:nvPr>
            <p:ph type="title"/>
          </p:nvPr>
        </p:nvSpPr>
        <p:spPr>
          <a:xfrm>
            <a:off x="356400" y="1345600"/>
            <a:ext cx="7203000" cy="1141200"/>
          </a:xfrm>
          <a:prstGeom prst="rect">
            <a:avLst/>
          </a:prstGeom>
          <a:noFill/>
          <a:ln>
            <a:noFill/>
          </a:ln>
        </p:spPr>
        <p:txBody>
          <a:bodyPr anchorCtr="0" anchor="t" bIns="34275" lIns="68575" spcFirstLastPara="1" rIns="68575" wrap="square" tIns="34275">
            <a:noAutofit/>
          </a:bodyPr>
          <a:lstStyle/>
          <a:p>
            <a:pPr indent="0" lvl="0" marL="0" rtl="0" algn="ctr">
              <a:lnSpc>
                <a:spcPct val="83000"/>
              </a:lnSpc>
              <a:spcBef>
                <a:spcPts val="0"/>
              </a:spcBef>
              <a:spcAft>
                <a:spcPts val="0"/>
              </a:spcAft>
              <a:buClr>
                <a:schemeClr val="lt1"/>
              </a:buClr>
              <a:buSzPts val="3400"/>
              <a:buFont typeface="Arial Black"/>
              <a:buNone/>
            </a:pPr>
            <a:r>
              <a:rPr lang="de"/>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idx="1" type="subTitle"/>
          </p:nvPr>
        </p:nvSpPr>
        <p:spPr>
          <a:xfrm>
            <a:off x="364500" y="4058100"/>
            <a:ext cx="6912000" cy="548100"/>
          </a:xfrm>
          <a:prstGeom prst="rect">
            <a:avLst/>
          </a:prstGeom>
          <a:noFill/>
          <a:ln>
            <a:noFill/>
          </a:ln>
        </p:spPr>
        <p:txBody>
          <a:bodyPr anchorCtr="0" anchor="t" bIns="34275" lIns="68575" spcFirstLastPara="1" rIns="68575" wrap="square" tIns="34275">
            <a:noAutofit/>
          </a:bodyPr>
          <a:lstStyle/>
          <a:p>
            <a:pPr indent="0" lvl="0" marL="0" rtl="0" algn="l">
              <a:lnSpc>
                <a:spcPct val="105000"/>
              </a:lnSpc>
              <a:spcBef>
                <a:spcPts val="0"/>
              </a:spcBef>
              <a:spcAft>
                <a:spcPts val="0"/>
              </a:spcAft>
              <a:buClr>
                <a:schemeClr val="lt1"/>
              </a:buClr>
              <a:buSzPts val="1600"/>
              <a:buNone/>
            </a:pPr>
            <a:r>
              <a:rPr lang="de"/>
              <a:t>Group 2 - Giovanni Filomeno, Manu Gupta, Sarah Lackner</a:t>
            </a:r>
            <a:endParaRPr/>
          </a:p>
        </p:txBody>
      </p:sp>
      <p:sp>
        <p:nvSpPr>
          <p:cNvPr id="262" name="Google Shape;262;p45"/>
          <p:cNvSpPr txBox="1"/>
          <p:nvPr>
            <p:ph type="title"/>
          </p:nvPr>
        </p:nvSpPr>
        <p:spPr>
          <a:xfrm>
            <a:off x="356400" y="980100"/>
            <a:ext cx="6920100" cy="1506600"/>
          </a:xfrm>
          <a:prstGeom prst="rect">
            <a:avLst/>
          </a:prstGeom>
          <a:noFill/>
          <a:ln>
            <a:noFill/>
          </a:ln>
        </p:spPr>
        <p:txBody>
          <a:bodyPr anchorCtr="0" anchor="b" bIns="34275" lIns="68575" spcFirstLastPara="1" rIns="68575" wrap="square" tIns="34275">
            <a:noAutofit/>
          </a:bodyPr>
          <a:lstStyle/>
          <a:p>
            <a:pPr indent="0" lvl="0" marL="0" rtl="0" algn="l">
              <a:lnSpc>
                <a:spcPct val="83000"/>
              </a:lnSpc>
              <a:spcBef>
                <a:spcPts val="0"/>
              </a:spcBef>
              <a:spcAft>
                <a:spcPts val="0"/>
              </a:spcAft>
              <a:buClr>
                <a:schemeClr val="lt1"/>
              </a:buClr>
              <a:buSzPts val="3400"/>
              <a:buFont typeface="Arial Black"/>
              <a:buNone/>
            </a:pPr>
            <a:r>
              <a:rPr lang="de"/>
              <a:t>Assignment 2 - </a:t>
            </a:r>
            <a:r>
              <a:rPr lang="de"/>
              <a:t>Aleph &amp; Popper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de"/>
              <a:t>Exercise 3 - Aleph simplified</a:t>
            </a:r>
            <a:endParaRPr/>
          </a:p>
        </p:txBody>
      </p:sp>
      <p:sp>
        <p:nvSpPr>
          <p:cNvPr id="420" name="Google Shape;420;p63"/>
          <p:cNvSpPr txBox="1"/>
          <p:nvPr>
            <p:ph idx="1" type="body"/>
          </p:nvPr>
        </p:nvSpPr>
        <p:spPr>
          <a:xfrm>
            <a:off x="353700" y="976376"/>
            <a:ext cx="8353800" cy="36273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rPr lang="de"/>
              <a:t>Ruleset: </a:t>
            </a:r>
            <a:endParaRPr/>
          </a:p>
        </p:txBody>
      </p:sp>
      <p:pic>
        <p:nvPicPr>
          <p:cNvPr id="421" name="Google Shape;421;p63"/>
          <p:cNvPicPr preferRelativeResize="0"/>
          <p:nvPr/>
        </p:nvPicPr>
        <p:blipFill rotWithShape="1">
          <a:blip r:embed="rId3">
            <a:alphaModFix/>
          </a:blip>
          <a:srcRect b="52673" l="0" r="0" t="0"/>
          <a:stretch/>
        </p:blipFill>
        <p:spPr>
          <a:xfrm>
            <a:off x="1449225" y="976375"/>
            <a:ext cx="3521675" cy="2913791"/>
          </a:xfrm>
          <a:prstGeom prst="rect">
            <a:avLst/>
          </a:prstGeom>
          <a:noFill/>
          <a:ln>
            <a:noFill/>
          </a:ln>
        </p:spPr>
      </p:pic>
      <p:pic>
        <p:nvPicPr>
          <p:cNvPr id="422" name="Google Shape;422;p63"/>
          <p:cNvPicPr preferRelativeResize="0"/>
          <p:nvPr/>
        </p:nvPicPr>
        <p:blipFill rotWithShape="1">
          <a:blip r:embed="rId3">
            <a:alphaModFix/>
          </a:blip>
          <a:srcRect b="0" l="0" r="0" t="47036"/>
          <a:stretch/>
        </p:blipFill>
        <p:spPr>
          <a:xfrm>
            <a:off x="5185825" y="941300"/>
            <a:ext cx="3521675" cy="32609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400500" y="73924"/>
            <a:ext cx="8343000" cy="742500"/>
          </a:xfrm>
          <a:prstGeom prst="rect">
            <a:avLst/>
          </a:prstGeom>
          <a:noFill/>
          <a:ln>
            <a:noFill/>
          </a:ln>
        </p:spPr>
        <p:txBody>
          <a:bodyPr anchorCtr="0" anchor="t" bIns="34275" lIns="68575" spcFirstLastPara="1" rIns="68575" wrap="square" tIns="34275">
            <a:noAutofit/>
          </a:bodyPr>
          <a:lstStyle/>
          <a:p>
            <a:pPr indent="0" lvl="0" marL="0" rtl="0" algn="l">
              <a:lnSpc>
                <a:spcPct val="83000"/>
              </a:lnSpc>
              <a:spcBef>
                <a:spcPts val="0"/>
              </a:spcBef>
              <a:spcAft>
                <a:spcPts val="0"/>
              </a:spcAft>
              <a:buClr>
                <a:schemeClr val="dk1"/>
              </a:buClr>
              <a:buSzPts val="2300"/>
              <a:buFont typeface="Arial Black"/>
              <a:buNone/>
            </a:pPr>
            <a:r>
              <a:rPr lang="de" sz="2200"/>
              <a:t>Exercise 1 - Encoding with Popper (</a:t>
            </a:r>
            <a:r>
              <a:rPr lang="de" sz="2200"/>
              <a:t>Train Problem</a:t>
            </a:r>
            <a:r>
              <a:rPr lang="de" sz="2200"/>
              <a:t>)</a:t>
            </a:r>
            <a:endParaRPr sz="2200"/>
          </a:p>
        </p:txBody>
      </p:sp>
      <p:pic>
        <p:nvPicPr>
          <p:cNvPr id="268" name="Google Shape;268;p46"/>
          <p:cNvPicPr preferRelativeResize="0"/>
          <p:nvPr/>
        </p:nvPicPr>
        <p:blipFill>
          <a:blip r:embed="rId3">
            <a:alphaModFix/>
          </a:blip>
          <a:stretch>
            <a:fillRect/>
          </a:stretch>
        </p:blipFill>
        <p:spPr>
          <a:xfrm>
            <a:off x="753325" y="1767562"/>
            <a:ext cx="1833175" cy="2394800"/>
          </a:xfrm>
          <a:prstGeom prst="rect">
            <a:avLst/>
          </a:prstGeom>
          <a:noFill/>
          <a:ln>
            <a:noFill/>
          </a:ln>
        </p:spPr>
      </p:pic>
      <p:pic>
        <p:nvPicPr>
          <p:cNvPr id="269" name="Google Shape;269;p46"/>
          <p:cNvPicPr preferRelativeResize="0"/>
          <p:nvPr/>
        </p:nvPicPr>
        <p:blipFill>
          <a:blip r:embed="rId4">
            <a:alphaModFix/>
          </a:blip>
          <a:stretch>
            <a:fillRect/>
          </a:stretch>
        </p:blipFill>
        <p:spPr>
          <a:xfrm>
            <a:off x="5105825" y="870900"/>
            <a:ext cx="3871550" cy="4188123"/>
          </a:xfrm>
          <a:prstGeom prst="rect">
            <a:avLst/>
          </a:prstGeom>
          <a:noFill/>
          <a:ln>
            <a:noFill/>
          </a:ln>
        </p:spPr>
      </p:pic>
      <p:pic>
        <p:nvPicPr>
          <p:cNvPr id="270" name="Google Shape;270;p46"/>
          <p:cNvPicPr preferRelativeResize="0"/>
          <p:nvPr/>
        </p:nvPicPr>
        <p:blipFill>
          <a:blip r:embed="rId5">
            <a:alphaModFix/>
          </a:blip>
          <a:stretch>
            <a:fillRect/>
          </a:stretch>
        </p:blipFill>
        <p:spPr>
          <a:xfrm>
            <a:off x="2954046" y="955375"/>
            <a:ext cx="1927430" cy="4188125"/>
          </a:xfrm>
          <a:prstGeom prst="rect">
            <a:avLst/>
          </a:prstGeom>
          <a:noFill/>
          <a:ln>
            <a:noFill/>
          </a:ln>
        </p:spPr>
      </p:pic>
      <p:sp>
        <p:nvSpPr>
          <p:cNvPr id="271" name="Google Shape;271;p46"/>
          <p:cNvSpPr txBox="1"/>
          <p:nvPr/>
        </p:nvSpPr>
        <p:spPr>
          <a:xfrm>
            <a:off x="602100" y="1365925"/>
            <a:ext cx="21276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a:solidFill>
                  <a:schemeClr val="dk1"/>
                </a:solidFill>
              </a:rPr>
              <a:t>exs.pl </a:t>
            </a:r>
            <a:endParaRPr b="1">
              <a:solidFill>
                <a:schemeClr val="dk1"/>
              </a:solidFill>
            </a:endParaRPr>
          </a:p>
        </p:txBody>
      </p:sp>
      <p:sp>
        <p:nvSpPr>
          <p:cNvPr id="272" name="Google Shape;272;p46"/>
          <p:cNvSpPr txBox="1"/>
          <p:nvPr/>
        </p:nvSpPr>
        <p:spPr>
          <a:xfrm>
            <a:off x="2853963" y="432175"/>
            <a:ext cx="2127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100">
                <a:solidFill>
                  <a:schemeClr val="dk1"/>
                </a:solidFill>
              </a:rPr>
              <a:t>bias.pl</a:t>
            </a:r>
            <a:r>
              <a:rPr lang="de" sz="1100">
                <a:solidFill>
                  <a:schemeClr val="dk1"/>
                </a:solidFill>
              </a:rPr>
              <a:t>: Defines </a:t>
            </a:r>
            <a:r>
              <a:rPr lang="de" sz="1100">
                <a:solidFill>
                  <a:schemeClr val="dk1"/>
                </a:solidFill>
              </a:rPr>
              <a:t>head and body predicates, their types,</a:t>
            </a:r>
            <a:endParaRPr/>
          </a:p>
        </p:txBody>
      </p:sp>
      <p:sp>
        <p:nvSpPr>
          <p:cNvPr id="273" name="Google Shape;273;p46"/>
          <p:cNvSpPr txBox="1"/>
          <p:nvPr/>
        </p:nvSpPr>
        <p:spPr>
          <a:xfrm>
            <a:off x="5396975" y="432175"/>
            <a:ext cx="31473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a:solidFill>
                  <a:schemeClr val="dk1"/>
                </a:solidFill>
              </a:rPr>
              <a:t>bk.pl: </a:t>
            </a:r>
            <a:r>
              <a:rPr lang="de">
                <a:solidFill>
                  <a:schemeClr val="dk1"/>
                </a:solidFill>
              </a:rPr>
              <a:t>background knowledge</a:t>
            </a:r>
            <a:endParaRPr>
              <a:solidFill>
                <a:schemeClr val="dk1"/>
              </a:solidFill>
            </a:endParaRPr>
          </a:p>
          <a:p>
            <a:pPr indent="0" lvl="0" marL="0" rtl="0" algn="ctr">
              <a:spcBef>
                <a:spcPts val="0"/>
              </a:spcBef>
              <a:spcAft>
                <a:spcPts val="0"/>
              </a:spcAft>
              <a:buClr>
                <a:schemeClr val="dk1"/>
              </a:buClr>
              <a:buSzPts val="1100"/>
              <a:buFont typeface="Arial"/>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400500" y="251924"/>
            <a:ext cx="8343000" cy="742500"/>
          </a:xfrm>
          <a:prstGeom prst="rect">
            <a:avLst/>
          </a:prstGeom>
          <a:noFill/>
          <a:ln>
            <a:noFill/>
          </a:ln>
        </p:spPr>
        <p:txBody>
          <a:bodyPr anchorCtr="0" anchor="t" bIns="34275" lIns="68575" spcFirstLastPara="1" rIns="68575" wrap="square" tIns="34275">
            <a:noAutofit/>
          </a:bodyPr>
          <a:lstStyle/>
          <a:p>
            <a:pPr indent="0" lvl="0" marL="0" rtl="0" algn="l">
              <a:lnSpc>
                <a:spcPct val="83000"/>
              </a:lnSpc>
              <a:spcBef>
                <a:spcPts val="0"/>
              </a:spcBef>
              <a:spcAft>
                <a:spcPts val="0"/>
              </a:spcAft>
              <a:buClr>
                <a:schemeClr val="dk1"/>
              </a:buClr>
              <a:buSzPts val="2300"/>
              <a:buFont typeface="Arial Black"/>
              <a:buNone/>
            </a:pPr>
            <a:r>
              <a:rPr lang="de" sz="2100"/>
              <a:t>Exercise 1 - </a:t>
            </a:r>
            <a:r>
              <a:rPr lang="de" sz="2100"/>
              <a:t>Results and Comparative Analysis - Train Problem</a:t>
            </a:r>
            <a:r>
              <a:rPr lang="de" sz="2100"/>
              <a:t> </a:t>
            </a:r>
            <a:endParaRPr sz="2100"/>
          </a:p>
        </p:txBody>
      </p:sp>
      <p:sp>
        <p:nvSpPr>
          <p:cNvPr id="279" name="Google Shape;279;p47"/>
          <p:cNvSpPr txBox="1"/>
          <p:nvPr>
            <p:ph idx="1" type="body"/>
          </p:nvPr>
        </p:nvSpPr>
        <p:spPr>
          <a:xfrm>
            <a:off x="400500" y="645900"/>
            <a:ext cx="8687100" cy="338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t/>
            </a:r>
            <a:endParaRPr b="1" sz="1300"/>
          </a:p>
          <a:p>
            <a:pPr indent="0" lvl="0" marL="0" rtl="0" algn="l">
              <a:lnSpc>
                <a:spcPct val="115000"/>
              </a:lnSpc>
              <a:spcBef>
                <a:spcPts val="1200"/>
              </a:spcBef>
              <a:spcAft>
                <a:spcPts val="0"/>
              </a:spcAft>
              <a:buClr>
                <a:schemeClr val="dk1"/>
              </a:buClr>
              <a:buSzPts val="1100"/>
              <a:buFont typeface="Arial"/>
              <a:buNone/>
            </a:pPr>
            <a:r>
              <a:rPr b="1" lang="de" sz="1100"/>
              <a:t>Aleph's Solution</a:t>
            </a:r>
            <a:r>
              <a:rPr lang="de" sz="1100"/>
              <a:t>:</a:t>
            </a:r>
            <a:endParaRPr sz="1100"/>
          </a:p>
          <a:p>
            <a:pPr indent="-298450" lvl="0" marL="457200" rtl="0" algn="l">
              <a:lnSpc>
                <a:spcPct val="115000"/>
              </a:lnSpc>
              <a:spcBef>
                <a:spcPts val="1200"/>
              </a:spcBef>
              <a:spcAft>
                <a:spcPts val="0"/>
              </a:spcAft>
              <a:buSzPts val="1100"/>
              <a:buChar char="●"/>
            </a:pPr>
            <a:r>
              <a:rPr lang="de" sz="1100"/>
              <a:t>Output: </a:t>
            </a:r>
            <a:r>
              <a:rPr lang="de" sz="1100">
                <a:solidFill>
                  <a:srgbClr val="188038"/>
                </a:solidFill>
                <a:latin typeface="Roboto Mono"/>
                <a:ea typeface="Roboto Mono"/>
                <a:cs typeface="Roboto Mono"/>
                <a:sym typeface="Roboto Mono"/>
              </a:rPr>
              <a:t>eastbound(A) :- has_car(A, B), short(B), closed(B).</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lang="de" sz="1100"/>
              <a:t>Accuracy: 100%</a:t>
            </a:r>
            <a:endParaRPr sz="1100"/>
          </a:p>
          <a:p>
            <a:pPr indent="-298450" lvl="0" marL="457200" rtl="0" algn="l">
              <a:lnSpc>
                <a:spcPct val="115000"/>
              </a:lnSpc>
              <a:spcBef>
                <a:spcPts val="0"/>
              </a:spcBef>
              <a:spcAft>
                <a:spcPts val="0"/>
              </a:spcAft>
              <a:buSzPts val="1100"/>
              <a:buChar char="●"/>
            </a:pPr>
            <a:r>
              <a:rPr lang="de" sz="1100"/>
              <a:t>Clauses Constructed: 70</a:t>
            </a:r>
            <a:endParaRPr sz="1100"/>
          </a:p>
          <a:p>
            <a:pPr indent="-298450" lvl="0" marL="457200" rtl="0" algn="l">
              <a:lnSpc>
                <a:spcPct val="115000"/>
              </a:lnSpc>
              <a:spcBef>
                <a:spcPts val="0"/>
              </a:spcBef>
              <a:spcAft>
                <a:spcPts val="0"/>
              </a:spcAft>
              <a:buSzPts val="1100"/>
              <a:buChar char="●"/>
            </a:pPr>
            <a:r>
              <a:rPr lang="de" sz="1100"/>
              <a:t>Time Taken: 0.011 seconds</a:t>
            </a:r>
            <a:endParaRPr sz="1100"/>
          </a:p>
          <a:p>
            <a:pPr indent="0" lvl="0" marL="0" rtl="0" algn="l">
              <a:lnSpc>
                <a:spcPct val="115000"/>
              </a:lnSpc>
              <a:spcBef>
                <a:spcPts val="1200"/>
              </a:spcBef>
              <a:spcAft>
                <a:spcPts val="0"/>
              </a:spcAft>
              <a:buClr>
                <a:schemeClr val="dk1"/>
              </a:buClr>
              <a:buSzPts val="1100"/>
              <a:buFont typeface="Arial"/>
              <a:buNone/>
            </a:pPr>
            <a:r>
              <a:rPr b="1" lang="de" sz="1100"/>
              <a:t>Popper's Solution</a:t>
            </a:r>
            <a:r>
              <a:rPr lang="de" sz="1100"/>
              <a:t>:</a:t>
            </a:r>
            <a:endParaRPr sz="1100"/>
          </a:p>
          <a:p>
            <a:pPr indent="-298450" lvl="0" marL="457200" rtl="0" algn="l">
              <a:lnSpc>
                <a:spcPct val="115000"/>
              </a:lnSpc>
              <a:spcBef>
                <a:spcPts val="1200"/>
              </a:spcBef>
              <a:spcAft>
                <a:spcPts val="0"/>
              </a:spcAft>
              <a:buSzPts val="1100"/>
              <a:buChar char="●"/>
            </a:pPr>
            <a:r>
              <a:rPr lang="de" sz="1100"/>
              <a:t>Output: </a:t>
            </a:r>
            <a:r>
              <a:rPr lang="de" sz="1100">
                <a:solidFill>
                  <a:srgbClr val="188038"/>
                </a:solidFill>
                <a:latin typeface="Roboto Mono"/>
                <a:ea typeface="Roboto Mono"/>
                <a:cs typeface="Roboto Mono"/>
                <a:sym typeface="Roboto Mono"/>
              </a:rPr>
              <a:t>eastbound(V0):- has_car(V0, V1), short(V1), closed(V1).</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lang="de" sz="1100"/>
              <a:t>Accuracy: 100%</a:t>
            </a:r>
            <a:endParaRPr sz="1100"/>
          </a:p>
          <a:p>
            <a:pPr indent="-298450" lvl="0" marL="457200" rtl="0" algn="l">
              <a:lnSpc>
                <a:spcPct val="115000"/>
              </a:lnSpc>
              <a:spcBef>
                <a:spcPts val="0"/>
              </a:spcBef>
              <a:spcAft>
                <a:spcPts val="0"/>
              </a:spcAft>
              <a:buSzPts val="1100"/>
              <a:buChar char="●"/>
            </a:pPr>
            <a:r>
              <a:rPr lang="de" sz="1100"/>
              <a:t>Programs Generated: 46</a:t>
            </a:r>
            <a:endParaRPr sz="1100"/>
          </a:p>
          <a:p>
            <a:pPr indent="-298450" lvl="0" marL="457200" rtl="0" algn="l">
              <a:lnSpc>
                <a:spcPct val="115000"/>
              </a:lnSpc>
              <a:spcBef>
                <a:spcPts val="0"/>
              </a:spcBef>
              <a:spcAft>
                <a:spcPts val="0"/>
              </a:spcAft>
              <a:buSzPts val="1100"/>
              <a:buChar char="●"/>
            </a:pPr>
            <a:r>
              <a:rPr lang="de" sz="1100"/>
              <a:t>Time Taken: 0.17 seconds</a:t>
            </a:r>
            <a:endParaRPr sz="1100"/>
          </a:p>
          <a:p>
            <a:pPr indent="0" lvl="0" marL="0" rtl="0" algn="l">
              <a:lnSpc>
                <a:spcPct val="115000"/>
              </a:lnSpc>
              <a:spcBef>
                <a:spcPts val="1200"/>
              </a:spcBef>
              <a:spcAft>
                <a:spcPts val="0"/>
              </a:spcAft>
              <a:buClr>
                <a:schemeClr val="dk1"/>
              </a:buClr>
              <a:buSzPts val="1100"/>
              <a:buFont typeface="Arial"/>
              <a:buNone/>
            </a:pPr>
            <a:r>
              <a:rPr b="1" lang="de" sz="1100"/>
              <a:t>Comparative Analysis</a:t>
            </a:r>
            <a:r>
              <a:rPr lang="de" sz="1100"/>
              <a:t>:</a:t>
            </a:r>
            <a:endParaRPr sz="1100"/>
          </a:p>
          <a:p>
            <a:pPr indent="-298450" lvl="0" marL="457200" rtl="0" algn="l">
              <a:lnSpc>
                <a:spcPct val="115000"/>
              </a:lnSpc>
              <a:spcBef>
                <a:spcPts val="1200"/>
              </a:spcBef>
              <a:spcAft>
                <a:spcPts val="0"/>
              </a:spcAft>
              <a:buSzPts val="1100"/>
              <a:buChar char="●"/>
            </a:pPr>
            <a:r>
              <a:rPr lang="de" sz="1100"/>
              <a:t>Aleph generated more clauses faster but was less efficient in terms of hypothesis evaluation.</a:t>
            </a:r>
            <a:endParaRPr sz="1100"/>
          </a:p>
          <a:p>
            <a:pPr indent="-298450" lvl="0" marL="457200" rtl="0" algn="l">
              <a:lnSpc>
                <a:spcPct val="115000"/>
              </a:lnSpc>
              <a:spcBef>
                <a:spcPts val="0"/>
              </a:spcBef>
              <a:spcAft>
                <a:spcPts val="0"/>
              </a:spcAft>
              <a:buSzPts val="1100"/>
              <a:buChar char="●"/>
            </a:pPr>
            <a:r>
              <a:rPr lang="de" sz="1100"/>
              <a:t>Popper generated fewer programs but took longer due to iterative refinement.</a:t>
            </a:r>
            <a:endParaRPr sz="1100"/>
          </a:p>
          <a:p>
            <a:pPr indent="-298450" lvl="0" marL="457200" rtl="0" algn="l">
              <a:lnSpc>
                <a:spcPct val="115000"/>
              </a:lnSpc>
              <a:spcBef>
                <a:spcPts val="0"/>
              </a:spcBef>
              <a:spcAft>
                <a:spcPts val="0"/>
              </a:spcAft>
              <a:buSzPts val="1100"/>
              <a:buChar char="●"/>
            </a:pPr>
            <a:r>
              <a:rPr lang="de" sz="1100"/>
              <a:t>Both achieved the same final rule and accuracy, demonstrating effective learning.</a:t>
            </a:r>
            <a:endParaRPr sz="1100"/>
          </a:p>
          <a:p>
            <a:pPr indent="-50800" lvl="0" marL="165100" rtl="0" algn="l">
              <a:lnSpc>
                <a:spcPct val="105000"/>
              </a:lnSpc>
              <a:spcBef>
                <a:spcPts val="1200"/>
              </a:spcBef>
              <a:spcAft>
                <a:spcPts val="0"/>
              </a:spcAft>
              <a:buClr>
                <a:schemeClr val="dk1"/>
              </a:buClr>
              <a:buSzPts val="1800"/>
              <a:buNone/>
            </a:pPr>
            <a:r>
              <a:t/>
            </a:r>
            <a:endParaRPr/>
          </a:p>
          <a:p>
            <a:pPr indent="-50800" lvl="0" marL="165100" rtl="0" algn="l">
              <a:lnSpc>
                <a:spcPct val="105000"/>
              </a:lnSpc>
              <a:spcBef>
                <a:spcPts val="0"/>
              </a:spcBef>
              <a:spcAft>
                <a:spcPts val="0"/>
              </a:spcAft>
              <a:buClr>
                <a:schemeClr val="dk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400500" y="73924"/>
            <a:ext cx="8343000" cy="742500"/>
          </a:xfrm>
          <a:prstGeom prst="rect">
            <a:avLst/>
          </a:prstGeom>
          <a:noFill/>
          <a:ln>
            <a:noFill/>
          </a:ln>
        </p:spPr>
        <p:txBody>
          <a:bodyPr anchorCtr="0" anchor="t" bIns="34275" lIns="68575" spcFirstLastPara="1" rIns="68575" wrap="square" tIns="34275">
            <a:noAutofit/>
          </a:bodyPr>
          <a:lstStyle/>
          <a:p>
            <a:pPr indent="0" lvl="0" marL="0" rtl="0" algn="l">
              <a:lnSpc>
                <a:spcPct val="83000"/>
              </a:lnSpc>
              <a:spcBef>
                <a:spcPts val="0"/>
              </a:spcBef>
              <a:spcAft>
                <a:spcPts val="0"/>
              </a:spcAft>
              <a:buClr>
                <a:schemeClr val="dk1"/>
              </a:buClr>
              <a:buSzPts val="2300"/>
              <a:buFont typeface="Arial Black"/>
              <a:buNone/>
            </a:pPr>
            <a:r>
              <a:rPr lang="de"/>
              <a:t>Exercise 1 - Encoding with Aleph (Zendo Game)</a:t>
            </a:r>
            <a:endParaRPr/>
          </a:p>
        </p:txBody>
      </p:sp>
      <p:sp>
        <p:nvSpPr>
          <p:cNvPr id="285" name="Google Shape;285;p48"/>
          <p:cNvSpPr txBox="1"/>
          <p:nvPr/>
        </p:nvSpPr>
        <p:spPr>
          <a:xfrm>
            <a:off x="474600" y="1363390"/>
            <a:ext cx="2127600" cy="74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a:solidFill>
                  <a:schemeClr val="dk1"/>
                </a:solidFill>
              </a:rPr>
              <a:t>zendo.f, zendo.n: </a:t>
            </a:r>
            <a:r>
              <a:rPr lang="de">
                <a:solidFill>
                  <a:schemeClr val="dk1"/>
                </a:solidFill>
              </a:rPr>
              <a:t>positive and negative examples</a:t>
            </a:r>
            <a:endParaRPr>
              <a:solidFill>
                <a:schemeClr val="dk1"/>
              </a:solidFill>
            </a:endParaRPr>
          </a:p>
        </p:txBody>
      </p:sp>
      <p:sp>
        <p:nvSpPr>
          <p:cNvPr id="286" name="Google Shape;286;p48"/>
          <p:cNvSpPr txBox="1"/>
          <p:nvPr/>
        </p:nvSpPr>
        <p:spPr>
          <a:xfrm>
            <a:off x="3960250" y="916950"/>
            <a:ext cx="4103700" cy="35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a:solidFill>
                  <a:schemeClr val="dk1"/>
                </a:solidFill>
              </a:rPr>
              <a:t>zendo.</a:t>
            </a:r>
            <a:r>
              <a:rPr b="1" lang="de">
                <a:solidFill>
                  <a:schemeClr val="dk1"/>
                </a:solidFill>
              </a:rPr>
              <a:t>b: </a:t>
            </a:r>
            <a:r>
              <a:rPr lang="de">
                <a:solidFill>
                  <a:schemeClr val="dk1"/>
                </a:solidFill>
              </a:rPr>
              <a:t>background knowledge</a:t>
            </a:r>
            <a:endParaRPr>
              <a:solidFill>
                <a:schemeClr val="dk1"/>
              </a:solidFill>
            </a:endParaRPr>
          </a:p>
          <a:p>
            <a:pPr indent="0" lvl="0" marL="0" rtl="0" algn="ctr">
              <a:spcBef>
                <a:spcPts val="0"/>
              </a:spcBef>
              <a:spcAft>
                <a:spcPts val="0"/>
              </a:spcAft>
              <a:buNone/>
            </a:pPr>
            <a:r>
              <a:t/>
            </a:r>
            <a:endParaRPr b="1">
              <a:solidFill>
                <a:schemeClr val="dk1"/>
              </a:solidFill>
            </a:endParaRPr>
          </a:p>
          <a:p>
            <a:pPr indent="0" lvl="0" marL="0" rtl="0" algn="ctr">
              <a:spcBef>
                <a:spcPts val="0"/>
              </a:spcBef>
              <a:spcAft>
                <a:spcPts val="0"/>
              </a:spcAft>
              <a:buNone/>
            </a:pPr>
            <a:r>
              <a:t/>
            </a:r>
            <a:endParaRPr b="1">
              <a:solidFill>
                <a:schemeClr val="dk1"/>
              </a:solidFill>
            </a:endParaRPr>
          </a:p>
        </p:txBody>
      </p:sp>
      <p:pic>
        <p:nvPicPr>
          <p:cNvPr id="287" name="Google Shape;287;p48"/>
          <p:cNvPicPr preferRelativeResize="0"/>
          <p:nvPr/>
        </p:nvPicPr>
        <p:blipFill>
          <a:blip r:embed="rId3">
            <a:alphaModFix/>
          </a:blip>
          <a:stretch>
            <a:fillRect/>
          </a:stretch>
        </p:blipFill>
        <p:spPr>
          <a:xfrm>
            <a:off x="3904825" y="3709564"/>
            <a:ext cx="2138960" cy="935430"/>
          </a:xfrm>
          <a:prstGeom prst="rect">
            <a:avLst/>
          </a:prstGeom>
          <a:noFill/>
          <a:ln>
            <a:noFill/>
          </a:ln>
        </p:spPr>
      </p:pic>
      <p:pic>
        <p:nvPicPr>
          <p:cNvPr id="288" name="Google Shape;288;p48"/>
          <p:cNvPicPr preferRelativeResize="0"/>
          <p:nvPr/>
        </p:nvPicPr>
        <p:blipFill>
          <a:blip r:embed="rId4">
            <a:alphaModFix/>
          </a:blip>
          <a:stretch>
            <a:fillRect/>
          </a:stretch>
        </p:blipFill>
        <p:spPr>
          <a:xfrm>
            <a:off x="6043763" y="2604964"/>
            <a:ext cx="1964674" cy="949186"/>
          </a:xfrm>
          <a:prstGeom prst="rect">
            <a:avLst/>
          </a:prstGeom>
          <a:noFill/>
          <a:ln>
            <a:noFill/>
          </a:ln>
        </p:spPr>
      </p:pic>
      <p:pic>
        <p:nvPicPr>
          <p:cNvPr id="289" name="Google Shape;289;p48"/>
          <p:cNvPicPr preferRelativeResize="0"/>
          <p:nvPr/>
        </p:nvPicPr>
        <p:blipFill>
          <a:blip r:embed="rId5">
            <a:alphaModFix/>
          </a:blip>
          <a:stretch>
            <a:fillRect/>
          </a:stretch>
        </p:blipFill>
        <p:spPr>
          <a:xfrm>
            <a:off x="3986750" y="2587538"/>
            <a:ext cx="1869609" cy="949186"/>
          </a:xfrm>
          <a:prstGeom prst="rect">
            <a:avLst/>
          </a:prstGeom>
          <a:noFill/>
          <a:ln>
            <a:noFill/>
          </a:ln>
        </p:spPr>
      </p:pic>
      <p:pic>
        <p:nvPicPr>
          <p:cNvPr id="290" name="Google Shape;290;p48"/>
          <p:cNvPicPr preferRelativeResize="0"/>
          <p:nvPr/>
        </p:nvPicPr>
        <p:blipFill>
          <a:blip r:embed="rId6">
            <a:alphaModFix/>
          </a:blip>
          <a:stretch>
            <a:fillRect/>
          </a:stretch>
        </p:blipFill>
        <p:spPr>
          <a:xfrm>
            <a:off x="6373737" y="3668301"/>
            <a:ext cx="1536882" cy="976699"/>
          </a:xfrm>
          <a:prstGeom prst="rect">
            <a:avLst/>
          </a:prstGeom>
          <a:noFill/>
          <a:ln>
            <a:noFill/>
          </a:ln>
        </p:spPr>
      </p:pic>
      <p:pic>
        <p:nvPicPr>
          <p:cNvPr id="291" name="Google Shape;291;p48"/>
          <p:cNvPicPr preferRelativeResize="0"/>
          <p:nvPr/>
        </p:nvPicPr>
        <p:blipFill>
          <a:blip r:embed="rId7">
            <a:alphaModFix/>
          </a:blip>
          <a:stretch>
            <a:fillRect/>
          </a:stretch>
        </p:blipFill>
        <p:spPr>
          <a:xfrm>
            <a:off x="4807940" y="1376575"/>
            <a:ext cx="2408310" cy="1114262"/>
          </a:xfrm>
          <a:prstGeom prst="rect">
            <a:avLst/>
          </a:prstGeom>
          <a:noFill/>
          <a:ln>
            <a:noFill/>
          </a:ln>
        </p:spPr>
      </p:pic>
      <p:pic>
        <p:nvPicPr>
          <p:cNvPr id="292" name="Google Shape;292;p48"/>
          <p:cNvPicPr preferRelativeResize="0"/>
          <p:nvPr/>
        </p:nvPicPr>
        <p:blipFill>
          <a:blip r:embed="rId8">
            <a:alphaModFix/>
          </a:blip>
          <a:stretch>
            <a:fillRect/>
          </a:stretch>
        </p:blipFill>
        <p:spPr>
          <a:xfrm>
            <a:off x="925696" y="2269400"/>
            <a:ext cx="1225404" cy="1057500"/>
          </a:xfrm>
          <a:prstGeom prst="rect">
            <a:avLst/>
          </a:prstGeom>
          <a:noFill/>
          <a:ln>
            <a:noFill/>
          </a:ln>
        </p:spPr>
      </p:pic>
      <p:pic>
        <p:nvPicPr>
          <p:cNvPr id="293" name="Google Shape;293;p48"/>
          <p:cNvPicPr preferRelativeResize="0"/>
          <p:nvPr/>
        </p:nvPicPr>
        <p:blipFill rotWithShape="1">
          <a:blip r:embed="rId9">
            <a:alphaModFix/>
          </a:blip>
          <a:srcRect b="0" l="0" r="40943" t="14871"/>
          <a:stretch/>
        </p:blipFill>
        <p:spPr>
          <a:xfrm>
            <a:off x="925700" y="3406425"/>
            <a:ext cx="1225400" cy="935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00500" y="251924"/>
            <a:ext cx="8343000" cy="742500"/>
          </a:xfrm>
          <a:prstGeom prst="rect">
            <a:avLst/>
          </a:prstGeom>
          <a:noFill/>
          <a:ln>
            <a:noFill/>
          </a:ln>
        </p:spPr>
        <p:txBody>
          <a:bodyPr anchorCtr="0" anchor="t" bIns="34275" lIns="68575" spcFirstLastPara="1" rIns="68575" wrap="square" tIns="34275">
            <a:noAutofit/>
          </a:bodyPr>
          <a:lstStyle/>
          <a:p>
            <a:pPr indent="0" lvl="0" marL="0" rtl="0" algn="l">
              <a:lnSpc>
                <a:spcPct val="83000"/>
              </a:lnSpc>
              <a:spcBef>
                <a:spcPts val="0"/>
              </a:spcBef>
              <a:spcAft>
                <a:spcPts val="0"/>
              </a:spcAft>
              <a:buClr>
                <a:schemeClr val="dk1"/>
              </a:buClr>
              <a:buSzPts val="2300"/>
              <a:buFont typeface="Arial Black"/>
              <a:buNone/>
            </a:pPr>
            <a:r>
              <a:rPr lang="de" sz="2100"/>
              <a:t>Exercise 1 - </a:t>
            </a:r>
            <a:r>
              <a:rPr lang="de" sz="2100"/>
              <a:t>Results and Comparative Analysis - Zendo Game</a:t>
            </a:r>
            <a:endParaRPr sz="2100"/>
          </a:p>
        </p:txBody>
      </p:sp>
      <p:sp>
        <p:nvSpPr>
          <p:cNvPr id="299" name="Google Shape;299;p49"/>
          <p:cNvSpPr txBox="1"/>
          <p:nvPr>
            <p:ph idx="1" type="body"/>
          </p:nvPr>
        </p:nvSpPr>
        <p:spPr>
          <a:xfrm>
            <a:off x="400500" y="994425"/>
            <a:ext cx="8687100" cy="3387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de" sz="1100"/>
              <a:t>Aleph's Solution</a:t>
            </a:r>
            <a:r>
              <a:rPr lang="de" sz="1100"/>
              <a:t>:</a:t>
            </a:r>
            <a:endParaRPr sz="1100"/>
          </a:p>
          <a:p>
            <a:pPr indent="-298450" lvl="0" marL="457200" rtl="0" algn="l">
              <a:lnSpc>
                <a:spcPct val="115000"/>
              </a:lnSpc>
              <a:spcBef>
                <a:spcPts val="1200"/>
              </a:spcBef>
              <a:spcAft>
                <a:spcPts val="0"/>
              </a:spcAft>
              <a:buSzPts val="1100"/>
              <a:buChar char="●"/>
            </a:pPr>
            <a:r>
              <a:rPr lang="de" sz="1100"/>
              <a:t>Generated overly specific rules for each positive example.</a:t>
            </a:r>
            <a:endParaRPr sz="1100"/>
          </a:p>
          <a:p>
            <a:pPr indent="-298450" lvl="0" marL="457200" rtl="0" algn="l">
              <a:lnSpc>
                <a:spcPct val="115000"/>
              </a:lnSpc>
              <a:spcBef>
                <a:spcPts val="0"/>
              </a:spcBef>
              <a:spcAft>
                <a:spcPts val="0"/>
              </a:spcAft>
              <a:buSzPts val="1100"/>
              <a:buChar char="●"/>
            </a:pPr>
            <a:r>
              <a:rPr lang="de" sz="1100"/>
              <a:t>Accuracy: 100%</a:t>
            </a:r>
            <a:endParaRPr sz="1100"/>
          </a:p>
          <a:p>
            <a:pPr indent="-298450" lvl="0" marL="457200" rtl="0" algn="l">
              <a:lnSpc>
                <a:spcPct val="115000"/>
              </a:lnSpc>
              <a:spcBef>
                <a:spcPts val="0"/>
              </a:spcBef>
              <a:spcAft>
                <a:spcPts val="0"/>
              </a:spcAft>
              <a:buSzPts val="1100"/>
              <a:buChar char="●"/>
            </a:pPr>
            <a:r>
              <a:rPr lang="de" sz="1100"/>
              <a:t>Total Clauses Constructed: 0</a:t>
            </a:r>
            <a:endParaRPr sz="1100"/>
          </a:p>
          <a:p>
            <a:pPr indent="-298450" lvl="0" marL="457200" rtl="0" algn="l">
              <a:lnSpc>
                <a:spcPct val="115000"/>
              </a:lnSpc>
              <a:spcBef>
                <a:spcPts val="0"/>
              </a:spcBef>
              <a:spcAft>
                <a:spcPts val="0"/>
              </a:spcAft>
              <a:buSzPts val="1100"/>
              <a:buChar char="●"/>
            </a:pPr>
            <a:r>
              <a:rPr lang="de" sz="1100"/>
              <a:t>Time Taken: 0.0021 seconds</a:t>
            </a:r>
            <a:endParaRPr sz="1100"/>
          </a:p>
          <a:p>
            <a:pPr indent="0" lvl="0" marL="0" rtl="0" algn="l">
              <a:lnSpc>
                <a:spcPct val="115000"/>
              </a:lnSpc>
              <a:spcBef>
                <a:spcPts val="1200"/>
              </a:spcBef>
              <a:spcAft>
                <a:spcPts val="0"/>
              </a:spcAft>
              <a:buClr>
                <a:schemeClr val="dk1"/>
              </a:buClr>
              <a:buSzPts val="1100"/>
              <a:buFont typeface="Arial"/>
              <a:buNone/>
            </a:pPr>
            <a:r>
              <a:rPr b="1" lang="de" sz="1100"/>
              <a:t>Popper's Solution</a:t>
            </a:r>
            <a:r>
              <a:rPr lang="de" sz="1100"/>
              <a:t>:</a:t>
            </a:r>
            <a:endParaRPr sz="1100"/>
          </a:p>
          <a:p>
            <a:pPr indent="-298450" lvl="0" marL="457200" rtl="0" algn="l">
              <a:lnSpc>
                <a:spcPct val="115000"/>
              </a:lnSpc>
              <a:spcBef>
                <a:spcPts val="1200"/>
              </a:spcBef>
              <a:spcAft>
                <a:spcPts val="0"/>
              </a:spcAft>
              <a:buSzPts val="1100"/>
              <a:buChar char="●"/>
            </a:pPr>
            <a:r>
              <a:rPr lang="de" sz="1100"/>
              <a:t>Output: </a:t>
            </a:r>
            <a:r>
              <a:rPr lang="de" sz="1100">
                <a:solidFill>
                  <a:srgbClr val="188038"/>
                </a:solidFill>
                <a:latin typeface="Roboto Mono"/>
                <a:ea typeface="Roboto Mono"/>
                <a:cs typeface="Roboto Mono"/>
                <a:sym typeface="Roboto Mono"/>
              </a:rPr>
              <a:t>zendo(V0):- small(V2), piece(V0, V1), red(V1), contact(V1, V3), size(V3, V2).</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lang="de" sz="1100"/>
              <a:t>Accuracy: 100%</a:t>
            </a:r>
            <a:endParaRPr sz="1100"/>
          </a:p>
          <a:p>
            <a:pPr indent="-298450" lvl="0" marL="457200" rtl="0" algn="l">
              <a:lnSpc>
                <a:spcPct val="115000"/>
              </a:lnSpc>
              <a:spcBef>
                <a:spcPts val="0"/>
              </a:spcBef>
              <a:spcAft>
                <a:spcPts val="0"/>
              </a:spcAft>
              <a:buSzPts val="1100"/>
              <a:buChar char="●"/>
            </a:pPr>
            <a:r>
              <a:rPr lang="de" sz="1100"/>
              <a:t>Programs Generated: 1412</a:t>
            </a:r>
            <a:endParaRPr sz="1100"/>
          </a:p>
          <a:p>
            <a:pPr indent="-298450" lvl="0" marL="457200" rtl="0" algn="l">
              <a:lnSpc>
                <a:spcPct val="115000"/>
              </a:lnSpc>
              <a:spcBef>
                <a:spcPts val="0"/>
              </a:spcBef>
              <a:spcAft>
                <a:spcPts val="0"/>
              </a:spcAft>
              <a:buSzPts val="1100"/>
              <a:buChar char="●"/>
            </a:pPr>
            <a:r>
              <a:rPr lang="de" sz="1100"/>
              <a:t>Time Taken: 0.71 seconds</a:t>
            </a:r>
            <a:endParaRPr sz="1100"/>
          </a:p>
          <a:p>
            <a:pPr indent="0" lvl="0" marL="0" rtl="0" algn="l">
              <a:lnSpc>
                <a:spcPct val="115000"/>
              </a:lnSpc>
              <a:spcBef>
                <a:spcPts val="1200"/>
              </a:spcBef>
              <a:spcAft>
                <a:spcPts val="0"/>
              </a:spcAft>
              <a:buClr>
                <a:schemeClr val="dk1"/>
              </a:buClr>
              <a:buSzPts val="1100"/>
              <a:buFont typeface="Arial"/>
              <a:buNone/>
            </a:pPr>
            <a:r>
              <a:rPr b="1" lang="de" sz="1100"/>
              <a:t>Comparative Analysis</a:t>
            </a:r>
            <a:r>
              <a:rPr lang="de" sz="1100"/>
              <a:t>:</a:t>
            </a:r>
            <a:endParaRPr sz="1100"/>
          </a:p>
          <a:p>
            <a:pPr indent="-298450" lvl="0" marL="457200" rtl="0" algn="l">
              <a:lnSpc>
                <a:spcPct val="115000"/>
              </a:lnSpc>
              <a:spcBef>
                <a:spcPts val="1200"/>
              </a:spcBef>
              <a:spcAft>
                <a:spcPts val="0"/>
              </a:spcAft>
              <a:buSzPts val="1100"/>
              <a:buChar char="●"/>
            </a:pPr>
            <a:r>
              <a:rPr lang="de" sz="1100"/>
              <a:t>Aleph’s rules were specific to individual examples, leading to less generalization.</a:t>
            </a:r>
            <a:endParaRPr sz="1100"/>
          </a:p>
          <a:p>
            <a:pPr indent="-298450" lvl="0" marL="457200" rtl="0" algn="l">
              <a:lnSpc>
                <a:spcPct val="115000"/>
              </a:lnSpc>
              <a:spcBef>
                <a:spcPts val="0"/>
              </a:spcBef>
              <a:spcAft>
                <a:spcPts val="0"/>
              </a:spcAft>
              <a:buSzPts val="1100"/>
              <a:buChar char="●"/>
            </a:pPr>
            <a:r>
              <a:rPr lang="de" sz="1100"/>
              <a:t>Popper produced a complex and generalized hypothesis covering all examples.</a:t>
            </a:r>
            <a:endParaRPr sz="1100"/>
          </a:p>
          <a:p>
            <a:pPr indent="-298450" lvl="0" marL="457200" rtl="0" algn="l">
              <a:lnSpc>
                <a:spcPct val="115000"/>
              </a:lnSpc>
              <a:spcBef>
                <a:spcPts val="0"/>
              </a:spcBef>
              <a:spcAft>
                <a:spcPts val="0"/>
              </a:spcAft>
              <a:buSzPts val="1100"/>
              <a:buChar char="●"/>
            </a:pPr>
            <a:r>
              <a:rPr lang="de" sz="1100"/>
              <a:t>Despite the longer runtime, Popper’s rules were more robust and interpretable.</a:t>
            </a:r>
            <a:endParaRPr sz="1100"/>
          </a:p>
          <a:p>
            <a:pPr indent="-50800" lvl="0" marL="165100" rtl="0" algn="l">
              <a:lnSpc>
                <a:spcPct val="105000"/>
              </a:lnSpc>
              <a:spcBef>
                <a:spcPts val="1200"/>
              </a:spcBef>
              <a:spcAft>
                <a:spcPts val="0"/>
              </a:spcAft>
              <a:buClr>
                <a:schemeClr val="dk1"/>
              </a:buClr>
              <a:buSzPts val="1800"/>
              <a:buNone/>
            </a:pPr>
            <a:r>
              <a:t/>
            </a:r>
            <a:endParaRPr/>
          </a:p>
          <a:p>
            <a:pPr indent="-50800" lvl="0" marL="165100" rtl="0" algn="l">
              <a:lnSpc>
                <a:spcPct val="105000"/>
              </a:lnSpc>
              <a:spcBef>
                <a:spcPts val="0"/>
              </a:spcBef>
              <a:spcAft>
                <a:spcPts val="0"/>
              </a:spcAft>
              <a:buClr>
                <a:schemeClr val="dk1"/>
              </a:buClr>
              <a:buSzPts val="1800"/>
              <a:buNone/>
            </a:pPr>
            <a:r>
              <a:t/>
            </a:r>
            <a:endParaRPr/>
          </a:p>
          <a:p>
            <a:pPr indent="-50800" lvl="0" marL="165100" rtl="0" algn="l">
              <a:lnSpc>
                <a:spcPct val="105000"/>
              </a:lnSpc>
              <a:spcBef>
                <a:spcPts val="0"/>
              </a:spcBef>
              <a:spcAft>
                <a:spcPts val="0"/>
              </a:spcAft>
              <a:buClr>
                <a:schemeClr val="dk1"/>
              </a:buClr>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64500" y="431999"/>
            <a:ext cx="8343000" cy="742500"/>
          </a:xfrm>
          <a:prstGeom prst="rect">
            <a:avLst/>
          </a:prstGeom>
          <a:noFill/>
          <a:ln>
            <a:noFill/>
          </a:ln>
        </p:spPr>
        <p:txBody>
          <a:bodyPr anchorCtr="0" anchor="t" bIns="34275" lIns="68575" spcFirstLastPara="1" rIns="68575" wrap="square" tIns="34275">
            <a:noAutofit/>
          </a:bodyPr>
          <a:lstStyle/>
          <a:p>
            <a:pPr indent="0" lvl="0" marL="0" rtl="0" algn="l">
              <a:lnSpc>
                <a:spcPct val="83000"/>
              </a:lnSpc>
              <a:spcBef>
                <a:spcPts val="0"/>
              </a:spcBef>
              <a:spcAft>
                <a:spcPts val="0"/>
              </a:spcAft>
              <a:buClr>
                <a:schemeClr val="dk1"/>
              </a:buClr>
              <a:buSzPts val="2300"/>
              <a:buFont typeface="Arial Black"/>
              <a:buNone/>
            </a:pPr>
            <a:r>
              <a:rPr lang="de"/>
              <a:t>Exercise 2 - Encode with Aleph and Popper </a:t>
            </a:r>
            <a:endParaRPr/>
          </a:p>
        </p:txBody>
      </p:sp>
      <p:sp>
        <p:nvSpPr>
          <p:cNvPr id="305" name="Google Shape;305;p50"/>
          <p:cNvSpPr txBox="1"/>
          <p:nvPr>
            <p:ph idx="1" type="body"/>
          </p:nvPr>
        </p:nvSpPr>
        <p:spPr>
          <a:xfrm>
            <a:off x="353700" y="1216200"/>
            <a:ext cx="2606700" cy="3387600"/>
          </a:xfrm>
          <a:prstGeom prst="rect">
            <a:avLst/>
          </a:prstGeom>
          <a:noFill/>
          <a:ln>
            <a:noFill/>
          </a:ln>
        </p:spPr>
        <p:txBody>
          <a:bodyPr anchorCtr="0" anchor="t" bIns="34275" lIns="68575" spcFirstLastPara="1" rIns="68575" wrap="square" tIns="34275">
            <a:noAutofit/>
          </a:bodyPr>
          <a:lstStyle/>
          <a:p>
            <a:pPr indent="-50800" lvl="0" marL="165100" rtl="0" algn="l">
              <a:lnSpc>
                <a:spcPct val="105000"/>
              </a:lnSpc>
              <a:spcBef>
                <a:spcPts val="0"/>
              </a:spcBef>
              <a:spcAft>
                <a:spcPts val="0"/>
              </a:spcAft>
              <a:buClr>
                <a:schemeClr val="dk1"/>
              </a:buClr>
              <a:buSzPts val="1800"/>
              <a:buNone/>
            </a:pPr>
            <a:r>
              <a:rPr lang="de"/>
              <a:t>The second exercise is about encoding with Aleph and Popper two recursive example. We decided to go for sum and max.</a:t>
            </a:r>
            <a:endParaRPr/>
          </a:p>
          <a:p>
            <a:pPr indent="-50800" lvl="0" marL="165100" rtl="0" algn="l">
              <a:lnSpc>
                <a:spcPct val="105000"/>
              </a:lnSpc>
              <a:spcBef>
                <a:spcPts val="0"/>
              </a:spcBef>
              <a:spcAft>
                <a:spcPts val="0"/>
              </a:spcAft>
              <a:buClr>
                <a:schemeClr val="dk1"/>
              </a:buClr>
              <a:buSzPts val="1800"/>
              <a:buNone/>
            </a:pPr>
            <a:r>
              <a:t/>
            </a:r>
            <a:endParaRPr/>
          </a:p>
          <a:p>
            <a:pPr indent="-50800" lvl="0" marL="165100" rtl="0" algn="l">
              <a:lnSpc>
                <a:spcPct val="105000"/>
              </a:lnSpc>
              <a:spcBef>
                <a:spcPts val="0"/>
              </a:spcBef>
              <a:spcAft>
                <a:spcPts val="0"/>
              </a:spcAft>
              <a:buClr>
                <a:schemeClr val="dk1"/>
              </a:buClr>
              <a:buSzPts val="1800"/>
              <a:buNone/>
            </a:pPr>
            <a:r>
              <a:rPr lang="de"/>
              <a:t>On the right side, there are the positive and negative example for Aleph.</a:t>
            </a:r>
            <a:endParaRPr/>
          </a:p>
        </p:txBody>
      </p:sp>
      <p:sp>
        <p:nvSpPr>
          <p:cNvPr id="306" name="Google Shape;306;p50"/>
          <p:cNvSpPr txBox="1"/>
          <p:nvPr>
            <p:ph idx="2" type="body"/>
          </p:nvPr>
        </p:nvSpPr>
        <p:spPr>
          <a:xfrm>
            <a:off x="353700" y="4394115"/>
            <a:ext cx="8353800" cy="208595"/>
          </a:xfrm>
          <a:prstGeom prst="rect">
            <a:avLst/>
          </a:prstGeom>
          <a:noFill/>
          <a:ln>
            <a:noFill/>
          </a:ln>
        </p:spPr>
        <p:txBody>
          <a:bodyPr anchorCtr="0" anchor="b" bIns="34275" lIns="68575" spcFirstLastPara="1" rIns="68575" wrap="square" tIns="34275">
            <a:noAutofit/>
          </a:bodyPr>
          <a:lstStyle/>
          <a:p>
            <a:pPr indent="0" lvl="0" marL="0" rtl="0" algn="l">
              <a:lnSpc>
                <a:spcPct val="83000"/>
              </a:lnSpc>
              <a:spcBef>
                <a:spcPts val="0"/>
              </a:spcBef>
              <a:spcAft>
                <a:spcPts val="0"/>
              </a:spcAft>
              <a:buClr>
                <a:schemeClr val="dk1"/>
              </a:buClr>
              <a:buSzPts val="700"/>
              <a:buNone/>
            </a:pPr>
            <a:r>
              <a:t/>
            </a:r>
            <a:endParaRPr/>
          </a:p>
        </p:txBody>
      </p:sp>
      <p:pic>
        <p:nvPicPr>
          <p:cNvPr id="307" name="Google Shape;307;p50"/>
          <p:cNvPicPr preferRelativeResize="0"/>
          <p:nvPr/>
        </p:nvPicPr>
        <p:blipFill>
          <a:blip r:embed="rId3">
            <a:alphaModFix/>
          </a:blip>
          <a:stretch>
            <a:fillRect/>
          </a:stretch>
        </p:blipFill>
        <p:spPr>
          <a:xfrm>
            <a:off x="3353513" y="1029650"/>
            <a:ext cx="2436975" cy="1868075"/>
          </a:xfrm>
          <a:prstGeom prst="rect">
            <a:avLst/>
          </a:prstGeom>
          <a:noFill/>
          <a:ln>
            <a:noFill/>
          </a:ln>
        </p:spPr>
      </p:pic>
      <p:pic>
        <p:nvPicPr>
          <p:cNvPr id="308" name="Google Shape;308;p50"/>
          <p:cNvPicPr preferRelativeResize="0"/>
          <p:nvPr/>
        </p:nvPicPr>
        <p:blipFill>
          <a:blip r:embed="rId4">
            <a:alphaModFix/>
          </a:blip>
          <a:stretch>
            <a:fillRect/>
          </a:stretch>
        </p:blipFill>
        <p:spPr>
          <a:xfrm>
            <a:off x="3353524" y="2979775"/>
            <a:ext cx="2436975" cy="1219200"/>
          </a:xfrm>
          <a:prstGeom prst="rect">
            <a:avLst/>
          </a:prstGeom>
          <a:noFill/>
          <a:ln>
            <a:noFill/>
          </a:ln>
        </p:spPr>
      </p:pic>
      <p:pic>
        <p:nvPicPr>
          <p:cNvPr id="309" name="Google Shape;309;p50"/>
          <p:cNvPicPr preferRelativeResize="0"/>
          <p:nvPr/>
        </p:nvPicPr>
        <p:blipFill>
          <a:blip r:embed="rId5">
            <a:alphaModFix/>
          </a:blip>
          <a:stretch>
            <a:fillRect/>
          </a:stretch>
        </p:blipFill>
        <p:spPr>
          <a:xfrm>
            <a:off x="6112488" y="3017874"/>
            <a:ext cx="2638425" cy="1181100"/>
          </a:xfrm>
          <a:prstGeom prst="rect">
            <a:avLst/>
          </a:prstGeom>
          <a:noFill/>
          <a:ln>
            <a:noFill/>
          </a:ln>
        </p:spPr>
      </p:pic>
      <p:pic>
        <p:nvPicPr>
          <p:cNvPr id="310" name="Google Shape;310;p50"/>
          <p:cNvPicPr preferRelativeResize="0"/>
          <p:nvPr/>
        </p:nvPicPr>
        <p:blipFill>
          <a:blip r:embed="rId6">
            <a:alphaModFix/>
          </a:blip>
          <a:stretch>
            <a:fillRect/>
          </a:stretch>
        </p:blipFill>
        <p:spPr>
          <a:xfrm>
            <a:off x="6107725" y="1029649"/>
            <a:ext cx="2647950" cy="1868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300"/>
              <a:buFont typeface="Arial Black"/>
              <a:buNone/>
            </a:pPr>
            <a:r>
              <a:rPr lang="de"/>
              <a:t>Exercise 2 - Encode with Aleph and Popper </a:t>
            </a:r>
            <a:endParaRPr/>
          </a:p>
          <a:p>
            <a:pPr indent="0" lvl="0" marL="0" rtl="0" algn="l">
              <a:spcBef>
                <a:spcPts val="0"/>
              </a:spcBef>
              <a:spcAft>
                <a:spcPts val="0"/>
              </a:spcAft>
              <a:buNone/>
            </a:pPr>
            <a:r>
              <a:t/>
            </a:r>
            <a:endParaRPr/>
          </a:p>
        </p:txBody>
      </p:sp>
      <p:sp>
        <p:nvSpPr>
          <p:cNvPr id="316" name="Google Shape;316;p51"/>
          <p:cNvSpPr txBox="1"/>
          <p:nvPr>
            <p:ph idx="2" type="body"/>
          </p:nvPr>
        </p:nvSpPr>
        <p:spPr>
          <a:xfrm>
            <a:off x="353700" y="4394115"/>
            <a:ext cx="8353800" cy="208500"/>
          </a:xfrm>
          <a:prstGeom prst="rect">
            <a:avLst/>
          </a:prstGeom>
        </p:spPr>
        <p:txBody>
          <a:bodyPr anchorCtr="0" anchor="b" bIns="34275" lIns="68575" spcFirstLastPara="1" rIns="68575" wrap="square" tIns="34275">
            <a:noAutofit/>
          </a:bodyPr>
          <a:lstStyle/>
          <a:p>
            <a:pPr indent="0" lvl="0" marL="0" rtl="0" algn="l">
              <a:spcBef>
                <a:spcPts val="600"/>
              </a:spcBef>
              <a:spcAft>
                <a:spcPts val="0"/>
              </a:spcAft>
              <a:buNone/>
            </a:pPr>
            <a:r>
              <a:t/>
            </a:r>
            <a:endParaRPr/>
          </a:p>
        </p:txBody>
      </p:sp>
      <p:sp>
        <p:nvSpPr>
          <p:cNvPr id="317" name="Google Shape;317;p51"/>
          <p:cNvSpPr txBox="1"/>
          <p:nvPr>
            <p:ph idx="1" type="body"/>
          </p:nvPr>
        </p:nvSpPr>
        <p:spPr>
          <a:xfrm>
            <a:off x="353700" y="1216200"/>
            <a:ext cx="2606700" cy="3387600"/>
          </a:xfrm>
          <a:prstGeom prst="rect">
            <a:avLst/>
          </a:prstGeom>
          <a:noFill/>
          <a:ln>
            <a:noFill/>
          </a:ln>
        </p:spPr>
        <p:txBody>
          <a:bodyPr anchorCtr="0" anchor="t" bIns="34275" lIns="68575" spcFirstLastPara="1" rIns="68575" wrap="square" tIns="34275">
            <a:noAutofit/>
          </a:bodyPr>
          <a:lstStyle/>
          <a:p>
            <a:pPr indent="-50800" lvl="0" marL="165100" rtl="0" algn="l">
              <a:lnSpc>
                <a:spcPct val="105000"/>
              </a:lnSpc>
              <a:spcBef>
                <a:spcPts val="0"/>
              </a:spcBef>
              <a:spcAft>
                <a:spcPts val="0"/>
              </a:spcAft>
              <a:buClr>
                <a:schemeClr val="dk1"/>
              </a:buClr>
              <a:buSzPts val="1800"/>
              <a:buNone/>
            </a:pPr>
            <a:r>
              <a:rPr lang="de"/>
              <a:t>Similarly, the positive and negative examples for Popper were written</a:t>
            </a:r>
            <a:endParaRPr/>
          </a:p>
        </p:txBody>
      </p:sp>
      <p:pic>
        <p:nvPicPr>
          <p:cNvPr id="318" name="Google Shape;318;p51"/>
          <p:cNvPicPr preferRelativeResize="0"/>
          <p:nvPr/>
        </p:nvPicPr>
        <p:blipFill>
          <a:blip r:embed="rId3">
            <a:alphaModFix/>
          </a:blip>
          <a:stretch>
            <a:fillRect/>
          </a:stretch>
        </p:blipFill>
        <p:spPr>
          <a:xfrm>
            <a:off x="2960400" y="1232725"/>
            <a:ext cx="2888081" cy="2678050"/>
          </a:xfrm>
          <a:prstGeom prst="rect">
            <a:avLst/>
          </a:prstGeom>
          <a:noFill/>
          <a:ln>
            <a:noFill/>
          </a:ln>
        </p:spPr>
      </p:pic>
      <p:pic>
        <p:nvPicPr>
          <p:cNvPr id="319" name="Google Shape;319;p51"/>
          <p:cNvPicPr preferRelativeResize="0"/>
          <p:nvPr/>
        </p:nvPicPr>
        <p:blipFill>
          <a:blip r:embed="rId4">
            <a:alphaModFix/>
          </a:blip>
          <a:stretch>
            <a:fillRect/>
          </a:stretch>
        </p:blipFill>
        <p:spPr>
          <a:xfrm>
            <a:off x="6157579" y="1232724"/>
            <a:ext cx="2549920" cy="26780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364500" y="431999"/>
            <a:ext cx="8343000" cy="7425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2300"/>
              <a:buFont typeface="Arial Black"/>
              <a:buNone/>
            </a:pPr>
            <a:r>
              <a:rPr lang="de"/>
              <a:t>Exercise 2 - Aleph Results</a:t>
            </a:r>
            <a:endParaRPr/>
          </a:p>
          <a:p>
            <a:pPr indent="0" lvl="0" marL="0" rtl="0" algn="l">
              <a:spcBef>
                <a:spcPts val="0"/>
              </a:spcBef>
              <a:spcAft>
                <a:spcPts val="0"/>
              </a:spcAft>
              <a:buNone/>
            </a:pPr>
            <a:r>
              <a:t/>
            </a:r>
            <a:endParaRPr/>
          </a:p>
        </p:txBody>
      </p:sp>
      <p:sp>
        <p:nvSpPr>
          <p:cNvPr id="325" name="Google Shape;325;p52"/>
          <p:cNvSpPr txBox="1"/>
          <p:nvPr>
            <p:ph idx="1" type="body"/>
          </p:nvPr>
        </p:nvSpPr>
        <p:spPr>
          <a:xfrm>
            <a:off x="353700" y="1216188"/>
            <a:ext cx="8353800" cy="3387600"/>
          </a:xfrm>
          <a:prstGeom prst="rect">
            <a:avLst/>
          </a:prstGeom>
        </p:spPr>
        <p:txBody>
          <a:bodyPr anchorCtr="0" anchor="t" bIns="34275" lIns="68575" spcFirstLastPara="1" rIns="68575" wrap="square" tIns="34275">
            <a:noAutofit/>
          </a:bodyPr>
          <a:lstStyle/>
          <a:p>
            <a:pPr indent="0" lvl="0" marL="0" rtl="0" algn="l">
              <a:spcBef>
                <a:spcPts val="600"/>
              </a:spcBef>
              <a:spcAft>
                <a:spcPts val="0"/>
              </a:spcAft>
              <a:buNone/>
            </a:pPr>
            <a:r>
              <a:t/>
            </a:r>
            <a:endParaRPr/>
          </a:p>
        </p:txBody>
      </p:sp>
      <p:sp>
        <p:nvSpPr>
          <p:cNvPr id="326" name="Google Shape;326;p52"/>
          <p:cNvSpPr txBox="1"/>
          <p:nvPr>
            <p:ph idx="2" type="body"/>
          </p:nvPr>
        </p:nvSpPr>
        <p:spPr>
          <a:xfrm>
            <a:off x="353700" y="4394115"/>
            <a:ext cx="8353800" cy="208500"/>
          </a:xfrm>
          <a:prstGeom prst="rect">
            <a:avLst/>
          </a:prstGeom>
        </p:spPr>
        <p:txBody>
          <a:bodyPr anchorCtr="0" anchor="b" bIns="34275" lIns="68575" spcFirstLastPara="1" rIns="68575" wrap="square" tIns="34275">
            <a:noAutofit/>
          </a:bodyPr>
          <a:lstStyle/>
          <a:p>
            <a:pPr indent="0" lvl="0" marL="0" rtl="0" algn="l">
              <a:spcBef>
                <a:spcPts val="600"/>
              </a:spcBef>
              <a:spcAft>
                <a:spcPts val="0"/>
              </a:spcAft>
              <a:buNone/>
            </a:pPr>
            <a:r>
              <a:t/>
            </a:r>
            <a:endParaRPr/>
          </a:p>
        </p:txBody>
      </p:sp>
      <p:pic>
        <p:nvPicPr>
          <p:cNvPr id="327" name="Google Shape;327;p52"/>
          <p:cNvPicPr preferRelativeResize="0"/>
          <p:nvPr/>
        </p:nvPicPr>
        <p:blipFill>
          <a:blip r:embed="rId3">
            <a:alphaModFix/>
          </a:blip>
          <a:stretch>
            <a:fillRect/>
          </a:stretch>
        </p:blipFill>
        <p:spPr>
          <a:xfrm>
            <a:off x="395100" y="1016675"/>
            <a:ext cx="8353800" cy="781550"/>
          </a:xfrm>
          <a:prstGeom prst="rect">
            <a:avLst/>
          </a:prstGeom>
          <a:noFill/>
          <a:ln>
            <a:noFill/>
          </a:ln>
        </p:spPr>
      </p:pic>
      <p:pic>
        <p:nvPicPr>
          <p:cNvPr id="328" name="Google Shape;328;p52"/>
          <p:cNvPicPr preferRelativeResize="0"/>
          <p:nvPr/>
        </p:nvPicPr>
        <p:blipFill>
          <a:blip r:embed="rId4">
            <a:alphaModFix/>
          </a:blip>
          <a:stretch>
            <a:fillRect/>
          </a:stretch>
        </p:blipFill>
        <p:spPr>
          <a:xfrm>
            <a:off x="395088" y="3746191"/>
            <a:ext cx="2835525" cy="548800"/>
          </a:xfrm>
          <a:prstGeom prst="rect">
            <a:avLst/>
          </a:prstGeom>
          <a:noFill/>
          <a:ln>
            <a:noFill/>
          </a:ln>
        </p:spPr>
      </p:pic>
      <p:pic>
        <p:nvPicPr>
          <p:cNvPr id="329" name="Google Shape;329;p52"/>
          <p:cNvPicPr preferRelativeResize="0"/>
          <p:nvPr/>
        </p:nvPicPr>
        <p:blipFill>
          <a:blip r:embed="rId5">
            <a:alphaModFix/>
          </a:blip>
          <a:stretch>
            <a:fillRect/>
          </a:stretch>
        </p:blipFill>
        <p:spPr>
          <a:xfrm>
            <a:off x="395100" y="2817038"/>
            <a:ext cx="8160049" cy="773600"/>
          </a:xfrm>
          <a:prstGeom prst="rect">
            <a:avLst/>
          </a:prstGeom>
          <a:noFill/>
          <a:ln>
            <a:noFill/>
          </a:ln>
        </p:spPr>
      </p:pic>
      <p:pic>
        <p:nvPicPr>
          <p:cNvPr id="330" name="Google Shape;330;p52"/>
          <p:cNvPicPr preferRelativeResize="0"/>
          <p:nvPr/>
        </p:nvPicPr>
        <p:blipFill rotWithShape="1">
          <a:blip r:embed="rId6">
            <a:alphaModFix/>
          </a:blip>
          <a:srcRect b="15234" l="0" r="0" t="26217"/>
          <a:stretch/>
        </p:blipFill>
        <p:spPr>
          <a:xfrm>
            <a:off x="395100" y="2024050"/>
            <a:ext cx="3730425" cy="5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arissa">
  <a:themeElements>
    <a:clrScheme name="JKU">
      <a:dk1>
        <a:srgbClr val="000000"/>
      </a:dk1>
      <a:lt1>
        <a:srgbClr val="FFFFFF"/>
      </a:lt1>
      <a:dk2>
        <a:srgbClr val="9C477B"/>
      </a:dk2>
      <a:lt2>
        <a:srgbClr val="BBD032"/>
      </a:lt2>
      <a:accent1>
        <a:srgbClr val="808288"/>
      </a:accent1>
      <a:accent2>
        <a:srgbClr val="046E98"/>
      </a:accent2>
      <a:accent3>
        <a:srgbClr val="5CCFCB"/>
      </a:accent3>
      <a:accent4>
        <a:srgbClr val="4CAC4E"/>
      </a:accent4>
      <a:accent5>
        <a:srgbClr val="E73729"/>
      </a:accent5>
      <a:accent6>
        <a:srgbClr val="FBBA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