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9" r:id="rId1"/>
    <p:sldMasterId id="2147483700" r:id="rId2"/>
  </p:sldMasterIdLst>
  <p:notesMasterIdLst>
    <p:notesMasterId r:id="rId8"/>
  </p:notesMasterIdLst>
  <p:sldIdLst>
    <p:sldId id="256" r:id="rId3"/>
    <p:sldId id="271" r:id="rId4"/>
    <p:sldId id="272" r:id="rId5"/>
    <p:sldId id="273" r:id="rId6"/>
    <p:sldId id="274" r:id="rId7"/>
  </p:sldIdLst>
  <p:sldSz cx="9144000" cy="5143500" type="screen16x9"/>
  <p:notesSz cx="6858000" cy="9144000"/>
  <p:embeddedFontLst>
    <p:embeddedFont>
      <p:font typeface="Arial Black" panose="020B0604020202020204" pitchFamily="34" charset="0"/>
      <p:regular r:id="rId9"/>
      <p:bold r:id="rId10"/>
    </p:embeddedFont>
    <p:embeddedFont>
      <p:font typeface="Noto Sans Symbols" pitchFamily="2" charset="0"/>
      <p:regular r:id="rId11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  <p15:guide id="3" pos="297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04"/>
    <p:restoredTop sz="94561"/>
  </p:normalViewPr>
  <p:slideViewPr>
    <p:cSldViewPr snapToGrid="0">
      <p:cViewPr varScale="1">
        <p:scale>
          <a:sx n="147" d="100"/>
          <a:sy n="147" d="100"/>
        </p:scale>
        <p:origin x="216" y="352"/>
      </p:cViewPr>
      <p:guideLst>
        <p:guide orient="horz" pos="1620"/>
        <p:guide pos="2880"/>
        <p:guide pos="29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4.fntdata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3.fntdata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2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518cf1b9eb_0_4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518cf1b9eb_0_4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colored">
  <p:cSld name="Title/End with logo colored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>
            <a:spLocks noGrp="1"/>
          </p:cNvSpPr>
          <p:nvPr>
            <p:ph type="pic" idx="2"/>
          </p:nvPr>
        </p:nvSpPr>
        <p:spPr>
          <a:xfrm>
            <a:off x="7613670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7" name="Google Shape;17;p2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colored 1">
  <p:cSld name="Title/End with logo colored_1">
    <p:bg>
      <p:bgPr>
        <a:solidFill>
          <a:schemeClr val="accent2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>
            <a:spLocks noGrp="1"/>
          </p:cNvSpPr>
          <p:nvPr>
            <p:ph type="pic" idx="2"/>
          </p:nvPr>
        </p:nvSpPr>
        <p:spPr>
          <a:xfrm>
            <a:off x="7613670" y="1887599"/>
            <a:ext cx="1101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Arial"/>
              <a:buNone/>
              <a:defRPr sz="11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buNone/>
              <a:defRPr sz="1300"/>
            </a:lvl1pPr>
            <a:lvl2pPr lvl="1" rtl="0">
              <a:buNone/>
              <a:defRPr sz="1300"/>
            </a:lvl2pPr>
            <a:lvl3pPr lvl="2" rtl="0">
              <a:buNone/>
              <a:defRPr sz="1300"/>
            </a:lvl3pPr>
            <a:lvl4pPr lvl="3" rtl="0">
              <a:buNone/>
              <a:defRPr sz="1300"/>
            </a:lvl4pPr>
            <a:lvl5pPr lvl="4" rtl="0">
              <a:buNone/>
              <a:defRPr sz="1300"/>
            </a:lvl5pPr>
            <a:lvl6pPr lvl="5" rtl="0">
              <a:buNone/>
              <a:defRPr sz="1300"/>
            </a:lvl6pPr>
            <a:lvl7pPr lvl="6" rtl="0">
              <a:buNone/>
              <a:defRPr sz="1300"/>
            </a:lvl7pPr>
            <a:lvl8pPr lvl="7" rtl="0">
              <a:buNone/>
              <a:defRPr sz="1300"/>
            </a:lvl8pPr>
            <a:lvl9pPr lvl="8" rtl="0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TNF">
  <p:cSld name="Title without logo TNF"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8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body" idx="1"/>
          </p:nvPr>
        </p:nvSpPr>
        <p:spPr>
          <a:xfrm>
            <a:off x="353700" y="1216188"/>
            <a:ext cx="83538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2"/>
          </p:nvPr>
        </p:nvSpPr>
        <p:spPr>
          <a:xfrm>
            <a:off x="353700" y="4394115"/>
            <a:ext cx="83538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19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9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9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">
  <p:cSld name="Title/End with logo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276500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0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105" name="Google Shape;105;p20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l="27453" t="15293" r="42711" b="38847"/>
          <a:stretch/>
        </p:blipFill>
        <p:spPr>
          <a:xfrm>
            <a:off x="228184" y="2427238"/>
            <a:ext cx="1890000" cy="17304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">
  <p:cSld name="JKU Logo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TITLE_AND_BODY_1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">
  <p:cSld name="Title without logo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subTitle" idx="1"/>
          </p:nvPr>
        </p:nvSpPr>
        <p:spPr>
          <a:xfrm>
            <a:off x="364499" y="4058100"/>
            <a:ext cx="83349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400"/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48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 Black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 rotWithShape="1">
          <a:blip r:embed="rId2">
            <a:alphaModFix/>
          </a:blip>
          <a:srcRect l="27453" t="15293" r="42711" b="38847"/>
          <a:stretch/>
        </p:blipFill>
        <p:spPr>
          <a:xfrm>
            <a:off x="228184" y="2427238"/>
            <a:ext cx="1890000" cy="173045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2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operation overview">
  <p:cSld name="Cooperation overview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>
            <a:spLocks noGrp="1"/>
          </p:cNvSpPr>
          <p:nvPr>
            <p:ph type="pic" idx="2"/>
          </p:nvPr>
        </p:nvSpPr>
        <p:spPr>
          <a:xfrm>
            <a:off x="6181094" y="1290892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2" name="Google Shape;122;p23"/>
          <p:cNvSpPr>
            <a:spLocks noGrp="1"/>
          </p:cNvSpPr>
          <p:nvPr>
            <p:ph type="pic" idx="3"/>
          </p:nvPr>
        </p:nvSpPr>
        <p:spPr>
          <a:xfrm>
            <a:off x="430992" y="1290892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Google Shape;123;p23"/>
          <p:cNvSpPr>
            <a:spLocks noGrp="1"/>
          </p:cNvSpPr>
          <p:nvPr>
            <p:ph type="pic" idx="4"/>
          </p:nvPr>
        </p:nvSpPr>
        <p:spPr>
          <a:xfrm>
            <a:off x="3305458" y="1290114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4" name="Google Shape;124;p23"/>
          <p:cNvSpPr>
            <a:spLocks noGrp="1"/>
          </p:cNvSpPr>
          <p:nvPr>
            <p:ph type="pic" idx="5"/>
          </p:nvPr>
        </p:nvSpPr>
        <p:spPr>
          <a:xfrm>
            <a:off x="6181094" y="246849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23"/>
          <p:cNvSpPr>
            <a:spLocks noGrp="1"/>
          </p:cNvSpPr>
          <p:nvPr>
            <p:ph type="pic" idx="6"/>
          </p:nvPr>
        </p:nvSpPr>
        <p:spPr>
          <a:xfrm>
            <a:off x="430992" y="246849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23"/>
          <p:cNvSpPr>
            <a:spLocks noGrp="1"/>
          </p:cNvSpPr>
          <p:nvPr>
            <p:ph type="pic" idx="7"/>
          </p:nvPr>
        </p:nvSpPr>
        <p:spPr>
          <a:xfrm>
            <a:off x="3305458" y="2467717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3"/>
          <p:cNvSpPr>
            <a:spLocks noGrp="1"/>
          </p:cNvSpPr>
          <p:nvPr>
            <p:ph type="pic" idx="8"/>
          </p:nvPr>
        </p:nvSpPr>
        <p:spPr>
          <a:xfrm>
            <a:off x="6184782" y="365061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23"/>
          <p:cNvSpPr>
            <a:spLocks noGrp="1"/>
          </p:cNvSpPr>
          <p:nvPr>
            <p:ph type="pic" idx="9"/>
          </p:nvPr>
        </p:nvSpPr>
        <p:spPr>
          <a:xfrm>
            <a:off x="434681" y="3650615"/>
            <a:ext cx="2538000" cy="9531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23"/>
          <p:cNvSpPr>
            <a:spLocks noGrp="1"/>
          </p:cNvSpPr>
          <p:nvPr>
            <p:ph type="pic" idx="13"/>
          </p:nvPr>
        </p:nvSpPr>
        <p:spPr>
          <a:xfrm>
            <a:off x="3309146" y="3649838"/>
            <a:ext cx="2538000" cy="953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675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verview">
  <p:cSld name="Overview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body" idx="1"/>
          </p:nvPr>
        </p:nvSpPr>
        <p:spPr>
          <a:xfrm>
            <a:off x="467320" y="477460"/>
            <a:ext cx="8133900" cy="412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22860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300"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1750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100"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4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4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black text">
  <p:cSld name="Large image, black 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6170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25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5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, white text">
  <p:cSld name="Large image, white tex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6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46170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Arial Black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and contrast">
  <p:cSld name="Comparison and contras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7"/>
          <p:cNvSpPr txBox="1">
            <a:spLocks noGrp="1"/>
          </p:cNvSpPr>
          <p:nvPr>
            <p:ph type="body" idx="1"/>
          </p:nvPr>
        </p:nvSpPr>
        <p:spPr>
          <a:xfrm>
            <a:off x="359100" y="1231200"/>
            <a:ext cx="4050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27"/>
          <p:cNvSpPr txBox="1">
            <a:spLocks noGrp="1"/>
          </p:cNvSpPr>
          <p:nvPr>
            <p:ph type="body" idx="2"/>
          </p:nvPr>
        </p:nvSpPr>
        <p:spPr>
          <a:xfrm>
            <a:off x="4660200" y="1228500"/>
            <a:ext cx="40500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image and text">
  <p:cSld name="Large image and text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>
            <a:spLocks noGrp="1"/>
          </p:cNvSpPr>
          <p:nvPr>
            <p:ph type="body" idx="1"/>
          </p:nvPr>
        </p:nvSpPr>
        <p:spPr>
          <a:xfrm>
            <a:off x="6102000" y="1228500"/>
            <a:ext cx="2605500" cy="338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28"/>
          <p:cNvSpPr>
            <a:spLocks noGrp="1"/>
          </p:cNvSpPr>
          <p:nvPr>
            <p:ph type="pic" idx="2"/>
          </p:nvPr>
        </p:nvSpPr>
        <p:spPr>
          <a:xfrm>
            <a:off x="432000" y="1291135"/>
            <a:ext cx="5410800" cy="3312900"/>
          </a:xfrm>
          <a:prstGeom prst="rect">
            <a:avLst/>
          </a:prstGeom>
          <a:noFill/>
          <a:ln>
            <a:noFill/>
          </a:ln>
        </p:spPr>
      </p:sp>
      <p:sp>
        <p:nvSpPr>
          <p:cNvPr id="157" name="Google Shape;157;p28"/>
          <p:cNvSpPr txBox="1">
            <a:spLocks noGrp="1"/>
          </p:cNvSpPr>
          <p:nvPr>
            <p:ph type="body" idx="3"/>
          </p:nvPr>
        </p:nvSpPr>
        <p:spPr>
          <a:xfrm>
            <a:off x="432000" y="4398736"/>
            <a:ext cx="54108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mulas">
  <p:cSld name="Formulas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9"/>
          <p:cNvSpPr>
            <a:spLocks noGrp="1"/>
          </p:cNvSpPr>
          <p:nvPr>
            <p:ph type="pic" idx="2"/>
          </p:nvPr>
        </p:nvSpPr>
        <p:spPr>
          <a:xfrm>
            <a:off x="1552500" y="1293224"/>
            <a:ext cx="6056100" cy="3312900"/>
          </a:xfrm>
          <a:prstGeom prst="rect">
            <a:avLst/>
          </a:prstGeom>
          <a:noFill/>
          <a:ln>
            <a:noFill/>
          </a:ln>
        </p:spPr>
      </p:sp>
      <p:sp>
        <p:nvSpPr>
          <p:cNvPr id="164" name="Google Shape;164;p29"/>
          <p:cNvSpPr txBox="1">
            <a:spLocks noGrp="1"/>
          </p:cNvSpPr>
          <p:nvPr>
            <p:ph type="body" idx="1"/>
          </p:nvPr>
        </p:nvSpPr>
        <p:spPr>
          <a:xfrm>
            <a:off x="1536300" y="4397969"/>
            <a:ext cx="60723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6" name="Google Shape;166;p29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29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">
  <p:cSld name="Video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0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0"/>
          <p:cNvSpPr>
            <a:spLocks noGrp="1"/>
          </p:cNvSpPr>
          <p:nvPr>
            <p:ph type="media" idx="2"/>
          </p:nvPr>
        </p:nvSpPr>
        <p:spPr>
          <a:xfrm>
            <a:off x="432000" y="1293227"/>
            <a:ext cx="8275500" cy="33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xfrm>
            <a:off x="432000" y="4398300"/>
            <a:ext cx="82755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457200" lvl="0" indent="-228600" algn="l" rtl="0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600"/>
            </a:lvl2pPr>
            <a:lvl3pPr marL="1371600" lvl="2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600"/>
            </a:lvl3pPr>
            <a:lvl4pPr marL="1828800" lvl="3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 rtl="0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None/>
              <a:defRPr sz="600"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3" name="Google Shape;173;p30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30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5" name="Google Shape;175;p30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smaller images and text">
  <p:cSld name="3 smaller images and text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1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8" name="Google Shape;178;p31"/>
          <p:cNvSpPr txBox="1">
            <a:spLocks noGrp="1"/>
          </p:cNvSpPr>
          <p:nvPr>
            <p:ph type="body" idx="1"/>
          </p:nvPr>
        </p:nvSpPr>
        <p:spPr>
          <a:xfrm>
            <a:off x="3291074" y="1228500"/>
            <a:ext cx="5418900" cy="33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79" name="Google Shape;179;p31"/>
          <p:cNvSpPr/>
          <p:nvPr/>
        </p:nvSpPr>
        <p:spPr>
          <a:xfrm>
            <a:off x="3683660" y="1083128"/>
            <a:ext cx="469800" cy="3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31"/>
          <p:cNvSpPr>
            <a:spLocks noGrp="1"/>
          </p:cNvSpPr>
          <p:nvPr>
            <p:ph type="pic" idx="2"/>
          </p:nvPr>
        </p:nvSpPr>
        <p:spPr>
          <a:xfrm>
            <a:off x="433283" y="1294384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1"/>
          <p:cNvSpPr>
            <a:spLocks noGrp="1"/>
          </p:cNvSpPr>
          <p:nvPr>
            <p:ph type="pic" idx="3"/>
          </p:nvPr>
        </p:nvSpPr>
        <p:spPr>
          <a:xfrm>
            <a:off x="433277" y="2441189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1"/>
          <p:cNvSpPr>
            <a:spLocks noGrp="1"/>
          </p:cNvSpPr>
          <p:nvPr>
            <p:ph type="pic" idx="4"/>
          </p:nvPr>
        </p:nvSpPr>
        <p:spPr>
          <a:xfrm>
            <a:off x="433277" y="3581678"/>
            <a:ext cx="2544900" cy="10260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1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31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31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mall image and text">
  <p:cSld name="Small image and text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32"/>
          <p:cNvSpPr txBox="1">
            <a:spLocks noGrp="1"/>
          </p:cNvSpPr>
          <p:nvPr>
            <p:ph type="body" idx="1"/>
          </p:nvPr>
        </p:nvSpPr>
        <p:spPr>
          <a:xfrm>
            <a:off x="3289536" y="1231200"/>
            <a:ext cx="5418900" cy="3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302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1pPr>
            <a:lvl2pPr marL="914400" lvl="1" indent="-3365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◦"/>
              <a:defRPr/>
            </a:lvl2pPr>
            <a:lvl3pPr marL="137160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▪"/>
              <a:defRPr/>
            </a:lvl3pPr>
            <a:lvl4pPr marL="182880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-"/>
              <a:defRPr/>
            </a:lvl4pPr>
            <a:lvl5pPr marL="228600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Char char="◆"/>
              <a:defRPr/>
            </a:lvl5pPr>
            <a:lvl6pPr marL="274320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89" name="Google Shape;189;p32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2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32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2" name="Google Shape;192;p32"/>
          <p:cNvSpPr>
            <a:spLocks noGrp="1"/>
          </p:cNvSpPr>
          <p:nvPr>
            <p:ph type="pic" idx="2"/>
          </p:nvPr>
        </p:nvSpPr>
        <p:spPr>
          <a:xfrm>
            <a:off x="431800" y="1293225"/>
            <a:ext cx="2546400" cy="331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>
  <p:cSld name="Leer"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3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33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3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7" name="Google Shape;197;p33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All purpose">
  <p:cSld name="JKU Logo All purpose">
    <p:bg>
      <p:bgPr>
        <a:solidFill>
          <a:schemeClr val="accent1"/>
        </a:solidFill>
        <a:effectLst/>
      </p:bgPr>
    </p:bg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All purpose">
  <p:cSld name="Title/End with logo All purpose">
    <p:bg>
      <p:bgPr>
        <a:solidFill>
          <a:schemeClr val="accent1"/>
        </a:solidFill>
        <a:effectLst/>
      </p:bgPr>
    </p:bg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02" name="Google Shape;202;p35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03" name="Google Shape;203;p35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35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05" name="Google Shape;205;p35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06" name="Google Shape;206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0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All purpose">
  <p:cSld name="Title without logo All purpos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6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1" name="Google Shape;211;p3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12" name="Google Shape;212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3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5" name="Google Shape;215;p3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TNF">
  <p:cSld name="JKU Logo TNF">
    <p:bg>
      <p:bgPr>
        <a:solidFill>
          <a:schemeClr val="accent2"/>
        </a:solidFill>
        <a:effectLst/>
      </p:bgPr>
    </p:bg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TNF">
  <p:cSld name="Title/End with logo TNF">
    <p:bg>
      <p:bgPr>
        <a:solidFill>
          <a:schemeClr val="accent2"/>
        </a:solidFill>
        <a:effectLst/>
      </p:bgPr>
    </p:bg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8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20" name="Google Shape;220;p38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1" name="Google Shape;221;p38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8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38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24" name="Google Shape;224;p3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SOWI">
  <p:cSld name="JKU Logo SOWI">
    <p:bg>
      <p:bgPr>
        <a:solidFill>
          <a:schemeClr val="accent4"/>
        </a:solidFill>
        <a:effectLst/>
      </p:bgPr>
    </p:bg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3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SOWI">
  <p:cSld name="Title/End with logo SOWI">
    <p:bg>
      <p:bgPr>
        <a:solidFill>
          <a:schemeClr val="accent4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0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0" name="Google Shape;230;p40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40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40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33" name="Google Shape;233;p40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34" name="Google Shape;234;p4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4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SOWI">
  <p:cSld name="Title without logo SOWI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1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41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39" name="Google Shape;239;p41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40" name="Google Shape;240;p4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41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41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3" name="Google Shape;243;p41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RE">
  <p:cSld name="JKU Logo RE">
    <p:bg>
      <p:bgPr>
        <a:solidFill>
          <a:schemeClr val="accent5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RE">
  <p:cSld name="Title/End with logo RE">
    <p:bg>
      <p:bgPr>
        <a:solidFill>
          <a:schemeClr val="accent5"/>
        </a:solidFill>
        <a:effectLst/>
      </p:bgPr>
    </p:bg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8" name="Google Shape;248;p43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43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43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43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52" name="Google Shape;252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4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RE">
  <p:cSld name="Title without logo RE"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6" name="Google Shape;256;p44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57" name="Google Shape;257;p44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58" name="Google Shape;258;p4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59" name="Google Shape;259;p44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44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1" name="Google Shape;261;p44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JKU Logo MED">
  <p:cSld name="JKU Logo MED">
    <p:bg>
      <p:bgPr>
        <a:solidFill>
          <a:schemeClr val="accent6"/>
        </a:solidFill>
        <a:effectLst/>
      </p:bgPr>
    </p:bg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54700" y="1179900"/>
            <a:ext cx="5338605" cy="377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/End with logo MED">
  <p:cSld name="Title/End with logo MED">
    <p:bg>
      <p:bgPr>
        <a:solidFill>
          <a:schemeClr val="accent6"/>
        </a:solidFill>
        <a:effectLst/>
      </p:bgPr>
    </p:bg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6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69120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66" name="Google Shape;266;p46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69201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7" name="Google Shape;267;p46"/>
          <p:cNvSpPr txBox="1"/>
          <p:nvPr/>
        </p:nvSpPr>
        <p:spPr>
          <a:xfrm>
            <a:off x="7549200" y="4125600"/>
            <a:ext cx="1047600" cy="6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JOHANNES KEPLER UNIVERSITY LINZ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Altenberger Straße 69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4040 Linz, Austria</a:t>
            </a:r>
            <a:endParaRPr sz="1100"/>
          </a:p>
          <a:p>
            <a:pPr marL="0" marR="0" lvl="0" indent="0" algn="l" rtl="0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jku.at</a:t>
            </a:r>
            <a:endParaRPr sz="6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p46"/>
          <p:cNvSpPr>
            <a:spLocks noGrp="1"/>
          </p:cNvSpPr>
          <p:nvPr>
            <p:ph type="pic" idx="2"/>
          </p:nvPr>
        </p:nvSpPr>
        <p:spPr>
          <a:xfrm>
            <a:off x="7613669" y="1887599"/>
            <a:ext cx="1101600" cy="814200"/>
          </a:xfrm>
          <a:prstGeom prst="rect">
            <a:avLst/>
          </a:prstGeom>
          <a:noFill/>
          <a:ln>
            <a:noFill/>
          </a:ln>
        </p:spPr>
      </p:sp>
      <p:sp>
        <p:nvSpPr>
          <p:cNvPr id="269" name="Google Shape;269;p46"/>
          <p:cNvSpPr>
            <a:spLocks noGrp="1"/>
          </p:cNvSpPr>
          <p:nvPr>
            <p:ph type="pic" idx="3"/>
          </p:nvPr>
        </p:nvSpPr>
        <p:spPr>
          <a:xfrm>
            <a:off x="7613809" y="3029423"/>
            <a:ext cx="1101600" cy="814200"/>
          </a:xfrm>
          <a:prstGeom prst="rect">
            <a:avLst/>
          </a:prstGeom>
          <a:noFill/>
          <a:ln>
            <a:noFill/>
          </a:ln>
        </p:spPr>
      </p:sp>
      <p:pic>
        <p:nvPicPr>
          <p:cNvPr id="270" name="Google Shape;270;p4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76501" y="415800"/>
            <a:ext cx="1449048" cy="102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without logo MED">
  <p:cSld name="Title without logo MED"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7"/>
          <p:cNvSpPr/>
          <p:nvPr/>
        </p:nvSpPr>
        <p:spPr>
          <a:xfrm>
            <a:off x="0" y="0"/>
            <a:ext cx="9144000" cy="4607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47"/>
          <p:cNvSpPr txBox="1">
            <a:spLocks noGrp="1"/>
          </p:cNvSpPr>
          <p:nvPr>
            <p:ph type="subTitle" idx="1"/>
          </p:nvPr>
        </p:nvSpPr>
        <p:spPr>
          <a:xfrm>
            <a:off x="364500" y="4058100"/>
            <a:ext cx="8336700" cy="54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sz="1500"/>
            </a:lvl2pPr>
            <a:lvl3pPr lvl="2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00"/>
            </a:lvl3pPr>
            <a:lvl4pPr lvl="3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200"/>
            </a:lvl4pPr>
            <a:lvl5pPr lvl="4" algn="ctr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200"/>
            </a:lvl5pPr>
            <a:lvl6pPr lvl="5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75" name="Google Shape;275;p47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400"/>
              <a:buFont typeface="Arial Black"/>
              <a:buNone/>
              <a:defRPr sz="34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pic>
        <p:nvPicPr>
          <p:cNvPr id="276" name="Google Shape;276;p4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5303" y="2423336"/>
            <a:ext cx="1646999" cy="1647063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4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4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683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2" name="Google Shape;282;p4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3" name="Google Shape;283;p4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marL="914400" lvl="1" indent="-349250" rtl="0">
              <a:spcBef>
                <a:spcPts val="300"/>
              </a:spcBef>
              <a:spcAft>
                <a:spcPts val="0"/>
              </a:spcAft>
              <a:buSzPts val="1900"/>
              <a:buChar char="◦"/>
              <a:defRPr/>
            </a:lvl2pPr>
            <a:lvl3pPr marL="1371600" lvl="2" indent="-298450" rtl="0">
              <a:spcBef>
                <a:spcPts val="0"/>
              </a:spcBef>
              <a:spcAft>
                <a:spcPts val="0"/>
              </a:spcAft>
              <a:buSzPts val="1100"/>
              <a:buChar char="▪"/>
              <a:defRPr/>
            </a:lvl3pPr>
            <a:lvl4pPr marL="1828800" lvl="3" indent="-323850" rtl="0">
              <a:spcBef>
                <a:spcPts val="0"/>
              </a:spcBef>
              <a:spcAft>
                <a:spcPts val="0"/>
              </a:spcAft>
              <a:buSzPts val="1500"/>
              <a:buChar char="-"/>
              <a:defRPr/>
            </a:lvl4pPr>
            <a:lvl5pPr marL="2286000" lvl="4" indent="-285750" rtl="0">
              <a:spcBef>
                <a:spcPts val="0"/>
              </a:spcBef>
              <a:spcAft>
                <a:spcPts val="0"/>
              </a:spcAft>
              <a:buSzPts val="900"/>
              <a:buChar char="◆"/>
              <a:defRPr/>
            </a:lvl5pPr>
            <a:lvl6pPr marL="2743200" lvl="5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6pPr>
            <a:lvl7pPr marL="3200400" lvl="6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7pPr>
            <a:lvl8pPr marL="3657600" lvl="7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8pPr>
            <a:lvl9pPr marL="4114800" lvl="8" indent="-317500" rtl="0">
              <a:spcBef>
                <a:spcPts val="400"/>
              </a:spcBef>
              <a:spcAft>
                <a:spcPts val="0"/>
              </a:spcAft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87" name="Google Shape;287;p4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Content">
  <p:cSld name="OBJECT_1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2"/>
          <p:cNvSpPr txBox="1">
            <a:spLocks noGrp="1"/>
          </p:cNvSpPr>
          <p:nvPr>
            <p:ph type="title"/>
          </p:nvPr>
        </p:nvSpPr>
        <p:spPr>
          <a:xfrm>
            <a:off x="457200" y="205200"/>
            <a:ext cx="8229300" cy="85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52"/>
          <p:cNvSpPr txBox="1">
            <a:spLocks noGrp="1"/>
          </p:cNvSpPr>
          <p:nvPr>
            <p:ph type="body" idx="1"/>
          </p:nvPr>
        </p:nvSpPr>
        <p:spPr>
          <a:xfrm>
            <a:off x="457200" y="1203390"/>
            <a:ext cx="8229300" cy="29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l" rtl="0"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228600" algn="l" rtl="0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marL="1371600" lvl="2" indent="-22860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marL="1828800" lvl="3" indent="-228600" algn="l" rtl="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marL="2286000" lvl="4" indent="-228600" algn="l" rtl="0"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marL="2743200" lvl="5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 rtl="0">
              <a:spcBef>
                <a:spcPts val="40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">
  <p:cSld name="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 Black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1"/>
          </p:nvPr>
        </p:nvSpPr>
        <p:spPr>
          <a:xfrm>
            <a:off x="353700" y="1216188"/>
            <a:ext cx="8353800" cy="3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8735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◦"/>
              <a:defRPr/>
            </a:lvl2pPr>
            <a:lvl3pPr marL="1371600" lvl="2" indent="-32575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30"/>
              <a:buChar char="▪"/>
              <a:defRPr/>
            </a:lvl3pPr>
            <a:lvl4pPr marL="1828800" lvl="3" indent="-35433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80"/>
              <a:buChar char="-"/>
              <a:defRPr/>
            </a:lvl4pPr>
            <a:lvl5pPr marL="2286000" lvl="4" indent="-302895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70"/>
              <a:buChar char="◆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2"/>
          </p:nvPr>
        </p:nvSpPr>
        <p:spPr>
          <a:xfrm>
            <a:off x="353700" y="4394116"/>
            <a:ext cx="8353800" cy="2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83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60"/>
              <a:buNone/>
              <a:defRPr sz="600" b="0"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8"/>
              <a:buNone/>
              <a:defRPr sz="563"/>
            </a:lvl2pPr>
            <a:lvl3pPr marL="1371600" lvl="2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38"/>
              <a:buNone/>
              <a:defRPr sz="563"/>
            </a:lvl3pPr>
            <a:lvl4pPr marL="1828800" lvl="3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5"/>
              <a:buNone/>
              <a:defRPr sz="563"/>
            </a:lvl4pPr>
            <a:lvl5pPr marL="2286000" lvl="4" indent="-22860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8"/>
              <a:buNone/>
              <a:defRPr sz="563"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 1">
  <p:cSld name="TITLE_AND_BODY_1"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3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 Black"/>
              <a:buNone/>
              <a:defRPr sz="3600"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dt" idx="10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ftr" idx="11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.xml"/><Relationship Id="rId18" Type="http://schemas.openxmlformats.org/officeDocument/2006/relationships/slideLayout" Target="../slideLayouts/slideLayout33.xml"/><Relationship Id="rId26" Type="http://schemas.openxmlformats.org/officeDocument/2006/relationships/slideLayout" Target="../slideLayouts/slideLayout41.xml"/><Relationship Id="rId21" Type="http://schemas.openxmlformats.org/officeDocument/2006/relationships/slideLayout" Target="../slideLayouts/slideLayout36.xml"/><Relationship Id="rId34" Type="http://schemas.openxmlformats.org/officeDocument/2006/relationships/slideLayout" Target="../slideLayouts/slideLayout49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17" Type="http://schemas.openxmlformats.org/officeDocument/2006/relationships/slideLayout" Target="../slideLayouts/slideLayout32.xml"/><Relationship Id="rId25" Type="http://schemas.openxmlformats.org/officeDocument/2006/relationships/slideLayout" Target="../slideLayouts/slideLayout40.xml"/><Relationship Id="rId33" Type="http://schemas.openxmlformats.org/officeDocument/2006/relationships/slideLayout" Target="../slideLayouts/slideLayout48.xml"/><Relationship Id="rId2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31.xml"/><Relationship Id="rId20" Type="http://schemas.openxmlformats.org/officeDocument/2006/relationships/slideLayout" Target="../slideLayouts/slideLayout35.xml"/><Relationship Id="rId29" Type="http://schemas.openxmlformats.org/officeDocument/2006/relationships/slideLayout" Target="../slideLayouts/slideLayout44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24" Type="http://schemas.openxmlformats.org/officeDocument/2006/relationships/slideLayout" Target="../slideLayouts/slideLayout39.xml"/><Relationship Id="rId32" Type="http://schemas.openxmlformats.org/officeDocument/2006/relationships/slideLayout" Target="../slideLayouts/slideLayout47.xml"/><Relationship Id="rId37" Type="http://schemas.openxmlformats.org/officeDocument/2006/relationships/image" Target="../media/image1.png"/><Relationship Id="rId5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30.xml"/><Relationship Id="rId23" Type="http://schemas.openxmlformats.org/officeDocument/2006/relationships/slideLayout" Target="../slideLayouts/slideLayout38.xml"/><Relationship Id="rId28" Type="http://schemas.openxmlformats.org/officeDocument/2006/relationships/slideLayout" Target="../slideLayouts/slideLayout43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19" Type="http://schemas.openxmlformats.org/officeDocument/2006/relationships/slideLayout" Target="../slideLayouts/slideLayout34.xml"/><Relationship Id="rId31" Type="http://schemas.openxmlformats.org/officeDocument/2006/relationships/slideLayout" Target="../slideLayouts/slideLayout46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Relationship Id="rId22" Type="http://schemas.openxmlformats.org/officeDocument/2006/relationships/slideLayout" Target="../slideLayouts/slideLayout37.xml"/><Relationship Id="rId27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5.xml"/><Relationship Id="rId35" Type="http://schemas.openxmlformats.org/officeDocument/2006/relationships/slideLayout" Target="../slideLayouts/slideLayout50.xml"/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>
            <a:spLocks noGrp="1"/>
          </p:cNvSpPr>
          <p:nvPr>
            <p:ph type="title"/>
          </p:nvPr>
        </p:nvSpPr>
        <p:spPr>
          <a:xfrm>
            <a:off x="364500" y="431999"/>
            <a:ext cx="8343000" cy="74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 Black"/>
              <a:buNone/>
              <a:defRPr sz="2300" b="0" i="0" u="none" strike="noStrike" cap="none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1"/>
          </p:nvPr>
        </p:nvSpPr>
        <p:spPr>
          <a:xfrm>
            <a:off x="353700" y="1215000"/>
            <a:ext cx="8356500" cy="3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342900" algn="l" rtl="0">
              <a:lnSpc>
                <a:spcPct val="10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Char char="◦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▪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238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-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857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Noto Sans Symbols"/>
              <a:buChar char="◆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7068600" y="4768200"/>
            <a:ext cx="6129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4417200" y="4762800"/>
            <a:ext cx="18198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264700" y="4768200"/>
            <a:ext cx="5145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 rotWithShape="1">
          <a:blip r:embed="rId37">
            <a:alphaModFix/>
          </a:blip>
          <a:srcRect/>
          <a:stretch/>
        </p:blipFill>
        <p:spPr>
          <a:xfrm>
            <a:off x="429300" y="4762921"/>
            <a:ext cx="2038357" cy="2403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684" r:id="rId22"/>
    <p:sldLayoutId id="2147483685" r:id="rId23"/>
    <p:sldLayoutId id="2147483686" r:id="rId24"/>
    <p:sldLayoutId id="2147483687" r:id="rId25"/>
    <p:sldLayoutId id="2147483688" r:id="rId26"/>
    <p:sldLayoutId id="2147483689" r:id="rId27"/>
    <p:sldLayoutId id="2147483690" r:id="rId28"/>
    <p:sldLayoutId id="2147483691" r:id="rId29"/>
    <p:sldLayoutId id="2147483692" r:id="rId30"/>
    <p:sldLayoutId id="2147483693" r:id="rId31"/>
    <p:sldLayoutId id="2147483694" r:id="rId32"/>
    <p:sldLayoutId id="2147483695" r:id="rId33"/>
    <p:sldLayoutId id="2147483697" r:id="rId34"/>
    <p:sldLayoutId id="2147483698" r:id="rId3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133">
          <p15:clr>
            <a:srgbClr val="F26B43"/>
          </p15:clr>
        </p15:guide>
        <p15:guide id="2" pos="4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4"/>
          <p:cNvSpPr txBox="1">
            <a:spLocks noGrp="1"/>
          </p:cNvSpPr>
          <p:nvPr>
            <p:ph type="title"/>
          </p:nvPr>
        </p:nvSpPr>
        <p:spPr>
          <a:xfrm>
            <a:off x="356400" y="980100"/>
            <a:ext cx="8346300" cy="1506600"/>
          </a:xfrm>
          <a:prstGeom prst="rect">
            <a:avLst/>
          </a:prstGeom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Challenge 2: Molecule Generation</a:t>
            </a:r>
            <a:endParaRPr b="1" dirty="0"/>
          </a:p>
        </p:txBody>
      </p:sp>
      <p:sp>
        <p:nvSpPr>
          <p:cNvPr id="306" name="Google Shape;306;p54"/>
          <p:cNvSpPr txBox="1">
            <a:spLocks noGrp="1"/>
          </p:cNvSpPr>
          <p:nvPr>
            <p:ph type="subTitle" idx="1"/>
          </p:nvPr>
        </p:nvSpPr>
        <p:spPr>
          <a:xfrm>
            <a:off x="403650" y="4037475"/>
            <a:ext cx="5320500" cy="548100"/>
          </a:xfrm>
          <a:prstGeom prst="rect">
            <a:avLst/>
          </a:prstGeom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Giovanni </a:t>
            </a:r>
            <a:r>
              <a:rPr lang="en-US" sz="2000" dirty="0" err="1"/>
              <a:t>Filomeno</a:t>
            </a:r>
            <a:endParaRPr sz="2000" dirty="0"/>
          </a:p>
        </p:txBody>
      </p:sp>
      <p:sp>
        <p:nvSpPr>
          <p:cNvPr id="309" name="Google Shape;309;p54"/>
          <p:cNvSpPr txBox="1"/>
          <p:nvPr/>
        </p:nvSpPr>
        <p:spPr>
          <a:xfrm>
            <a:off x="5235916" y="4037475"/>
            <a:ext cx="3785536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100" dirty="0">
                <a:solidFill>
                  <a:schemeClr val="lt1"/>
                </a:solidFill>
              </a:rPr>
              <a:t>Artificial Intelligence in Life Science</a:t>
            </a:r>
            <a:endParaRPr sz="11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C378-CC76-3888-58FC-2FFDAE547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60476-31BF-EA1A-BC5B-8739ACCB4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1090507"/>
            <a:ext cx="8168250" cy="2753906"/>
          </a:xfrm>
        </p:spPr>
        <p:txBody>
          <a:bodyPr/>
          <a:lstStyle/>
          <a:p>
            <a:pPr marL="114300" indent="0">
              <a:buNone/>
            </a:pPr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This challenge focuses on developing machine learning techniques to generate realistic and novel molecular structures. The primary objective is to minimize the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+mn-lt"/>
              </a:rPr>
              <a:t>Frechet</a:t>
            </a:r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 </a:t>
            </a:r>
            <a:r>
              <a:rPr lang="en-US" b="0" i="0" dirty="0" err="1">
                <a:solidFill>
                  <a:srgbClr val="212529"/>
                </a:solidFill>
                <a:effectLst/>
                <a:latin typeface="+mn-lt"/>
              </a:rPr>
              <a:t>ChemNet</a:t>
            </a:r>
            <a:r>
              <a:rPr lang="en-US" b="0" i="0" dirty="0">
                <a:solidFill>
                  <a:srgbClr val="212529"/>
                </a:solidFill>
                <a:effectLst/>
                <a:latin typeface="+mn-lt"/>
              </a:rPr>
              <a:t> Distance (FCD), ensuring high quality while maintaining high scores for novelty, validity, and uniqueness.</a:t>
            </a:r>
            <a:endParaRPr lang="en-US" dirty="0">
              <a:latin typeface="+mn-lt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640E77-749C-1FC8-BACF-7033C327C613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510D4-2A6A-EA5A-4FC1-DC1A78C8BE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4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FEF32-92E2-E2A0-D4FE-8674C56A7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Architecture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FFF39-4C2F-9A6F-E4EA-7F9F31E5A0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Input: </a:t>
            </a:r>
            <a:r>
              <a:rPr lang="en-US" dirty="0"/>
              <a:t>Raw character-level Smiles with special tokens</a:t>
            </a:r>
          </a:p>
          <a:p>
            <a:r>
              <a:rPr lang="en-US" b="1" dirty="0"/>
              <a:t>Embedding: </a:t>
            </a:r>
            <a:r>
              <a:rPr lang="en-US" dirty="0"/>
              <a:t>128-dim lookup table</a:t>
            </a:r>
          </a:p>
          <a:p>
            <a:r>
              <a:rPr lang="en-US" b="1" dirty="0"/>
              <a:t>Back-bone: </a:t>
            </a:r>
            <a:r>
              <a:rPr lang="en-US" dirty="0"/>
              <a:t>2 layer LSTM, 512 hidden units, dropout=0.3</a:t>
            </a:r>
          </a:p>
          <a:p>
            <a:r>
              <a:rPr lang="en-US" b="1" dirty="0"/>
              <a:t>Output Head: </a:t>
            </a:r>
            <a:r>
              <a:rPr lang="en-US" dirty="0"/>
              <a:t>Linear </a:t>
            </a:r>
            <a:r>
              <a:rPr lang="en-US" dirty="0">
                <a:sym typeface="Wingdings" pitchFamily="2" charset="2"/>
              </a:rPr>
              <a:t> </a:t>
            </a:r>
            <a:r>
              <a:rPr lang="en-US" dirty="0" err="1">
                <a:sym typeface="Wingdings" pitchFamily="2" charset="2"/>
              </a:rPr>
              <a:t>Softmax</a:t>
            </a:r>
            <a:r>
              <a:rPr lang="en-US" dirty="0">
                <a:sym typeface="Wingdings" pitchFamily="2" charset="2"/>
              </a:rPr>
              <a:t> over vocabulary</a:t>
            </a:r>
          </a:p>
          <a:p>
            <a:r>
              <a:rPr lang="en-US" b="1" dirty="0">
                <a:sym typeface="Wingdings" pitchFamily="2" charset="2"/>
              </a:rPr>
              <a:t>Sampling: </a:t>
            </a:r>
            <a:r>
              <a:rPr lang="en-US" dirty="0">
                <a:sym typeface="Wingdings" pitchFamily="2" charset="2"/>
              </a:rPr>
              <a:t>Multinomial sampling with adjustable temperature to control diversity of generated molecules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CDE2C-60C6-053B-E8A0-163624B547E4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4407AB-8801-D540-0A98-4A883F44A66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445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04CCA-6336-4E8B-E032-E523E7E4D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Strategy &amp; Tuning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5028F-38D5-871E-1B5F-6CF674670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3700" y="923723"/>
            <a:ext cx="8353800" cy="3387600"/>
          </a:xfrm>
        </p:spPr>
        <p:txBody>
          <a:bodyPr/>
          <a:lstStyle/>
          <a:p>
            <a:pPr marL="114300" indent="0">
              <a:buNone/>
            </a:pPr>
            <a:r>
              <a:rPr lang="en-US" b="1" dirty="0"/>
              <a:t>Dataset</a:t>
            </a:r>
            <a:r>
              <a:rPr lang="en-US" dirty="0"/>
              <a:t>:</a:t>
            </a:r>
          </a:p>
          <a:p>
            <a:r>
              <a:rPr lang="en-US" dirty="0"/>
              <a:t>SMILES encoded as token sequences</a:t>
            </a:r>
          </a:p>
          <a:p>
            <a:r>
              <a:rPr lang="en-US" dirty="0"/>
              <a:t>Train-validation split: 95%-5%, random stratification</a:t>
            </a:r>
          </a:p>
          <a:p>
            <a:r>
              <a:rPr lang="en-US" dirty="0"/>
              <a:t>Batch size: 512</a:t>
            </a:r>
          </a:p>
          <a:p>
            <a:pPr marL="114300" indent="0">
              <a:buNone/>
            </a:pPr>
            <a:r>
              <a:rPr lang="en-US" b="1" dirty="0"/>
              <a:t>Training Setup</a:t>
            </a:r>
            <a:r>
              <a:rPr lang="en-US" dirty="0"/>
              <a:t>:</a:t>
            </a:r>
          </a:p>
          <a:p>
            <a:r>
              <a:rPr lang="en-US" dirty="0"/>
              <a:t>Optimizer: </a:t>
            </a:r>
            <a:r>
              <a:rPr lang="en-US" dirty="0" err="1"/>
              <a:t>AdamW</a:t>
            </a:r>
            <a:r>
              <a:rPr lang="en-US" dirty="0"/>
              <a:t>, learning rate = 1e-3</a:t>
            </a:r>
          </a:p>
          <a:p>
            <a:r>
              <a:rPr lang="en-US" dirty="0"/>
              <a:t>Loss function: Cross-Entropy (ignoring PAD tokens)</a:t>
            </a:r>
          </a:p>
          <a:p>
            <a:r>
              <a:rPr lang="en-US" dirty="0"/>
              <a:t>Scheduler: Cosine Annealing Warm Restarts</a:t>
            </a:r>
          </a:p>
          <a:p>
            <a:r>
              <a:rPr lang="en-US" dirty="0"/>
              <a:t>Early Stopping: Patience of 5 epochs based on validation loss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483C43-B053-398E-E15C-47CA1A8B9C8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9C2D28C-AE10-300F-6BB8-78B23B3DE1AB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70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042CFA-6C5E-F9E0-5B2B-63E2C559E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CBEA-2C78-466B-5A42-B5BE82C861E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9C536A-FEF6-EF44-2205-CD6194C3E86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E08D87-7ED3-6BC1-A91E-7CC0B3162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14" y="1460769"/>
            <a:ext cx="8363685" cy="678136"/>
          </a:xfrm>
          <a:prstGeom prst="rect">
            <a:avLst/>
          </a:prstGeom>
        </p:spPr>
      </p:pic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FD5D8EA-A7AE-C24D-4887-96A4E5215EE9}"/>
              </a:ext>
            </a:extLst>
          </p:cNvPr>
          <p:cNvSpPr/>
          <p:nvPr/>
        </p:nvSpPr>
        <p:spPr>
          <a:xfrm>
            <a:off x="836023" y="1329574"/>
            <a:ext cx="539932" cy="9405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A2BE16-1A29-0BEF-4ABC-91AF75043E0D}"/>
              </a:ext>
            </a:extLst>
          </p:cNvPr>
          <p:cNvSpPr txBox="1"/>
          <p:nvPr/>
        </p:nvSpPr>
        <p:spPr>
          <a:xfrm>
            <a:off x="736684" y="2401295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 0.8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AC04A69-23B0-8BE4-E709-0E62D7AE5D1D}"/>
              </a:ext>
            </a:extLst>
          </p:cNvPr>
          <p:cNvSpPr/>
          <p:nvPr/>
        </p:nvSpPr>
        <p:spPr>
          <a:xfrm>
            <a:off x="1506810" y="1318028"/>
            <a:ext cx="2399211" cy="940526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CC4984-1AAA-EDB5-A103-D14D18C60295}"/>
              </a:ext>
            </a:extLst>
          </p:cNvPr>
          <p:cNvSpPr txBox="1"/>
          <p:nvPr/>
        </p:nvSpPr>
        <p:spPr>
          <a:xfrm>
            <a:off x="2412905" y="2389749"/>
            <a:ext cx="522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244503452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JKU">
      <a:dk1>
        <a:srgbClr val="000000"/>
      </a:dk1>
      <a:lt1>
        <a:srgbClr val="FFFFFF"/>
      </a:lt1>
      <a:dk2>
        <a:srgbClr val="9C477B"/>
      </a:dk2>
      <a:lt2>
        <a:srgbClr val="BBD032"/>
      </a:lt2>
      <a:accent1>
        <a:srgbClr val="808288"/>
      </a:accent1>
      <a:accent2>
        <a:srgbClr val="046E98"/>
      </a:accent2>
      <a:accent3>
        <a:srgbClr val="5CCFCB"/>
      </a:accent3>
      <a:accent4>
        <a:srgbClr val="4CAC4E"/>
      </a:accent4>
      <a:accent5>
        <a:srgbClr val="E73729"/>
      </a:accent5>
      <a:accent6>
        <a:srgbClr val="FBBA00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352</TotalTime>
  <Words>176</Words>
  <Application>Microsoft Macintosh PowerPoint</Application>
  <PresentationFormat>On-screen Show (16:9)</PresentationFormat>
  <Paragraphs>28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Noto Sans Symbols</vt:lpstr>
      <vt:lpstr>Calibri</vt:lpstr>
      <vt:lpstr>Wingdings</vt:lpstr>
      <vt:lpstr>Arial Black</vt:lpstr>
      <vt:lpstr>Simple Light</vt:lpstr>
      <vt:lpstr>Larissa</vt:lpstr>
      <vt:lpstr>Challenge 2: Molecule Generation</vt:lpstr>
      <vt:lpstr>Problem overview</vt:lpstr>
      <vt:lpstr>Model Architecture</vt:lpstr>
      <vt:lpstr>Training Strategy &amp; Tuning</vt:lpstr>
      <vt:lpstr>Results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Filomeno Giovanni, EA-633</cp:lastModifiedBy>
  <cp:revision>13</cp:revision>
  <dcterms:modified xsi:type="dcterms:W3CDTF">2025-05-25T15:23:19Z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6935750-240b-48e4-a615-66942a738439_Enabled">
    <vt:lpwstr>true</vt:lpwstr>
  </property>
  <property fmtid="{D5CDD505-2E9C-101B-9397-08002B2CF9AE}" pid="3" name="MSIP_Label_e6935750-240b-48e4-a615-66942a738439_SetDate">
    <vt:lpwstr>2024-12-17T12:50:58Z</vt:lpwstr>
  </property>
  <property fmtid="{D5CDD505-2E9C-101B-9397-08002B2CF9AE}" pid="4" name="MSIP_Label_e6935750-240b-48e4-a615-66942a738439_Method">
    <vt:lpwstr>Standard</vt:lpwstr>
  </property>
  <property fmtid="{D5CDD505-2E9C-101B-9397-08002B2CF9AE}" pid="5" name="MSIP_Label_e6935750-240b-48e4-a615-66942a738439_Name">
    <vt:lpwstr>e6935750-240b-48e4-a615-66942a738439</vt:lpwstr>
  </property>
  <property fmtid="{D5CDD505-2E9C-101B-9397-08002B2CF9AE}" pid="6" name="MSIP_Label_e6935750-240b-48e4-a615-66942a738439_SiteId">
    <vt:lpwstr>ce849bab-cc1c-465b-b62e-18f07c9ac198</vt:lpwstr>
  </property>
  <property fmtid="{D5CDD505-2E9C-101B-9397-08002B2CF9AE}" pid="7" name="MSIP_Label_e6935750-240b-48e4-a615-66942a738439_ActionId">
    <vt:lpwstr>97c2cf66-0c8f-4e1e-bc69-f1b39d525897</vt:lpwstr>
  </property>
  <property fmtid="{D5CDD505-2E9C-101B-9397-08002B2CF9AE}" pid="8" name="MSIP_Label_e6935750-240b-48e4-a615-66942a738439_ContentBits">
    <vt:lpwstr>2</vt:lpwstr>
  </property>
  <property fmtid="{D5CDD505-2E9C-101B-9397-08002B2CF9AE}" pid="9" name="ClassificationContentMarkingFooterLocations">
    <vt:lpwstr>Simple Light:3\Larissa:3</vt:lpwstr>
  </property>
  <property fmtid="{D5CDD505-2E9C-101B-9397-08002B2CF9AE}" pid="10" name="ClassificationContentMarkingFooterText">
    <vt:lpwstr>CONFIDENTIAL</vt:lpwstr>
  </property>
</Properties>
</file>