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404" r:id="rId7"/>
    <p:sldId id="402" r:id="rId8"/>
    <p:sldId id="397" r:id="rId9"/>
    <p:sldId id="400" r:id="rId10"/>
    <p:sldId id="399" r:id="rId11"/>
    <p:sldId id="401" r:id="rId12"/>
    <p:sldId id="398" r:id="rId1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>
        <p:scale>
          <a:sx n="100" d="100"/>
          <a:sy n="100" d="100"/>
        </p:scale>
        <p:origin x="1118" y="293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26/04/2021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26/04/2021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27213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154E605-7F4E-43D8-9E87-3E11DB3E6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74846832-58DB-43F3-A11A-DB956FEEB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54F6DAE-4C0F-4A88-91C8-26DF28C441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2F1DE329-5239-4F7A-ABB6-C3635B7DBA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FBB615DE-DD3A-450C-B6BC-1C8AD0277B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  <p:pic>
        <p:nvPicPr>
          <p:cNvPr id="6" name="Google Shape;10;p1">
            <a:extLst>
              <a:ext uri="{FF2B5EF4-FFF2-40B4-BE49-F238E27FC236}">
                <a16:creationId xmlns:a16="http://schemas.microsoft.com/office/drawing/2014/main" id="{24AA3266-09AB-4CE1-AD56-11AC58186A3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425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Chair of Computational Modeling and Simulation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Department of Civil, Geo and Environmental Engineering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Technical University of Munich</a:t>
            </a:r>
          </a:p>
        </p:txBody>
      </p:sp>
      <p:pic>
        <p:nvPicPr>
          <p:cNvPr id="6" name="Google Shape;10;p1">
            <a:extLst>
              <a:ext uri="{FF2B5EF4-FFF2-40B4-BE49-F238E27FC236}">
                <a16:creationId xmlns:a16="http://schemas.microsoft.com/office/drawing/2014/main" id="{C7AD9E29-7DF4-4FDE-80A4-A426F54641F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EE58D7-A86F-47F1-87FD-6346CB43561E}"/>
              </a:ext>
            </a:extLst>
          </p:cNvPr>
          <p:cNvSpPr txBox="1"/>
          <p:nvPr userDrawn="1"/>
        </p:nvSpPr>
        <p:spPr>
          <a:xfrm>
            <a:off x="319506" y="321468"/>
            <a:ext cx="716042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Chair of Computational Modeling and Simulation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Department of Civil, Geo and Environmental Engineering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Technical University of Munich</a:t>
            </a:r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52ADDFA8-0B33-4F56-841C-D42B56B00C94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Cylinder-based</a:t>
            </a:r>
            <a:r>
              <a:rPr lang="de-DE" dirty="0"/>
              <a:t> Approximation </a:t>
            </a:r>
            <a:r>
              <a:rPr lang="de-DE" dirty="0" err="1"/>
              <a:t>of</a:t>
            </a:r>
            <a:r>
              <a:rPr lang="de-DE" dirty="0"/>
              <a:t> 3D-Objects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1899240"/>
          </a:xfrm>
        </p:spPr>
        <p:txBody>
          <a:bodyPr/>
          <a:lstStyle/>
          <a:p>
            <a:r>
              <a:rPr lang="de-DE" dirty="0"/>
              <a:t>Ahmad M. </a:t>
            </a:r>
            <a:r>
              <a:rPr lang="de-DE" dirty="0" err="1"/>
              <a:t>Belbeisi</a:t>
            </a:r>
            <a:endParaRPr lang="de-DE" dirty="0"/>
          </a:p>
          <a:p>
            <a:r>
              <a:rPr lang="de-DE" dirty="0" err="1"/>
              <a:t>Taimoor</a:t>
            </a:r>
            <a:r>
              <a:rPr lang="de-DE" dirty="0"/>
              <a:t> </a:t>
            </a:r>
            <a:r>
              <a:rPr lang="de-DE" dirty="0" err="1"/>
              <a:t>Niaz</a:t>
            </a:r>
            <a:endParaRPr lang="de-DE" dirty="0"/>
          </a:p>
          <a:p>
            <a:r>
              <a:rPr lang="de-DE" dirty="0"/>
              <a:t>Christian C. </a:t>
            </a:r>
            <a:r>
              <a:rPr lang="de-DE" dirty="0" err="1"/>
              <a:t>Saenz</a:t>
            </a:r>
            <a:endParaRPr lang="de-DE" dirty="0"/>
          </a:p>
          <a:p>
            <a:r>
              <a:rPr lang="de-DE" dirty="0"/>
              <a:t>Benjamin Sundqvist</a:t>
            </a:r>
          </a:p>
          <a:p>
            <a:r>
              <a:rPr lang="de-DE" dirty="0"/>
              <a:t>München, 26. April 2021</a:t>
            </a:r>
          </a:p>
        </p:txBody>
      </p:sp>
    </p:spTree>
    <p:extLst>
      <p:ext uri="{BB962C8B-B14F-4D97-AF65-F5344CB8AC3E}">
        <p14:creationId xmlns:p14="http://schemas.microsoft.com/office/powerpoint/2010/main" val="9798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Here,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cylinders</a:t>
            </a:r>
            <a:endParaRPr lang="de-DE" dirty="0"/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4BD9D63-EC0D-41F9-B966-08384F652EC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025827" y="1601788"/>
            <a:ext cx="3423046" cy="3095625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Approximate</a:t>
            </a:r>
            <a:r>
              <a:rPr lang="de-DE" dirty="0"/>
              <a:t> STL-File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cylinders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Approximation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cylinders</a:t>
            </a:r>
            <a:r>
              <a:rPr lang="de-DE" dirty="0"/>
              <a:t> but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original </a:t>
            </a:r>
            <a:r>
              <a:rPr lang="de-DE" dirty="0" err="1"/>
              <a:t>geometry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1"/>
            <a:ext cx="8508999" cy="469040"/>
          </a:xfrm>
        </p:spPr>
        <p:txBody>
          <a:bodyPr/>
          <a:lstStyle/>
          <a:p>
            <a:r>
              <a:rPr lang="de-DE" dirty="0"/>
              <a:t>Task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cylinders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parallel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Rules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pic>
        <p:nvPicPr>
          <p:cNvPr id="6" name="Inhaltsplatzhalter 5" descr="Ein Bild, das Abfalleimer, grün, Licht, Container enthält.&#10;&#10;Automatisch generierte Beschreibung">
            <a:extLst>
              <a:ext uri="{FF2B5EF4-FFF2-40B4-BE49-F238E27FC236}">
                <a16:creationId xmlns:a16="http://schemas.microsoft.com/office/drawing/2014/main" id="{AD4148D4-DEE0-43AD-ADCF-6BC7AE09D68C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757151" y="2149475"/>
            <a:ext cx="3308522" cy="2546350"/>
          </a:xfrm>
        </p:spPr>
      </p:pic>
      <p:pic>
        <p:nvPicPr>
          <p:cNvPr id="15" name="Bildplatzhalter 14" descr="Ein Bild, das grün, Abfalleimer enthält.&#10;&#10;Automatisch generierte Beschreibung">
            <a:extLst>
              <a:ext uri="{FF2B5EF4-FFF2-40B4-BE49-F238E27FC236}">
                <a16:creationId xmlns:a16="http://schemas.microsoft.com/office/drawing/2014/main" id="{F3FF33F8-D4CD-4F80-821A-656FE91C50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93" t="1526" r="477" b="5412"/>
          <a:stretch/>
        </p:blipFill>
        <p:spPr>
          <a:xfrm>
            <a:off x="4939144" y="2148840"/>
            <a:ext cx="3539837" cy="2546911"/>
          </a:xfrm>
        </p:spPr>
      </p:pic>
    </p:spTree>
    <p:extLst>
      <p:ext uri="{BB962C8B-B14F-4D97-AF65-F5344CB8AC3E}">
        <p14:creationId xmlns:p14="http://schemas.microsoft.com/office/powerpoint/2010/main" val="1754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union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cylinders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Rules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pic>
        <p:nvPicPr>
          <p:cNvPr id="6" name="Inhaltsplatzhalter 5" descr="Ein Bild, das Briefpapier, Abfalleimer enthält.&#10;&#10;Automatisch generierte Beschreibung">
            <a:extLst>
              <a:ext uri="{FF2B5EF4-FFF2-40B4-BE49-F238E27FC236}">
                <a16:creationId xmlns:a16="http://schemas.microsoft.com/office/drawing/2014/main" id="{3561742F-68CC-4DF4-8B6B-82A3F6520F1A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31066" y="2149475"/>
            <a:ext cx="3160693" cy="2546350"/>
          </a:xfrm>
        </p:spPr>
      </p:pic>
      <p:pic>
        <p:nvPicPr>
          <p:cNvPr id="8" name="Bildplatzhalter 7" descr="Ein Bild, das grün, Licht, Abfalleimer enthält.&#10;&#10;Automatisch generierte Beschreibung">
            <a:extLst>
              <a:ext uri="{FF2B5EF4-FFF2-40B4-BE49-F238E27FC236}">
                <a16:creationId xmlns:a16="http://schemas.microsoft.com/office/drawing/2014/main" id="{D4CAEFE8-92BD-4C32-8675-C29FAEC4CE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15755" t="-56" r="-13496" b="3"/>
          <a:stretch/>
        </p:blipFill>
        <p:spPr>
          <a:xfrm>
            <a:off x="4648200" y="2148840"/>
            <a:ext cx="4180392" cy="2546911"/>
          </a:xfrm>
        </p:spPr>
      </p:pic>
    </p:spTree>
    <p:extLst>
      <p:ext uri="{BB962C8B-B14F-4D97-AF65-F5344CB8AC3E}">
        <p14:creationId xmlns:p14="http://schemas.microsoft.com/office/powerpoint/2010/main" val="1087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cylinders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substracted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Rules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  <p:pic>
        <p:nvPicPr>
          <p:cNvPr id="6" name="Inhaltsplatzhalter 5" descr="Ein Bild, das Briefpapier enthält.&#10;&#10;Automatisch generierte Beschreibung">
            <a:extLst>
              <a:ext uri="{FF2B5EF4-FFF2-40B4-BE49-F238E27FC236}">
                <a16:creationId xmlns:a16="http://schemas.microsoft.com/office/drawing/2014/main" id="{FB8F6A2B-3E1F-45AA-89D8-7BCBC7B96534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77768" y="2149475"/>
            <a:ext cx="3067288" cy="2546350"/>
          </a:xfrm>
        </p:spPr>
      </p:pic>
      <p:pic>
        <p:nvPicPr>
          <p:cNvPr id="8" name="Bildplatzhalter 7" descr="Ein Bild, das Text, Abfalleimer enthält.&#10;&#10;Automatisch generierte Beschreibung">
            <a:extLst>
              <a:ext uri="{FF2B5EF4-FFF2-40B4-BE49-F238E27FC236}">
                <a16:creationId xmlns:a16="http://schemas.microsoft.com/office/drawing/2014/main" id="{683CC9C5-4FAB-4A79-B362-8702851202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19336" t="-25" r="-16954" b="1017"/>
          <a:stretch/>
        </p:blipFill>
        <p:spPr>
          <a:xfrm>
            <a:off x="4648200" y="2148840"/>
            <a:ext cx="4180392" cy="2546911"/>
          </a:xfrm>
        </p:spPr>
      </p:pic>
    </p:spTree>
    <p:extLst>
      <p:ext uri="{BB962C8B-B14F-4D97-AF65-F5344CB8AC3E}">
        <p14:creationId xmlns:p14="http://schemas.microsoft.com/office/powerpoint/2010/main" val="29285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</a:t>
            </a:r>
            <a:r>
              <a:rPr lang="de-DE" dirty="0"/>
              <a:t> in </a:t>
            </a:r>
            <a:r>
              <a:rPr lang="de-DE" dirty="0" err="1"/>
              <a:t>Matlab</a:t>
            </a:r>
            <a:endParaRPr lang="de-DE" dirty="0"/>
          </a:p>
          <a:p>
            <a:endParaRPr lang="de-DE" dirty="0"/>
          </a:p>
          <a:p>
            <a:r>
              <a:rPr lang="de-DE" dirty="0"/>
              <a:t>Read </a:t>
            </a:r>
            <a:r>
              <a:rPr lang="de-DE" dirty="0" err="1"/>
              <a:t>stl</a:t>
            </a:r>
            <a:r>
              <a:rPr lang="de-DE" dirty="0"/>
              <a:t>-file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matlab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approximation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Volume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initial </a:t>
            </a:r>
            <a:r>
              <a:rPr lang="de-DE" dirty="0" err="1"/>
              <a:t>volume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cylinders</a:t>
            </a:r>
            <a:r>
              <a:rPr lang="de-DE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maintained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 err="1"/>
              <a:t>Steps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Cylinder-based Approximation | Ahmad | Taimoor | Christian |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9048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191</Words>
  <Application>Microsoft Office PowerPoint</Application>
  <PresentationFormat>Bildschirmpräsentation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Cylinder-based Approximation of 3D-Objects </vt:lpstr>
      <vt:lpstr>Motivation</vt:lpstr>
      <vt:lpstr>Task  </vt:lpstr>
      <vt:lpstr>Rules</vt:lpstr>
      <vt:lpstr>Rules</vt:lpstr>
      <vt:lpstr>Rules</vt:lpstr>
      <vt:lpstr>Steps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Vega</dc:creator>
  <cp:lastModifiedBy>Benjamin Sundqvist</cp:lastModifiedBy>
  <cp:revision>40</cp:revision>
  <cp:lastPrinted>2015-07-30T14:04:45Z</cp:lastPrinted>
  <dcterms:created xsi:type="dcterms:W3CDTF">2021-04-12T13:11:58Z</dcterms:created>
  <dcterms:modified xsi:type="dcterms:W3CDTF">2021-04-26T16:53:33Z</dcterms:modified>
</cp:coreProperties>
</file>