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7" r:id="rId6"/>
    <p:sldId id="260" r:id="rId7"/>
    <p:sldId id="261" r:id="rId8"/>
    <p:sldId id="264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AFAE8-B5BE-4DA1-A00E-C10C3D973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49AAC1-61B2-4EA3-BD94-31630BA5A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BF5FF1-79A0-4C32-882D-0D2C8D6C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4EE-7F89-4489-88D1-FCAC433567AF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2DFD06-8706-4098-9199-BF7BEB74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6C9DA5-2BF6-4D56-A15E-4D7F225E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7247-4714-4F48-8D63-665D32778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58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DB004-B87E-41C7-AC64-629FE362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2E763A-787D-4966-BF29-092A9B6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AC56F6-67E1-4062-87CF-A0638DCC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4EE-7F89-4489-88D1-FCAC433567AF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683AB4-24AF-4DF6-AD26-346A7506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5E93F4-9261-4E95-B49C-7522509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7247-4714-4F48-8D63-665D32778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31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6C9D077-E838-4180-87BF-76B83ACEA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211C90-FD7E-4AEC-97AC-A2744DCD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C0341-1AD7-4591-AEEA-FCFCB390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4EE-7F89-4489-88D1-FCAC433567AF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1A4A07-C787-4EDD-8E7C-723F1732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D941CA-58C1-4CC2-B11E-18C88C93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7247-4714-4F48-8D63-665D32778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19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2B4AE3-BA9D-4244-AB61-9FB734D8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E0E4E2-7A23-413C-9D58-D8A64066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2B34A6-611A-409D-B678-FB92915D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4EE-7F89-4489-88D1-FCAC433567AF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53705-3F53-4D3B-986D-ACAF3EE9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CD0E9D-6F59-4961-B7E4-60FDF217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7247-4714-4F48-8D63-665D32778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19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86601-7D3E-4A08-8902-290E3161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1D53C2-276E-4B68-9770-A3A35A89C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9428EA-1940-484A-B276-F6B2AAD8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4EE-7F89-4489-88D1-FCAC433567AF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31E5AB-1206-4B95-9B65-BE1EDB8A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F9E0B4-B73F-4059-9119-4CDF84C4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7247-4714-4F48-8D63-665D32778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91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83E29-EFB4-48BB-847E-E3E100FA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977B65-AA3E-42A3-AD75-1F528B1FC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6D45D5-F176-42F3-8659-525A864C0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B47281-E0D7-4402-9758-C1F65128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4EE-7F89-4489-88D1-FCAC433567AF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043989-A8F1-46B3-B16F-B0E49EB8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CBDD68-EBA3-43C2-B133-62E7B0CA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7247-4714-4F48-8D63-665D32778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71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04E78-D250-4FC2-AA22-2AC01BD0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85130-4DFB-4FAD-8948-491D1B3C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2D9F8-F883-4353-BCEA-744E329C2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0C9DBEF-BD12-451C-AF35-AAE15B423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E4F5F53-5B54-4F9E-B1CC-D0972F0F3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4D66108-CFFB-475E-8D06-9BD46B58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4EE-7F89-4489-88D1-FCAC433567AF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1C1DBD-73CD-463D-9ED6-37BB132B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407E6A-8FD1-434C-A4E6-B0135F6D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7247-4714-4F48-8D63-665D32778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22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B8E98B-CE93-4E32-AE1B-3DE17B7E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9D2B8C-5F76-44BD-94CE-ACA1B556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4EE-7F89-4489-88D1-FCAC433567AF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095B87-7AF7-483B-9AD6-A43B2999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6AF078E-BB1C-4B7E-98E9-85BDC6C9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7247-4714-4F48-8D63-665D32778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36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8936A32-1AEE-4CC0-BAC6-C28B6529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4EE-7F89-4489-88D1-FCAC433567AF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AC9EFA-D991-49E8-9D32-7957BFC5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1B3491-59F7-40CA-AD87-D3180D76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7247-4714-4F48-8D63-665D32778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0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5817B5-BF44-4264-9289-7B52B7FF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9E95CE-1746-47E7-B6B7-968F2A1A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BBE065-6392-4CCF-98A3-298B6F90E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4A718A-55B3-4A52-883E-50237BFC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4EE-7F89-4489-88D1-FCAC433567AF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46F775-B6C3-4339-9D7A-2641A03F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B117D3-82F2-4E76-AD97-4F507A8B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7247-4714-4F48-8D63-665D32778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2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2CDE3-20FE-4F5D-9938-3BAAD008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862E104-3B36-4F73-98E9-7D3241D01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85EE40-F131-401F-843E-A0C40C341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19DB1A-5B98-4255-A6C6-B0D94A7B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64EE-7F89-4489-88D1-FCAC433567AF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F71AF6-12FA-48B2-96CE-93A3339B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FA8855-86B8-4428-8A88-64C88CC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7247-4714-4F48-8D63-665D32778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99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40AA8B7-01C9-4881-ADC2-DC06FC92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5C9937-C8F3-4D03-B1B5-891B38E31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E1F588-6C99-424D-96BB-B40342EDF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64EE-7F89-4489-88D1-FCAC433567AF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119F9-5ADE-477F-BDC2-878FE225F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3DAC49-CC5C-4F36-AB25-9F13D04C2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7247-4714-4F48-8D63-665D32778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5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CD423-2FC2-4FF1-9736-EB76F31CE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20^th CLEF Anniversary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0E9E22-9B1A-4F05-93DF-78C66C11E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Winniest</a:t>
            </a:r>
            <a:r>
              <a:rPr lang="it-IT" dirty="0"/>
              <a:t> Team:</a:t>
            </a:r>
          </a:p>
          <a:p>
            <a:r>
              <a:rPr lang="it-IT" dirty="0"/>
              <a:t>nomi</a:t>
            </a:r>
          </a:p>
        </p:txBody>
      </p:sp>
    </p:spTree>
    <p:extLst>
      <p:ext uri="{BB962C8B-B14F-4D97-AF65-F5344CB8AC3E}">
        <p14:creationId xmlns:p14="http://schemas.microsoft.com/office/powerpoint/2010/main" val="340510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3F596-F34B-49AC-B302-2FFF0B03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Side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9F31DB-0F2B-4246-97F2-B35DFF60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Search</a:t>
            </a:r>
            <a:r>
              <a:rPr lang="it-IT" dirty="0"/>
              <a:t> Author by name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bar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583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89263-0C7C-41AC-904F-50651F33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Side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E9C85C-6B18-4C62-B88A-65DBD4E9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Implementation</a:t>
            </a:r>
            <a:r>
              <a:rPr lang="it-IT" dirty="0"/>
              <a:t> of login</a:t>
            </a:r>
          </a:p>
        </p:txBody>
      </p:sp>
    </p:spTree>
    <p:extLst>
      <p:ext uri="{BB962C8B-B14F-4D97-AF65-F5344CB8AC3E}">
        <p14:creationId xmlns:p14="http://schemas.microsoft.com/office/powerpoint/2010/main" val="322660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A4656-35B3-47C2-8A8F-D5C0B8FB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4C06E1-6412-44AE-920F-81D2A4DA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78802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1BCD59-5548-4368-BF4E-DA13201A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99793E-0CA3-469D-AD11-5D21A787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Interactive site to navigate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authors</a:t>
            </a:r>
            <a:r>
              <a:rPr lang="it-IT" dirty="0"/>
              <a:t>;</a:t>
            </a:r>
          </a:p>
          <a:p>
            <a:r>
              <a:rPr lang="it-IT" dirty="0"/>
              <a:t>Display the papers </a:t>
            </a:r>
            <a:r>
              <a:rPr lang="it-IT" dirty="0" err="1"/>
              <a:t>produced</a:t>
            </a:r>
            <a:r>
              <a:rPr lang="it-IT" dirty="0"/>
              <a:t> by CLEF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Almost</a:t>
            </a:r>
            <a:r>
              <a:rPr lang="it-IT" dirty="0"/>
              <a:t> 4000 </a:t>
            </a:r>
            <a:r>
              <a:rPr lang="it-IT" dirty="0" err="1"/>
              <a:t>athors</a:t>
            </a:r>
            <a:r>
              <a:rPr lang="it-IT" dirty="0"/>
              <a:t>…</a:t>
            </a:r>
          </a:p>
          <a:p>
            <a:pPr marL="0" indent="0">
              <a:buNone/>
            </a:pPr>
            <a:r>
              <a:rPr lang="it-IT" dirty="0" err="1"/>
              <a:t>Almost</a:t>
            </a:r>
            <a:r>
              <a:rPr lang="it-IT" dirty="0"/>
              <a:t> 4000 papers…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052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3949F-1B3F-458D-A78E-F305D789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E4FE1C-83BB-4E1A-85ED-E752F40F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Use a </a:t>
            </a:r>
            <a:r>
              <a:rPr lang="it-IT" dirty="0" err="1"/>
              <a:t>Graph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But the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to be </a:t>
            </a:r>
            <a:r>
              <a:rPr lang="it-IT" dirty="0" err="1"/>
              <a:t>displayed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Immagine incasinata del primo sito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How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?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250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153B9-81F4-41D2-8F11-0A111D4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A41689-4F63-4CD2-9CF3-4DA7A64F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Use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:</a:t>
            </a:r>
          </a:p>
          <a:p>
            <a:r>
              <a:rPr lang="it-IT" dirty="0"/>
              <a:t>Page Rank to </a:t>
            </a:r>
            <a:r>
              <a:rPr lang="it-IT" dirty="0" err="1"/>
              <a:t>classify</a:t>
            </a:r>
            <a:r>
              <a:rPr lang="it-IT" dirty="0"/>
              <a:t> the </a:t>
            </a:r>
            <a:r>
              <a:rPr lang="it-IT" dirty="0" err="1"/>
              <a:t>importance</a:t>
            </a:r>
            <a:r>
              <a:rPr lang="it-IT" dirty="0"/>
              <a:t> of a </a:t>
            </a:r>
            <a:r>
              <a:rPr lang="it-IT" dirty="0" err="1"/>
              <a:t>node</a:t>
            </a:r>
            <a:endParaRPr lang="it-IT" dirty="0"/>
          </a:p>
          <a:p>
            <a:r>
              <a:rPr lang="it-IT" dirty="0" err="1"/>
              <a:t>Modularity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community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In that way </a:t>
            </a:r>
            <a:r>
              <a:rPr lang="it-IT" dirty="0" err="1"/>
              <a:t>we</a:t>
            </a:r>
            <a:r>
              <a:rPr lang="it-IT" dirty="0"/>
              <a:t> can display one community per time…</a:t>
            </a:r>
          </a:p>
          <a:p>
            <a:pPr marL="0" indent="0">
              <a:buNone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the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athor</a:t>
            </a:r>
            <a:r>
              <a:rPr lang="it-IT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85758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9158D-F29E-42C6-B386-746523B5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retrived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39F82E-1AD5-4F1E-9AF3-FDA64612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Stax</a:t>
            </a:r>
            <a:r>
              <a:rPr lang="it-IT" dirty="0"/>
              <a:t> </a:t>
            </a:r>
            <a:r>
              <a:rPr lang="it-IT" dirty="0" err="1"/>
              <a:t>Parser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 err="1"/>
              <a:t>Very</a:t>
            </a:r>
            <a:r>
              <a:rPr lang="it-IT" dirty="0"/>
              <a:t> fast due to the </a:t>
            </a:r>
            <a:r>
              <a:rPr lang="it-IT" dirty="0" err="1"/>
              <a:t>fact</a:t>
            </a:r>
            <a:r>
              <a:rPr lang="it-IT" dirty="0"/>
              <a:t> that </a:t>
            </a:r>
            <a:r>
              <a:rPr lang="it-IT" dirty="0" err="1"/>
              <a:t>we</a:t>
            </a:r>
            <a:r>
              <a:rPr lang="it-IT" dirty="0"/>
              <a:t> use an </a:t>
            </a:r>
            <a:r>
              <a:rPr lang="it-IT" dirty="0" err="1"/>
              <a:t>HashMap</a:t>
            </a:r>
            <a:r>
              <a:rPr lang="it-IT" dirty="0"/>
              <a:t> to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authors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438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30CC2-9431-4E19-9548-64ACDCB3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 Side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17B8DB-47A1-42ED-92F1-0C3FE964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Page with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  <a:p>
            <a:r>
              <a:rPr lang="it-IT" dirty="0"/>
              <a:t>List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authors</a:t>
            </a:r>
            <a:r>
              <a:rPr lang="it-IT" dirty="0"/>
              <a:t> and </a:t>
            </a:r>
            <a:r>
              <a:rPr lang="it-IT" dirty="0" err="1"/>
              <a:t>search</a:t>
            </a:r>
            <a:endParaRPr lang="it-IT" dirty="0"/>
          </a:p>
          <a:p>
            <a:r>
              <a:rPr lang="it-IT" dirty="0"/>
              <a:t>List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papaer</a:t>
            </a:r>
            <a:r>
              <a:rPr lang="it-IT" dirty="0"/>
              <a:t> and filters for </a:t>
            </a:r>
            <a:r>
              <a:rPr lang="it-IT" dirty="0" err="1"/>
              <a:t>search</a:t>
            </a:r>
            <a:r>
              <a:rPr lang="it-IT" dirty="0"/>
              <a:t> on </a:t>
            </a:r>
            <a:r>
              <a:rPr lang="it-IT" dirty="0" err="1"/>
              <a:t>them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60058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A3759-D021-41ED-BD2D-32A25938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Side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7E5E0A-919F-4D2D-8BEF-31A40B76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parse the XML for </a:t>
            </a:r>
            <a:r>
              <a:rPr lang="it-IT" dirty="0" err="1"/>
              <a:t>every</a:t>
            </a:r>
            <a:r>
              <a:rPr lang="it-IT" dirty="0"/>
              <a:t> time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nedd</a:t>
            </a:r>
            <a:r>
              <a:rPr lang="it-IT" dirty="0"/>
              <a:t> some </a:t>
            </a:r>
            <a:r>
              <a:rPr lang="it-IT" dirty="0" err="1"/>
              <a:t>informations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a database to store the </a:t>
            </a:r>
            <a:r>
              <a:rPr lang="it-IT" dirty="0" err="1"/>
              <a:t>main</a:t>
            </a:r>
            <a:r>
              <a:rPr lang="it-IT" dirty="0"/>
              <a:t> data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authors</a:t>
            </a:r>
            <a:r>
              <a:rPr lang="it-IT" dirty="0"/>
              <a:t> and the papers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JDBC </a:t>
            </a:r>
            <a:r>
              <a:rPr lang="it-IT" dirty="0" err="1"/>
              <a:t>Servlets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from </a:t>
            </a:r>
            <a:r>
              <a:rPr lang="it-IT" dirty="0" err="1"/>
              <a:t>url</a:t>
            </a:r>
            <a:r>
              <a:rPr lang="it-IT" dirty="0"/>
              <a:t> with id or name of </a:t>
            </a:r>
            <a:r>
              <a:rPr lang="it-IT" dirty="0" err="1"/>
              <a:t>author</a:t>
            </a:r>
            <a:r>
              <a:rPr lang="it-IT" dirty="0"/>
              <a:t> to </a:t>
            </a:r>
            <a:r>
              <a:rPr lang="it-IT" dirty="0" err="1"/>
              <a:t>search</a:t>
            </a:r>
            <a:r>
              <a:rPr lang="it-IT" dirty="0"/>
              <a:t> in the URL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69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2384A-2D87-439B-8AEC-9A99B00E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Side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5C365E-87CC-4262-BB0C-F492EC4C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E-R-SCHEMA</a:t>
            </a:r>
          </a:p>
        </p:txBody>
      </p:sp>
    </p:spTree>
    <p:extLst>
      <p:ext uri="{BB962C8B-B14F-4D97-AF65-F5344CB8AC3E}">
        <p14:creationId xmlns:p14="http://schemas.microsoft.com/office/powerpoint/2010/main" val="6823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CCD4B-3F9F-4AA2-B3EE-5A006DD7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Side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87D8CB-2139-48F3-9D4F-27F69FFD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JSP Pages:</a:t>
            </a:r>
          </a:p>
          <a:p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Duplicated</a:t>
            </a:r>
            <a:r>
              <a:rPr lang="it-IT" dirty="0"/>
              <a:t> code for </a:t>
            </a:r>
            <a:r>
              <a:rPr lang="it-IT" dirty="0" err="1"/>
              <a:t>header</a:t>
            </a:r>
            <a:r>
              <a:rPr lang="it-IT" dirty="0"/>
              <a:t>, </a:t>
            </a:r>
            <a:r>
              <a:rPr lang="it-IT" dirty="0" err="1"/>
              <a:t>footer</a:t>
            </a:r>
            <a:r>
              <a:rPr lang="it-IT" dirty="0"/>
              <a:t> but </a:t>
            </a:r>
            <a:r>
              <a:rPr lang="it-IT" dirty="0" err="1"/>
              <a:t>also</a:t>
            </a:r>
            <a:r>
              <a:rPr lang="it-IT" dirty="0"/>
              <a:t> for the </a:t>
            </a:r>
            <a:r>
              <a:rPr lang="it-IT" dirty="0" err="1"/>
              <a:t>authors</a:t>
            </a:r>
            <a:r>
              <a:rPr lang="it-IT" dirty="0"/>
              <a:t> page</a:t>
            </a:r>
          </a:p>
          <a:p>
            <a:r>
              <a:rPr lang="it-IT" dirty="0"/>
              <a:t>Pages </a:t>
            </a:r>
            <a:r>
              <a:rPr lang="it-IT" dirty="0" err="1"/>
              <a:t>built</a:t>
            </a:r>
            <a:r>
              <a:rPr lang="it-IT" dirty="0"/>
              <a:t> by the server and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on the base of the </a:t>
            </a:r>
            <a:r>
              <a:rPr lang="it-IT" dirty="0" err="1"/>
              <a:t>request</a:t>
            </a:r>
            <a:endParaRPr lang="it-IT" dirty="0"/>
          </a:p>
          <a:p>
            <a:r>
              <a:rPr lang="it-IT" dirty="0"/>
              <a:t>Simple </a:t>
            </a:r>
            <a:r>
              <a:rPr lang="it-IT" dirty="0" err="1"/>
              <a:t>implementation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1844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20^th CLEF Anniversary</vt:lpstr>
      <vt:lpstr>Goals</vt:lpstr>
      <vt:lpstr>Idea</vt:lpstr>
      <vt:lpstr>Solution</vt:lpstr>
      <vt:lpstr>How we retrived all the data</vt:lpstr>
      <vt:lpstr>Client Side</vt:lpstr>
      <vt:lpstr>Server Side</vt:lpstr>
      <vt:lpstr>Server Side</vt:lpstr>
      <vt:lpstr>Server Side</vt:lpstr>
      <vt:lpstr>Server Side</vt:lpstr>
      <vt:lpstr>Server Side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20^th CLEF Anniversary</dc:title>
  <dc:creator>Alessandro Cattapan</dc:creator>
  <cp:lastModifiedBy>Alessandro Cattapan</cp:lastModifiedBy>
  <cp:revision>2</cp:revision>
  <dcterms:created xsi:type="dcterms:W3CDTF">2019-05-30T19:00:24Z</dcterms:created>
  <dcterms:modified xsi:type="dcterms:W3CDTF">2019-05-30T19:16:13Z</dcterms:modified>
</cp:coreProperties>
</file>