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66" r:id="rId1"/>
  </p:sldMasterIdLst>
  <p:notesMasterIdLst>
    <p:notesMasterId r:id="rId26"/>
  </p:notesMasterIdLst>
  <p:handoutMasterIdLst>
    <p:handoutMasterId r:id="rId27"/>
  </p:handoutMasterIdLst>
  <p:sldIdLst>
    <p:sldId id="321" r:id="rId2"/>
    <p:sldId id="364" r:id="rId3"/>
    <p:sldId id="342" r:id="rId4"/>
    <p:sldId id="325" r:id="rId5"/>
    <p:sldId id="341" r:id="rId6"/>
    <p:sldId id="346" r:id="rId7"/>
    <p:sldId id="348" r:id="rId8"/>
    <p:sldId id="347" r:id="rId9"/>
    <p:sldId id="349" r:id="rId10"/>
    <p:sldId id="350" r:id="rId11"/>
    <p:sldId id="351" r:id="rId12"/>
    <p:sldId id="352" r:id="rId13"/>
    <p:sldId id="353" r:id="rId14"/>
    <p:sldId id="354" r:id="rId15"/>
    <p:sldId id="355" r:id="rId16"/>
    <p:sldId id="356" r:id="rId17"/>
    <p:sldId id="357" r:id="rId18"/>
    <p:sldId id="358" r:id="rId19"/>
    <p:sldId id="361" r:id="rId20"/>
    <p:sldId id="362" r:id="rId21"/>
    <p:sldId id="360" r:id="rId22"/>
    <p:sldId id="359" r:id="rId23"/>
    <p:sldId id="363" r:id="rId24"/>
    <p:sldId id="340"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29" userDrawn="1">
          <p15:clr>
            <a:srgbClr val="A4A3A4"/>
          </p15:clr>
        </p15:guide>
        <p15:guide id="2" pos="3272" userDrawn="1">
          <p15:clr>
            <a:srgbClr val="A4A3A4"/>
          </p15:clr>
        </p15:guide>
        <p15:guide id="3" orient="horz" pos="214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86357A-9662-45A0-A765-2EA4299084BB}" v="4" dt="2021-11-02T07:55:44.8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64" autoAdjust="0"/>
  </p:normalViewPr>
  <p:slideViewPr>
    <p:cSldViewPr snapToGrid="0" snapToObjects="1">
      <p:cViewPr varScale="1">
        <p:scale>
          <a:sx n="92" d="100"/>
          <a:sy n="92" d="100"/>
        </p:scale>
        <p:origin x="2190" y="96"/>
      </p:cViewPr>
      <p:guideLst>
        <p:guide orient="horz" pos="1729"/>
        <p:guide pos="3272"/>
        <p:guide orient="horz" pos="2143"/>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napToObjects="1">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ABEB51-FB0B-4122-930F-C76579434EBC}" type="datetimeFigureOut">
              <a:rPr lang="en-GB" smtClean="0"/>
              <a:t>02/11/2021</a:t>
            </a:fld>
            <a:endParaRPr lang="en-GB" dirty="0"/>
          </a:p>
        </p:txBody>
      </p:sp>
      <p:sp>
        <p:nvSpPr>
          <p:cNvPr id="4" name="Footer Placeholder 3"/>
          <p:cNvSpPr>
            <a:spLocks noGrp="1"/>
          </p:cNvSpPr>
          <p:nvPr>
            <p:ph type="ftr" sz="quarter" idx="2"/>
          </p:nvPr>
        </p:nvSpPr>
        <p:spPr>
          <a:xfrm>
            <a:off x="-1" y="8685213"/>
            <a:ext cx="3712030" cy="458787"/>
          </a:xfrm>
          <a:prstGeom prst="rect">
            <a:avLst/>
          </a:prstGeom>
        </p:spPr>
        <p:txBody>
          <a:bodyPr vert="horz" lIns="91440" tIns="45720" rIns="91440" bIns="45720" rtlCol="0" anchor="b"/>
          <a:lstStyle>
            <a:lvl1pPr algn="l">
              <a:defRPr sz="1200"/>
            </a:lvl1pPr>
          </a:lstStyle>
          <a:p>
            <a:r>
              <a:rPr lang="en-GB" dirty="0"/>
              <a:t>© Amadeus IT Group and its affiliates and subsidiaries</a:t>
            </a:r>
          </a:p>
        </p:txBody>
      </p:sp>
      <p:sp>
        <p:nvSpPr>
          <p:cNvPr id="5" name="Slide Number Placeholder 4"/>
          <p:cNvSpPr>
            <a:spLocks noGrp="1"/>
          </p:cNvSpPr>
          <p:nvPr>
            <p:ph type="sldNum" sz="quarter" idx="3"/>
          </p:nvPr>
        </p:nvSpPr>
        <p:spPr>
          <a:xfrm>
            <a:off x="4180113" y="8685213"/>
            <a:ext cx="2676299" cy="458787"/>
          </a:xfrm>
          <a:prstGeom prst="rect">
            <a:avLst/>
          </a:prstGeom>
        </p:spPr>
        <p:txBody>
          <a:bodyPr vert="horz" lIns="91440" tIns="45720" rIns="91440" bIns="45720" rtlCol="0" anchor="b"/>
          <a:lstStyle>
            <a:lvl1pPr algn="r">
              <a:defRPr sz="1200"/>
            </a:lvl1pPr>
          </a:lstStyle>
          <a:p>
            <a:fld id="{4FE73864-8AF9-4AF7-8C43-8DE0AF565002}" type="slidenum">
              <a:rPr lang="en-GB" smtClean="0"/>
              <a:t>‹#›</a:t>
            </a:fld>
            <a:endParaRPr lang="en-GB" dirty="0"/>
          </a:p>
        </p:txBody>
      </p:sp>
    </p:spTree>
    <p:extLst>
      <p:ext uri="{BB962C8B-B14F-4D97-AF65-F5344CB8AC3E}">
        <p14:creationId xmlns:p14="http://schemas.microsoft.com/office/powerpoint/2010/main" val="277768389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E55AE2-5BD9-4A29-8080-AC129110D5D3}" type="datetimeFigureOut">
              <a:rPr lang="en-GB" noProof="0" smtClean="0"/>
              <a:t>02/11/2021</a:t>
            </a:fld>
            <a:endParaRPr lang="en-GB" noProof="0"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5"/>
          <p:cNvSpPr>
            <a:spLocks noGrp="1"/>
          </p:cNvSpPr>
          <p:nvPr>
            <p:ph type="ftr" sz="quarter" idx="4"/>
          </p:nvPr>
        </p:nvSpPr>
        <p:spPr>
          <a:xfrm>
            <a:off x="0" y="8685213"/>
            <a:ext cx="3722914" cy="458787"/>
          </a:xfrm>
          <a:prstGeom prst="rect">
            <a:avLst/>
          </a:prstGeom>
        </p:spPr>
        <p:txBody>
          <a:bodyPr vert="horz" lIns="91440" tIns="45720" rIns="91440" bIns="45720" rtlCol="0" anchor="b"/>
          <a:lstStyle>
            <a:lvl1pPr algn="l">
              <a:defRPr sz="1200"/>
            </a:lvl1pPr>
          </a:lstStyle>
          <a:p>
            <a:r>
              <a:rPr lang="en-GB" dirty="0"/>
              <a:t>© Amadeus IT Group and its affiliates and subsidiaries</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98739B-D4C8-44A6-B797-7501FD315B16}" type="slidenum">
              <a:rPr lang="en-GB" noProof="0" smtClean="0"/>
              <a:t>‹#›</a:t>
            </a:fld>
            <a:endParaRPr lang="en-GB" noProof="0" dirty="0"/>
          </a:p>
        </p:txBody>
      </p:sp>
    </p:spTree>
    <p:extLst>
      <p:ext uri="{BB962C8B-B14F-4D97-AF65-F5344CB8AC3E}">
        <p14:creationId xmlns:p14="http://schemas.microsoft.com/office/powerpoint/2010/main" val="1501317402"/>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
                <a:schemeClr val="accent3"/>
              </a:buClr>
              <a:buSzPct val="120000"/>
              <a:buFont typeface="Verdana" pitchFamily="34" charset="0"/>
              <a:buChar char="_"/>
              <a:tabLst/>
              <a:defRPr/>
            </a:pPr>
            <a:r>
              <a:rPr lang="en-GB" sz="900" b="1" noProof="0" dirty="0"/>
              <a:t>Cover example with no photo </a:t>
            </a:r>
          </a:p>
          <a:p>
            <a:pPr marL="171450" marR="0" indent="-171450" algn="l" defTabSz="914400" rtl="0" eaLnBrk="1" fontAlgn="auto" latinLnBrk="0" hangingPunct="1">
              <a:lnSpc>
                <a:spcPct val="100000"/>
              </a:lnSpc>
              <a:spcBef>
                <a:spcPts val="0"/>
              </a:spcBef>
              <a:spcAft>
                <a:spcPts val="0"/>
              </a:spcAft>
              <a:buClr>
                <a:schemeClr val="accent3"/>
              </a:buClr>
              <a:buSzPct val="120000"/>
              <a:buFont typeface="Verdana" pitchFamily="34" charset="0"/>
              <a:buChar char="_"/>
              <a:tabLst/>
              <a:defRPr/>
            </a:pPr>
            <a:r>
              <a:rPr lang="en-GB" sz="900" noProof="0" dirty="0"/>
              <a:t>To update the text,  just click on the text</a:t>
            </a:r>
          </a:p>
          <a:p>
            <a:pPr marL="171450" marR="0" indent="-171450" algn="l" defTabSz="914400" rtl="0" eaLnBrk="1" fontAlgn="auto" latinLnBrk="0" hangingPunct="1">
              <a:lnSpc>
                <a:spcPct val="100000"/>
              </a:lnSpc>
              <a:spcBef>
                <a:spcPts val="0"/>
              </a:spcBef>
              <a:spcAft>
                <a:spcPts val="0"/>
              </a:spcAft>
              <a:buClr>
                <a:schemeClr val="accent3"/>
              </a:buClr>
              <a:buSzPct val="120000"/>
              <a:buFont typeface="Verdana" pitchFamily="34" charset="0"/>
              <a:buChar char="_"/>
              <a:tabLst/>
              <a:defRPr/>
            </a:pPr>
            <a:r>
              <a:rPr lang="en-GB" sz="900" noProof="0" dirty="0"/>
              <a:t>To</a:t>
            </a:r>
            <a:r>
              <a:rPr lang="en-GB" sz="900" baseline="0" noProof="0" dirty="0"/>
              <a:t> get m</a:t>
            </a:r>
            <a:r>
              <a:rPr lang="en-GB" sz="900" noProof="0" dirty="0"/>
              <a:t>ore slides with this layout</a:t>
            </a:r>
            <a:r>
              <a:rPr lang="en-GB" sz="900" baseline="0" noProof="0" dirty="0"/>
              <a:t> just c</a:t>
            </a:r>
            <a:r>
              <a:rPr lang="en-GB" sz="900" noProof="0" dirty="0"/>
              <a:t>opy this</a:t>
            </a:r>
            <a:r>
              <a:rPr lang="en-GB" sz="900" baseline="0" noProof="0" dirty="0"/>
              <a:t> </a:t>
            </a:r>
            <a:r>
              <a:rPr lang="en-GB" sz="900" noProof="0" dirty="0"/>
              <a:t>slide and paste</a:t>
            </a:r>
          </a:p>
          <a:p>
            <a:pPr marL="0" marR="0" indent="0" algn="l" defTabSz="914400" rtl="0" eaLnBrk="1" fontAlgn="auto" latinLnBrk="0" hangingPunct="1">
              <a:lnSpc>
                <a:spcPct val="100000"/>
              </a:lnSpc>
              <a:spcBef>
                <a:spcPts val="0"/>
              </a:spcBef>
              <a:spcAft>
                <a:spcPts val="0"/>
              </a:spcAft>
              <a:buClr>
                <a:schemeClr val="accent3"/>
              </a:buClr>
              <a:buSzPct val="120000"/>
              <a:buFont typeface="Verdana" pitchFamily="34" charset="0"/>
              <a:buNone/>
              <a:tabLst/>
              <a:defRPr/>
            </a:pPr>
            <a:endParaRPr lang="en-GB" sz="900" noProof="0" dirty="0"/>
          </a:p>
        </p:txBody>
      </p:sp>
      <p:sp>
        <p:nvSpPr>
          <p:cNvPr id="4" name="Slide Number Placeholder 3"/>
          <p:cNvSpPr>
            <a:spLocks noGrp="1"/>
          </p:cNvSpPr>
          <p:nvPr>
            <p:ph type="sldNum" sz="quarter" idx="10"/>
          </p:nvPr>
        </p:nvSpPr>
        <p:spPr/>
        <p:txBody>
          <a:bodyPr/>
          <a:lstStyle/>
          <a:p>
            <a:fld id="{7F98739B-D4C8-44A6-B797-7501FD315B16}" type="slidenum">
              <a:rPr lang="es-ES" smtClean="0"/>
              <a:t>1</a:t>
            </a:fld>
            <a:endParaRPr lang="es-ES"/>
          </a:p>
        </p:txBody>
      </p:sp>
      <p:sp>
        <p:nvSpPr>
          <p:cNvPr id="6" name="Marcador de encabezado 5"/>
          <p:cNvSpPr>
            <a:spLocks noGrp="1"/>
          </p:cNvSpPr>
          <p:nvPr>
            <p:ph type="hdr" sz="quarter" idx="12"/>
          </p:nvPr>
        </p:nvSpPr>
        <p:spPr/>
        <p:txBody>
          <a:bodyPr/>
          <a:lstStyle/>
          <a:p>
            <a:endParaRPr lang="es-ES"/>
          </a:p>
        </p:txBody>
      </p:sp>
    </p:spTree>
    <p:extLst>
      <p:ext uri="{BB962C8B-B14F-4D97-AF65-F5344CB8AC3E}">
        <p14:creationId xmlns:p14="http://schemas.microsoft.com/office/powerpoint/2010/main" val="3351716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s-ES"/>
          </a:p>
        </p:txBody>
      </p:sp>
      <p:sp>
        <p:nvSpPr>
          <p:cNvPr id="5" name="Slide Number Placeholder 4"/>
          <p:cNvSpPr>
            <a:spLocks noGrp="1"/>
          </p:cNvSpPr>
          <p:nvPr>
            <p:ph type="sldNum" sz="quarter" idx="11"/>
          </p:nvPr>
        </p:nvSpPr>
        <p:spPr/>
        <p:txBody>
          <a:bodyPr/>
          <a:lstStyle/>
          <a:p>
            <a:fld id="{7F98739B-D4C8-44A6-B797-7501FD315B16}" type="slidenum">
              <a:rPr lang="es-ES" smtClean="0"/>
              <a:t>2</a:t>
            </a:fld>
            <a:endParaRPr lang="es-ES"/>
          </a:p>
        </p:txBody>
      </p:sp>
    </p:spTree>
    <p:extLst>
      <p:ext uri="{BB962C8B-B14F-4D97-AF65-F5344CB8AC3E}">
        <p14:creationId xmlns:p14="http://schemas.microsoft.com/office/powerpoint/2010/main" val="1988895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s-ES"/>
          </a:p>
        </p:txBody>
      </p:sp>
      <p:sp>
        <p:nvSpPr>
          <p:cNvPr id="5" name="Slide Number Placeholder 4"/>
          <p:cNvSpPr>
            <a:spLocks noGrp="1"/>
          </p:cNvSpPr>
          <p:nvPr>
            <p:ph type="sldNum" sz="quarter" idx="11"/>
          </p:nvPr>
        </p:nvSpPr>
        <p:spPr/>
        <p:txBody>
          <a:bodyPr/>
          <a:lstStyle/>
          <a:p>
            <a:fld id="{7F98739B-D4C8-44A6-B797-7501FD315B16}" type="slidenum">
              <a:rPr lang="es-ES" smtClean="0"/>
              <a:t>4</a:t>
            </a:fld>
            <a:endParaRPr lang="es-ES"/>
          </a:p>
        </p:txBody>
      </p:sp>
    </p:spTree>
    <p:extLst>
      <p:ext uri="{BB962C8B-B14F-4D97-AF65-F5344CB8AC3E}">
        <p14:creationId xmlns:p14="http://schemas.microsoft.com/office/powerpoint/2010/main" val="159171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171450" indent="-171450">
              <a:buFont typeface="Calibri" panose="020F0502020204030204" pitchFamily="34" charset="0"/>
              <a:buChar char="_"/>
            </a:pPr>
            <a:r>
              <a:rPr lang="en-US" dirty="0"/>
              <a:t>Solving a reinforcement learning task means, roughly, finding a policy that achieves a lot of reward over the long run.</a:t>
            </a:r>
          </a:p>
          <a:p>
            <a:pPr marL="171450" indent="-171450">
              <a:buFont typeface="Calibri" panose="020F0502020204030204" pitchFamily="34" charset="0"/>
              <a:buChar char="_"/>
            </a:pPr>
            <a:r>
              <a:rPr lang="en-US" dirty="0"/>
              <a:t>There is always at least one policy that is better than or equal to all other policies. This is an optimal policy. Although there may be more than one, we denote all the optimal policies by pi_*</a:t>
            </a:r>
            <a:endParaRPr lang="en-GB" noProof="0" dirty="0"/>
          </a:p>
        </p:txBody>
      </p:sp>
      <p:sp>
        <p:nvSpPr>
          <p:cNvPr id="4" name="Header Placeholder 3"/>
          <p:cNvSpPr>
            <a:spLocks noGrp="1"/>
          </p:cNvSpPr>
          <p:nvPr>
            <p:ph type="hdr" sz="quarter" idx="10"/>
          </p:nvPr>
        </p:nvSpPr>
        <p:spPr/>
        <p:txBody>
          <a:bodyPr/>
          <a:lstStyle/>
          <a:p>
            <a:endParaRPr lang="es-ES"/>
          </a:p>
        </p:txBody>
      </p:sp>
      <p:sp>
        <p:nvSpPr>
          <p:cNvPr id="5" name="Slide Number Placeholder 4"/>
          <p:cNvSpPr>
            <a:spLocks noGrp="1"/>
          </p:cNvSpPr>
          <p:nvPr>
            <p:ph type="sldNum" sz="quarter" idx="11"/>
          </p:nvPr>
        </p:nvSpPr>
        <p:spPr/>
        <p:txBody>
          <a:bodyPr/>
          <a:lstStyle/>
          <a:p>
            <a:fld id="{7F98739B-D4C8-44A6-B797-7501FD315B16}" type="slidenum">
              <a:rPr lang="es-ES" smtClean="0"/>
              <a:t>7</a:t>
            </a:fld>
            <a:endParaRPr lang="es-ES"/>
          </a:p>
        </p:txBody>
      </p:sp>
    </p:spTree>
    <p:extLst>
      <p:ext uri="{BB962C8B-B14F-4D97-AF65-F5344CB8AC3E}">
        <p14:creationId xmlns:p14="http://schemas.microsoft.com/office/powerpoint/2010/main" val="1738736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171450" indent="-171450">
              <a:buFont typeface="Calibri" panose="020F0502020204030204" pitchFamily="34" charset="0"/>
              <a:buChar char="_"/>
            </a:pPr>
            <a:r>
              <a:rPr lang="en-US" dirty="0"/>
              <a:t>Solving a reinforcement learning task means, roughly, finding a policy that achieves a lot of reward over the long run.</a:t>
            </a:r>
          </a:p>
          <a:p>
            <a:pPr marL="171450" indent="-171450">
              <a:buFont typeface="Calibri" panose="020F0502020204030204" pitchFamily="34" charset="0"/>
              <a:buChar char="_"/>
            </a:pPr>
            <a:r>
              <a:rPr lang="en-US" dirty="0"/>
              <a:t>There is always at least one policy that is better than or equal to all other policies. This is an optimal policy. Although there may be more than one, we denote all the optimal policies by pi_*</a:t>
            </a:r>
            <a:endParaRPr lang="en-GB" noProof="0" dirty="0"/>
          </a:p>
        </p:txBody>
      </p:sp>
      <p:sp>
        <p:nvSpPr>
          <p:cNvPr id="4" name="Header Placeholder 3"/>
          <p:cNvSpPr>
            <a:spLocks noGrp="1"/>
          </p:cNvSpPr>
          <p:nvPr>
            <p:ph type="hdr" sz="quarter" idx="10"/>
          </p:nvPr>
        </p:nvSpPr>
        <p:spPr/>
        <p:txBody>
          <a:bodyPr/>
          <a:lstStyle/>
          <a:p>
            <a:endParaRPr lang="es-ES"/>
          </a:p>
        </p:txBody>
      </p:sp>
      <p:sp>
        <p:nvSpPr>
          <p:cNvPr id="5" name="Slide Number Placeholder 4"/>
          <p:cNvSpPr>
            <a:spLocks noGrp="1"/>
          </p:cNvSpPr>
          <p:nvPr>
            <p:ph type="sldNum" sz="quarter" idx="11"/>
          </p:nvPr>
        </p:nvSpPr>
        <p:spPr/>
        <p:txBody>
          <a:bodyPr/>
          <a:lstStyle/>
          <a:p>
            <a:fld id="{7F98739B-D4C8-44A6-B797-7501FD315B16}" type="slidenum">
              <a:rPr lang="es-ES" smtClean="0"/>
              <a:t>12</a:t>
            </a:fld>
            <a:endParaRPr lang="es-ES"/>
          </a:p>
        </p:txBody>
      </p:sp>
    </p:spTree>
    <p:extLst>
      <p:ext uri="{BB962C8B-B14F-4D97-AF65-F5344CB8AC3E}">
        <p14:creationId xmlns:p14="http://schemas.microsoft.com/office/powerpoint/2010/main" val="1363456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n-GB" noProof="0" dirty="0" err="1"/>
              <a:t>Backcover</a:t>
            </a:r>
            <a:r>
              <a:rPr lang="en-GB" baseline="0" noProof="0" dirty="0"/>
              <a:t> option 1</a:t>
            </a:r>
            <a:endParaRPr lang="en-GB" noProof="0" dirty="0"/>
          </a:p>
        </p:txBody>
      </p:sp>
      <p:sp>
        <p:nvSpPr>
          <p:cNvPr id="4" name="Marcador de número de diapositiva 3"/>
          <p:cNvSpPr>
            <a:spLocks noGrp="1"/>
          </p:cNvSpPr>
          <p:nvPr>
            <p:ph type="sldNum" sz="quarter" idx="10"/>
          </p:nvPr>
        </p:nvSpPr>
        <p:spPr/>
        <p:txBody>
          <a:bodyPr/>
          <a:lstStyle/>
          <a:p>
            <a:fld id="{7F98739B-D4C8-44A6-B797-7501FD315B16}" type="slidenum">
              <a:rPr lang="es-ES" smtClean="0"/>
              <a:t>24</a:t>
            </a:fld>
            <a:endParaRPr lang="es-ES"/>
          </a:p>
        </p:txBody>
      </p:sp>
      <p:sp>
        <p:nvSpPr>
          <p:cNvPr id="6" name="Marcador de encabezado 5"/>
          <p:cNvSpPr>
            <a:spLocks noGrp="1"/>
          </p:cNvSpPr>
          <p:nvPr>
            <p:ph type="hdr" sz="quarter" idx="12"/>
          </p:nvPr>
        </p:nvSpPr>
        <p:spPr/>
        <p:txBody>
          <a:bodyPr/>
          <a:lstStyle/>
          <a:p>
            <a:endParaRPr lang="es-ES"/>
          </a:p>
        </p:txBody>
      </p:sp>
    </p:spTree>
    <p:extLst>
      <p:ext uri="{BB962C8B-B14F-4D97-AF65-F5344CB8AC3E}">
        <p14:creationId xmlns:p14="http://schemas.microsoft.com/office/powerpoint/2010/main" val="3489775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3" name="Rectángulo 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Freeform 5"/>
          <p:cNvSpPr>
            <a:spLocks noEditPoints="1"/>
          </p:cNvSpPr>
          <p:nvPr userDrawn="1"/>
        </p:nvSpPr>
        <p:spPr bwMode="auto">
          <a:xfrm>
            <a:off x="8001417" y="6533899"/>
            <a:ext cx="742135" cy="102870"/>
          </a:xfrm>
          <a:custGeom>
            <a:avLst/>
            <a:gdLst>
              <a:gd name="T0" fmla="*/ 246 w 363"/>
              <a:gd name="T1" fmla="*/ 48 h 48"/>
              <a:gd name="T2" fmla="*/ 262 w 363"/>
              <a:gd name="T3" fmla="*/ 39 h 48"/>
              <a:gd name="T4" fmla="*/ 238 w 363"/>
              <a:gd name="T5" fmla="*/ 39 h 48"/>
              <a:gd name="T6" fmla="*/ 259 w 363"/>
              <a:gd name="T7" fmla="*/ 27 h 48"/>
              <a:gd name="T8" fmla="*/ 238 w 363"/>
              <a:gd name="T9" fmla="*/ 19 h 48"/>
              <a:gd name="T10" fmla="*/ 248 w 363"/>
              <a:gd name="T11" fmla="*/ 8 h 48"/>
              <a:gd name="T12" fmla="*/ 261 w 363"/>
              <a:gd name="T13" fmla="*/ 1 h 48"/>
              <a:gd name="T14" fmla="*/ 228 w 363"/>
              <a:gd name="T15" fmla="*/ 2 h 48"/>
              <a:gd name="T16" fmla="*/ 81 w 363"/>
              <a:gd name="T17" fmla="*/ 27 h 48"/>
              <a:gd name="T18" fmla="*/ 79 w 363"/>
              <a:gd name="T19" fmla="*/ 27 h 48"/>
              <a:gd name="T20" fmla="*/ 62 w 363"/>
              <a:gd name="T21" fmla="*/ 0 h 48"/>
              <a:gd name="T22" fmla="*/ 52 w 363"/>
              <a:gd name="T23" fmla="*/ 47 h 48"/>
              <a:gd name="T24" fmla="*/ 65 w 363"/>
              <a:gd name="T25" fmla="*/ 15 h 48"/>
              <a:gd name="T26" fmla="*/ 80 w 363"/>
              <a:gd name="T27" fmla="*/ 42 h 48"/>
              <a:gd name="T28" fmla="*/ 95 w 363"/>
              <a:gd name="T29" fmla="*/ 15 h 48"/>
              <a:gd name="T30" fmla="*/ 108 w 363"/>
              <a:gd name="T31" fmla="*/ 47 h 48"/>
              <a:gd name="T32" fmla="*/ 98 w 363"/>
              <a:gd name="T33" fmla="*/ 0 h 48"/>
              <a:gd name="T34" fmla="*/ 81 w 363"/>
              <a:gd name="T35" fmla="*/ 27 h 48"/>
              <a:gd name="T36" fmla="*/ 17 w 363"/>
              <a:gd name="T37" fmla="*/ 40 h 48"/>
              <a:gd name="T38" fmla="*/ 18 w 363"/>
              <a:gd name="T39" fmla="*/ 27 h 48"/>
              <a:gd name="T40" fmla="*/ 29 w 363"/>
              <a:gd name="T41" fmla="*/ 37 h 48"/>
              <a:gd name="T42" fmla="*/ 3 w 363"/>
              <a:gd name="T43" fmla="*/ 3 h 48"/>
              <a:gd name="T44" fmla="*/ 20 w 363"/>
              <a:gd name="T45" fmla="*/ 9 h 48"/>
              <a:gd name="T46" fmla="*/ 29 w 363"/>
              <a:gd name="T47" fmla="*/ 19 h 48"/>
              <a:gd name="T48" fmla="*/ 0 w 363"/>
              <a:gd name="T49" fmla="*/ 34 h 48"/>
              <a:gd name="T50" fmla="*/ 29 w 363"/>
              <a:gd name="T51" fmla="*/ 44 h 48"/>
              <a:gd name="T52" fmla="*/ 39 w 363"/>
              <a:gd name="T53" fmla="*/ 13 h 48"/>
              <a:gd name="T54" fmla="*/ 147 w 363"/>
              <a:gd name="T55" fmla="*/ 37 h 48"/>
              <a:gd name="T56" fmla="*/ 128 w 363"/>
              <a:gd name="T57" fmla="*/ 34 h 48"/>
              <a:gd name="T58" fmla="*/ 147 w 363"/>
              <a:gd name="T59" fmla="*/ 26 h 48"/>
              <a:gd name="T60" fmla="*/ 141 w 363"/>
              <a:gd name="T61" fmla="*/ 0 h 48"/>
              <a:gd name="T62" fmla="*/ 124 w 363"/>
              <a:gd name="T63" fmla="*/ 11 h 48"/>
              <a:gd name="T64" fmla="*/ 147 w 363"/>
              <a:gd name="T65" fmla="*/ 16 h 48"/>
              <a:gd name="T66" fmla="*/ 138 w 363"/>
              <a:gd name="T67" fmla="*/ 19 h 48"/>
              <a:gd name="T68" fmla="*/ 133 w 363"/>
              <a:gd name="T69" fmla="*/ 48 h 48"/>
              <a:gd name="T70" fmla="*/ 158 w 363"/>
              <a:gd name="T71" fmla="*/ 46 h 48"/>
              <a:gd name="T72" fmla="*/ 141 w 363"/>
              <a:gd name="T73" fmla="*/ 0 h 48"/>
              <a:gd name="T74" fmla="*/ 293 w 363"/>
              <a:gd name="T75" fmla="*/ 39 h 48"/>
              <a:gd name="T76" fmla="*/ 284 w 363"/>
              <a:gd name="T77" fmla="*/ 0 h 48"/>
              <a:gd name="T78" fmla="*/ 274 w 363"/>
              <a:gd name="T79" fmla="*/ 1 h 48"/>
              <a:gd name="T80" fmla="*/ 290 w 363"/>
              <a:gd name="T81" fmla="*/ 48 h 48"/>
              <a:gd name="T82" fmla="*/ 316 w 363"/>
              <a:gd name="T83" fmla="*/ 46 h 48"/>
              <a:gd name="T84" fmla="*/ 308 w 363"/>
              <a:gd name="T85" fmla="*/ 0 h 48"/>
              <a:gd name="T86" fmla="*/ 305 w 363"/>
              <a:gd name="T87" fmla="*/ 35 h 48"/>
              <a:gd name="T88" fmla="*/ 344 w 363"/>
              <a:gd name="T89" fmla="*/ 48 h 48"/>
              <a:gd name="T90" fmla="*/ 348 w 363"/>
              <a:gd name="T91" fmla="*/ 19 h 48"/>
              <a:gd name="T92" fmla="*/ 347 w 363"/>
              <a:gd name="T93" fmla="*/ 8 h 48"/>
              <a:gd name="T94" fmla="*/ 361 w 363"/>
              <a:gd name="T95" fmla="*/ 3 h 48"/>
              <a:gd name="T96" fmla="*/ 329 w 363"/>
              <a:gd name="T97" fmla="*/ 13 h 48"/>
              <a:gd name="T98" fmla="*/ 352 w 363"/>
              <a:gd name="T99" fmla="*/ 34 h 48"/>
              <a:gd name="T100" fmla="*/ 330 w 363"/>
              <a:gd name="T101" fmla="*/ 38 h 48"/>
              <a:gd name="T102" fmla="*/ 183 w 363"/>
              <a:gd name="T103" fmla="*/ 9 h 48"/>
              <a:gd name="T104" fmla="*/ 205 w 363"/>
              <a:gd name="T105" fmla="*/ 23 h 48"/>
              <a:gd name="T106" fmla="*/ 183 w 363"/>
              <a:gd name="T107" fmla="*/ 39 h 48"/>
              <a:gd name="T108" fmla="*/ 192 w 363"/>
              <a:gd name="T109" fmla="*/ 0 h 48"/>
              <a:gd name="T110" fmla="*/ 173 w 363"/>
              <a:gd name="T111" fmla="*/ 46 h 48"/>
              <a:gd name="T112" fmla="*/ 216 w 363"/>
              <a:gd name="T113" fmla="*/ 2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63" h="48">
                <a:moveTo>
                  <a:pt x="228" y="46"/>
                </a:moveTo>
                <a:cubicBezTo>
                  <a:pt x="228" y="46"/>
                  <a:pt x="236" y="48"/>
                  <a:pt x="246" y="48"/>
                </a:cubicBezTo>
                <a:cubicBezTo>
                  <a:pt x="257" y="48"/>
                  <a:pt x="262" y="47"/>
                  <a:pt x="262" y="47"/>
                </a:cubicBezTo>
                <a:cubicBezTo>
                  <a:pt x="262" y="39"/>
                  <a:pt x="262" y="39"/>
                  <a:pt x="262" y="39"/>
                </a:cubicBezTo>
                <a:cubicBezTo>
                  <a:pt x="262" y="39"/>
                  <a:pt x="257" y="40"/>
                  <a:pt x="249" y="40"/>
                </a:cubicBezTo>
                <a:cubicBezTo>
                  <a:pt x="242" y="40"/>
                  <a:pt x="238" y="39"/>
                  <a:pt x="238" y="39"/>
                </a:cubicBezTo>
                <a:cubicBezTo>
                  <a:pt x="238" y="27"/>
                  <a:pt x="238" y="27"/>
                  <a:pt x="238" y="27"/>
                </a:cubicBezTo>
                <a:cubicBezTo>
                  <a:pt x="259" y="27"/>
                  <a:pt x="259" y="27"/>
                  <a:pt x="259" y="27"/>
                </a:cubicBezTo>
                <a:cubicBezTo>
                  <a:pt x="259" y="19"/>
                  <a:pt x="259" y="19"/>
                  <a:pt x="259" y="19"/>
                </a:cubicBezTo>
                <a:cubicBezTo>
                  <a:pt x="238" y="19"/>
                  <a:pt x="238" y="19"/>
                  <a:pt x="238" y="19"/>
                </a:cubicBezTo>
                <a:cubicBezTo>
                  <a:pt x="238" y="9"/>
                  <a:pt x="238" y="9"/>
                  <a:pt x="238" y="9"/>
                </a:cubicBezTo>
                <a:cubicBezTo>
                  <a:pt x="238" y="9"/>
                  <a:pt x="242" y="8"/>
                  <a:pt x="248" y="8"/>
                </a:cubicBezTo>
                <a:cubicBezTo>
                  <a:pt x="255" y="8"/>
                  <a:pt x="261" y="9"/>
                  <a:pt x="261" y="9"/>
                </a:cubicBezTo>
                <a:cubicBezTo>
                  <a:pt x="261" y="1"/>
                  <a:pt x="261" y="1"/>
                  <a:pt x="261" y="1"/>
                </a:cubicBezTo>
                <a:cubicBezTo>
                  <a:pt x="261" y="1"/>
                  <a:pt x="256" y="0"/>
                  <a:pt x="247" y="0"/>
                </a:cubicBezTo>
                <a:cubicBezTo>
                  <a:pt x="236" y="0"/>
                  <a:pt x="228" y="2"/>
                  <a:pt x="228" y="2"/>
                </a:cubicBezTo>
                <a:lnTo>
                  <a:pt x="228" y="46"/>
                </a:lnTo>
                <a:close/>
                <a:moveTo>
                  <a:pt x="81" y="27"/>
                </a:moveTo>
                <a:cubicBezTo>
                  <a:pt x="81" y="28"/>
                  <a:pt x="80" y="29"/>
                  <a:pt x="80" y="30"/>
                </a:cubicBezTo>
                <a:cubicBezTo>
                  <a:pt x="80" y="29"/>
                  <a:pt x="80" y="28"/>
                  <a:pt x="79" y="27"/>
                </a:cubicBezTo>
                <a:cubicBezTo>
                  <a:pt x="70" y="4"/>
                  <a:pt x="70" y="4"/>
                  <a:pt x="70" y="4"/>
                </a:cubicBezTo>
                <a:cubicBezTo>
                  <a:pt x="69" y="0"/>
                  <a:pt x="66" y="0"/>
                  <a:pt x="62" y="0"/>
                </a:cubicBezTo>
                <a:cubicBezTo>
                  <a:pt x="60" y="0"/>
                  <a:pt x="57" y="0"/>
                  <a:pt x="57" y="0"/>
                </a:cubicBezTo>
                <a:cubicBezTo>
                  <a:pt x="52" y="47"/>
                  <a:pt x="52" y="47"/>
                  <a:pt x="52" y="47"/>
                </a:cubicBezTo>
                <a:cubicBezTo>
                  <a:pt x="63" y="47"/>
                  <a:pt x="63" y="47"/>
                  <a:pt x="63" y="47"/>
                </a:cubicBezTo>
                <a:cubicBezTo>
                  <a:pt x="65" y="15"/>
                  <a:pt x="65" y="15"/>
                  <a:pt x="65" y="15"/>
                </a:cubicBezTo>
                <a:cubicBezTo>
                  <a:pt x="75" y="39"/>
                  <a:pt x="75" y="39"/>
                  <a:pt x="75" y="39"/>
                </a:cubicBezTo>
                <a:cubicBezTo>
                  <a:pt x="76" y="41"/>
                  <a:pt x="77" y="42"/>
                  <a:pt x="80" y="42"/>
                </a:cubicBezTo>
                <a:cubicBezTo>
                  <a:pt x="83" y="42"/>
                  <a:pt x="85" y="41"/>
                  <a:pt x="85" y="39"/>
                </a:cubicBezTo>
                <a:cubicBezTo>
                  <a:pt x="95" y="15"/>
                  <a:pt x="95" y="15"/>
                  <a:pt x="95" y="15"/>
                </a:cubicBezTo>
                <a:cubicBezTo>
                  <a:pt x="97" y="47"/>
                  <a:pt x="97" y="47"/>
                  <a:pt x="97" y="47"/>
                </a:cubicBezTo>
                <a:cubicBezTo>
                  <a:pt x="108" y="47"/>
                  <a:pt x="108" y="47"/>
                  <a:pt x="108" y="47"/>
                </a:cubicBezTo>
                <a:cubicBezTo>
                  <a:pt x="103" y="0"/>
                  <a:pt x="103" y="0"/>
                  <a:pt x="103" y="0"/>
                </a:cubicBezTo>
                <a:cubicBezTo>
                  <a:pt x="103" y="0"/>
                  <a:pt x="100" y="0"/>
                  <a:pt x="98" y="0"/>
                </a:cubicBezTo>
                <a:cubicBezTo>
                  <a:pt x="94" y="0"/>
                  <a:pt x="92" y="0"/>
                  <a:pt x="90" y="4"/>
                </a:cubicBezTo>
                <a:lnTo>
                  <a:pt x="81" y="27"/>
                </a:lnTo>
                <a:close/>
                <a:moveTo>
                  <a:pt x="29" y="37"/>
                </a:moveTo>
                <a:cubicBezTo>
                  <a:pt x="27" y="38"/>
                  <a:pt x="21" y="40"/>
                  <a:pt x="17" y="40"/>
                </a:cubicBezTo>
                <a:cubicBezTo>
                  <a:pt x="13" y="40"/>
                  <a:pt x="10" y="38"/>
                  <a:pt x="10" y="34"/>
                </a:cubicBezTo>
                <a:cubicBezTo>
                  <a:pt x="10" y="29"/>
                  <a:pt x="12" y="27"/>
                  <a:pt x="18" y="27"/>
                </a:cubicBezTo>
                <a:cubicBezTo>
                  <a:pt x="29" y="26"/>
                  <a:pt x="29" y="26"/>
                  <a:pt x="29" y="26"/>
                </a:cubicBezTo>
                <a:lnTo>
                  <a:pt x="29" y="37"/>
                </a:lnTo>
                <a:close/>
                <a:moveTo>
                  <a:pt x="23" y="0"/>
                </a:moveTo>
                <a:cubicBezTo>
                  <a:pt x="14" y="0"/>
                  <a:pt x="6" y="2"/>
                  <a:pt x="3" y="3"/>
                </a:cubicBezTo>
                <a:cubicBezTo>
                  <a:pt x="6" y="11"/>
                  <a:pt x="6" y="11"/>
                  <a:pt x="6" y="11"/>
                </a:cubicBezTo>
                <a:cubicBezTo>
                  <a:pt x="6" y="11"/>
                  <a:pt x="13" y="9"/>
                  <a:pt x="20" y="9"/>
                </a:cubicBezTo>
                <a:cubicBezTo>
                  <a:pt x="26" y="9"/>
                  <a:pt x="29" y="10"/>
                  <a:pt x="29" y="16"/>
                </a:cubicBezTo>
                <a:cubicBezTo>
                  <a:pt x="29" y="19"/>
                  <a:pt x="29" y="19"/>
                  <a:pt x="29" y="19"/>
                </a:cubicBezTo>
                <a:cubicBezTo>
                  <a:pt x="20" y="19"/>
                  <a:pt x="20" y="19"/>
                  <a:pt x="20" y="19"/>
                </a:cubicBezTo>
                <a:cubicBezTo>
                  <a:pt x="4" y="19"/>
                  <a:pt x="0" y="26"/>
                  <a:pt x="0" y="34"/>
                </a:cubicBezTo>
                <a:cubicBezTo>
                  <a:pt x="0" y="45"/>
                  <a:pt x="8" y="48"/>
                  <a:pt x="15" y="48"/>
                </a:cubicBezTo>
                <a:cubicBezTo>
                  <a:pt x="24" y="48"/>
                  <a:pt x="29" y="44"/>
                  <a:pt x="29" y="44"/>
                </a:cubicBezTo>
                <a:cubicBezTo>
                  <a:pt x="30" y="44"/>
                  <a:pt x="31" y="46"/>
                  <a:pt x="39" y="46"/>
                </a:cubicBezTo>
                <a:cubicBezTo>
                  <a:pt x="39" y="13"/>
                  <a:pt x="39" y="13"/>
                  <a:pt x="39" y="13"/>
                </a:cubicBezTo>
                <a:cubicBezTo>
                  <a:pt x="39" y="4"/>
                  <a:pt x="33" y="0"/>
                  <a:pt x="23" y="0"/>
                </a:cubicBezTo>
                <a:moveTo>
                  <a:pt x="147" y="37"/>
                </a:moveTo>
                <a:cubicBezTo>
                  <a:pt x="145" y="38"/>
                  <a:pt x="140" y="40"/>
                  <a:pt x="136" y="40"/>
                </a:cubicBezTo>
                <a:cubicBezTo>
                  <a:pt x="131" y="40"/>
                  <a:pt x="128" y="38"/>
                  <a:pt x="128" y="34"/>
                </a:cubicBezTo>
                <a:cubicBezTo>
                  <a:pt x="128" y="29"/>
                  <a:pt x="130" y="27"/>
                  <a:pt x="136" y="27"/>
                </a:cubicBezTo>
                <a:cubicBezTo>
                  <a:pt x="147" y="26"/>
                  <a:pt x="147" y="26"/>
                  <a:pt x="147" y="26"/>
                </a:cubicBezTo>
                <a:lnTo>
                  <a:pt x="147" y="37"/>
                </a:lnTo>
                <a:close/>
                <a:moveTo>
                  <a:pt x="141" y="0"/>
                </a:moveTo>
                <a:cubicBezTo>
                  <a:pt x="132" y="0"/>
                  <a:pt x="125" y="2"/>
                  <a:pt x="122" y="3"/>
                </a:cubicBezTo>
                <a:cubicBezTo>
                  <a:pt x="124" y="11"/>
                  <a:pt x="124" y="11"/>
                  <a:pt x="124" y="11"/>
                </a:cubicBezTo>
                <a:cubicBezTo>
                  <a:pt x="124" y="11"/>
                  <a:pt x="131" y="9"/>
                  <a:pt x="138" y="9"/>
                </a:cubicBezTo>
                <a:cubicBezTo>
                  <a:pt x="144" y="9"/>
                  <a:pt x="147" y="10"/>
                  <a:pt x="147" y="16"/>
                </a:cubicBezTo>
                <a:cubicBezTo>
                  <a:pt x="147" y="19"/>
                  <a:pt x="147" y="19"/>
                  <a:pt x="147" y="19"/>
                </a:cubicBezTo>
                <a:cubicBezTo>
                  <a:pt x="138" y="19"/>
                  <a:pt x="138" y="19"/>
                  <a:pt x="138" y="19"/>
                </a:cubicBezTo>
                <a:cubicBezTo>
                  <a:pt x="123" y="19"/>
                  <a:pt x="118" y="26"/>
                  <a:pt x="118" y="34"/>
                </a:cubicBezTo>
                <a:cubicBezTo>
                  <a:pt x="118" y="45"/>
                  <a:pt x="126" y="48"/>
                  <a:pt x="133" y="48"/>
                </a:cubicBezTo>
                <a:cubicBezTo>
                  <a:pt x="142" y="48"/>
                  <a:pt x="147" y="44"/>
                  <a:pt x="148" y="44"/>
                </a:cubicBezTo>
                <a:cubicBezTo>
                  <a:pt x="148" y="44"/>
                  <a:pt x="150" y="46"/>
                  <a:pt x="158" y="46"/>
                </a:cubicBezTo>
                <a:cubicBezTo>
                  <a:pt x="158" y="13"/>
                  <a:pt x="158" y="13"/>
                  <a:pt x="158" y="13"/>
                </a:cubicBezTo>
                <a:cubicBezTo>
                  <a:pt x="158" y="4"/>
                  <a:pt x="151" y="0"/>
                  <a:pt x="141" y="0"/>
                </a:cubicBezTo>
                <a:moveTo>
                  <a:pt x="305" y="35"/>
                </a:moveTo>
                <a:cubicBezTo>
                  <a:pt x="303" y="37"/>
                  <a:pt x="298" y="39"/>
                  <a:pt x="293" y="39"/>
                </a:cubicBezTo>
                <a:cubicBezTo>
                  <a:pt x="286" y="39"/>
                  <a:pt x="284" y="35"/>
                  <a:pt x="284" y="28"/>
                </a:cubicBezTo>
                <a:cubicBezTo>
                  <a:pt x="284" y="0"/>
                  <a:pt x="284" y="0"/>
                  <a:pt x="284" y="0"/>
                </a:cubicBezTo>
                <a:cubicBezTo>
                  <a:pt x="283" y="0"/>
                  <a:pt x="283" y="0"/>
                  <a:pt x="283" y="0"/>
                </a:cubicBezTo>
                <a:cubicBezTo>
                  <a:pt x="281" y="0"/>
                  <a:pt x="275" y="0"/>
                  <a:pt x="274" y="1"/>
                </a:cubicBezTo>
                <a:cubicBezTo>
                  <a:pt x="274" y="29"/>
                  <a:pt x="274" y="29"/>
                  <a:pt x="274" y="29"/>
                </a:cubicBezTo>
                <a:cubicBezTo>
                  <a:pt x="274" y="42"/>
                  <a:pt x="277" y="48"/>
                  <a:pt x="290" y="48"/>
                </a:cubicBezTo>
                <a:cubicBezTo>
                  <a:pt x="300" y="48"/>
                  <a:pt x="305" y="44"/>
                  <a:pt x="306" y="44"/>
                </a:cubicBezTo>
                <a:cubicBezTo>
                  <a:pt x="306" y="44"/>
                  <a:pt x="309" y="46"/>
                  <a:pt x="316" y="46"/>
                </a:cubicBezTo>
                <a:cubicBezTo>
                  <a:pt x="316" y="1"/>
                  <a:pt x="316" y="1"/>
                  <a:pt x="316" y="1"/>
                </a:cubicBezTo>
                <a:cubicBezTo>
                  <a:pt x="315" y="1"/>
                  <a:pt x="310" y="0"/>
                  <a:pt x="308" y="0"/>
                </a:cubicBezTo>
                <a:cubicBezTo>
                  <a:pt x="305" y="0"/>
                  <a:pt x="305" y="0"/>
                  <a:pt x="305" y="0"/>
                </a:cubicBezTo>
                <a:lnTo>
                  <a:pt x="305" y="35"/>
                </a:lnTo>
                <a:close/>
                <a:moveTo>
                  <a:pt x="328" y="46"/>
                </a:moveTo>
                <a:cubicBezTo>
                  <a:pt x="328" y="46"/>
                  <a:pt x="335" y="48"/>
                  <a:pt x="344" y="48"/>
                </a:cubicBezTo>
                <a:cubicBezTo>
                  <a:pt x="352" y="48"/>
                  <a:pt x="363" y="45"/>
                  <a:pt x="363" y="33"/>
                </a:cubicBezTo>
                <a:cubicBezTo>
                  <a:pt x="363" y="26"/>
                  <a:pt x="357" y="23"/>
                  <a:pt x="348" y="19"/>
                </a:cubicBezTo>
                <a:cubicBezTo>
                  <a:pt x="343" y="18"/>
                  <a:pt x="339" y="16"/>
                  <a:pt x="339" y="13"/>
                </a:cubicBezTo>
                <a:cubicBezTo>
                  <a:pt x="339" y="11"/>
                  <a:pt x="340" y="8"/>
                  <a:pt x="347" y="8"/>
                </a:cubicBezTo>
                <a:cubicBezTo>
                  <a:pt x="352" y="8"/>
                  <a:pt x="358" y="11"/>
                  <a:pt x="358" y="11"/>
                </a:cubicBezTo>
                <a:cubicBezTo>
                  <a:pt x="361" y="3"/>
                  <a:pt x="361" y="3"/>
                  <a:pt x="361" y="3"/>
                </a:cubicBezTo>
                <a:cubicBezTo>
                  <a:pt x="359" y="2"/>
                  <a:pt x="354" y="0"/>
                  <a:pt x="346" y="0"/>
                </a:cubicBezTo>
                <a:cubicBezTo>
                  <a:pt x="337" y="0"/>
                  <a:pt x="329" y="4"/>
                  <a:pt x="329" y="13"/>
                </a:cubicBezTo>
                <a:cubicBezTo>
                  <a:pt x="329" y="23"/>
                  <a:pt x="337" y="26"/>
                  <a:pt x="344" y="28"/>
                </a:cubicBezTo>
                <a:cubicBezTo>
                  <a:pt x="349" y="29"/>
                  <a:pt x="352" y="31"/>
                  <a:pt x="352" y="34"/>
                </a:cubicBezTo>
                <a:cubicBezTo>
                  <a:pt x="352" y="37"/>
                  <a:pt x="351" y="40"/>
                  <a:pt x="343" y="40"/>
                </a:cubicBezTo>
                <a:cubicBezTo>
                  <a:pt x="337" y="40"/>
                  <a:pt x="330" y="38"/>
                  <a:pt x="330" y="38"/>
                </a:cubicBezTo>
                <a:lnTo>
                  <a:pt x="328" y="46"/>
                </a:lnTo>
                <a:close/>
                <a:moveTo>
                  <a:pt x="183" y="9"/>
                </a:moveTo>
                <a:cubicBezTo>
                  <a:pt x="185" y="8"/>
                  <a:pt x="188" y="8"/>
                  <a:pt x="191" y="8"/>
                </a:cubicBezTo>
                <a:cubicBezTo>
                  <a:pt x="199" y="8"/>
                  <a:pt x="205" y="12"/>
                  <a:pt x="205" y="23"/>
                </a:cubicBezTo>
                <a:cubicBezTo>
                  <a:pt x="205" y="34"/>
                  <a:pt x="202" y="40"/>
                  <a:pt x="190" y="40"/>
                </a:cubicBezTo>
                <a:cubicBezTo>
                  <a:pt x="187" y="40"/>
                  <a:pt x="183" y="39"/>
                  <a:pt x="183" y="39"/>
                </a:cubicBezTo>
                <a:lnTo>
                  <a:pt x="183" y="9"/>
                </a:lnTo>
                <a:close/>
                <a:moveTo>
                  <a:pt x="192" y="0"/>
                </a:moveTo>
                <a:cubicBezTo>
                  <a:pt x="186" y="0"/>
                  <a:pt x="178" y="1"/>
                  <a:pt x="173" y="2"/>
                </a:cubicBezTo>
                <a:cubicBezTo>
                  <a:pt x="173" y="46"/>
                  <a:pt x="173" y="46"/>
                  <a:pt x="173" y="46"/>
                </a:cubicBezTo>
                <a:cubicBezTo>
                  <a:pt x="177" y="47"/>
                  <a:pt x="185" y="48"/>
                  <a:pt x="190" y="48"/>
                </a:cubicBezTo>
                <a:cubicBezTo>
                  <a:pt x="208" y="48"/>
                  <a:pt x="216" y="41"/>
                  <a:pt x="216" y="23"/>
                </a:cubicBezTo>
                <a:cubicBezTo>
                  <a:pt x="216" y="9"/>
                  <a:pt x="207" y="0"/>
                  <a:pt x="19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s-ES"/>
          </a:p>
        </p:txBody>
      </p:sp>
      <p:sp>
        <p:nvSpPr>
          <p:cNvPr id="15" name="Title 1"/>
          <p:cNvSpPr>
            <a:spLocks noGrp="1"/>
          </p:cNvSpPr>
          <p:nvPr>
            <p:ph type="title"/>
          </p:nvPr>
        </p:nvSpPr>
        <p:spPr>
          <a:xfrm>
            <a:off x="201168" y="296864"/>
            <a:ext cx="8439912" cy="482549"/>
          </a:xfrm>
          <a:prstGeom prst="rect">
            <a:avLst/>
          </a:prstGeom>
        </p:spPr>
        <p:txBody>
          <a:bodyPr anchor="t">
            <a:noAutofit/>
          </a:bodyPr>
          <a:lstStyle>
            <a:lvl1pPr>
              <a:defRPr sz="3200">
                <a:solidFill>
                  <a:schemeClr val="tx2"/>
                </a:solidFill>
                <a:latin typeface="+mj-lt"/>
              </a:defRPr>
            </a:lvl1pPr>
          </a:lstStyle>
          <a:p>
            <a:r>
              <a:rPr lang="en-US" noProof="0"/>
              <a:t>Click to edit Master title style</a:t>
            </a:r>
            <a:endParaRPr lang="en-GB" noProof="0" dirty="0"/>
          </a:p>
        </p:txBody>
      </p:sp>
      <p:sp>
        <p:nvSpPr>
          <p:cNvPr id="16" name="Text Placeholder 19"/>
          <p:cNvSpPr>
            <a:spLocks noGrp="1"/>
          </p:cNvSpPr>
          <p:nvPr>
            <p:ph type="body" sz="quarter" idx="13"/>
          </p:nvPr>
        </p:nvSpPr>
        <p:spPr>
          <a:xfrm>
            <a:off x="219456" y="779411"/>
            <a:ext cx="8421460" cy="432000"/>
          </a:xfrm>
          <a:prstGeom prst="rect">
            <a:avLst/>
          </a:prstGeom>
        </p:spPr>
        <p:txBody>
          <a:bodyPr>
            <a:noAutofit/>
          </a:bodyPr>
          <a:lstStyle>
            <a:lvl1pPr marL="0" indent="0">
              <a:lnSpc>
                <a:spcPct val="100000"/>
              </a:lnSpc>
              <a:buNone/>
              <a:defRPr sz="2400">
                <a:solidFill>
                  <a:schemeClr val="accent2"/>
                </a:solidFill>
                <a:latin typeface="+mj-lt"/>
              </a:defRPr>
            </a:lvl1pPr>
            <a:lvl2pPr marL="342875" indent="0">
              <a:buNone/>
              <a:defRPr sz="1200">
                <a:solidFill>
                  <a:schemeClr val="accent2"/>
                </a:solidFill>
                <a:latin typeface="+mj-lt"/>
              </a:defRPr>
            </a:lvl2pPr>
            <a:lvl3pPr marL="685749" indent="0">
              <a:buNone/>
              <a:defRPr sz="1050">
                <a:solidFill>
                  <a:schemeClr val="accent2"/>
                </a:solidFill>
                <a:latin typeface="+mj-lt"/>
              </a:defRPr>
            </a:lvl3pPr>
            <a:lvl4pPr marL="1028624" indent="0">
              <a:buNone/>
              <a:defRPr sz="900">
                <a:solidFill>
                  <a:schemeClr val="accent2"/>
                </a:solidFill>
                <a:latin typeface="+mj-lt"/>
              </a:defRPr>
            </a:lvl4pPr>
            <a:lvl5pPr marL="1371498" indent="0">
              <a:buNone/>
              <a:defRPr sz="900">
                <a:solidFill>
                  <a:schemeClr val="accent2"/>
                </a:solidFill>
                <a:latin typeface="+mj-lt"/>
              </a:defRPr>
            </a:lvl5pPr>
          </a:lstStyle>
          <a:p>
            <a:pPr lvl="0"/>
            <a:r>
              <a:rPr lang="en-US" noProof="0"/>
              <a:t>Edit Master text styles</a:t>
            </a:r>
          </a:p>
        </p:txBody>
      </p:sp>
      <p:sp>
        <p:nvSpPr>
          <p:cNvPr id="25" name="Marcador de texto 2"/>
          <p:cNvSpPr>
            <a:spLocks noGrp="1"/>
          </p:cNvSpPr>
          <p:nvPr>
            <p:ph type="body" sz="quarter" idx="18" hasCustomPrompt="1"/>
          </p:nvPr>
        </p:nvSpPr>
        <p:spPr>
          <a:xfrm>
            <a:off x="219456" y="1286934"/>
            <a:ext cx="8421307" cy="5021792"/>
          </a:xfrm>
          <a:prstGeom prst="rect">
            <a:avLst/>
          </a:prstGeom>
        </p:spPr>
        <p:txBody>
          <a:bodyPr>
            <a:normAutofit/>
          </a:bodyPr>
          <a:lstStyle>
            <a:lvl1pPr marL="130960" indent="-130960">
              <a:lnSpc>
                <a:spcPct val="100000"/>
              </a:lnSpc>
              <a:buClr>
                <a:schemeClr val="accent2"/>
              </a:buClr>
              <a:defRPr sz="2800"/>
            </a:lvl1pPr>
            <a:lvl2pPr>
              <a:lnSpc>
                <a:spcPct val="100000"/>
              </a:lnSpc>
              <a:buClr>
                <a:schemeClr val="accent2"/>
              </a:buClr>
              <a:defRPr sz="2400"/>
            </a:lvl2pPr>
            <a:lvl3pPr>
              <a:lnSpc>
                <a:spcPct val="100000"/>
              </a:lnSpc>
              <a:buClr>
                <a:schemeClr val="accent2"/>
              </a:buClr>
              <a:defRPr sz="2000"/>
            </a:lvl3pPr>
            <a:lvl4pPr>
              <a:lnSpc>
                <a:spcPct val="100000"/>
              </a:lnSpc>
              <a:buClr>
                <a:schemeClr val="accent2"/>
              </a:buClr>
              <a:defRPr sz="1800"/>
            </a:lvl4pPr>
            <a:lvl5pPr>
              <a:lnSpc>
                <a:spcPct val="100000"/>
              </a:lnSpc>
              <a:buClr>
                <a:schemeClr val="accent2"/>
              </a:buClr>
              <a:defRPr sz="1600"/>
            </a:lvl5pPr>
          </a:lstStyle>
          <a:p>
            <a:pPr lvl="0"/>
            <a:r>
              <a:rPr lang="en-GB" noProof="0" dirty="0"/>
              <a:t>Bullet level 1</a:t>
            </a:r>
          </a:p>
          <a:p>
            <a:pPr lvl="1"/>
            <a:r>
              <a:rPr lang="en-GB" noProof="0" dirty="0"/>
              <a:t>Bullet level 2</a:t>
            </a:r>
          </a:p>
          <a:p>
            <a:pPr lvl="2"/>
            <a:r>
              <a:rPr lang="en-GB" noProof="0" dirty="0"/>
              <a:t>Bullet level 3	</a:t>
            </a:r>
          </a:p>
          <a:p>
            <a:pPr lvl="3"/>
            <a:r>
              <a:rPr lang="en-GB" noProof="0" dirty="0"/>
              <a:t>Bullet level 4</a:t>
            </a:r>
          </a:p>
          <a:p>
            <a:pPr lvl="4"/>
            <a:r>
              <a:rPr lang="en-GB" noProof="0" dirty="0"/>
              <a:t>Bullet level 5</a:t>
            </a:r>
          </a:p>
        </p:txBody>
      </p:sp>
    </p:spTree>
    <p:extLst>
      <p:ext uri="{BB962C8B-B14F-4D97-AF65-F5344CB8AC3E}">
        <p14:creationId xmlns:p14="http://schemas.microsoft.com/office/powerpoint/2010/main" val="1391333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l">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4761" y="0"/>
            <a:ext cx="914876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00" name="Picture Placeholder 99"/>
          <p:cNvSpPr>
            <a:spLocks noGrp="1"/>
          </p:cNvSpPr>
          <p:nvPr>
            <p:ph type="pic" sz="quarter" idx="14" hasCustomPrompt="1"/>
          </p:nvPr>
        </p:nvSpPr>
        <p:spPr>
          <a:xfrm>
            <a:off x="-4761" y="1427630"/>
            <a:ext cx="9148763" cy="5430374"/>
          </a:xfrm>
          <a:custGeom>
            <a:avLst/>
            <a:gdLst>
              <a:gd name="connsiteX0" fmla="*/ 12198350 w 12198350"/>
              <a:gd name="connsiteY0" fmla="*/ 0 h 6303963"/>
              <a:gd name="connsiteX1" fmla="*/ 12198350 w 12198350"/>
              <a:gd name="connsiteY1" fmla="*/ 6303963 h 6303963"/>
              <a:gd name="connsiteX2" fmla="*/ 0 w 12198350"/>
              <a:gd name="connsiteY2" fmla="*/ 6303963 h 6303963"/>
              <a:gd name="connsiteX3" fmla="*/ 0 w 12198350"/>
              <a:gd name="connsiteY3" fmla="*/ 2020586 h 6303963"/>
              <a:gd name="connsiteX4" fmla="*/ 3333463 w 12198350"/>
              <a:gd name="connsiteY4" fmla="*/ 3978132 h 6303963"/>
              <a:gd name="connsiteX5" fmla="*/ 12121986 w 12198350"/>
              <a:gd name="connsiteY5" fmla="*/ 23225 h 6303963"/>
              <a:gd name="connsiteX6" fmla="*/ 12125306 w 12198350"/>
              <a:gd name="connsiteY6" fmla="*/ 23225 h 6303963"/>
              <a:gd name="connsiteX7" fmla="*/ 12198350 w 12198350"/>
              <a:gd name="connsiteY7" fmla="*/ 0 h 6303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8350" h="6303963">
                <a:moveTo>
                  <a:pt x="12198350" y="0"/>
                </a:moveTo>
                <a:cubicBezTo>
                  <a:pt x="12198350" y="0"/>
                  <a:pt x="12198350" y="0"/>
                  <a:pt x="12198350" y="6303963"/>
                </a:cubicBezTo>
                <a:cubicBezTo>
                  <a:pt x="12198350" y="6303963"/>
                  <a:pt x="12198350" y="6303963"/>
                  <a:pt x="0" y="6303963"/>
                </a:cubicBezTo>
                <a:cubicBezTo>
                  <a:pt x="0" y="6303963"/>
                  <a:pt x="0" y="6303963"/>
                  <a:pt x="0" y="2020586"/>
                </a:cubicBezTo>
                <a:cubicBezTo>
                  <a:pt x="371861" y="3812239"/>
                  <a:pt x="1683333" y="4233609"/>
                  <a:pt x="3333463" y="3978132"/>
                </a:cubicBezTo>
                <a:cubicBezTo>
                  <a:pt x="6407952" y="3503676"/>
                  <a:pt x="10651145" y="683482"/>
                  <a:pt x="12121986" y="23225"/>
                </a:cubicBezTo>
                <a:cubicBezTo>
                  <a:pt x="12121986" y="23225"/>
                  <a:pt x="12125306" y="23225"/>
                  <a:pt x="12125306" y="23225"/>
                </a:cubicBezTo>
                <a:cubicBezTo>
                  <a:pt x="12148547" y="16589"/>
                  <a:pt x="12175109" y="6636"/>
                  <a:pt x="12198350" y="0"/>
                </a:cubicBezTo>
                <a:close/>
              </a:path>
            </a:pathLst>
          </a:custGeom>
          <a:gradFill>
            <a:gsLst>
              <a:gs pos="0">
                <a:schemeClr val="accent1"/>
              </a:gs>
              <a:gs pos="100000">
                <a:schemeClr val="accent2">
                  <a:alpha val="71000"/>
                </a:schemeClr>
              </a:gs>
            </a:gsLst>
            <a:lin ang="5400000" scaled="1"/>
          </a:gradFill>
          <a:ln>
            <a:noFill/>
          </a:ln>
        </p:spPr>
        <p:txBody>
          <a:bodyPr vert="horz" wrap="square" lIns="252000" tIns="3265200" rIns="144000" bIns="45720" numCol="1" anchor="t" anchorCtr="0" compatLnSpc="1">
            <a:prstTxWarp prst="textNoShape">
              <a:avLst/>
            </a:prstTxWarp>
            <a:normAutofit/>
          </a:bodyPr>
          <a:lstStyle>
            <a:lvl1pPr marL="0" indent="0" algn="ctr" defTabSz="342875">
              <a:lnSpc>
                <a:spcPts val="3075"/>
              </a:lnSpc>
              <a:buNone/>
              <a:defRPr lang="es-ES" sz="1800" dirty="0">
                <a:solidFill>
                  <a:schemeClr val="bg1"/>
                </a:solidFill>
              </a:defRPr>
            </a:lvl1pPr>
          </a:lstStyle>
          <a:p>
            <a:pPr marL="0" lvl="0" algn="ctr" defTabSz="342875">
              <a:lnSpc>
                <a:spcPts val="3075"/>
              </a:lnSpc>
            </a:pPr>
            <a:r>
              <a:rPr lang="en-GB" noProof="0" dirty="0"/>
              <a:t>Insert your picture here</a:t>
            </a:r>
          </a:p>
        </p:txBody>
      </p:sp>
      <p:sp>
        <p:nvSpPr>
          <p:cNvPr id="86" name="Freeform 31"/>
          <p:cNvSpPr>
            <a:spLocks/>
          </p:cNvSpPr>
          <p:nvPr userDrawn="1"/>
        </p:nvSpPr>
        <p:spPr bwMode="auto">
          <a:xfrm>
            <a:off x="28581" y="298463"/>
            <a:ext cx="9084469" cy="6257925"/>
          </a:xfrm>
          <a:custGeom>
            <a:avLst/>
            <a:gdLst>
              <a:gd name="T0" fmla="*/ 0 w 7630"/>
              <a:gd name="T1" fmla="*/ 1263 h 3942"/>
              <a:gd name="T2" fmla="*/ 0 w 7630"/>
              <a:gd name="T3" fmla="*/ 3942 h 3942"/>
              <a:gd name="T4" fmla="*/ 7630 w 7630"/>
              <a:gd name="T5" fmla="*/ 3942 h 3942"/>
              <a:gd name="T6" fmla="*/ 7630 w 7630"/>
              <a:gd name="T7" fmla="*/ 0 h 3942"/>
            </a:gdLst>
            <a:ahLst/>
            <a:cxnLst>
              <a:cxn ang="0">
                <a:pos x="T0" y="T1"/>
              </a:cxn>
              <a:cxn ang="0">
                <a:pos x="T2" y="T3"/>
              </a:cxn>
              <a:cxn ang="0">
                <a:pos x="T4" y="T5"/>
              </a:cxn>
              <a:cxn ang="0">
                <a:pos x="T6" y="T7"/>
              </a:cxn>
            </a:cxnLst>
            <a:rect l="0" t="0" r="r" b="b"/>
            <a:pathLst>
              <a:path w="7630" h="3942">
                <a:moveTo>
                  <a:pt x="0" y="1263"/>
                </a:moveTo>
                <a:lnTo>
                  <a:pt x="0" y="3942"/>
                </a:lnTo>
                <a:lnTo>
                  <a:pt x="7630" y="3942"/>
                </a:lnTo>
                <a:lnTo>
                  <a:pt x="763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s-ES" sz="1350"/>
          </a:p>
        </p:txBody>
      </p:sp>
      <p:sp>
        <p:nvSpPr>
          <p:cNvPr id="10" name="Title 1"/>
          <p:cNvSpPr>
            <a:spLocks noGrp="1"/>
          </p:cNvSpPr>
          <p:nvPr>
            <p:ph type="title" hasCustomPrompt="1"/>
          </p:nvPr>
        </p:nvSpPr>
        <p:spPr>
          <a:xfrm>
            <a:off x="432355" y="1776527"/>
            <a:ext cx="4523522" cy="1570522"/>
          </a:xfrm>
        </p:spPr>
        <p:txBody>
          <a:bodyPr anchor="t">
            <a:noAutofit/>
          </a:bodyPr>
          <a:lstStyle>
            <a:lvl1pPr>
              <a:lnSpc>
                <a:spcPct val="100000"/>
              </a:lnSpc>
              <a:defRPr baseline="0">
                <a:solidFill>
                  <a:schemeClr val="tx2"/>
                </a:solidFill>
                <a:latin typeface="+mj-lt"/>
              </a:defRPr>
            </a:lvl1pPr>
          </a:lstStyle>
          <a:p>
            <a:r>
              <a:rPr lang="en-GB" noProof="0" dirty="0"/>
              <a:t>Divider title here</a:t>
            </a:r>
          </a:p>
        </p:txBody>
      </p:sp>
      <p:sp>
        <p:nvSpPr>
          <p:cNvPr id="12" name="Marcador de texto 3"/>
          <p:cNvSpPr>
            <a:spLocks noGrp="1"/>
          </p:cNvSpPr>
          <p:nvPr>
            <p:ph type="body" sz="quarter" idx="15" hasCustomPrompt="1"/>
          </p:nvPr>
        </p:nvSpPr>
        <p:spPr>
          <a:xfrm>
            <a:off x="432197" y="727984"/>
            <a:ext cx="1037034" cy="920750"/>
          </a:xfrm>
          <a:prstGeom prst="rect">
            <a:avLst/>
          </a:prstGeom>
        </p:spPr>
        <p:txBody>
          <a:bodyPr>
            <a:noAutofit/>
          </a:bodyPr>
          <a:lstStyle>
            <a:lvl1pPr marL="0" indent="0">
              <a:lnSpc>
                <a:spcPct val="100000"/>
              </a:lnSpc>
              <a:buNone/>
              <a:defRPr sz="4950">
                <a:solidFill>
                  <a:schemeClr val="accent3"/>
                </a:solidFill>
              </a:defRPr>
            </a:lvl1pPr>
          </a:lstStyle>
          <a:p>
            <a:pPr lvl="0"/>
            <a:r>
              <a:rPr lang="en-GB" noProof="0" dirty="0"/>
              <a:t>1.</a:t>
            </a:r>
          </a:p>
        </p:txBody>
      </p:sp>
      <p:sp>
        <p:nvSpPr>
          <p:cNvPr id="80" name="Freeform 5"/>
          <p:cNvSpPr>
            <a:spLocks noEditPoints="1"/>
          </p:cNvSpPr>
          <p:nvPr userDrawn="1"/>
        </p:nvSpPr>
        <p:spPr bwMode="auto">
          <a:xfrm>
            <a:off x="8001417" y="6533899"/>
            <a:ext cx="742135" cy="102870"/>
          </a:xfrm>
          <a:custGeom>
            <a:avLst/>
            <a:gdLst>
              <a:gd name="T0" fmla="*/ 246 w 363"/>
              <a:gd name="T1" fmla="*/ 48 h 48"/>
              <a:gd name="T2" fmla="*/ 262 w 363"/>
              <a:gd name="T3" fmla="*/ 39 h 48"/>
              <a:gd name="T4" fmla="*/ 238 w 363"/>
              <a:gd name="T5" fmla="*/ 39 h 48"/>
              <a:gd name="T6" fmla="*/ 259 w 363"/>
              <a:gd name="T7" fmla="*/ 27 h 48"/>
              <a:gd name="T8" fmla="*/ 238 w 363"/>
              <a:gd name="T9" fmla="*/ 19 h 48"/>
              <a:gd name="T10" fmla="*/ 248 w 363"/>
              <a:gd name="T11" fmla="*/ 8 h 48"/>
              <a:gd name="T12" fmla="*/ 261 w 363"/>
              <a:gd name="T13" fmla="*/ 1 h 48"/>
              <a:gd name="T14" fmla="*/ 228 w 363"/>
              <a:gd name="T15" fmla="*/ 2 h 48"/>
              <a:gd name="T16" fmla="*/ 81 w 363"/>
              <a:gd name="T17" fmla="*/ 27 h 48"/>
              <a:gd name="T18" fmla="*/ 79 w 363"/>
              <a:gd name="T19" fmla="*/ 27 h 48"/>
              <a:gd name="T20" fmla="*/ 62 w 363"/>
              <a:gd name="T21" fmla="*/ 0 h 48"/>
              <a:gd name="T22" fmla="*/ 52 w 363"/>
              <a:gd name="T23" fmla="*/ 47 h 48"/>
              <a:gd name="T24" fmla="*/ 65 w 363"/>
              <a:gd name="T25" fmla="*/ 15 h 48"/>
              <a:gd name="T26" fmla="*/ 80 w 363"/>
              <a:gd name="T27" fmla="*/ 42 h 48"/>
              <a:gd name="T28" fmla="*/ 95 w 363"/>
              <a:gd name="T29" fmla="*/ 15 h 48"/>
              <a:gd name="T30" fmla="*/ 108 w 363"/>
              <a:gd name="T31" fmla="*/ 47 h 48"/>
              <a:gd name="T32" fmla="*/ 98 w 363"/>
              <a:gd name="T33" fmla="*/ 0 h 48"/>
              <a:gd name="T34" fmla="*/ 81 w 363"/>
              <a:gd name="T35" fmla="*/ 27 h 48"/>
              <a:gd name="T36" fmla="*/ 17 w 363"/>
              <a:gd name="T37" fmla="*/ 40 h 48"/>
              <a:gd name="T38" fmla="*/ 18 w 363"/>
              <a:gd name="T39" fmla="*/ 27 h 48"/>
              <a:gd name="T40" fmla="*/ 29 w 363"/>
              <a:gd name="T41" fmla="*/ 37 h 48"/>
              <a:gd name="T42" fmla="*/ 3 w 363"/>
              <a:gd name="T43" fmla="*/ 3 h 48"/>
              <a:gd name="T44" fmla="*/ 20 w 363"/>
              <a:gd name="T45" fmla="*/ 9 h 48"/>
              <a:gd name="T46" fmla="*/ 29 w 363"/>
              <a:gd name="T47" fmla="*/ 19 h 48"/>
              <a:gd name="T48" fmla="*/ 0 w 363"/>
              <a:gd name="T49" fmla="*/ 34 h 48"/>
              <a:gd name="T50" fmla="*/ 29 w 363"/>
              <a:gd name="T51" fmla="*/ 44 h 48"/>
              <a:gd name="T52" fmla="*/ 39 w 363"/>
              <a:gd name="T53" fmla="*/ 13 h 48"/>
              <a:gd name="T54" fmla="*/ 147 w 363"/>
              <a:gd name="T55" fmla="*/ 37 h 48"/>
              <a:gd name="T56" fmla="*/ 128 w 363"/>
              <a:gd name="T57" fmla="*/ 34 h 48"/>
              <a:gd name="T58" fmla="*/ 147 w 363"/>
              <a:gd name="T59" fmla="*/ 26 h 48"/>
              <a:gd name="T60" fmla="*/ 141 w 363"/>
              <a:gd name="T61" fmla="*/ 0 h 48"/>
              <a:gd name="T62" fmla="*/ 124 w 363"/>
              <a:gd name="T63" fmla="*/ 11 h 48"/>
              <a:gd name="T64" fmla="*/ 147 w 363"/>
              <a:gd name="T65" fmla="*/ 16 h 48"/>
              <a:gd name="T66" fmla="*/ 138 w 363"/>
              <a:gd name="T67" fmla="*/ 19 h 48"/>
              <a:gd name="T68" fmla="*/ 133 w 363"/>
              <a:gd name="T69" fmla="*/ 48 h 48"/>
              <a:gd name="T70" fmla="*/ 158 w 363"/>
              <a:gd name="T71" fmla="*/ 46 h 48"/>
              <a:gd name="T72" fmla="*/ 141 w 363"/>
              <a:gd name="T73" fmla="*/ 0 h 48"/>
              <a:gd name="T74" fmla="*/ 293 w 363"/>
              <a:gd name="T75" fmla="*/ 39 h 48"/>
              <a:gd name="T76" fmla="*/ 284 w 363"/>
              <a:gd name="T77" fmla="*/ 0 h 48"/>
              <a:gd name="T78" fmla="*/ 274 w 363"/>
              <a:gd name="T79" fmla="*/ 1 h 48"/>
              <a:gd name="T80" fmla="*/ 290 w 363"/>
              <a:gd name="T81" fmla="*/ 48 h 48"/>
              <a:gd name="T82" fmla="*/ 316 w 363"/>
              <a:gd name="T83" fmla="*/ 46 h 48"/>
              <a:gd name="T84" fmla="*/ 308 w 363"/>
              <a:gd name="T85" fmla="*/ 0 h 48"/>
              <a:gd name="T86" fmla="*/ 305 w 363"/>
              <a:gd name="T87" fmla="*/ 35 h 48"/>
              <a:gd name="T88" fmla="*/ 344 w 363"/>
              <a:gd name="T89" fmla="*/ 48 h 48"/>
              <a:gd name="T90" fmla="*/ 348 w 363"/>
              <a:gd name="T91" fmla="*/ 19 h 48"/>
              <a:gd name="T92" fmla="*/ 347 w 363"/>
              <a:gd name="T93" fmla="*/ 8 h 48"/>
              <a:gd name="T94" fmla="*/ 361 w 363"/>
              <a:gd name="T95" fmla="*/ 3 h 48"/>
              <a:gd name="T96" fmla="*/ 329 w 363"/>
              <a:gd name="T97" fmla="*/ 13 h 48"/>
              <a:gd name="T98" fmla="*/ 352 w 363"/>
              <a:gd name="T99" fmla="*/ 34 h 48"/>
              <a:gd name="T100" fmla="*/ 330 w 363"/>
              <a:gd name="T101" fmla="*/ 38 h 48"/>
              <a:gd name="T102" fmla="*/ 183 w 363"/>
              <a:gd name="T103" fmla="*/ 9 h 48"/>
              <a:gd name="T104" fmla="*/ 205 w 363"/>
              <a:gd name="T105" fmla="*/ 23 h 48"/>
              <a:gd name="T106" fmla="*/ 183 w 363"/>
              <a:gd name="T107" fmla="*/ 39 h 48"/>
              <a:gd name="T108" fmla="*/ 192 w 363"/>
              <a:gd name="T109" fmla="*/ 0 h 48"/>
              <a:gd name="T110" fmla="*/ 173 w 363"/>
              <a:gd name="T111" fmla="*/ 46 h 48"/>
              <a:gd name="T112" fmla="*/ 216 w 363"/>
              <a:gd name="T113" fmla="*/ 2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63" h="48">
                <a:moveTo>
                  <a:pt x="228" y="46"/>
                </a:moveTo>
                <a:cubicBezTo>
                  <a:pt x="228" y="46"/>
                  <a:pt x="236" y="48"/>
                  <a:pt x="246" y="48"/>
                </a:cubicBezTo>
                <a:cubicBezTo>
                  <a:pt x="257" y="48"/>
                  <a:pt x="262" y="47"/>
                  <a:pt x="262" y="47"/>
                </a:cubicBezTo>
                <a:cubicBezTo>
                  <a:pt x="262" y="39"/>
                  <a:pt x="262" y="39"/>
                  <a:pt x="262" y="39"/>
                </a:cubicBezTo>
                <a:cubicBezTo>
                  <a:pt x="262" y="39"/>
                  <a:pt x="257" y="40"/>
                  <a:pt x="249" y="40"/>
                </a:cubicBezTo>
                <a:cubicBezTo>
                  <a:pt x="242" y="40"/>
                  <a:pt x="238" y="39"/>
                  <a:pt x="238" y="39"/>
                </a:cubicBezTo>
                <a:cubicBezTo>
                  <a:pt x="238" y="27"/>
                  <a:pt x="238" y="27"/>
                  <a:pt x="238" y="27"/>
                </a:cubicBezTo>
                <a:cubicBezTo>
                  <a:pt x="259" y="27"/>
                  <a:pt x="259" y="27"/>
                  <a:pt x="259" y="27"/>
                </a:cubicBezTo>
                <a:cubicBezTo>
                  <a:pt x="259" y="19"/>
                  <a:pt x="259" y="19"/>
                  <a:pt x="259" y="19"/>
                </a:cubicBezTo>
                <a:cubicBezTo>
                  <a:pt x="238" y="19"/>
                  <a:pt x="238" y="19"/>
                  <a:pt x="238" y="19"/>
                </a:cubicBezTo>
                <a:cubicBezTo>
                  <a:pt x="238" y="9"/>
                  <a:pt x="238" y="9"/>
                  <a:pt x="238" y="9"/>
                </a:cubicBezTo>
                <a:cubicBezTo>
                  <a:pt x="238" y="9"/>
                  <a:pt x="242" y="8"/>
                  <a:pt x="248" y="8"/>
                </a:cubicBezTo>
                <a:cubicBezTo>
                  <a:pt x="255" y="8"/>
                  <a:pt x="261" y="9"/>
                  <a:pt x="261" y="9"/>
                </a:cubicBezTo>
                <a:cubicBezTo>
                  <a:pt x="261" y="1"/>
                  <a:pt x="261" y="1"/>
                  <a:pt x="261" y="1"/>
                </a:cubicBezTo>
                <a:cubicBezTo>
                  <a:pt x="261" y="1"/>
                  <a:pt x="256" y="0"/>
                  <a:pt x="247" y="0"/>
                </a:cubicBezTo>
                <a:cubicBezTo>
                  <a:pt x="236" y="0"/>
                  <a:pt x="228" y="2"/>
                  <a:pt x="228" y="2"/>
                </a:cubicBezTo>
                <a:lnTo>
                  <a:pt x="228" y="46"/>
                </a:lnTo>
                <a:close/>
                <a:moveTo>
                  <a:pt x="81" y="27"/>
                </a:moveTo>
                <a:cubicBezTo>
                  <a:pt x="81" y="28"/>
                  <a:pt x="80" y="29"/>
                  <a:pt x="80" y="30"/>
                </a:cubicBezTo>
                <a:cubicBezTo>
                  <a:pt x="80" y="29"/>
                  <a:pt x="80" y="28"/>
                  <a:pt x="79" y="27"/>
                </a:cubicBezTo>
                <a:cubicBezTo>
                  <a:pt x="70" y="4"/>
                  <a:pt x="70" y="4"/>
                  <a:pt x="70" y="4"/>
                </a:cubicBezTo>
                <a:cubicBezTo>
                  <a:pt x="69" y="0"/>
                  <a:pt x="66" y="0"/>
                  <a:pt x="62" y="0"/>
                </a:cubicBezTo>
                <a:cubicBezTo>
                  <a:pt x="60" y="0"/>
                  <a:pt x="57" y="0"/>
                  <a:pt x="57" y="0"/>
                </a:cubicBezTo>
                <a:cubicBezTo>
                  <a:pt x="52" y="47"/>
                  <a:pt x="52" y="47"/>
                  <a:pt x="52" y="47"/>
                </a:cubicBezTo>
                <a:cubicBezTo>
                  <a:pt x="63" y="47"/>
                  <a:pt x="63" y="47"/>
                  <a:pt x="63" y="47"/>
                </a:cubicBezTo>
                <a:cubicBezTo>
                  <a:pt x="65" y="15"/>
                  <a:pt x="65" y="15"/>
                  <a:pt x="65" y="15"/>
                </a:cubicBezTo>
                <a:cubicBezTo>
                  <a:pt x="75" y="39"/>
                  <a:pt x="75" y="39"/>
                  <a:pt x="75" y="39"/>
                </a:cubicBezTo>
                <a:cubicBezTo>
                  <a:pt x="76" y="41"/>
                  <a:pt x="77" y="42"/>
                  <a:pt x="80" y="42"/>
                </a:cubicBezTo>
                <a:cubicBezTo>
                  <a:pt x="83" y="42"/>
                  <a:pt x="85" y="41"/>
                  <a:pt x="85" y="39"/>
                </a:cubicBezTo>
                <a:cubicBezTo>
                  <a:pt x="95" y="15"/>
                  <a:pt x="95" y="15"/>
                  <a:pt x="95" y="15"/>
                </a:cubicBezTo>
                <a:cubicBezTo>
                  <a:pt x="97" y="47"/>
                  <a:pt x="97" y="47"/>
                  <a:pt x="97" y="47"/>
                </a:cubicBezTo>
                <a:cubicBezTo>
                  <a:pt x="108" y="47"/>
                  <a:pt x="108" y="47"/>
                  <a:pt x="108" y="47"/>
                </a:cubicBezTo>
                <a:cubicBezTo>
                  <a:pt x="103" y="0"/>
                  <a:pt x="103" y="0"/>
                  <a:pt x="103" y="0"/>
                </a:cubicBezTo>
                <a:cubicBezTo>
                  <a:pt x="103" y="0"/>
                  <a:pt x="100" y="0"/>
                  <a:pt x="98" y="0"/>
                </a:cubicBezTo>
                <a:cubicBezTo>
                  <a:pt x="94" y="0"/>
                  <a:pt x="92" y="0"/>
                  <a:pt x="90" y="4"/>
                </a:cubicBezTo>
                <a:lnTo>
                  <a:pt x="81" y="27"/>
                </a:lnTo>
                <a:close/>
                <a:moveTo>
                  <a:pt x="29" y="37"/>
                </a:moveTo>
                <a:cubicBezTo>
                  <a:pt x="27" y="38"/>
                  <a:pt x="21" y="40"/>
                  <a:pt x="17" y="40"/>
                </a:cubicBezTo>
                <a:cubicBezTo>
                  <a:pt x="13" y="40"/>
                  <a:pt x="10" y="38"/>
                  <a:pt x="10" y="34"/>
                </a:cubicBezTo>
                <a:cubicBezTo>
                  <a:pt x="10" y="29"/>
                  <a:pt x="12" y="27"/>
                  <a:pt x="18" y="27"/>
                </a:cubicBezTo>
                <a:cubicBezTo>
                  <a:pt x="29" y="26"/>
                  <a:pt x="29" y="26"/>
                  <a:pt x="29" y="26"/>
                </a:cubicBezTo>
                <a:lnTo>
                  <a:pt x="29" y="37"/>
                </a:lnTo>
                <a:close/>
                <a:moveTo>
                  <a:pt x="23" y="0"/>
                </a:moveTo>
                <a:cubicBezTo>
                  <a:pt x="14" y="0"/>
                  <a:pt x="6" y="2"/>
                  <a:pt x="3" y="3"/>
                </a:cubicBezTo>
                <a:cubicBezTo>
                  <a:pt x="6" y="11"/>
                  <a:pt x="6" y="11"/>
                  <a:pt x="6" y="11"/>
                </a:cubicBezTo>
                <a:cubicBezTo>
                  <a:pt x="6" y="11"/>
                  <a:pt x="13" y="9"/>
                  <a:pt x="20" y="9"/>
                </a:cubicBezTo>
                <a:cubicBezTo>
                  <a:pt x="26" y="9"/>
                  <a:pt x="29" y="10"/>
                  <a:pt x="29" y="16"/>
                </a:cubicBezTo>
                <a:cubicBezTo>
                  <a:pt x="29" y="19"/>
                  <a:pt x="29" y="19"/>
                  <a:pt x="29" y="19"/>
                </a:cubicBezTo>
                <a:cubicBezTo>
                  <a:pt x="20" y="19"/>
                  <a:pt x="20" y="19"/>
                  <a:pt x="20" y="19"/>
                </a:cubicBezTo>
                <a:cubicBezTo>
                  <a:pt x="4" y="19"/>
                  <a:pt x="0" y="26"/>
                  <a:pt x="0" y="34"/>
                </a:cubicBezTo>
                <a:cubicBezTo>
                  <a:pt x="0" y="45"/>
                  <a:pt x="8" y="48"/>
                  <a:pt x="15" y="48"/>
                </a:cubicBezTo>
                <a:cubicBezTo>
                  <a:pt x="24" y="48"/>
                  <a:pt x="29" y="44"/>
                  <a:pt x="29" y="44"/>
                </a:cubicBezTo>
                <a:cubicBezTo>
                  <a:pt x="30" y="44"/>
                  <a:pt x="31" y="46"/>
                  <a:pt x="39" y="46"/>
                </a:cubicBezTo>
                <a:cubicBezTo>
                  <a:pt x="39" y="13"/>
                  <a:pt x="39" y="13"/>
                  <a:pt x="39" y="13"/>
                </a:cubicBezTo>
                <a:cubicBezTo>
                  <a:pt x="39" y="4"/>
                  <a:pt x="33" y="0"/>
                  <a:pt x="23" y="0"/>
                </a:cubicBezTo>
                <a:moveTo>
                  <a:pt x="147" y="37"/>
                </a:moveTo>
                <a:cubicBezTo>
                  <a:pt x="145" y="38"/>
                  <a:pt x="140" y="40"/>
                  <a:pt x="136" y="40"/>
                </a:cubicBezTo>
                <a:cubicBezTo>
                  <a:pt x="131" y="40"/>
                  <a:pt x="128" y="38"/>
                  <a:pt x="128" y="34"/>
                </a:cubicBezTo>
                <a:cubicBezTo>
                  <a:pt x="128" y="29"/>
                  <a:pt x="130" y="27"/>
                  <a:pt x="136" y="27"/>
                </a:cubicBezTo>
                <a:cubicBezTo>
                  <a:pt x="147" y="26"/>
                  <a:pt x="147" y="26"/>
                  <a:pt x="147" y="26"/>
                </a:cubicBezTo>
                <a:lnTo>
                  <a:pt x="147" y="37"/>
                </a:lnTo>
                <a:close/>
                <a:moveTo>
                  <a:pt x="141" y="0"/>
                </a:moveTo>
                <a:cubicBezTo>
                  <a:pt x="132" y="0"/>
                  <a:pt x="125" y="2"/>
                  <a:pt x="122" y="3"/>
                </a:cubicBezTo>
                <a:cubicBezTo>
                  <a:pt x="124" y="11"/>
                  <a:pt x="124" y="11"/>
                  <a:pt x="124" y="11"/>
                </a:cubicBezTo>
                <a:cubicBezTo>
                  <a:pt x="124" y="11"/>
                  <a:pt x="131" y="9"/>
                  <a:pt x="138" y="9"/>
                </a:cubicBezTo>
                <a:cubicBezTo>
                  <a:pt x="144" y="9"/>
                  <a:pt x="147" y="10"/>
                  <a:pt x="147" y="16"/>
                </a:cubicBezTo>
                <a:cubicBezTo>
                  <a:pt x="147" y="19"/>
                  <a:pt x="147" y="19"/>
                  <a:pt x="147" y="19"/>
                </a:cubicBezTo>
                <a:cubicBezTo>
                  <a:pt x="138" y="19"/>
                  <a:pt x="138" y="19"/>
                  <a:pt x="138" y="19"/>
                </a:cubicBezTo>
                <a:cubicBezTo>
                  <a:pt x="123" y="19"/>
                  <a:pt x="118" y="26"/>
                  <a:pt x="118" y="34"/>
                </a:cubicBezTo>
                <a:cubicBezTo>
                  <a:pt x="118" y="45"/>
                  <a:pt x="126" y="48"/>
                  <a:pt x="133" y="48"/>
                </a:cubicBezTo>
                <a:cubicBezTo>
                  <a:pt x="142" y="48"/>
                  <a:pt x="147" y="44"/>
                  <a:pt x="148" y="44"/>
                </a:cubicBezTo>
                <a:cubicBezTo>
                  <a:pt x="148" y="44"/>
                  <a:pt x="150" y="46"/>
                  <a:pt x="158" y="46"/>
                </a:cubicBezTo>
                <a:cubicBezTo>
                  <a:pt x="158" y="13"/>
                  <a:pt x="158" y="13"/>
                  <a:pt x="158" y="13"/>
                </a:cubicBezTo>
                <a:cubicBezTo>
                  <a:pt x="158" y="4"/>
                  <a:pt x="151" y="0"/>
                  <a:pt x="141" y="0"/>
                </a:cubicBezTo>
                <a:moveTo>
                  <a:pt x="305" y="35"/>
                </a:moveTo>
                <a:cubicBezTo>
                  <a:pt x="303" y="37"/>
                  <a:pt x="298" y="39"/>
                  <a:pt x="293" y="39"/>
                </a:cubicBezTo>
                <a:cubicBezTo>
                  <a:pt x="286" y="39"/>
                  <a:pt x="284" y="35"/>
                  <a:pt x="284" y="28"/>
                </a:cubicBezTo>
                <a:cubicBezTo>
                  <a:pt x="284" y="0"/>
                  <a:pt x="284" y="0"/>
                  <a:pt x="284" y="0"/>
                </a:cubicBezTo>
                <a:cubicBezTo>
                  <a:pt x="283" y="0"/>
                  <a:pt x="283" y="0"/>
                  <a:pt x="283" y="0"/>
                </a:cubicBezTo>
                <a:cubicBezTo>
                  <a:pt x="281" y="0"/>
                  <a:pt x="275" y="0"/>
                  <a:pt x="274" y="1"/>
                </a:cubicBezTo>
                <a:cubicBezTo>
                  <a:pt x="274" y="29"/>
                  <a:pt x="274" y="29"/>
                  <a:pt x="274" y="29"/>
                </a:cubicBezTo>
                <a:cubicBezTo>
                  <a:pt x="274" y="42"/>
                  <a:pt x="277" y="48"/>
                  <a:pt x="290" y="48"/>
                </a:cubicBezTo>
                <a:cubicBezTo>
                  <a:pt x="300" y="48"/>
                  <a:pt x="305" y="44"/>
                  <a:pt x="306" y="44"/>
                </a:cubicBezTo>
                <a:cubicBezTo>
                  <a:pt x="306" y="44"/>
                  <a:pt x="309" y="46"/>
                  <a:pt x="316" y="46"/>
                </a:cubicBezTo>
                <a:cubicBezTo>
                  <a:pt x="316" y="1"/>
                  <a:pt x="316" y="1"/>
                  <a:pt x="316" y="1"/>
                </a:cubicBezTo>
                <a:cubicBezTo>
                  <a:pt x="315" y="1"/>
                  <a:pt x="310" y="0"/>
                  <a:pt x="308" y="0"/>
                </a:cubicBezTo>
                <a:cubicBezTo>
                  <a:pt x="305" y="0"/>
                  <a:pt x="305" y="0"/>
                  <a:pt x="305" y="0"/>
                </a:cubicBezTo>
                <a:lnTo>
                  <a:pt x="305" y="35"/>
                </a:lnTo>
                <a:close/>
                <a:moveTo>
                  <a:pt x="328" y="46"/>
                </a:moveTo>
                <a:cubicBezTo>
                  <a:pt x="328" y="46"/>
                  <a:pt x="335" y="48"/>
                  <a:pt x="344" y="48"/>
                </a:cubicBezTo>
                <a:cubicBezTo>
                  <a:pt x="352" y="48"/>
                  <a:pt x="363" y="45"/>
                  <a:pt x="363" y="33"/>
                </a:cubicBezTo>
                <a:cubicBezTo>
                  <a:pt x="363" y="26"/>
                  <a:pt x="357" y="23"/>
                  <a:pt x="348" y="19"/>
                </a:cubicBezTo>
                <a:cubicBezTo>
                  <a:pt x="343" y="18"/>
                  <a:pt x="339" y="16"/>
                  <a:pt x="339" y="13"/>
                </a:cubicBezTo>
                <a:cubicBezTo>
                  <a:pt x="339" y="11"/>
                  <a:pt x="340" y="8"/>
                  <a:pt x="347" y="8"/>
                </a:cubicBezTo>
                <a:cubicBezTo>
                  <a:pt x="352" y="8"/>
                  <a:pt x="358" y="11"/>
                  <a:pt x="358" y="11"/>
                </a:cubicBezTo>
                <a:cubicBezTo>
                  <a:pt x="361" y="3"/>
                  <a:pt x="361" y="3"/>
                  <a:pt x="361" y="3"/>
                </a:cubicBezTo>
                <a:cubicBezTo>
                  <a:pt x="359" y="2"/>
                  <a:pt x="354" y="0"/>
                  <a:pt x="346" y="0"/>
                </a:cubicBezTo>
                <a:cubicBezTo>
                  <a:pt x="337" y="0"/>
                  <a:pt x="329" y="4"/>
                  <a:pt x="329" y="13"/>
                </a:cubicBezTo>
                <a:cubicBezTo>
                  <a:pt x="329" y="23"/>
                  <a:pt x="337" y="26"/>
                  <a:pt x="344" y="28"/>
                </a:cubicBezTo>
                <a:cubicBezTo>
                  <a:pt x="349" y="29"/>
                  <a:pt x="352" y="31"/>
                  <a:pt x="352" y="34"/>
                </a:cubicBezTo>
                <a:cubicBezTo>
                  <a:pt x="352" y="37"/>
                  <a:pt x="351" y="40"/>
                  <a:pt x="343" y="40"/>
                </a:cubicBezTo>
                <a:cubicBezTo>
                  <a:pt x="337" y="40"/>
                  <a:pt x="330" y="38"/>
                  <a:pt x="330" y="38"/>
                </a:cubicBezTo>
                <a:lnTo>
                  <a:pt x="328" y="46"/>
                </a:lnTo>
                <a:close/>
                <a:moveTo>
                  <a:pt x="183" y="9"/>
                </a:moveTo>
                <a:cubicBezTo>
                  <a:pt x="185" y="8"/>
                  <a:pt x="188" y="8"/>
                  <a:pt x="191" y="8"/>
                </a:cubicBezTo>
                <a:cubicBezTo>
                  <a:pt x="199" y="8"/>
                  <a:pt x="205" y="12"/>
                  <a:pt x="205" y="23"/>
                </a:cubicBezTo>
                <a:cubicBezTo>
                  <a:pt x="205" y="34"/>
                  <a:pt x="202" y="40"/>
                  <a:pt x="190" y="40"/>
                </a:cubicBezTo>
                <a:cubicBezTo>
                  <a:pt x="187" y="40"/>
                  <a:pt x="183" y="39"/>
                  <a:pt x="183" y="39"/>
                </a:cubicBezTo>
                <a:lnTo>
                  <a:pt x="183" y="9"/>
                </a:lnTo>
                <a:close/>
                <a:moveTo>
                  <a:pt x="192" y="0"/>
                </a:moveTo>
                <a:cubicBezTo>
                  <a:pt x="186" y="0"/>
                  <a:pt x="178" y="1"/>
                  <a:pt x="173" y="2"/>
                </a:cubicBezTo>
                <a:cubicBezTo>
                  <a:pt x="173" y="46"/>
                  <a:pt x="173" y="46"/>
                  <a:pt x="173" y="46"/>
                </a:cubicBezTo>
                <a:cubicBezTo>
                  <a:pt x="177" y="47"/>
                  <a:pt x="185" y="48"/>
                  <a:pt x="190" y="48"/>
                </a:cubicBezTo>
                <a:cubicBezTo>
                  <a:pt x="208" y="48"/>
                  <a:pt x="216" y="41"/>
                  <a:pt x="216" y="23"/>
                </a:cubicBezTo>
                <a:cubicBezTo>
                  <a:pt x="216" y="9"/>
                  <a:pt x="207" y="0"/>
                  <a:pt x="19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17" name="Footer Placeholder 4"/>
          <p:cNvSpPr>
            <a:spLocks noGrp="1"/>
          </p:cNvSpPr>
          <p:nvPr>
            <p:ph type="ftr" sz="quarter" idx="3"/>
          </p:nvPr>
        </p:nvSpPr>
        <p:spPr>
          <a:xfrm rot="16200000">
            <a:off x="7417389" y="4680742"/>
            <a:ext cx="3086100" cy="169865"/>
          </a:xfrm>
          <a:prstGeom prst="rect">
            <a:avLst/>
          </a:prstGeom>
        </p:spPr>
        <p:txBody>
          <a:bodyPr vert="horz" lIns="91440" tIns="45720" rIns="91440" bIns="45720" rtlCol="0" anchor="ctr"/>
          <a:lstStyle>
            <a:lvl1pPr algn="l">
              <a:defRPr sz="700">
                <a:solidFill>
                  <a:schemeClr val="bg1">
                    <a:lumMod val="85000"/>
                  </a:schemeClr>
                </a:solidFill>
                <a:latin typeface="+mj-lt"/>
              </a:defRPr>
            </a:lvl1pPr>
          </a:lstStyle>
          <a:p>
            <a:r>
              <a:rPr lang="en-GB" noProof="0" dirty="0"/>
              <a:t>© Amadeus IT Group and its affiliates and subsidiaries</a:t>
            </a:r>
          </a:p>
        </p:txBody>
      </p:sp>
    </p:spTree>
    <p:extLst>
      <p:ext uri="{BB962C8B-B14F-4D97-AF65-F5344CB8AC3E}">
        <p14:creationId xmlns:p14="http://schemas.microsoft.com/office/powerpoint/2010/main" val="192819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dex pag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201168" y="310463"/>
            <a:ext cx="8439595" cy="596766"/>
          </a:xfrm>
        </p:spPr>
        <p:txBody>
          <a:bodyPr tIns="0" anchor="b"/>
          <a:lstStyle>
            <a:lvl1pPr>
              <a:lnSpc>
                <a:spcPct val="100000"/>
              </a:lnSpc>
              <a:defRPr>
                <a:solidFill>
                  <a:schemeClr val="tx2"/>
                </a:solidFill>
                <a:latin typeface="+mj-lt"/>
              </a:defRPr>
            </a:lvl1pPr>
          </a:lstStyle>
          <a:p>
            <a:r>
              <a:rPr lang="en-GB" noProof="0" dirty="0"/>
              <a:t>Agenda</a:t>
            </a:r>
          </a:p>
        </p:txBody>
      </p:sp>
      <p:sp>
        <p:nvSpPr>
          <p:cNvPr id="5" name="Marcador de texto 4"/>
          <p:cNvSpPr>
            <a:spLocks noGrp="1"/>
          </p:cNvSpPr>
          <p:nvPr>
            <p:ph type="body" sz="quarter" idx="14" hasCustomPrompt="1"/>
          </p:nvPr>
        </p:nvSpPr>
        <p:spPr>
          <a:xfrm>
            <a:off x="227046" y="1480159"/>
            <a:ext cx="8439594" cy="4603984"/>
          </a:xfrm>
          <a:prstGeom prst="rect">
            <a:avLst/>
          </a:prstGeom>
        </p:spPr>
        <p:txBody>
          <a:bodyPr>
            <a:normAutofit/>
          </a:bodyPr>
          <a:lstStyle>
            <a:lvl1pPr marL="457200" indent="-457200">
              <a:lnSpc>
                <a:spcPct val="100000"/>
              </a:lnSpc>
              <a:buClr>
                <a:schemeClr val="accent2"/>
              </a:buClr>
              <a:buSzPct val="100000"/>
              <a:buFont typeface="+mj-lt"/>
              <a:buAutoNum type="arabicPeriod"/>
              <a:defRPr sz="2800" baseline="0"/>
            </a:lvl1pPr>
            <a:lvl2pPr marL="342875" indent="0">
              <a:buNone/>
              <a:defRPr/>
            </a:lvl2pPr>
            <a:lvl3pPr marL="685749" indent="0">
              <a:buNone/>
              <a:defRPr/>
            </a:lvl3pPr>
            <a:lvl4pPr marL="1028624" indent="0">
              <a:buNone/>
              <a:defRPr/>
            </a:lvl4pPr>
            <a:lvl5pPr marL="1371498" indent="0">
              <a:buNone/>
              <a:defRPr/>
            </a:lvl5pPr>
          </a:lstStyle>
          <a:p>
            <a:pPr lvl="0"/>
            <a:r>
              <a:rPr lang="en-GB" noProof="0" dirty="0"/>
              <a:t>Index 1</a:t>
            </a:r>
          </a:p>
          <a:p>
            <a:pPr lvl="0"/>
            <a:r>
              <a:rPr lang="en-GB" noProof="0" dirty="0"/>
              <a:t>Index 2</a:t>
            </a:r>
          </a:p>
          <a:p>
            <a:pPr lvl="0"/>
            <a:r>
              <a:rPr lang="en-GB" noProof="0" dirty="0"/>
              <a:t>Index 3</a:t>
            </a:r>
          </a:p>
        </p:txBody>
      </p:sp>
      <p:sp>
        <p:nvSpPr>
          <p:cNvPr id="25" name="Marcador de número de diapositiva 32"/>
          <p:cNvSpPr>
            <a:spLocks noGrp="1"/>
          </p:cNvSpPr>
          <p:nvPr>
            <p:ph type="sldNum" sz="quarter" idx="4"/>
          </p:nvPr>
        </p:nvSpPr>
        <p:spPr>
          <a:xfrm>
            <a:off x="8832719" y="6519611"/>
            <a:ext cx="186198" cy="123111"/>
          </a:xfrm>
          <a:prstGeom prst="rect">
            <a:avLst/>
          </a:prstGeom>
        </p:spPr>
        <p:txBody>
          <a:bodyPr vert="horz" wrap="square" lIns="0" tIns="0" rIns="0" bIns="0" rtlCol="0" anchor="ctr">
            <a:spAutoFit/>
          </a:bodyPr>
          <a:lstStyle>
            <a:lvl1pPr algn="ctr">
              <a:defRPr sz="800">
                <a:solidFill>
                  <a:schemeClr val="bg1">
                    <a:lumMod val="50000"/>
                  </a:schemeClr>
                </a:solidFill>
                <a:latin typeface="+mj-lt"/>
              </a:defRPr>
            </a:lvl1pPr>
          </a:lstStyle>
          <a:p>
            <a:fld id="{E57627FB-D816-4EA7-98E3-793F2D9BC93A}" type="slidenum">
              <a:rPr lang="en-GB" noProof="0" smtClean="0"/>
              <a:pPr/>
              <a:t>‹#›</a:t>
            </a:fld>
            <a:endParaRPr lang="en-GB" noProof="0" dirty="0"/>
          </a:p>
        </p:txBody>
      </p:sp>
      <p:sp>
        <p:nvSpPr>
          <p:cNvPr id="8" name="Footer Placeholder 4"/>
          <p:cNvSpPr>
            <a:spLocks noGrp="1"/>
          </p:cNvSpPr>
          <p:nvPr>
            <p:ph type="ftr" sz="quarter" idx="3"/>
          </p:nvPr>
        </p:nvSpPr>
        <p:spPr>
          <a:xfrm rot="16200000">
            <a:off x="7417389" y="4680742"/>
            <a:ext cx="3086100" cy="169865"/>
          </a:xfrm>
          <a:prstGeom prst="rect">
            <a:avLst/>
          </a:prstGeom>
        </p:spPr>
        <p:txBody>
          <a:bodyPr vert="horz" lIns="91440" tIns="45720" rIns="91440" bIns="45720" rtlCol="0" anchor="ctr"/>
          <a:lstStyle>
            <a:lvl1pPr algn="l">
              <a:defRPr sz="700">
                <a:solidFill>
                  <a:schemeClr val="bg1">
                    <a:lumMod val="65000"/>
                  </a:schemeClr>
                </a:solidFill>
                <a:latin typeface="+mj-lt"/>
              </a:defRPr>
            </a:lvl1pPr>
          </a:lstStyle>
          <a:p>
            <a:r>
              <a:rPr lang="en-GB" noProof="0" dirty="0"/>
              <a:t>© Amadeus IT Group and its affiliates and subsidiaries</a:t>
            </a:r>
          </a:p>
        </p:txBody>
      </p:sp>
    </p:spTree>
    <p:extLst>
      <p:ext uri="{BB962C8B-B14F-4D97-AF65-F5344CB8AC3E}">
        <p14:creationId xmlns:p14="http://schemas.microsoft.com/office/powerpoint/2010/main" val="2991109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s slide">
    <p:spTree>
      <p:nvGrpSpPr>
        <p:cNvPr id="1" name=""/>
        <p:cNvGrpSpPr/>
        <p:nvPr/>
      </p:nvGrpSpPr>
      <p:grpSpPr>
        <a:xfrm>
          <a:off x="0" y="0"/>
          <a:ext cx="0" cy="0"/>
          <a:chOff x="0" y="0"/>
          <a:chExt cx="0" cy="0"/>
        </a:xfrm>
      </p:grpSpPr>
      <p:sp>
        <p:nvSpPr>
          <p:cNvPr id="7" name="Marcador de texto 2"/>
          <p:cNvSpPr>
            <a:spLocks noGrp="1"/>
          </p:cNvSpPr>
          <p:nvPr>
            <p:ph type="body" sz="quarter" idx="18" hasCustomPrompt="1"/>
          </p:nvPr>
        </p:nvSpPr>
        <p:spPr>
          <a:xfrm>
            <a:off x="219456" y="1286934"/>
            <a:ext cx="8421307" cy="5021792"/>
          </a:xfrm>
          <a:prstGeom prst="rect">
            <a:avLst/>
          </a:prstGeom>
        </p:spPr>
        <p:txBody>
          <a:bodyPr>
            <a:normAutofit/>
          </a:bodyPr>
          <a:lstStyle>
            <a:lvl1pPr marL="130960" indent="-130960">
              <a:lnSpc>
                <a:spcPct val="100000"/>
              </a:lnSpc>
              <a:buClr>
                <a:schemeClr val="accent2"/>
              </a:buClr>
              <a:defRPr sz="2800"/>
            </a:lvl1pPr>
            <a:lvl2pPr>
              <a:lnSpc>
                <a:spcPct val="100000"/>
              </a:lnSpc>
              <a:buClr>
                <a:schemeClr val="accent2"/>
              </a:buClr>
              <a:defRPr sz="2400"/>
            </a:lvl2pPr>
            <a:lvl3pPr>
              <a:lnSpc>
                <a:spcPct val="100000"/>
              </a:lnSpc>
              <a:buClr>
                <a:schemeClr val="accent2"/>
              </a:buClr>
              <a:defRPr sz="2000"/>
            </a:lvl3pPr>
            <a:lvl4pPr>
              <a:lnSpc>
                <a:spcPct val="100000"/>
              </a:lnSpc>
              <a:buClr>
                <a:schemeClr val="accent2"/>
              </a:buClr>
              <a:defRPr sz="1800"/>
            </a:lvl4pPr>
            <a:lvl5pPr>
              <a:lnSpc>
                <a:spcPct val="100000"/>
              </a:lnSpc>
              <a:buClr>
                <a:schemeClr val="accent2"/>
              </a:buClr>
              <a:defRPr sz="1600"/>
            </a:lvl5pPr>
          </a:lstStyle>
          <a:p>
            <a:pPr lvl="0"/>
            <a:r>
              <a:rPr lang="en-GB" noProof="0" dirty="0"/>
              <a:t>Bullet level 1</a:t>
            </a:r>
          </a:p>
          <a:p>
            <a:pPr lvl="1"/>
            <a:r>
              <a:rPr lang="en-GB" noProof="0" dirty="0"/>
              <a:t>Bullet level 2</a:t>
            </a:r>
          </a:p>
          <a:p>
            <a:pPr lvl="2"/>
            <a:r>
              <a:rPr lang="en-GB" noProof="0" dirty="0"/>
              <a:t>Bullet level 3	</a:t>
            </a:r>
          </a:p>
          <a:p>
            <a:pPr lvl="3"/>
            <a:r>
              <a:rPr lang="en-GB" noProof="0" dirty="0"/>
              <a:t>Bullet level 4</a:t>
            </a:r>
          </a:p>
          <a:p>
            <a:pPr lvl="4"/>
            <a:r>
              <a:rPr lang="en-GB" noProof="0" dirty="0"/>
              <a:t>Bullet level 5</a:t>
            </a:r>
          </a:p>
        </p:txBody>
      </p:sp>
      <p:sp>
        <p:nvSpPr>
          <p:cNvPr id="14" name="Marcador de número de diapositiva 32"/>
          <p:cNvSpPr>
            <a:spLocks noGrp="1"/>
          </p:cNvSpPr>
          <p:nvPr>
            <p:ph type="sldNum" sz="quarter" idx="4"/>
          </p:nvPr>
        </p:nvSpPr>
        <p:spPr>
          <a:xfrm>
            <a:off x="8832719" y="6519611"/>
            <a:ext cx="186198" cy="123111"/>
          </a:xfrm>
          <a:prstGeom prst="rect">
            <a:avLst/>
          </a:prstGeom>
        </p:spPr>
        <p:txBody>
          <a:bodyPr vert="horz" wrap="square" lIns="0" tIns="0" rIns="0" bIns="0" rtlCol="0" anchor="ctr">
            <a:spAutoFit/>
          </a:bodyPr>
          <a:lstStyle>
            <a:lvl1pPr algn="ctr">
              <a:defRPr sz="800">
                <a:solidFill>
                  <a:schemeClr val="bg1">
                    <a:lumMod val="50000"/>
                  </a:schemeClr>
                </a:solidFill>
                <a:latin typeface="+mj-lt"/>
              </a:defRPr>
            </a:lvl1pPr>
          </a:lstStyle>
          <a:p>
            <a:fld id="{E57627FB-D816-4EA7-98E3-793F2D9BC93A}" type="slidenum">
              <a:rPr lang="en-GB" noProof="0" smtClean="0"/>
              <a:pPr/>
              <a:t>‹#›</a:t>
            </a:fld>
            <a:endParaRPr lang="en-GB" noProof="0" dirty="0"/>
          </a:p>
        </p:txBody>
      </p:sp>
      <p:sp>
        <p:nvSpPr>
          <p:cNvPr id="9" name="Footer Placeholder 4"/>
          <p:cNvSpPr>
            <a:spLocks noGrp="1"/>
          </p:cNvSpPr>
          <p:nvPr>
            <p:ph type="ftr" sz="quarter" idx="3"/>
          </p:nvPr>
        </p:nvSpPr>
        <p:spPr>
          <a:xfrm rot="16200000">
            <a:off x="7417389" y="4680742"/>
            <a:ext cx="3086100" cy="169865"/>
          </a:xfrm>
          <a:prstGeom prst="rect">
            <a:avLst/>
          </a:prstGeom>
        </p:spPr>
        <p:txBody>
          <a:bodyPr vert="horz" lIns="91440" tIns="45720" rIns="91440" bIns="45720" rtlCol="0" anchor="ctr"/>
          <a:lstStyle>
            <a:lvl1pPr algn="l">
              <a:defRPr sz="700">
                <a:solidFill>
                  <a:schemeClr val="bg1">
                    <a:lumMod val="65000"/>
                  </a:schemeClr>
                </a:solidFill>
                <a:latin typeface="+mj-lt"/>
              </a:defRPr>
            </a:lvl1pPr>
          </a:lstStyle>
          <a:p>
            <a:r>
              <a:rPr lang="en-GB" noProof="0" dirty="0"/>
              <a:t>© Amadeus IT Group and its affiliates and subsidiaries</a:t>
            </a:r>
          </a:p>
        </p:txBody>
      </p:sp>
      <p:sp>
        <p:nvSpPr>
          <p:cNvPr id="11" name="Title 1"/>
          <p:cNvSpPr>
            <a:spLocks noGrp="1"/>
          </p:cNvSpPr>
          <p:nvPr>
            <p:ph type="title"/>
          </p:nvPr>
        </p:nvSpPr>
        <p:spPr>
          <a:xfrm>
            <a:off x="201168" y="296864"/>
            <a:ext cx="8439912" cy="482549"/>
          </a:xfrm>
        </p:spPr>
        <p:txBody>
          <a:bodyPr anchor="t">
            <a:noAutofit/>
          </a:bodyPr>
          <a:lstStyle>
            <a:lvl1pPr>
              <a:defRPr sz="3200">
                <a:solidFill>
                  <a:schemeClr val="tx2"/>
                </a:solidFill>
                <a:latin typeface="+mj-lt"/>
              </a:defRPr>
            </a:lvl1pPr>
          </a:lstStyle>
          <a:p>
            <a:r>
              <a:rPr lang="en-US" noProof="0"/>
              <a:t>Click to edit Master title style</a:t>
            </a:r>
            <a:endParaRPr lang="en-GB" noProof="0" dirty="0"/>
          </a:p>
        </p:txBody>
      </p:sp>
      <p:sp>
        <p:nvSpPr>
          <p:cNvPr id="15" name="Text Placeholder 19"/>
          <p:cNvSpPr>
            <a:spLocks noGrp="1"/>
          </p:cNvSpPr>
          <p:nvPr>
            <p:ph type="body" sz="quarter" idx="13"/>
          </p:nvPr>
        </p:nvSpPr>
        <p:spPr>
          <a:xfrm>
            <a:off x="219456" y="779411"/>
            <a:ext cx="8421460" cy="468000"/>
          </a:xfrm>
          <a:prstGeom prst="rect">
            <a:avLst/>
          </a:prstGeom>
        </p:spPr>
        <p:txBody>
          <a:bodyPr>
            <a:noAutofit/>
          </a:bodyPr>
          <a:lstStyle>
            <a:lvl1pPr marL="0" indent="0">
              <a:lnSpc>
                <a:spcPct val="100000"/>
              </a:lnSpc>
              <a:buNone/>
              <a:defRPr sz="2400">
                <a:solidFill>
                  <a:schemeClr val="accent2"/>
                </a:solidFill>
                <a:latin typeface="+mj-lt"/>
              </a:defRPr>
            </a:lvl1pPr>
            <a:lvl2pPr marL="342875" indent="0">
              <a:buNone/>
              <a:defRPr sz="1200">
                <a:solidFill>
                  <a:schemeClr val="accent2"/>
                </a:solidFill>
                <a:latin typeface="+mj-lt"/>
              </a:defRPr>
            </a:lvl2pPr>
            <a:lvl3pPr marL="685749" indent="0">
              <a:buNone/>
              <a:defRPr sz="1050">
                <a:solidFill>
                  <a:schemeClr val="accent2"/>
                </a:solidFill>
                <a:latin typeface="+mj-lt"/>
              </a:defRPr>
            </a:lvl3pPr>
            <a:lvl4pPr marL="1028624" indent="0">
              <a:buNone/>
              <a:defRPr sz="900">
                <a:solidFill>
                  <a:schemeClr val="accent2"/>
                </a:solidFill>
                <a:latin typeface="+mj-lt"/>
              </a:defRPr>
            </a:lvl4pPr>
            <a:lvl5pPr marL="1371498" indent="0">
              <a:buNone/>
              <a:defRPr sz="900">
                <a:solidFill>
                  <a:schemeClr val="accent2"/>
                </a:solidFill>
                <a:latin typeface="+mj-lt"/>
              </a:defRPr>
            </a:lvl5pPr>
          </a:lstStyle>
          <a:p>
            <a:pPr lvl="0"/>
            <a:r>
              <a:rPr lang="en-US" noProof="0"/>
              <a:t>Edit Master text styles</a:t>
            </a:r>
          </a:p>
        </p:txBody>
      </p:sp>
    </p:spTree>
    <p:extLst>
      <p:ext uri="{BB962C8B-B14F-4D97-AF65-F5344CB8AC3E}">
        <p14:creationId xmlns:p14="http://schemas.microsoft.com/office/powerpoint/2010/main" val="378203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12" name="Marcador de texto 2"/>
          <p:cNvSpPr>
            <a:spLocks noGrp="1"/>
          </p:cNvSpPr>
          <p:nvPr>
            <p:ph type="body" sz="quarter" idx="18" hasCustomPrompt="1"/>
          </p:nvPr>
        </p:nvSpPr>
        <p:spPr>
          <a:xfrm>
            <a:off x="219456" y="1480173"/>
            <a:ext cx="4119372" cy="4828566"/>
          </a:xfrm>
          <a:prstGeom prst="rect">
            <a:avLst/>
          </a:prstGeom>
        </p:spPr>
        <p:txBody>
          <a:bodyPr>
            <a:normAutofit/>
          </a:bodyPr>
          <a:lstStyle>
            <a:lvl1pPr marL="130960" indent="-130960">
              <a:lnSpc>
                <a:spcPct val="100000"/>
              </a:lnSpc>
              <a:buClr>
                <a:schemeClr val="accent2"/>
              </a:buClr>
              <a:defRPr sz="2800"/>
            </a:lvl1pPr>
            <a:lvl2pPr>
              <a:lnSpc>
                <a:spcPct val="100000"/>
              </a:lnSpc>
              <a:buClr>
                <a:schemeClr val="accent2"/>
              </a:buClr>
              <a:defRPr sz="2400"/>
            </a:lvl2pPr>
            <a:lvl3pPr>
              <a:lnSpc>
                <a:spcPct val="100000"/>
              </a:lnSpc>
              <a:buClr>
                <a:schemeClr val="accent2"/>
              </a:buClr>
              <a:defRPr sz="2000"/>
            </a:lvl3pPr>
            <a:lvl4pPr>
              <a:lnSpc>
                <a:spcPct val="100000"/>
              </a:lnSpc>
              <a:buClr>
                <a:schemeClr val="accent2"/>
              </a:buClr>
              <a:defRPr sz="1800"/>
            </a:lvl4pPr>
            <a:lvl5pPr>
              <a:lnSpc>
                <a:spcPct val="100000"/>
              </a:lnSpc>
              <a:buClr>
                <a:schemeClr val="accent2"/>
              </a:buClr>
              <a:defRPr sz="1400"/>
            </a:lvl5pPr>
          </a:lstStyle>
          <a:p>
            <a:pPr lvl="0"/>
            <a:r>
              <a:rPr lang="en-GB" noProof="0" dirty="0"/>
              <a:t>Bullet level 1</a:t>
            </a:r>
          </a:p>
          <a:p>
            <a:pPr lvl="1"/>
            <a:r>
              <a:rPr lang="en-GB" noProof="0" dirty="0"/>
              <a:t>Bullet level 2</a:t>
            </a:r>
          </a:p>
          <a:p>
            <a:pPr lvl="2"/>
            <a:r>
              <a:rPr lang="en-GB" noProof="0" dirty="0"/>
              <a:t>Bullet level 3	</a:t>
            </a:r>
          </a:p>
          <a:p>
            <a:pPr lvl="3"/>
            <a:r>
              <a:rPr lang="en-GB" noProof="0" dirty="0"/>
              <a:t>Bullet level 4</a:t>
            </a:r>
          </a:p>
          <a:p>
            <a:pPr lvl="4"/>
            <a:r>
              <a:rPr lang="en-GB" noProof="0" dirty="0"/>
              <a:t>Bullet level 5</a:t>
            </a:r>
          </a:p>
        </p:txBody>
      </p:sp>
      <p:sp>
        <p:nvSpPr>
          <p:cNvPr id="11" name="Marcador de número de diapositiva 32"/>
          <p:cNvSpPr>
            <a:spLocks noGrp="1"/>
          </p:cNvSpPr>
          <p:nvPr>
            <p:ph type="sldNum" sz="quarter" idx="4"/>
          </p:nvPr>
        </p:nvSpPr>
        <p:spPr>
          <a:xfrm>
            <a:off x="8832719" y="6519611"/>
            <a:ext cx="186198" cy="123111"/>
          </a:xfrm>
          <a:prstGeom prst="rect">
            <a:avLst/>
          </a:prstGeom>
        </p:spPr>
        <p:txBody>
          <a:bodyPr vert="horz" wrap="square" lIns="0" tIns="0" rIns="0" bIns="0" rtlCol="0" anchor="ctr">
            <a:spAutoFit/>
          </a:bodyPr>
          <a:lstStyle>
            <a:lvl1pPr algn="ctr">
              <a:defRPr sz="800">
                <a:solidFill>
                  <a:schemeClr val="bg1">
                    <a:lumMod val="50000"/>
                  </a:schemeClr>
                </a:solidFill>
                <a:latin typeface="+mj-lt"/>
              </a:defRPr>
            </a:lvl1pPr>
          </a:lstStyle>
          <a:p>
            <a:fld id="{E57627FB-D816-4EA7-98E3-793F2D9BC93A}" type="slidenum">
              <a:rPr lang="en-GB" noProof="0" smtClean="0"/>
              <a:pPr/>
              <a:t>‹#›</a:t>
            </a:fld>
            <a:endParaRPr lang="en-GB" noProof="0" dirty="0"/>
          </a:p>
        </p:txBody>
      </p:sp>
      <p:sp>
        <p:nvSpPr>
          <p:cNvPr id="10" name="Footer Placeholder 4"/>
          <p:cNvSpPr>
            <a:spLocks noGrp="1"/>
          </p:cNvSpPr>
          <p:nvPr>
            <p:ph type="ftr" sz="quarter" idx="3"/>
          </p:nvPr>
        </p:nvSpPr>
        <p:spPr>
          <a:xfrm rot="16200000">
            <a:off x="7417389" y="4680742"/>
            <a:ext cx="3086100" cy="169865"/>
          </a:xfrm>
          <a:prstGeom prst="rect">
            <a:avLst/>
          </a:prstGeom>
        </p:spPr>
        <p:txBody>
          <a:bodyPr vert="horz" lIns="91440" tIns="45720" rIns="91440" bIns="45720" rtlCol="0" anchor="ctr"/>
          <a:lstStyle>
            <a:lvl1pPr algn="l">
              <a:defRPr sz="700">
                <a:solidFill>
                  <a:schemeClr val="bg1">
                    <a:lumMod val="65000"/>
                  </a:schemeClr>
                </a:solidFill>
                <a:latin typeface="+mj-lt"/>
              </a:defRPr>
            </a:lvl1pPr>
          </a:lstStyle>
          <a:p>
            <a:r>
              <a:rPr lang="en-GB" noProof="0" dirty="0"/>
              <a:t>© Amadeus IT Group and its affiliates and subsidiaries</a:t>
            </a:r>
          </a:p>
        </p:txBody>
      </p:sp>
      <p:sp>
        <p:nvSpPr>
          <p:cNvPr id="17" name="Title 1"/>
          <p:cNvSpPr>
            <a:spLocks noGrp="1"/>
          </p:cNvSpPr>
          <p:nvPr>
            <p:ph type="title"/>
          </p:nvPr>
        </p:nvSpPr>
        <p:spPr>
          <a:xfrm>
            <a:off x="201168" y="296864"/>
            <a:ext cx="8439912" cy="482549"/>
          </a:xfrm>
        </p:spPr>
        <p:txBody>
          <a:bodyPr anchor="t">
            <a:noAutofit/>
          </a:bodyPr>
          <a:lstStyle>
            <a:lvl1pPr>
              <a:defRPr sz="3200">
                <a:solidFill>
                  <a:schemeClr val="tx2"/>
                </a:solidFill>
                <a:latin typeface="+mj-lt"/>
              </a:defRPr>
            </a:lvl1pPr>
          </a:lstStyle>
          <a:p>
            <a:r>
              <a:rPr lang="en-US" noProof="0"/>
              <a:t>Click to edit Master title style</a:t>
            </a:r>
            <a:endParaRPr lang="en-GB" noProof="0" dirty="0"/>
          </a:p>
        </p:txBody>
      </p:sp>
      <p:sp>
        <p:nvSpPr>
          <p:cNvPr id="18" name="Text Placeholder 19"/>
          <p:cNvSpPr>
            <a:spLocks noGrp="1"/>
          </p:cNvSpPr>
          <p:nvPr>
            <p:ph type="body" sz="quarter" idx="13"/>
          </p:nvPr>
        </p:nvSpPr>
        <p:spPr>
          <a:xfrm>
            <a:off x="219456" y="779411"/>
            <a:ext cx="8421460" cy="468000"/>
          </a:xfrm>
          <a:prstGeom prst="rect">
            <a:avLst/>
          </a:prstGeom>
        </p:spPr>
        <p:txBody>
          <a:bodyPr>
            <a:noAutofit/>
          </a:bodyPr>
          <a:lstStyle>
            <a:lvl1pPr marL="0" indent="0">
              <a:lnSpc>
                <a:spcPct val="100000"/>
              </a:lnSpc>
              <a:buNone/>
              <a:defRPr sz="2400">
                <a:solidFill>
                  <a:schemeClr val="accent2"/>
                </a:solidFill>
                <a:latin typeface="+mj-lt"/>
              </a:defRPr>
            </a:lvl1pPr>
            <a:lvl2pPr marL="342875" indent="0">
              <a:buNone/>
              <a:defRPr sz="1200">
                <a:solidFill>
                  <a:schemeClr val="accent2"/>
                </a:solidFill>
                <a:latin typeface="+mj-lt"/>
              </a:defRPr>
            </a:lvl2pPr>
            <a:lvl3pPr marL="685749" indent="0">
              <a:buNone/>
              <a:defRPr sz="1050">
                <a:solidFill>
                  <a:schemeClr val="accent2"/>
                </a:solidFill>
                <a:latin typeface="+mj-lt"/>
              </a:defRPr>
            </a:lvl3pPr>
            <a:lvl4pPr marL="1028624" indent="0">
              <a:buNone/>
              <a:defRPr sz="900">
                <a:solidFill>
                  <a:schemeClr val="accent2"/>
                </a:solidFill>
                <a:latin typeface="+mj-lt"/>
              </a:defRPr>
            </a:lvl4pPr>
            <a:lvl5pPr marL="1371498" indent="0">
              <a:buNone/>
              <a:defRPr sz="900">
                <a:solidFill>
                  <a:schemeClr val="accent2"/>
                </a:solidFill>
                <a:latin typeface="+mj-lt"/>
              </a:defRPr>
            </a:lvl5pPr>
          </a:lstStyle>
          <a:p>
            <a:pPr lvl="0"/>
            <a:r>
              <a:rPr lang="en-US" noProof="0"/>
              <a:t>Edit Master text styles</a:t>
            </a:r>
          </a:p>
        </p:txBody>
      </p:sp>
      <p:sp>
        <p:nvSpPr>
          <p:cNvPr id="8" name="Marcador de texto 2"/>
          <p:cNvSpPr>
            <a:spLocks noGrp="1"/>
          </p:cNvSpPr>
          <p:nvPr>
            <p:ph type="body" sz="quarter" idx="19" hasCustomPrompt="1"/>
          </p:nvPr>
        </p:nvSpPr>
        <p:spPr>
          <a:xfrm>
            <a:off x="4547481" y="1480173"/>
            <a:ext cx="4119372" cy="4828566"/>
          </a:xfrm>
          <a:prstGeom prst="rect">
            <a:avLst/>
          </a:prstGeom>
        </p:spPr>
        <p:txBody>
          <a:bodyPr>
            <a:normAutofit/>
          </a:bodyPr>
          <a:lstStyle>
            <a:lvl1pPr marL="130960" indent="-130960">
              <a:lnSpc>
                <a:spcPct val="100000"/>
              </a:lnSpc>
              <a:buClr>
                <a:schemeClr val="accent2"/>
              </a:buClr>
              <a:defRPr sz="2800"/>
            </a:lvl1pPr>
            <a:lvl2pPr>
              <a:lnSpc>
                <a:spcPct val="100000"/>
              </a:lnSpc>
              <a:buClr>
                <a:schemeClr val="accent2"/>
              </a:buClr>
              <a:defRPr sz="2400"/>
            </a:lvl2pPr>
            <a:lvl3pPr>
              <a:lnSpc>
                <a:spcPct val="100000"/>
              </a:lnSpc>
              <a:buClr>
                <a:schemeClr val="accent2"/>
              </a:buClr>
              <a:defRPr sz="2000"/>
            </a:lvl3pPr>
            <a:lvl4pPr>
              <a:lnSpc>
                <a:spcPct val="100000"/>
              </a:lnSpc>
              <a:buClr>
                <a:schemeClr val="accent2"/>
              </a:buClr>
              <a:defRPr sz="1800"/>
            </a:lvl4pPr>
            <a:lvl5pPr>
              <a:lnSpc>
                <a:spcPct val="100000"/>
              </a:lnSpc>
              <a:buClr>
                <a:schemeClr val="accent2"/>
              </a:buClr>
              <a:defRPr sz="1400"/>
            </a:lvl5pPr>
          </a:lstStyle>
          <a:p>
            <a:pPr lvl="0"/>
            <a:r>
              <a:rPr lang="en-GB" noProof="0" dirty="0"/>
              <a:t>Bullet level 1</a:t>
            </a:r>
          </a:p>
          <a:p>
            <a:pPr lvl="1"/>
            <a:r>
              <a:rPr lang="en-GB" noProof="0" dirty="0"/>
              <a:t>Bullet level 2</a:t>
            </a:r>
          </a:p>
          <a:p>
            <a:pPr lvl="2"/>
            <a:r>
              <a:rPr lang="en-GB" noProof="0" dirty="0"/>
              <a:t>Bullet level 3	</a:t>
            </a:r>
          </a:p>
          <a:p>
            <a:pPr lvl="3"/>
            <a:r>
              <a:rPr lang="en-GB" noProof="0" dirty="0"/>
              <a:t>Bullet level 4</a:t>
            </a:r>
          </a:p>
          <a:p>
            <a:pPr lvl="4"/>
            <a:r>
              <a:rPr lang="en-GB" noProof="0" dirty="0"/>
              <a:t>Bullet level 5</a:t>
            </a:r>
          </a:p>
        </p:txBody>
      </p:sp>
    </p:spTree>
    <p:extLst>
      <p:ext uri="{BB962C8B-B14F-4D97-AF65-F5344CB8AC3E}">
        <p14:creationId xmlns:p14="http://schemas.microsoft.com/office/powerpoint/2010/main" val="198106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 Picture">
    <p:spTree>
      <p:nvGrpSpPr>
        <p:cNvPr id="1" name=""/>
        <p:cNvGrpSpPr/>
        <p:nvPr/>
      </p:nvGrpSpPr>
      <p:grpSpPr>
        <a:xfrm>
          <a:off x="0" y="0"/>
          <a:ext cx="0" cy="0"/>
          <a:chOff x="0" y="0"/>
          <a:chExt cx="0" cy="0"/>
        </a:xfrm>
      </p:grpSpPr>
      <p:sp>
        <p:nvSpPr>
          <p:cNvPr id="31" name="Picture Placeholder 30"/>
          <p:cNvSpPr>
            <a:spLocks noGrp="1"/>
          </p:cNvSpPr>
          <p:nvPr>
            <p:ph type="pic" sz="quarter" idx="14" hasCustomPrompt="1"/>
          </p:nvPr>
        </p:nvSpPr>
        <p:spPr>
          <a:xfrm>
            <a:off x="6" y="2855934"/>
            <a:ext cx="4129713" cy="4002080"/>
          </a:xfrm>
          <a:custGeom>
            <a:avLst/>
            <a:gdLst>
              <a:gd name="connsiteX0" fmla="*/ 2435667 w 3352801"/>
              <a:gd name="connsiteY0" fmla="*/ 0 h 2652713"/>
              <a:gd name="connsiteX1" fmla="*/ 2441681 w 3352801"/>
              <a:gd name="connsiteY1" fmla="*/ 0 h 2652713"/>
              <a:gd name="connsiteX2" fmla="*/ 2467241 w 3352801"/>
              <a:gd name="connsiteY2" fmla="*/ 0 h 2652713"/>
              <a:gd name="connsiteX3" fmla="*/ 3352801 w 3352801"/>
              <a:gd name="connsiteY3" fmla="*/ 884739 h 2652713"/>
              <a:gd name="connsiteX4" fmla="*/ 3300179 w 3352801"/>
              <a:gd name="connsiteY4" fmla="*/ 1183657 h 2652713"/>
              <a:gd name="connsiteX5" fmla="*/ 3301682 w 3352801"/>
              <a:gd name="connsiteY5" fmla="*/ 1183657 h 2652713"/>
              <a:gd name="connsiteX6" fmla="*/ 2837101 w 3352801"/>
              <a:gd name="connsiteY6" fmla="*/ 2652713 h 2652713"/>
              <a:gd name="connsiteX7" fmla="*/ 4511 w 3352801"/>
              <a:gd name="connsiteY7" fmla="*/ 2652713 h 2652713"/>
              <a:gd name="connsiteX8" fmla="*/ 0 w 3352801"/>
              <a:gd name="connsiteY8" fmla="*/ 268876 h 2652713"/>
              <a:gd name="connsiteX9" fmla="*/ 2301856 w 3352801"/>
              <a:gd name="connsiteY9" fmla="*/ 15021 h 2652713"/>
              <a:gd name="connsiteX10" fmla="*/ 2435667 w 3352801"/>
              <a:gd name="connsiteY10" fmla="*/ 0 h 2652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52801" h="2652713">
                <a:moveTo>
                  <a:pt x="2435667" y="0"/>
                </a:moveTo>
                <a:cubicBezTo>
                  <a:pt x="2435667" y="0"/>
                  <a:pt x="2435667" y="0"/>
                  <a:pt x="2441681" y="0"/>
                </a:cubicBezTo>
                <a:cubicBezTo>
                  <a:pt x="2449199" y="0"/>
                  <a:pt x="2458220" y="0"/>
                  <a:pt x="2467241" y="0"/>
                </a:cubicBezTo>
                <a:cubicBezTo>
                  <a:pt x="2955878" y="0"/>
                  <a:pt x="3352801" y="395053"/>
                  <a:pt x="3352801" y="884739"/>
                </a:cubicBezTo>
                <a:cubicBezTo>
                  <a:pt x="3352801" y="989886"/>
                  <a:pt x="3334759" y="1090527"/>
                  <a:pt x="3300179" y="1183657"/>
                </a:cubicBezTo>
                <a:cubicBezTo>
                  <a:pt x="3300179" y="1183657"/>
                  <a:pt x="3300179" y="1183657"/>
                  <a:pt x="3301682" y="1183657"/>
                </a:cubicBezTo>
                <a:cubicBezTo>
                  <a:pt x="3301682" y="1183657"/>
                  <a:pt x="3301682" y="1183657"/>
                  <a:pt x="2837101" y="2652713"/>
                </a:cubicBezTo>
                <a:cubicBezTo>
                  <a:pt x="2837101" y="2652713"/>
                  <a:pt x="2837101" y="2652713"/>
                  <a:pt x="4511" y="2652713"/>
                </a:cubicBezTo>
                <a:cubicBezTo>
                  <a:pt x="4511" y="2652713"/>
                  <a:pt x="4511" y="2652713"/>
                  <a:pt x="0" y="268876"/>
                </a:cubicBezTo>
                <a:cubicBezTo>
                  <a:pt x="0" y="268876"/>
                  <a:pt x="0" y="268876"/>
                  <a:pt x="2301856" y="15021"/>
                </a:cubicBezTo>
                <a:cubicBezTo>
                  <a:pt x="2345457" y="6008"/>
                  <a:pt x="2390562" y="1502"/>
                  <a:pt x="2435667" y="0"/>
                </a:cubicBezTo>
                <a:close/>
              </a:path>
            </a:pathLst>
          </a:custGeom>
          <a:solidFill>
            <a:schemeClr val="bg1">
              <a:lumMod val="95000"/>
            </a:schemeClr>
          </a:solidFill>
        </p:spPr>
        <p:txBody>
          <a:bodyPr wrap="square" anchor="ctr">
            <a:noAutofit/>
          </a:bodyPr>
          <a:lstStyle>
            <a:lvl1pPr marL="0" indent="0" algn="ctr">
              <a:buNone/>
              <a:defRPr/>
            </a:lvl1pPr>
          </a:lstStyle>
          <a:p>
            <a:br>
              <a:rPr lang="en-GB" noProof="0" dirty="0"/>
            </a:br>
            <a:br>
              <a:rPr lang="en-GB" noProof="0" dirty="0"/>
            </a:br>
            <a:r>
              <a:rPr lang="en-GB" noProof="0" dirty="0"/>
              <a:t>Insert your picture here</a:t>
            </a:r>
          </a:p>
        </p:txBody>
      </p:sp>
      <p:sp>
        <p:nvSpPr>
          <p:cNvPr id="7" name="Text Placeholder 19"/>
          <p:cNvSpPr>
            <a:spLocks noGrp="1"/>
          </p:cNvSpPr>
          <p:nvPr>
            <p:ph type="body" sz="quarter" idx="13" hasCustomPrompt="1"/>
          </p:nvPr>
        </p:nvSpPr>
        <p:spPr>
          <a:xfrm>
            <a:off x="219456" y="1268441"/>
            <a:ext cx="3664521" cy="1349538"/>
          </a:xfrm>
          <a:prstGeom prst="rect">
            <a:avLst/>
          </a:prstGeom>
        </p:spPr>
        <p:txBody>
          <a:bodyPr>
            <a:noAutofit/>
          </a:bodyPr>
          <a:lstStyle>
            <a:lvl1pPr marL="0" indent="0">
              <a:lnSpc>
                <a:spcPts val="1425"/>
              </a:lnSpc>
              <a:buNone/>
              <a:defRPr sz="2400">
                <a:solidFill>
                  <a:schemeClr val="accent2"/>
                </a:solidFill>
                <a:latin typeface="+mj-lt"/>
              </a:defRPr>
            </a:lvl1pPr>
            <a:lvl2pPr marL="342875" indent="0">
              <a:buNone/>
              <a:defRPr sz="1200">
                <a:solidFill>
                  <a:schemeClr val="accent2"/>
                </a:solidFill>
                <a:latin typeface="+mj-lt"/>
              </a:defRPr>
            </a:lvl2pPr>
            <a:lvl3pPr marL="685749" indent="0">
              <a:buNone/>
              <a:defRPr sz="1050">
                <a:solidFill>
                  <a:schemeClr val="accent2"/>
                </a:solidFill>
                <a:latin typeface="+mj-lt"/>
              </a:defRPr>
            </a:lvl3pPr>
            <a:lvl4pPr marL="1028624" indent="0">
              <a:buNone/>
              <a:defRPr sz="900">
                <a:solidFill>
                  <a:schemeClr val="accent2"/>
                </a:solidFill>
                <a:latin typeface="+mj-lt"/>
              </a:defRPr>
            </a:lvl4pPr>
            <a:lvl5pPr marL="1371498" indent="0">
              <a:buNone/>
              <a:defRPr sz="900">
                <a:solidFill>
                  <a:schemeClr val="accent2"/>
                </a:solidFill>
                <a:latin typeface="+mj-lt"/>
              </a:defRPr>
            </a:lvl5pPr>
          </a:lstStyle>
          <a:p>
            <a:pPr lvl="0"/>
            <a:r>
              <a:rPr lang="en-GB" noProof="0" dirty="0"/>
              <a:t>Edit Master text styles</a:t>
            </a:r>
          </a:p>
        </p:txBody>
      </p:sp>
      <p:sp>
        <p:nvSpPr>
          <p:cNvPr id="14" name="Marcador de número de diapositiva 32"/>
          <p:cNvSpPr>
            <a:spLocks noGrp="1"/>
          </p:cNvSpPr>
          <p:nvPr>
            <p:ph type="sldNum" sz="quarter" idx="4"/>
          </p:nvPr>
        </p:nvSpPr>
        <p:spPr>
          <a:xfrm>
            <a:off x="8832719" y="6519611"/>
            <a:ext cx="186198" cy="123111"/>
          </a:xfrm>
          <a:prstGeom prst="rect">
            <a:avLst/>
          </a:prstGeom>
        </p:spPr>
        <p:txBody>
          <a:bodyPr vert="horz" wrap="square" lIns="0" tIns="0" rIns="0" bIns="0" rtlCol="0" anchor="ctr">
            <a:spAutoFit/>
          </a:bodyPr>
          <a:lstStyle>
            <a:lvl1pPr algn="ctr">
              <a:defRPr sz="800">
                <a:solidFill>
                  <a:schemeClr val="bg1">
                    <a:lumMod val="50000"/>
                  </a:schemeClr>
                </a:solidFill>
                <a:latin typeface="+mj-lt"/>
              </a:defRPr>
            </a:lvl1pPr>
          </a:lstStyle>
          <a:p>
            <a:fld id="{E57627FB-D816-4EA7-98E3-793F2D9BC93A}" type="slidenum">
              <a:rPr lang="en-GB" noProof="0" smtClean="0"/>
              <a:pPr/>
              <a:t>‹#›</a:t>
            </a:fld>
            <a:endParaRPr lang="en-GB" noProof="0" dirty="0"/>
          </a:p>
        </p:txBody>
      </p:sp>
      <p:sp>
        <p:nvSpPr>
          <p:cNvPr id="10" name="Footer Placeholder 4"/>
          <p:cNvSpPr>
            <a:spLocks noGrp="1"/>
          </p:cNvSpPr>
          <p:nvPr>
            <p:ph type="ftr" sz="quarter" idx="3"/>
          </p:nvPr>
        </p:nvSpPr>
        <p:spPr>
          <a:xfrm rot="16200000">
            <a:off x="7417389" y="4680742"/>
            <a:ext cx="3086100" cy="169865"/>
          </a:xfrm>
          <a:prstGeom prst="rect">
            <a:avLst/>
          </a:prstGeom>
        </p:spPr>
        <p:txBody>
          <a:bodyPr vert="horz" lIns="91440" tIns="45720" rIns="91440" bIns="45720" rtlCol="0" anchor="ctr"/>
          <a:lstStyle>
            <a:lvl1pPr algn="l">
              <a:defRPr lang="en-US" smtClean="0"/>
            </a:lvl1pPr>
          </a:lstStyle>
          <a:p>
            <a:r>
              <a:rPr lang="en-GB" noProof="0" dirty="0"/>
              <a:t>© Amadeus IT Group and its affiliates and subsidiaries</a:t>
            </a:r>
          </a:p>
        </p:txBody>
      </p:sp>
      <p:sp>
        <p:nvSpPr>
          <p:cNvPr id="13" name="Title 1"/>
          <p:cNvSpPr>
            <a:spLocks noGrp="1"/>
          </p:cNvSpPr>
          <p:nvPr>
            <p:ph type="title"/>
          </p:nvPr>
        </p:nvSpPr>
        <p:spPr>
          <a:xfrm>
            <a:off x="201168" y="296864"/>
            <a:ext cx="8439912" cy="482549"/>
          </a:xfrm>
        </p:spPr>
        <p:txBody>
          <a:bodyPr anchor="t">
            <a:noAutofit/>
          </a:bodyPr>
          <a:lstStyle>
            <a:lvl1pPr>
              <a:defRPr sz="3200">
                <a:solidFill>
                  <a:schemeClr val="tx2"/>
                </a:solidFill>
                <a:latin typeface="+mj-lt"/>
              </a:defRPr>
            </a:lvl1pPr>
          </a:lstStyle>
          <a:p>
            <a:r>
              <a:rPr lang="en-US" noProof="0"/>
              <a:t>Click to edit Master title style</a:t>
            </a:r>
            <a:endParaRPr lang="en-GB" noProof="0" dirty="0"/>
          </a:p>
        </p:txBody>
      </p:sp>
      <p:sp>
        <p:nvSpPr>
          <p:cNvPr id="8" name="Marcador de texto 2"/>
          <p:cNvSpPr>
            <a:spLocks noGrp="1"/>
          </p:cNvSpPr>
          <p:nvPr>
            <p:ph type="body" sz="quarter" idx="18" hasCustomPrompt="1"/>
          </p:nvPr>
        </p:nvSpPr>
        <p:spPr>
          <a:xfrm>
            <a:off x="4321080" y="1268441"/>
            <a:ext cx="4320000" cy="5040284"/>
          </a:xfrm>
          <a:prstGeom prst="rect">
            <a:avLst/>
          </a:prstGeom>
        </p:spPr>
        <p:txBody>
          <a:bodyPr>
            <a:normAutofit/>
          </a:bodyPr>
          <a:lstStyle>
            <a:lvl1pPr marL="130960" indent="-130960">
              <a:lnSpc>
                <a:spcPct val="100000"/>
              </a:lnSpc>
              <a:buClr>
                <a:schemeClr val="accent2"/>
              </a:buClr>
              <a:defRPr sz="2800"/>
            </a:lvl1pPr>
            <a:lvl2pPr>
              <a:lnSpc>
                <a:spcPct val="100000"/>
              </a:lnSpc>
              <a:buClr>
                <a:schemeClr val="accent2"/>
              </a:buClr>
              <a:defRPr sz="2400"/>
            </a:lvl2pPr>
            <a:lvl3pPr>
              <a:lnSpc>
                <a:spcPct val="100000"/>
              </a:lnSpc>
              <a:buClr>
                <a:schemeClr val="accent2"/>
              </a:buClr>
              <a:defRPr sz="2000"/>
            </a:lvl3pPr>
            <a:lvl4pPr>
              <a:lnSpc>
                <a:spcPct val="100000"/>
              </a:lnSpc>
              <a:buClr>
                <a:schemeClr val="accent2"/>
              </a:buClr>
              <a:defRPr sz="1800"/>
            </a:lvl4pPr>
            <a:lvl5pPr>
              <a:lnSpc>
                <a:spcPct val="100000"/>
              </a:lnSpc>
              <a:buClr>
                <a:schemeClr val="accent2"/>
              </a:buClr>
              <a:defRPr sz="1400"/>
            </a:lvl5pPr>
          </a:lstStyle>
          <a:p>
            <a:pPr lvl="0"/>
            <a:r>
              <a:rPr lang="en-GB" noProof="0" dirty="0"/>
              <a:t>Bullet level 1</a:t>
            </a:r>
          </a:p>
          <a:p>
            <a:pPr lvl="1"/>
            <a:r>
              <a:rPr lang="en-GB" noProof="0" dirty="0"/>
              <a:t>Bullet level 2</a:t>
            </a:r>
          </a:p>
          <a:p>
            <a:pPr lvl="2"/>
            <a:r>
              <a:rPr lang="en-GB" noProof="0" dirty="0"/>
              <a:t>Bullet level 3	</a:t>
            </a:r>
          </a:p>
          <a:p>
            <a:pPr lvl="3"/>
            <a:r>
              <a:rPr lang="en-GB" noProof="0" dirty="0"/>
              <a:t>Bullet level 4</a:t>
            </a:r>
          </a:p>
          <a:p>
            <a:pPr lvl="4"/>
            <a:r>
              <a:rPr lang="en-GB" noProof="0" dirty="0"/>
              <a:t>Bullet level 5</a:t>
            </a:r>
          </a:p>
        </p:txBody>
      </p:sp>
    </p:spTree>
    <p:extLst>
      <p:ext uri="{BB962C8B-B14F-4D97-AF65-F5344CB8AC3E}">
        <p14:creationId xmlns:p14="http://schemas.microsoft.com/office/powerpoint/2010/main" val="32245414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two photos">
    <p:spTree>
      <p:nvGrpSpPr>
        <p:cNvPr id="1" name=""/>
        <p:cNvGrpSpPr/>
        <p:nvPr/>
      </p:nvGrpSpPr>
      <p:grpSpPr>
        <a:xfrm>
          <a:off x="0" y="0"/>
          <a:ext cx="0" cy="0"/>
          <a:chOff x="0" y="0"/>
          <a:chExt cx="0" cy="0"/>
        </a:xfrm>
      </p:grpSpPr>
      <p:sp>
        <p:nvSpPr>
          <p:cNvPr id="12" name="Picture Placeholder 2"/>
          <p:cNvSpPr>
            <a:spLocks noGrp="1"/>
          </p:cNvSpPr>
          <p:nvPr>
            <p:ph type="pic" sz="quarter" idx="15" hasCustomPrompt="1"/>
          </p:nvPr>
        </p:nvSpPr>
        <p:spPr>
          <a:xfrm>
            <a:off x="4537760" y="3548744"/>
            <a:ext cx="4288198" cy="2542200"/>
          </a:xfrm>
          <a:prstGeom prst="rect">
            <a:avLst/>
          </a:prstGeom>
          <a:solidFill>
            <a:schemeClr val="bg1">
              <a:lumMod val="95000"/>
            </a:schemeClr>
          </a:solidFill>
        </p:spPr>
        <p:txBody>
          <a:bodyPr anchor="ctr"/>
          <a:lstStyle>
            <a:lvl1pPr marL="0" marR="0" indent="0" algn="ctr" defTabSz="685749" rtl="0" eaLnBrk="1" fontAlgn="auto" latinLnBrk="0" hangingPunct="1">
              <a:lnSpc>
                <a:spcPct val="90000"/>
              </a:lnSpc>
              <a:spcBef>
                <a:spcPts val="750"/>
              </a:spcBef>
              <a:spcAft>
                <a:spcPts val="0"/>
              </a:spcAft>
              <a:buClr>
                <a:schemeClr val="accent2"/>
              </a:buClr>
              <a:buSzPct val="92000"/>
              <a:buFont typeface="Lucida Grande"/>
              <a:buNone/>
              <a:tabLst/>
              <a:defRPr/>
            </a:lvl1pPr>
          </a:lstStyle>
          <a:p>
            <a:br>
              <a:rPr lang="en-GB" noProof="0" dirty="0"/>
            </a:br>
            <a:br>
              <a:rPr lang="en-GB" noProof="0" dirty="0"/>
            </a:br>
            <a:br>
              <a:rPr lang="en-GB" noProof="0" dirty="0"/>
            </a:br>
            <a:br>
              <a:rPr lang="en-GB" noProof="0" dirty="0"/>
            </a:br>
            <a:r>
              <a:rPr lang="en-GB" noProof="0" dirty="0"/>
              <a:t>Insert your picture here</a:t>
            </a:r>
          </a:p>
        </p:txBody>
      </p:sp>
      <p:sp>
        <p:nvSpPr>
          <p:cNvPr id="5" name="Text Placeholder 4"/>
          <p:cNvSpPr>
            <a:spLocks noGrp="1"/>
          </p:cNvSpPr>
          <p:nvPr>
            <p:ph type="body" sz="quarter" idx="16"/>
          </p:nvPr>
        </p:nvSpPr>
        <p:spPr>
          <a:xfrm>
            <a:off x="4537563" y="3143849"/>
            <a:ext cx="4288199" cy="201873"/>
          </a:xfrm>
          <a:prstGeom prst="rect">
            <a:avLst/>
          </a:prstGeom>
        </p:spPr>
        <p:txBody>
          <a:bodyPr>
            <a:noAutofit/>
          </a:bodyPr>
          <a:lstStyle>
            <a:lvl1pPr marL="0" indent="0">
              <a:buNone/>
              <a:defRPr sz="1400" i="0">
                <a:latin typeface="+mj-lt"/>
              </a:defRPr>
            </a:lvl1pPr>
            <a:lvl2pPr>
              <a:defRPr sz="1050">
                <a:latin typeface="+mj-lt"/>
              </a:defRPr>
            </a:lvl2pPr>
            <a:lvl3pPr>
              <a:defRPr sz="900">
                <a:latin typeface="+mj-lt"/>
              </a:defRPr>
            </a:lvl3pPr>
            <a:lvl4pPr>
              <a:defRPr sz="825">
                <a:latin typeface="+mj-lt"/>
              </a:defRPr>
            </a:lvl4pPr>
            <a:lvl5pPr>
              <a:defRPr sz="825">
                <a:latin typeface="+mj-lt"/>
              </a:defRPr>
            </a:lvl5pPr>
          </a:lstStyle>
          <a:p>
            <a:pPr lvl="0"/>
            <a:r>
              <a:rPr lang="en-US" noProof="0"/>
              <a:t>Edit Master text styles</a:t>
            </a:r>
          </a:p>
        </p:txBody>
      </p:sp>
      <p:sp>
        <p:nvSpPr>
          <p:cNvPr id="14" name="Text Placeholder 4"/>
          <p:cNvSpPr>
            <a:spLocks noGrp="1"/>
          </p:cNvSpPr>
          <p:nvPr>
            <p:ph type="body" sz="quarter" idx="17"/>
          </p:nvPr>
        </p:nvSpPr>
        <p:spPr>
          <a:xfrm>
            <a:off x="4545428" y="6106865"/>
            <a:ext cx="4288199" cy="201873"/>
          </a:xfrm>
          <a:prstGeom prst="rect">
            <a:avLst/>
          </a:prstGeom>
        </p:spPr>
        <p:txBody>
          <a:bodyPr>
            <a:noAutofit/>
          </a:bodyPr>
          <a:lstStyle>
            <a:lvl1pPr marL="0" indent="0">
              <a:buNone/>
              <a:defRPr sz="1400" i="0">
                <a:latin typeface="+mj-lt"/>
              </a:defRPr>
            </a:lvl1pPr>
            <a:lvl2pPr>
              <a:defRPr sz="1050">
                <a:latin typeface="+mj-lt"/>
              </a:defRPr>
            </a:lvl2pPr>
            <a:lvl3pPr>
              <a:defRPr sz="900">
                <a:latin typeface="+mj-lt"/>
              </a:defRPr>
            </a:lvl3pPr>
            <a:lvl4pPr>
              <a:defRPr sz="825">
                <a:latin typeface="+mj-lt"/>
              </a:defRPr>
            </a:lvl4pPr>
            <a:lvl5pPr>
              <a:defRPr sz="825">
                <a:latin typeface="+mj-lt"/>
              </a:defRPr>
            </a:lvl5pPr>
          </a:lstStyle>
          <a:p>
            <a:pPr lvl="0"/>
            <a:r>
              <a:rPr lang="en-US" noProof="0"/>
              <a:t>Edit Master text styles</a:t>
            </a:r>
          </a:p>
        </p:txBody>
      </p:sp>
      <p:sp>
        <p:nvSpPr>
          <p:cNvPr id="22" name="Picture Placeholder 2"/>
          <p:cNvSpPr>
            <a:spLocks noGrp="1"/>
          </p:cNvSpPr>
          <p:nvPr>
            <p:ph type="pic" sz="quarter" idx="20" hasCustomPrompt="1"/>
          </p:nvPr>
        </p:nvSpPr>
        <p:spPr>
          <a:xfrm>
            <a:off x="4537563" y="564189"/>
            <a:ext cx="4288198" cy="2542200"/>
          </a:xfrm>
          <a:prstGeom prst="rect">
            <a:avLst/>
          </a:prstGeom>
          <a:solidFill>
            <a:schemeClr val="bg1">
              <a:lumMod val="95000"/>
            </a:schemeClr>
          </a:solidFill>
        </p:spPr>
        <p:txBody>
          <a:bodyPr anchor="ctr"/>
          <a:lstStyle>
            <a:lvl1pPr marL="0" marR="0" indent="0" algn="ctr" defTabSz="685749" rtl="0" eaLnBrk="1" fontAlgn="auto" latinLnBrk="0" hangingPunct="1">
              <a:lnSpc>
                <a:spcPct val="90000"/>
              </a:lnSpc>
              <a:spcBef>
                <a:spcPts val="750"/>
              </a:spcBef>
              <a:spcAft>
                <a:spcPts val="0"/>
              </a:spcAft>
              <a:buClr>
                <a:schemeClr val="accent2"/>
              </a:buClr>
              <a:buSzPct val="92000"/>
              <a:buFont typeface="Lucida Grande"/>
              <a:buNone/>
              <a:tabLst/>
              <a:defRPr/>
            </a:lvl1pPr>
          </a:lstStyle>
          <a:p>
            <a:br>
              <a:rPr lang="en-GB" noProof="0" dirty="0"/>
            </a:br>
            <a:br>
              <a:rPr lang="en-GB" noProof="0" dirty="0"/>
            </a:br>
            <a:br>
              <a:rPr lang="en-GB" noProof="0" dirty="0"/>
            </a:br>
            <a:br>
              <a:rPr lang="en-GB" noProof="0" dirty="0"/>
            </a:br>
            <a:r>
              <a:rPr lang="en-GB" noProof="0" dirty="0"/>
              <a:t>Insert your picture here</a:t>
            </a:r>
          </a:p>
        </p:txBody>
      </p:sp>
      <p:sp>
        <p:nvSpPr>
          <p:cNvPr id="25" name="Marcador de número de diapositiva 32"/>
          <p:cNvSpPr>
            <a:spLocks noGrp="1"/>
          </p:cNvSpPr>
          <p:nvPr>
            <p:ph type="sldNum" sz="quarter" idx="4"/>
          </p:nvPr>
        </p:nvSpPr>
        <p:spPr>
          <a:xfrm>
            <a:off x="8832719" y="6519611"/>
            <a:ext cx="186198" cy="123111"/>
          </a:xfrm>
          <a:prstGeom prst="rect">
            <a:avLst/>
          </a:prstGeom>
        </p:spPr>
        <p:txBody>
          <a:bodyPr vert="horz" wrap="square" lIns="0" tIns="0" rIns="0" bIns="0" rtlCol="0" anchor="ctr">
            <a:spAutoFit/>
          </a:bodyPr>
          <a:lstStyle>
            <a:lvl1pPr algn="ctr">
              <a:defRPr sz="800">
                <a:solidFill>
                  <a:schemeClr val="bg1">
                    <a:lumMod val="50000"/>
                  </a:schemeClr>
                </a:solidFill>
                <a:latin typeface="+mj-lt"/>
              </a:defRPr>
            </a:lvl1pPr>
          </a:lstStyle>
          <a:p>
            <a:fld id="{E57627FB-D816-4EA7-98E3-793F2D9BC93A}" type="slidenum">
              <a:rPr lang="en-GB" noProof="0" smtClean="0"/>
              <a:pPr/>
              <a:t>‹#›</a:t>
            </a:fld>
            <a:endParaRPr lang="en-GB" noProof="0" dirty="0"/>
          </a:p>
        </p:txBody>
      </p:sp>
      <p:sp>
        <p:nvSpPr>
          <p:cNvPr id="15" name="Footer Placeholder 4"/>
          <p:cNvSpPr>
            <a:spLocks noGrp="1"/>
          </p:cNvSpPr>
          <p:nvPr>
            <p:ph type="ftr" sz="quarter" idx="3"/>
          </p:nvPr>
        </p:nvSpPr>
        <p:spPr>
          <a:xfrm rot="16200000">
            <a:off x="7417389" y="4680742"/>
            <a:ext cx="3086100" cy="169865"/>
          </a:xfrm>
          <a:prstGeom prst="rect">
            <a:avLst/>
          </a:prstGeom>
        </p:spPr>
        <p:txBody>
          <a:bodyPr vert="horz" lIns="91440" tIns="45720" rIns="91440" bIns="45720" rtlCol="0" anchor="ctr"/>
          <a:lstStyle>
            <a:lvl1pPr algn="l">
              <a:defRPr sz="700">
                <a:solidFill>
                  <a:schemeClr val="bg1">
                    <a:lumMod val="65000"/>
                  </a:schemeClr>
                </a:solidFill>
                <a:latin typeface="+mj-lt"/>
              </a:defRPr>
            </a:lvl1pPr>
          </a:lstStyle>
          <a:p>
            <a:r>
              <a:rPr lang="en-GB" noProof="0" dirty="0"/>
              <a:t>© Amadeus IT Group and its affiliates and subsidiaries</a:t>
            </a:r>
          </a:p>
        </p:txBody>
      </p:sp>
      <p:sp>
        <p:nvSpPr>
          <p:cNvPr id="16" name="Title 1"/>
          <p:cNvSpPr>
            <a:spLocks noGrp="1"/>
          </p:cNvSpPr>
          <p:nvPr>
            <p:ph type="title"/>
          </p:nvPr>
        </p:nvSpPr>
        <p:spPr>
          <a:xfrm>
            <a:off x="201168" y="296864"/>
            <a:ext cx="4221457" cy="482549"/>
          </a:xfrm>
        </p:spPr>
        <p:txBody>
          <a:bodyPr anchor="t">
            <a:noAutofit/>
          </a:bodyPr>
          <a:lstStyle>
            <a:lvl1pPr>
              <a:defRPr sz="3200">
                <a:solidFill>
                  <a:schemeClr val="tx2"/>
                </a:solidFill>
                <a:latin typeface="+mj-lt"/>
              </a:defRPr>
            </a:lvl1pPr>
          </a:lstStyle>
          <a:p>
            <a:r>
              <a:rPr lang="en-US" noProof="0"/>
              <a:t>Click to edit Master title style</a:t>
            </a:r>
            <a:endParaRPr lang="en-GB" noProof="0" dirty="0"/>
          </a:p>
        </p:txBody>
      </p:sp>
      <p:sp>
        <p:nvSpPr>
          <p:cNvPr id="18" name="Text Placeholder 19"/>
          <p:cNvSpPr>
            <a:spLocks noGrp="1"/>
          </p:cNvSpPr>
          <p:nvPr>
            <p:ph type="body" sz="quarter" idx="13"/>
          </p:nvPr>
        </p:nvSpPr>
        <p:spPr>
          <a:xfrm>
            <a:off x="219456" y="779411"/>
            <a:ext cx="4212228" cy="468000"/>
          </a:xfrm>
          <a:prstGeom prst="rect">
            <a:avLst/>
          </a:prstGeom>
        </p:spPr>
        <p:txBody>
          <a:bodyPr>
            <a:noAutofit/>
          </a:bodyPr>
          <a:lstStyle>
            <a:lvl1pPr marL="0" indent="0">
              <a:lnSpc>
                <a:spcPct val="100000"/>
              </a:lnSpc>
              <a:buNone/>
              <a:defRPr sz="2400">
                <a:solidFill>
                  <a:schemeClr val="accent2"/>
                </a:solidFill>
                <a:latin typeface="+mj-lt"/>
              </a:defRPr>
            </a:lvl1pPr>
            <a:lvl2pPr marL="342875" indent="0">
              <a:buNone/>
              <a:defRPr sz="1200">
                <a:solidFill>
                  <a:schemeClr val="accent2"/>
                </a:solidFill>
                <a:latin typeface="+mj-lt"/>
              </a:defRPr>
            </a:lvl2pPr>
            <a:lvl3pPr marL="685749" indent="0">
              <a:buNone/>
              <a:defRPr sz="1050">
                <a:solidFill>
                  <a:schemeClr val="accent2"/>
                </a:solidFill>
                <a:latin typeface="+mj-lt"/>
              </a:defRPr>
            </a:lvl3pPr>
            <a:lvl4pPr marL="1028624" indent="0">
              <a:buNone/>
              <a:defRPr sz="900">
                <a:solidFill>
                  <a:schemeClr val="accent2"/>
                </a:solidFill>
                <a:latin typeface="+mj-lt"/>
              </a:defRPr>
            </a:lvl4pPr>
            <a:lvl5pPr marL="1371498" indent="0">
              <a:buNone/>
              <a:defRPr sz="900">
                <a:solidFill>
                  <a:schemeClr val="accent2"/>
                </a:solidFill>
                <a:latin typeface="+mj-lt"/>
              </a:defRPr>
            </a:lvl5pPr>
          </a:lstStyle>
          <a:p>
            <a:pPr lvl="0"/>
            <a:r>
              <a:rPr lang="en-US" noProof="0"/>
              <a:t>Edit Master text styles</a:t>
            </a:r>
          </a:p>
        </p:txBody>
      </p:sp>
      <p:sp>
        <p:nvSpPr>
          <p:cNvPr id="11" name="Marcador de texto 2"/>
          <p:cNvSpPr>
            <a:spLocks noGrp="1"/>
          </p:cNvSpPr>
          <p:nvPr>
            <p:ph type="body" sz="quarter" idx="18" hasCustomPrompt="1"/>
          </p:nvPr>
        </p:nvSpPr>
        <p:spPr>
          <a:xfrm>
            <a:off x="219456" y="1300762"/>
            <a:ext cx="4119372" cy="5040284"/>
          </a:xfrm>
          <a:prstGeom prst="rect">
            <a:avLst/>
          </a:prstGeom>
        </p:spPr>
        <p:txBody>
          <a:bodyPr>
            <a:normAutofit/>
          </a:bodyPr>
          <a:lstStyle>
            <a:lvl1pPr marL="130960" indent="-130960">
              <a:lnSpc>
                <a:spcPct val="100000"/>
              </a:lnSpc>
              <a:buClr>
                <a:schemeClr val="accent2"/>
              </a:buClr>
              <a:defRPr sz="2800"/>
            </a:lvl1pPr>
            <a:lvl2pPr>
              <a:lnSpc>
                <a:spcPct val="100000"/>
              </a:lnSpc>
              <a:buClr>
                <a:schemeClr val="accent2"/>
              </a:buClr>
              <a:defRPr sz="2400"/>
            </a:lvl2pPr>
            <a:lvl3pPr>
              <a:lnSpc>
                <a:spcPct val="100000"/>
              </a:lnSpc>
              <a:buClr>
                <a:schemeClr val="accent2"/>
              </a:buClr>
              <a:defRPr sz="2000"/>
            </a:lvl3pPr>
            <a:lvl4pPr>
              <a:lnSpc>
                <a:spcPct val="100000"/>
              </a:lnSpc>
              <a:buClr>
                <a:schemeClr val="accent2"/>
              </a:buClr>
              <a:defRPr sz="1800"/>
            </a:lvl4pPr>
            <a:lvl5pPr>
              <a:lnSpc>
                <a:spcPct val="100000"/>
              </a:lnSpc>
              <a:buClr>
                <a:schemeClr val="accent2"/>
              </a:buClr>
              <a:defRPr sz="1400"/>
            </a:lvl5pPr>
          </a:lstStyle>
          <a:p>
            <a:pPr lvl="0"/>
            <a:r>
              <a:rPr lang="en-GB" noProof="0" dirty="0"/>
              <a:t>Bullet level 1</a:t>
            </a:r>
          </a:p>
          <a:p>
            <a:pPr lvl="1"/>
            <a:r>
              <a:rPr lang="en-GB" noProof="0" dirty="0"/>
              <a:t>Bullet level 2</a:t>
            </a:r>
          </a:p>
          <a:p>
            <a:pPr lvl="2"/>
            <a:r>
              <a:rPr lang="en-GB" noProof="0" dirty="0"/>
              <a:t>Bullet level 3	</a:t>
            </a:r>
          </a:p>
          <a:p>
            <a:pPr lvl="3"/>
            <a:r>
              <a:rPr lang="en-GB" noProof="0" dirty="0"/>
              <a:t>Bullet level 4</a:t>
            </a:r>
          </a:p>
          <a:p>
            <a:pPr lvl="4"/>
            <a:r>
              <a:rPr lang="en-GB" noProof="0" dirty="0"/>
              <a:t>Bullet level 5</a:t>
            </a:r>
          </a:p>
        </p:txBody>
      </p:sp>
    </p:spTree>
    <p:extLst>
      <p:ext uri="{BB962C8B-B14F-4D97-AF65-F5344CB8AC3E}">
        <p14:creationId xmlns:p14="http://schemas.microsoft.com/office/powerpoint/2010/main" val="40317695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four photos">
    <p:spTree>
      <p:nvGrpSpPr>
        <p:cNvPr id="1" name=""/>
        <p:cNvGrpSpPr/>
        <p:nvPr/>
      </p:nvGrpSpPr>
      <p:grpSpPr>
        <a:xfrm>
          <a:off x="0" y="0"/>
          <a:ext cx="0" cy="0"/>
          <a:chOff x="0" y="0"/>
          <a:chExt cx="0" cy="0"/>
        </a:xfrm>
      </p:grpSpPr>
      <p:sp>
        <p:nvSpPr>
          <p:cNvPr id="13" name="Picture Placeholder 2"/>
          <p:cNvSpPr>
            <a:spLocks noGrp="1"/>
          </p:cNvSpPr>
          <p:nvPr>
            <p:ph type="pic" sz="quarter" idx="14" hasCustomPrompt="1"/>
          </p:nvPr>
        </p:nvSpPr>
        <p:spPr>
          <a:xfrm>
            <a:off x="4547310" y="505412"/>
            <a:ext cx="2073912" cy="2626772"/>
          </a:xfrm>
          <a:prstGeom prst="rect">
            <a:avLst/>
          </a:prstGeom>
          <a:solidFill>
            <a:schemeClr val="bg1">
              <a:lumMod val="95000"/>
            </a:schemeClr>
          </a:solidFill>
        </p:spPr>
        <p:txBody>
          <a:bodyPr anchor="ctr"/>
          <a:lstStyle>
            <a:lvl1pPr marL="0" marR="0" indent="0" algn="ctr" defTabSz="685749" rtl="0" eaLnBrk="1" fontAlgn="auto" latinLnBrk="0" hangingPunct="1">
              <a:lnSpc>
                <a:spcPct val="90000"/>
              </a:lnSpc>
              <a:spcBef>
                <a:spcPts val="750"/>
              </a:spcBef>
              <a:spcAft>
                <a:spcPts val="0"/>
              </a:spcAft>
              <a:buClr>
                <a:schemeClr val="accent2"/>
              </a:buClr>
              <a:buSzPct val="92000"/>
              <a:buFont typeface="Lucida Grande"/>
              <a:buNone/>
              <a:tabLst/>
              <a:defRPr/>
            </a:lvl1pPr>
          </a:lstStyle>
          <a:p>
            <a:br>
              <a:rPr lang="en-GB" noProof="0" dirty="0"/>
            </a:br>
            <a:br>
              <a:rPr lang="en-GB" noProof="0" dirty="0"/>
            </a:br>
            <a:br>
              <a:rPr lang="en-GB" noProof="0" dirty="0"/>
            </a:br>
            <a:r>
              <a:rPr lang="en-GB" noProof="0" dirty="0"/>
              <a:t>Insert your picture here</a:t>
            </a:r>
          </a:p>
        </p:txBody>
      </p:sp>
      <p:sp>
        <p:nvSpPr>
          <p:cNvPr id="17" name="Text Placeholder 4"/>
          <p:cNvSpPr>
            <a:spLocks noGrp="1"/>
          </p:cNvSpPr>
          <p:nvPr>
            <p:ph type="body" sz="quarter" idx="16"/>
          </p:nvPr>
        </p:nvSpPr>
        <p:spPr>
          <a:xfrm>
            <a:off x="4542538" y="3156190"/>
            <a:ext cx="2073913" cy="224450"/>
          </a:xfrm>
          <a:prstGeom prst="rect">
            <a:avLst/>
          </a:prstGeom>
        </p:spPr>
        <p:txBody>
          <a:bodyPr>
            <a:noAutofit/>
          </a:bodyPr>
          <a:lstStyle>
            <a:lvl1pPr marL="0" indent="0">
              <a:buNone/>
              <a:defRPr sz="1400" i="0">
                <a:latin typeface="+mj-lt"/>
              </a:defRPr>
            </a:lvl1pPr>
            <a:lvl2pPr>
              <a:defRPr sz="1050">
                <a:latin typeface="+mj-lt"/>
              </a:defRPr>
            </a:lvl2pPr>
            <a:lvl3pPr>
              <a:defRPr sz="900">
                <a:latin typeface="+mj-lt"/>
              </a:defRPr>
            </a:lvl3pPr>
            <a:lvl4pPr>
              <a:defRPr sz="825">
                <a:latin typeface="+mj-lt"/>
              </a:defRPr>
            </a:lvl4pPr>
            <a:lvl5pPr>
              <a:defRPr sz="825">
                <a:latin typeface="+mj-lt"/>
              </a:defRPr>
            </a:lvl5pPr>
          </a:lstStyle>
          <a:p>
            <a:pPr lvl="0"/>
            <a:r>
              <a:rPr lang="en-US" noProof="0"/>
              <a:t>Edit Master text styles</a:t>
            </a:r>
          </a:p>
        </p:txBody>
      </p:sp>
      <p:sp>
        <p:nvSpPr>
          <p:cNvPr id="21" name="Picture Placeholder 2"/>
          <p:cNvSpPr>
            <a:spLocks noGrp="1"/>
          </p:cNvSpPr>
          <p:nvPr>
            <p:ph type="pic" sz="quarter" idx="18" hasCustomPrompt="1"/>
          </p:nvPr>
        </p:nvSpPr>
        <p:spPr>
          <a:xfrm>
            <a:off x="6745907" y="505414"/>
            <a:ext cx="2073912" cy="2635614"/>
          </a:xfrm>
          <a:prstGeom prst="rect">
            <a:avLst/>
          </a:prstGeom>
          <a:solidFill>
            <a:schemeClr val="bg1">
              <a:lumMod val="95000"/>
            </a:schemeClr>
          </a:solidFill>
        </p:spPr>
        <p:txBody>
          <a:bodyPr anchor="ctr"/>
          <a:lstStyle>
            <a:lvl1pPr marL="0" marR="0" indent="0" algn="ctr" defTabSz="685749" rtl="0" eaLnBrk="1" fontAlgn="auto" latinLnBrk="0" hangingPunct="1">
              <a:lnSpc>
                <a:spcPct val="90000"/>
              </a:lnSpc>
              <a:spcBef>
                <a:spcPts val="750"/>
              </a:spcBef>
              <a:spcAft>
                <a:spcPts val="0"/>
              </a:spcAft>
              <a:buClr>
                <a:schemeClr val="accent2"/>
              </a:buClr>
              <a:buSzPct val="92000"/>
              <a:buFont typeface="Lucida Grande"/>
              <a:buNone/>
              <a:tabLst/>
              <a:defRPr/>
            </a:lvl1pPr>
          </a:lstStyle>
          <a:p>
            <a:br>
              <a:rPr lang="en-GB" noProof="0" dirty="0"/>
            </a:br>
            <a:br>
              <a:rPr lang="en-GB" noProof="0" dirty="0"/>
            </a:br>
            <a:br>
              <a:rPr lang="en-GB" noProof="0" dirty="0"/>
            </a:br>
            <a:r>
              <a:rPr lang="en-GB" noProof="0" dirty="0"/>
              <a:t>Insert your picture here</a:t>
            </a:r>
          </a:p>
        </p:txBody>
      </p:sp>
      <p:sp>
        <p:nvSpPr>
          <p:cNvPr id="23" name="Text Placeholder 4"/>
          <p:cNvSpPr>
            <a:spLocks noGrp="1"/>
          </p:cNvSpPr>
          <p:nvPr>
            <p:ph type="body" sz="quarter" idx="20"/>
          </p:nvPr>
        </p:nvSpPr>
        <p:spPr>
          <a:xfrm>
            <a:off x="6756623" y="3156190"/>
            <a:ext cx="2072222" cy="224450"/>
          </a:xfrm>
          <a:prstGeom prst="rect">
            <a:avLst/>
          </a:prstGeom>
        </p:spPr>
        <p:txBody>
          <a:bodyPr>
            <a:noAutofit/>
          </a:bodyPr>
          <a:lstStyle>
            <a:lvl1pPr marL="0" indent="0">
              <a:buNone/>
              <a:defRPr sz="1400" i="0">
                <a:latin typeface="+mj-lt"/>
              </a:defRPr>
            </a:lvl1pPr>
            <a:lvl2pPr>
              <a:defRPr sz="1050">
                <a:latin typeface="+mj-lt"/>
              </a:defRPr>
            </a:lvl2pPr>
            <a:lvl3pPr>
              <a:defRPr sz="900">
                <a:latin typeface="+mj-lt"/>
              </a:defRPr>
            </a:lvl3pPr>
            <a:lvl4pPr>
              <a:defRPr sz="825">
                <a:latin typeface="+mj-lt"/>
              </a:defRPr>
            </a:lvl4pPr>
            <a:lvl5pPr>
              <a:defRPr sz="825">
                <a:latin typeface="+mj-lt"/>
              </a:defRPr>
            </a:lvl5pPr>
          </a:lstStyle>
          <a:p>
            <a:pPr lvl="0"/>
            <a:r>
              <a:rPr lang="en-US" noProof="0"/>
              <a:t>Edit Master text styles</a:t>
            </a:r>
          </a:p>
        </p:txBody>
      </p:sp>
      <p:sp>
        <p:nvSpPr>
          <p:cNvPr id="25" name="Picture Placeholder 2"/>
          <p:cNvSpPr>
            <a:spLocks noGrp="1"/>
          </p:cNvSpPr>
          <p:nvPr>
            <p:ph type="pic" sz="quarter" idx="21" hasCustomPrompt="1"/>
          </p:nvPr>
        </p:nvSpPr>
        <p:spPr>
          <a:xfrm>
            <a:off x="4542531" y="3457011"/>
            <a:ext cx="2073912" cy="2626772"/>
          </a:xfrm>
          <a:prstGeom prst="rect">
            <a:avLst/>
          </a:prstGeom>
          <a:solidFill>
            <a:schemeClr val="bg1">
              <a:lumMod val="95000"/>
            </a:schemeClr>
          </a:solidFill>
        </p:spPr>
        <p:txBody>
          <a:bodyPr anchor="ctr"/>
          <a:lstStyle>
            <a:lvl1pPr marL="0" marR="0" indent="0" algn="ctr" defTabSz="685749" rtl="0" eaLnBrk="1" fontAlgn="auto" latinLnBrk="0" hangingPunct="1">
              <a:lnSpc>
                <a:spcPct val="90000"/>
              </a:lnSpc>
              <a:spcBef>
                <a:spcPts val="750"/>
              </a:spcBef>
              <a:spcAft>
                <a:spcPts val="0"/>
              </a:spcAft>
              <a:buClr>
                <a:schemeClr val="accent2"/>
              </a:buClr>
              <a:buSzPct val="92000"/>
              <a:buFont typeface="Lucida Grande"/>
              <a:buNone/>
              <a:tabLst/>
              <a:defRPr/>
            </a:lvl1pPr>
          </a:lstStyle>
          <a:p>
            <a:br>
              <a:rPr lang="en-GB" noProof="0" dirty="0"/>
            </a:br>
            <a:br>
              <a:rPr lang="en-GB" noProof="0" dirty="0"/>
            </a:br>
            <a:br>
              <a:rPr lang="en-GB" noProof="0" dirty="0"/>
            </a:br>
            <a:r>
              <a:rPr lang="en-GB" noProof="0" dirty="0"/>
              <a:t>Insert your picture here</a:t>
            </a:r>
          </a:p>
        </p:txBody>
      </p:sp>
      <p:sp>
        <p:nvSpPr>
          <p:cNvPr id="26" name="Text Placeholder 4"/>
          <p:cNvSpPr>
            <a:spLocks noGrp="1"/>
          </p:cNvSpPr>
          <p:nvPr>
            <p:ph type="body" sz="quarter" idx="22"/>
          </p:nvPr>
        </p:nvSpPr>
        <p:spPr>
          <a:xfrm>
            <a:off x="4537759" y="6115327"/>
            <a:ext cx="2073913" cy="224450"/>
          </a:xfrm>
          <a:prstGeom prst="rect">
            <a:avLst/>
          </a:prstGeom>
        </p:spPr>
        <p:txBody>
          <a:bodyPr>
            <a:noAutofit/>
          </a:bodyPr>
          <a:lstStyle>
            <a:lvl1pPr marL="0" indent="0">
              <a:buNone/>
              <a:defRPr sz="1400" i="0">
                <a:latin typeface="+mj-lt"/>
              </a:defRPr>
            </a:lvl1pPr>
            <a:lvl2pPr>
              <a:defRPr sz="1050">
                <a:latin typeface="+mj-lt"/>
              </a:defRPr>
            </a:lvl2pPr>
            <a:lvl3pPr>
              <a:defRPr sz="900">
                <a:latin typeface="+mj-lt"/>
              </a:defRPr>
            </a:lvl3pPr>
            <a:lvl4pPr>
              <a:defRPr sz="825">
                <a:latin typeface="+mj-lt"/>
              </a:defRPr>
            </a:lvl4pPr>
            <a:lvl5pPr>
              <a:defRPr sz="825">
                <a:latin typeface="+mj-lt"/>
              </a:defRPr>
            </a:lvl5pPr>
          </a:lstStyle>
          <a:p>
            <a:pPr lvl="0"/>
            <a:r>
              <a:rPr lang="en-US" noProof="0"/>
              <a:t>Edit Master text styles</a:t>
            </a:r>
          </a:p>
        </p:txBody>
      </p:sp>
      <p:sp>
        <p:nvSpPr>
          <p:cNvPr id="27" name="Picture Placeholder 2"/>
          <p:cNvSpPr>
            <a:spLocks noGrp="1"/>
          </p:cNvSpPr>
          <p:nvPr>
            <p:ph type="pic" sz="quarter" idx="23" hasCustomPrompt="1"/>
          </p:nvPr>
        </p:nvSpPr>
        <p:spPr>
          <a:xfrm>
            <a:off x="6750152" y="3457024"/>
            <a:ext cx="2073912" cy="2635614"/>
          </a:xfrm>
          <a:prstGeom prst="rect">
            <a:avLst/>
          </a:prstGeom>
          <a:solidFill>
            <a:schemeClr val="bg1">
              <a:lumMod val="95000"/>
            </a:schemeClr>
          </a:solidFill>
        </p:spPr>
        <p:txBody>
          <a:bodyPr anchor="ctr"/>
          <a:lstStyle>
            <a:lvl1pPr marL="0" marR="0" indent="0" algn="ctr" defTabSz="685749" rtl="0" eaLnBrk="1" fontAlgn="auto" latinLnBrk="0" hangingPunct="1">
              <a:lnSpc>
                <a:spcPct val="90000"/>
              </a:lnSpc>
              <a:spcBef>
                <a:spcPts val="750"/>
              </a:spcBef>
              <a:spcAft>
                <a:spcPts val="0"/>
              </a:spcAft>
              <a:buClr>
                <a:schemeClr val="accent2"/>
              </a:buClr>
              <a:buSzPct val="92000"/>
              <a:buFont typeface="Lucida Grande"/>
              <a:buNone/>
              <a:tabLst/>
              <a:defRPr/>
            </a:lvl1pPr>
          </a:lstStyle>
          <a:p>
            <a:br>
              <a:rPr lang="en-GB" noProof="0" dirty="0"/>
            </a:br>
            <a:br>
              <a:rPr lang="en-GB" noProof="0" dirty="0"/>
            </a:br>
            <a:br>
              <a:rPr lang="en-GB" noProof="0" dirty="0"/>
            </a:br>
            <a:r>
              <a:rPr lang="en-GB" noProof="0" dirty="0"/>
              <a:t>Insert your picture here</a:t>
            </a:r>
          </a:p>
        </p:txBody>
      </p:sp>
      <p:sp>
        <p:nvSpPr>
          <p:cNvPr id="28" name="Text Placeholder 4"/>
          <p:cNvSpPr>
            <a:spLocks noGrp="1"/>
          </p:cNvSpPr>
          <p:nvPr>
            <p:ph type="body" sz="quarter" idx="24"/>
          </p:nvPr>
        </p:nvSpPr>
        <p:spPr>
          <a:xfrm>
            <a:off x="6751844" y="6115327"/>
            <a:ext cx="2072222" cy="224450"/>
          </a:xfrm>
          <a:prstGeom prst="rect">
            <a:avLst/>
          </a:prstGeom>
        </p:spPr>
        <p:txBody>
          <a:bodyPr>
            <a:noAutofit/>
          </a:bodyPr>
          <a:lstStyle>
            <a:lvl1pPr marL="0" indent="0">
              <a:buNone/>
              <a:defRPr sz="1400" i="0">
                <a:latin typeface="+mj-lt"/>
              </a:defRPr>
            </a:lvl1pPr>
            <a:lvl2pPr>
              <a:defRPr sz="1050">
                <a:latin typeface="+mj-lt"/>
              </a:defRPr>
            </a:lvl2pPr>
            <a:lvl3pPr>
              <a:defRPr sz="900">
                <a:latin typeface="+mj-lt"/>
              </a:defRPr>
            </a:lvl3pPr>
            <a:lvl4pPr>
              <a:defRPr sz="825">
                <a:latin typeface="+mj-lt"/>
              </a:defRPr>
            </a:lvl4pPr>
            <a:lvl5pPr>
              <a:defRPr sz="825">
                <a:latin typeface="+mj-lt"/>
              </a:defRPr>
            </a:lvl5pPr>
          </a:lstStyle>
          <a:p>
            <a:pPr lvl="0"/>
            <a:r>
              <a:rPr lang="en-US" noProof="0"/>
              <a:t>Edit Master text styles</a:t>
            </a:r>
          </a:p>
        </p:txBody>
      </p:sp>
      <p:sp>
        <p:nvSpPr>
          <p:cNvPr id="35" name="Marcador de número de diapositiva 32"/>
          <p:cNvSpPr>
            <a:spLocks noGrp="1"/>
          </p:cNvSpPr>
          <p:nvPr>
            <p:ph type="sldNum" sz="quarter" idx="4"/>
          </p:nvPr>
        </p:nvSpPr>
        <p:spPr>
          <a:xfrm>
            <a:off x="8832719" y="6519611"/>
            <a:ext cx="186198" cy="123111"/>
          </a:xfrm>
          <a:prstGeom prst="rect">
            <a:avLst/>
          </a:prstGeom>
        </p:spPr>
        <p:txBody>
          <a:bodyPr vert="horz" wrap="square" lIns="0" tIns="0" rIns="0" bIns="0" rtlCol="0" anchor="ctr">
            <a:spAutoFit/>
          </a:bodyPr>
          <a:lstStyle>
            <a:lvl1pPr algn="ctr">
              <a:defRPr sz="800">
                <a:solidFill>
                  <a:schemeClr val="bg1">
                    <a:lumMod val="50000"/>
                  </a:schemeClr>
                </a:solidFill>
                <a:latin typeface="+mj-lt"/>
              </a:defRPr>
            </a:lvl1pPr>
          </a:lstStyle>
          <a:p>
            <a:fld id="{E57627FB-D816-4EA7-98E3-793F2D9BC93A}" type="slidenum">
              <a:rPr lang="en-GB" noProof="0" smtClean="0"/>
              <a:pPr/>
              <a:t>‹#›</a:t>
            </a:fld>
            <a:endParaRPr lang="en-GB" noProof="0" dirty="0"/>
          </a:p>
        </p:txBody>
      </p:sp>
      <p:sp>
        <p:nvSpPr>
          <p:cNvPr id="19" name="Footer Placeholder 4"/>
          <p:cNvSpPr>
            <a:spLocks noGrp="1"/>
          </p:cNvSpPr>
          <p:nvPr>
            <p:ph type="ftr" sz="quarter" idx="3"/>
          </p:nvPr>
        </p:nvSpPr>
        <p:spPr>
          <a:xfrm rot="16200000">
            <a:off x="7417389" y="4680742"/>
            <a:ext cx="3086100" cy="169865"/>
          </a:xfrm>
          <a:prstGeom prst="rect">
            <a:avLst/>
          </a:prstGeom>
        </p:spPr>
        <p:txBody>
          <a:bodyPr vert="horz" lIns="91440" tIns="45720" rIns="91440" bIns="45720" rtlCol="0" anchor="ctr"/>
          <a:lstStyle>
            <a:lvl1pPr algn="l">
              <a:defRPr sz="700">
                <a:solidFill>
                  <a:schemeClr val="bg1">
                    <a:lumMod val="65000"/>
                  </a:schemeClr>
                </a:solidFill>
                <a:latin typeface="+mj-lt"/>
              </a:defRPr>
            </a:lvl1pPr>
          </a:lstStyle>
          <a:p>
            <a:r>
              <a:rPr lang="en-GB" noProof="0" dirty="0"/>
              <a:t>© Amadeus IT Group and its affiliates and subsidiaries</a:t>
            </a:r>
          </a:p>
        </p:txBody>
      </p:sp>
      <p:sp>
        <p:nvSpPr>
          <p:cNvPr id="20" name="Title 1"/>
          <p:cNvSpPr>
            <a:spLocks noGrp="1"/>
          </p:cNvSpPr>
          <p:nvPr>
            <p:ph type="title"/>
          </p:nvPr>
        </p:nvSpPr>
        <p:spPr>
          <a:xfrm>
            <a:off x="201168" y="296864"/>
            <a:ext cx="4221457" cy="482549"/>
          </a:xfrm>
        </p:spPr>
        <p:txBody>
          <a:bodyPr anchor="t">
            <a:noAutofit/>
          </a:bodyPr>
          <a:lstStyle>
            <a:lvl1pPr>
              <a:defRPr sz="3200">
                <a:solidFill>
                  <a:schemeClr val="tx2"/>
                </a:solidFill>
                <a:latin typeface="+mj-lt"/>
              </a:defRPr>
            </a:lvl1pPr>
          </a:lstStyle>
          <a:p>
            <a:r>
              <a:rPr lang="en-US" noProof="0"/>
              <a:t>Click to edit Master title style</a:t>
            </a:r>
            <a:endParaRPr lang="en-GB" noProof="0" dirty="0"/>
          </a:p>
        </p:txBody>
      </p:sp>
      <p:sp>
        <p:nvSpPr>
          <p:cNvPr id="24" name="Text Placeholder 19"/>
          <p:cNvSpPr>
            <a:spLocks noGrp="1"/>
          </p:cNvSpPr>
          <p:nvPr>
            <p:ph type="body" sz="quarter" idx="13"/>
          </p:nvPr>
        </p:nvSpPr>
        <p:spPr>
          <a:xfrm>
            <a:off x="219456" y="779411"/>
            <a:ext cx="4212228" cy="468000"/>
          </a:xfrm>
          <a:prstGeom prst="rect">
            <a:avLst/>
          </a:prstGeom>
        </p:spPr>
        <p:txBody>
          <a:bodyPr>
            <a:noAutofit/>
          </a:bodyPr>
          <a:lstStyle>
            <a:lvl1pPr marL="0" indent="0">
              <a:lnSpc>
                <a:spcPct val="100000"/>
              </a:lnSpc>
              <a:buNone/>
              <a:defRPr sz="2400">
                <a:solidFill>
                  <a:schemeClr val="accent2"/>
                </a:solidFill>
                <a:latin typeface="+mj-lt"/>
              </a:defRPr>
            </a:lvl1pPr>
            <a:lvl2pPr marL="342875" indent="0">
              <a:buNone/>
              <a:defRPr sz="1200">
                <a:solidFill>
                  <a:schemeClr val="accent2"/>
                </a:solidFill>
                <a:latin typeface="+mj-lt"/>
              </a:defRPr>
            </a:lvl2pPr>
            <a:lvl3pPr marL="685749" indent="0">
              <a:buNone/>
              <a:defRPr sz="1050">
                <a:solidFill>
                  <a:schemeClr val="accent2"/>
                </a:solidFill>
                <a:latin typeface="+mj-lt"/>
              </a:defRPr>
            </a:lvl3pPr>
            <a:lvl4pPr marL="1028624" indent="0">
              <a:buNone/>
              <a:defRPr sz="900">
                <a:solidFill>
                  <a:schemeClr val="accent2"/>
                </a:solidFill>
                <a:latin typeface="+mj-lt"/>
              </a:defRPr>
            </a:lvl4pPr>
            <a:lvl5pPr marL="1371498" indent="0">
              <a:buNone/>
              <a:defRPr sz="900">
                <a:solidFill>
                  <a:schemeClr val="accent2"/>
                </a:solidFill>
                <a:latin typeface="+mj-lt"/>
              </a:defRPr>
            </a:lvl5pPr>
          </a:lstStyle>
          <a:p>
            <a:pPr lvl="0"/>
            <a:r>
              <a:rPr lang="en-US" noProof="0"/>
              <a:t>Edit Master text styles</a:t>
            </a:r>
          </a:p>
        </p:txBody>
      </p:sp>
      <p:sp>
        <p:nvSpPr>
          <p:cNvPr id="15" name="Marcador de texto 2"/>
          <p:cNvSpPr>
            <a:spLocks noGrp="1"/>
          </p:cNvSpPr>
          <p:nvPr>
            <p:ph type="body" sz="quarter" idx="25" hasCustomPrompt="1"/>
          </p:nvPr>
        </p:nvSpPr>
        <p:spPr>
          <a:xfrm>
            <a:off x="219456" y="1300762"/>
            <a:ext cx="4119372" cy="5040284"/>
          </a:xfrm>
          <a:prstGeom prst="rect">
            <a:avLst/>
          </a:prstGeom>
        </p:spPr>
        <p:txBody>
          <a:bodyPr>
            <a:normAutofit/>
          </a:bodyPr>
          <a:lstStyle>
            <a:lvl1pPr marL="130960" indent="-130960">
              <a:lnSpc>
                <a:spcPct val="100000"/>
              </a:lnSpc>
              <a:buClr>
                <a:schemeClr val="accent2"/>
              </a:buClr>
              <a:defRPr sz="2800"/>
            </a:lvl1pPr>
            <a:lvl2pPr>
              <a:lnSpc>
                <a:spcPct val="100000"/>
              </a:lnSpc>
              <a:buClr>
                <a:schemeClr val="accent2"/>
              </a:buClr>
              <a:defRPr sz="2400"/>
            </a:lvl2pPr>
            <a:lvl3pPr>
              <a:lnSpc>
                <a:spcPct val="100000"/>
              </a:lnSpc>
              <a:buClr>
                <a:schemeClr val="accent2"/>
              </a:buClr>
              <a:defRPr sz="2000"/>
            </a:lvl3pPr>
            <a:lvl4pPr>
              <a:lnSpc>
                <a:spcPct val="100000"/>
              </a:lnSpc>
              <a:buClr>
                <a:schemeClr val="accent2"/>
              </a:buClr>
              <a:defRPr sz="1800"/>
            </a:lvl4pPr>
            <a:lvl5pPr>
              <a:lnSpc>
                <a:spcPct val="100000"/>
              </a:lnSpc>
              <a:buClr>
                <a:schemeClr val="accent2"/>
              </a:buClr>
              <a:defRPr sz="1400"/>
            </a:lvl5pPr>
          </a:lstStyle>
          <a:p>
            <a:pPr lvl="0"/>
            <a:r>
              <a:rPr lang="en-GB" noProof="0" dirty="0"/>
              <a:t>Bullet level 1</a:t>
            </a:r>
          </a:p>
          <a:p>
            <a:pPr lvl="1"/>
            <a:r>
              <a:rPr lang="en-GB" noProof="0" dirty="0"/>
              <a:t>Bullet level 2</a:t>
            </a:r>
          </a:p>
          <a:p>
            <a:pPr lvl="2"/>
            <a:r>
              <a:rPr lang="en-GB" noProof="0" dirty="0"/>
              <a:t>Bullet level 3	</a:t>
            </a:r>
          </a:p>
          <a:p>
            <a:pPr lvl="3"/>
            <a:r>
              <a:rPr lang="en-GB" noProof="0" dirty="0"/>
              <a:t>Bullet level 4</a:t>
            </a:r>
          </a:p>
          <a:p>
            <a:pPr lvl="4"/>
            <a:r>
              <a:rPr lang="en-GB" noProof="0" dirty="0"/>
              <a:t>Bullet level 5</a:t>
            </a:r>
          </a:p>
        </p:txBody>
      </p:sp>
    </p:spTree>
    <p:extLst>
      <p:ext uri="{BB962C8B-B14F-4D97-AF65-F5344CB8AC3E}">
        <p14:creationId xmlns:p14="http://schemas.microsoft.com/office/powerpoint/2010/main" val="34165734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arge photo and title">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0" y="-1"/>
            <a:ext cx="9144000" cy="6858001"/>
          </a:xfrm>
          <a:prstGeom prst="rect">
            <a:avLst/>
          </a:prstGeom>
          <a:solidFill>
            <a:schemeClr val="accent4"/>
          </a:solidFill>
        </p:spPr>
        <p:txBody>
          <a:bodyPr anchor="ctr">
            <a:normAutofit/>
          </a:bodyPr>
          <a:lstStyle>
            <a:lvl1pPr marL="0" indent="0" algn="ctr">
              <a:buNone/>
              <a:defRPr sz="2400" baseline="0"/>
            </a:lvl1pPr>
          </a:lstStyle>
          <a:p>
            <a:r>
              <a:rPr lang="en-US" noProof="0"/>
              <a:t>Click icon to add picture</a:t>
            </a:r>
            <a:endParaRPr lang="en-GB" noProof="0" dirty="0"/>
          </a:p>
        </p:txBody>
      </p:sp>
      <p:sp>
        <p:nvSpPr>
          <p:cNvPr id="11" name="Title 1"/>
          <p:cNvSpPr>
            <a:spLocks noGrp="1"/>
          </p:cNvSpPr>
          <p:nvPr>
            <p:ph type="title" hasCustomPrompt="1"/>
          </p:nvPr>
        </p:nvSpPr>
        <p:spPr>
          <a:xfrm>
            <a:off x="638094" y="1181325"/>
            <a:ext cx="7884114" cy="2041299"/>
          </a:xfrm>
        </p:spPr>
        <p:txBody>
          <a:bodyPr anchor="t">
            <a:noAutofit/>
          </a:bodyPr>
          <a:lstStyle>
            <a:lvl1pPr>
              <a:lnSpc>
                <a:spcPct val="100000"/>
              </a:lnSpc>
              <a:defRPr sz="5400">
                <a:solidFill>
                  <a:schemeClr val="bg1"/>
                </a:solidFill>
                <a:latin typeface="+mj-lt"/>
              </a:defRPr>
            </a:lvl1pPr>
          </a:lstStyle>
          <a:p>
            <a:r>
              <a:rPr lang="en-GB" noProof="0" dirty="0"/>
              <a:t>Picture Slide: </a:t>
            </a:r>
            <a:br>
              <a:rPr lang="en-GB" noProof="0" dirty="0"/>
            </a:br>
            <a:r>
              <a:rPr lang="en-GB" noProof="0" dirty="0"/>
              <a:t>your title here</a:t>
            </a:r>
          </a:p>
        </p:txBody>
      </p:sp>
      <p:sp>
        <p:nvSpPr>
          <p:cNvPr id="16" name="Freeform 5"/>
          <p:cNvSpPr>
            <a:spLocks noEditPoints="1"/>
          </p:cNvSpPr>
          <p:nvPr userDrawn="1"/>
        </p:nvSpPr>
        <p:spPr bwMode="auto">
          <a:xfrm>
            <a:off x="8001417" y="6533899"/>
            <a:ext cx="742135" cy="102870"/>
          </a:xfrm>
          <a:custGeom>
            <a:avLst/>
            <a:gdLst>
              <a:gd name="T0" fmla="*/ 246 w 363"/>
              <a:gd name="T1" fmla="*/ 48 h 48"/>
              <a:gd name="T2" fmla="*/ 262 w 363"/>
              <a:gd name="T3" fmla="*/ 39 h 48"/>
              <a:gd name="T4" fmla="*/ 238 w 363"/>
              <a:gd name="T5" fmla="*/ 39 h 48"/>
              <a:gd name="T6" fmla="*/ 259 w 363"/>
              <a:gd name="T7" fmla="*/ 27 h 48"/>
              <a:gd name="T8" fmla="*/ 238 w 363"/>
              <a:gd name="T9" fmla="*/ 19 h 48"/>
              <a:gd name="T10" fmla="*/ 248 w 363"/>
              <a:gd name="T11" fmla="*/ 8 h 48"/>
              <a:gd name="T12" fmla="*/ 261 w 363"/>
              <a:gd name="T13" fmla="*/ 1 h 48"/>
              <a:gd name="T14" fmla="*/ 228 w 363"/>
              <a:gd name="T15" fmla="*/ 2 h 48"/>
              <a:gd name="T16" fmla="*/ 81 w 363"/>
              <a:gd name="T17" fmla="*/ 27 h 48"/>
              <a:gd name="T18" fmla="*/ 79 w 363"/>
              <a:gd name="T19" fmla="*/ 27 h 48"/>
              <a:gd name="T20" fmla="*/ 62 w 363"/>
              <a:gd name="T21" fmla="*/ 0 h 48"/>
              <a:gd name="T22" fmla="*/ 52 w 363"/>
              <a:gd name="T23" fmla="*/ 47 h 48"/>
              <a:gd name="T24" fmla="*/ 65 w 363"/>
              <a:gd name="T25" fmla="*/ 15 h 48"/>
              <a:gd name="T26" fmla="*/ 80 w 363"/>
              <a:gd name="T27" fmla="*/ 42 h 48"/>
              <a:gd name="T28" fmla="*/ 95 w 363"/>
              <a:gd name="T29" fmla="*/ 15 h 48"/>
              <a:gd name="T30" fmla="*/ 108 w 363"/>
              <a:gd name="T31" fmla="*/ 47 h 48"/>
              <a:gd name="T32" fmla="*/ 98 w 363"/>
              <a:gd name="T33" fmla="*/ 0 h 48"/>
              <a:gd name="T34" fmla="*/ 81 w 363"/>
              <a:gd name="T35" fmla="*/ 27 h 48"/>
              <a:gd name="T36" fmla="*/ 17 w 363"/>
              <a:gd name="T37" fmla="*/ 40 h 48"/>
              <a:gd name="T38" fmla="*/ 18 w 363"/>
              <a:gd name="T39" fmla="*/ 27 h 48"/>
              <a:gd name="T40" fmla="*/ 29 w 363"/>
              <a:gd name="T41" fmla="*/ 37 h 48"/>
              <a:gd name="T42" fmla="*/ 3 w 363"/>
              <a:gd name="T43" fmla="*/ 3 h 48"/>
              <a:gd name="T44" fmla="*/ 20 w 363"/>
              <a:gd name="T45" fmla="*/ 9 h 48"/>
              <a:gd name="T46" fmla="*/ 29 w 363"/>
              <a:gd name="T47" fmla="*/ 19 h 48"/>
              <a:gd name="T48" fmla="*/ 0 w 363"/>
              <a:gd name="T49" fmla="*/ 34 h 48"/>
              <a:gd name="T50" fmla="*/ 29 w 363"/>
              <a:gd name="T51" fmla="*/ 44 h 48"/>
              <a:gd name="T52" fmla="*/ 39 w 363"/>
              <a:gd name="T53" fmla="*/ 13 h 48"/>
              <a:gd name="T54" fmla="*/ 147 w 363"/>
              <a:gd name="T55" fmla="*/ 37 h 48"/>
              <a:gd name="T56" fmla="*/ 128 w 363"/>
              <a:gd name="T57" fmla="*/ 34 h 48"/>
              <a:gd name="T58" fmla="*/ 147 w 363"/>
              <a:gd name="T59" fmla="*/ 26 h 48"/>
              <a:gd name="T60" fmla="*/ 141 w 363"/>
              <a:gd name="T61" fmla="*/ 0 h 48"/>
              <a:gd name="T62" fmla="*/ 124 w 363"/>
              <a:gd name="T63" fmla="*/ 11 h 48"/>
              <a:gd name="T64" fmla="*/ 147 w 363"/>
              <a:gd name="T65" fmla="*/ 16 h 48"/>
              <a:gd name="T66" fmla="*/ 138 w 363"/>
              <a:gd name="T67" fmla="*/ 19 h 48"/>
              <a:gd name="T68" fmla="*/ 133 w 363"/>
              <a:gd name="T69" fmla="*/ 48 h 48"/>
              <a:gd name="T70" fmla="*/ 158 w 363"/>
              <a:gd name="T71" fmla="*/ 46 h 48"/>
              <a:gd name="T72" fmla="*/ 141 w 363"/>
              <a:gd name="T73" fmla="*/ 0 h 48"/>
              <a:gd name="T74" fmla="*/ 293 w 363"/>
              <a:gd name="T75" fmla="*/ 39 h 48"/>
              <a:gd name="T76" fmla="*/ 284 w 363"/>
              <a:gd name="T77" fmla="*/ 0 h 48"/>
              <a:gd name="T78" fmla="*/ 274 w 363"/>
              <a:gd name="T79" fmla="*/ 1 h 48"/>
              <a:gd name="T80" fmla="*/ 290 w 363"/>
              <a:gd name="T81" fmla="*/ 48 h 48"/>
              <a:gd name="T82" fmla="*/ 316 w 363"/>
              <a:gd name="T83" fmla="*/ 46 h 48"/>
              <a:gd name="T84" fmla="*/ 308 w 363"/>
              <a:gd name="T85" fmla="*/ 0 h 48"/>
              <a:gd name="T86" fmla="*/ 305 w 363"/>
              <a:gd name="T87" fmla="*/ 35 h 48"/>
              <a:gd name="T88" fmla="*/ 344 w 363"/>
              <a:gd name="T89" fmla="*/ 48 h 48"/>
              <a:gd name="T90" fmla="*/ 348 w 363"/>
              <a:gd name="T91" fmla="*/ 19 h 48"/>
              <a:gd name="T92" fmla="*/ 347 w 363"/>
              <a:gd name="T93" fmla="*/ 8 h 48"/>
              <a:gd name="T94" fmla="*/ 361 w 363"/>
              <a:gd name="T95" fmla="*/ 3 h 48"/>
              <a:gd name="T96" fmla="*/ 329 w 363"/>
              <a:gd name="T97" fmla="*/ 13 h 48"/>
              <a:gd name="T98" fmla="*/ 352 w 363"/>
              <a:gd name="T99" fmla="*/ 34 h 48"/>
              <a:gd name="T100" fmla="*/ 330 w 363"/>
              <a:gd name="T101" fmla="*/ 38 h 48"/>
              <a:gd name="T102" fmla="*/ 183 w 363"/>
              <a:gd name="T103" fmla="*/ 9 h 48"/>
              <a:gd name="T104" fmla="*/ 205 w 363"/>
              <a:gd name="T105" fmla="*/ 23 h 48"/>
              <a:gd name="T106" fmla="*/ 183 w 363"/>
              <a:gd name="T107" fmla="*/ 39 h 48"/>
              <a:gd name="T108" fmla="*/ 192 w 363"/>
              <a:gd name="T109" fmla="*/ 0 h 48"/>
              <a:gd name="T110" fmla="*/ 173 w 363"/>
              <a:gd name="T111" fmla="*/ 46 h 48"/>
              <a:gd name="T112" fmla="*/ 216 w 363"/>
              <a:gd name="T113" fmla="*/ 2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63" h="48">
                <a:moveTo>
                  <a:pt x="228" y="46"/>
                </a:moveTo>
                <a:cubicBezTo>
                  <a:pt x="228" y="46"/>
                  <a:pt x="236" y="48"/>
                  <a:pt x="246" y="48"/>
                </a:cubicBezTo>
                <a:cubicBezTo>
                  <a:pt x="257" y="48"/>
                  <a:pt x="262" y="47"/>
                  <a:pt x="262" y="47"/>
                </a:cubicBezTo>
                <a:cubicBezTo>
                  <a:pt x="262" y="39"/>
                  <a:pt x="262" y="39"/>
                  <a:pt x="262" y="39"/>
                </a:cubicBezTo>
                <a:cubicBezTo>
                  <a:pt x="262" y="39"/>
                  <a:pt x="257" y="40"/>
                  <a:pt x="249" y="40"/>
                </a:cubicBezTo>
                <a:cubicBezTo>
                  <a:pt x="242" y="40"/>
                  <a:pt x="238" y="39"/>
                  <a:pt x="238" y="39"/>
                </a:cubicBezTo>
                <a:cubicBezTo>
                  <a:pt x="238" y="27"/>
                  <a:pt x="238" y="27"/>
                  <a:pt x="238" y="27"/>
                </a:cubicBezTo>
                <a:cubicBezTo>
                  <a:pt x="259" y="27"/>
                  <a:pt x="259" y="27"/>
                  <a:pt x="259" y="27"/>
                </a:cubicBezTo>
                <a:cubicBezTo>
                  <a:pt x="259" y="19"/>
                  <a:pt x="259" y="19"/>
                  <a:pt x="259" y="19"/>
                </a:cubicBezTo>
                <a:cubicBezTo>
                  <a:pt x="238" y="19"/>
                  <a:pt x="238" y="19"/>
                  <a:pt x="238" y="19"/>
                </a:cubicBezTo>
                <a:cubicBezTo>
                  <a:pt x="238" y="9"/>
                  <a:pt x="238" y="9"/>
                  <a:pt x="238" y="9"/>
                </a:cubicBezTo>
                <a:cubicBezTo>
                  <a:pt x="238" y="9"/>
                  <a:pt x="242" y="8"/>
                  <a:pt x="248" y="8"/>
                </a:cubicBezTo>
                <a:cubicBezTo>
                  <a:pt x="255" y="8"/>
                  <a:pt x="261" y="9"/>
                  <a:pt x="261" y="9"/>
                </a:cubicBezTo>
                <a:cubicBezTo>
                  <a:pt x="261" y="1"/>
                  <a:pt x="261" y="1"/>
                  <a:pt x="261" y="1"/>
                </a:cubicBezTo>
                <a:cubicBezTo>
                  <a:pt x="261" y="1"/>
                  <a:pt x="256" y="0"/>
                  <a:pt x="247" y="0"/>
                </a:cubicBezTo>
                <a:cubicBezTo>
                  <a:pt x="236" y="0"/>
                  <a:pt x="228" y="2"/>
                  <a:pt x="228" y="2"/>
                </a:cubicBezTo>
                <a:lnTo>
                  <a:pt x="228" y="46"/>
                </a:lnTo>
                <a:close/>
                <a:moveTo>
                  <a:pt x="81" y="27"/>
                </a:moveTo>
                <a:cubicBezTo>
                  <a:pt x="81" y="28"/>
                  <a:pt x="80" y="29"/>
                  <a:pt x="80" y="30"/>
                </a:cubicBezTo>
                <a:cubicBezTo>
                  <a:pt x="80" y="29"/>
                  <a:pt x="80" y="28"/>
                  <a:pt x="79" y="27"/>
                </a:cubicBezTo>
                <a:cubicBezTo>
                  <a:pt x="70" y="4"/>
                  <a:pt x="70" y="4"/>
                  <a:pt x="70" y="4"/>
                </a:cubicBezTo>
                <a:cubicBezTo>
                  <a:pt x="69" y="0"/>
                  <a:pt x="66" y="0"/>
                  <a:pt x="62" y="0"/>
                </a:cubicBezTo>
                <a:cubicBezTo>
                  <a:pt x="60" y="0"/>
                  <a:pt x="57" y="0"/>
                  <a:pt x="57" y="0"/>
                </a:cubicBezTo>
                <a:cubicBezTo>
                  <a:pt x="52" y="47"/>
                  <a:pt x="52" y="47"/>
                  <a:pt x="52" y="47"/>
                </a:cubicBezTo>
                <a:cubicBezTo>
                  <a:pt x="63" y="47"/>
                  <a:pt x="63" y="47"/>
                  <a:pt x="63" y="47"/>
                </a:cubicBezTo>
                <a:cubicBezTo>
                  <a:pt x="65" y="15"/>
                  <a:pt x="65" y="15"/>
                  <a:pt x="65" y="15"/>
                </a:cubicBezTo>
                <a:cubicBezTo>
                  <a:pt x="75" y="39"/>
                  <a:pt x="75" y="39"/>
                  <a:pt x="75" y="39"/>
                </a:cubicBezTo>
                <a:cubicBezTo>
                  <a:pt x="76" y="41"/>
                  <a:pt x="77" y="42"/>
                  <a:pt x="80" y="42"/>
                </a:cubicBezTo>
                <a:cubicBezTo>
                  <a:pt x="83" y="42"/>
                  <a:pt x="85" y="41"/>
                  <a:pt x="85" y="39"/>
                </a:cubicBezTo>
                <a:cubicBezTo>
                  <a:pt x="95" y="15"/>
                  <a:pt x="95" y="15"/>
                  <a:pt x="95" y="15"/>
                </a:cubicBezTo>
                <a:cubicBezTo>
                  <a:pt x="97" y="47"/>
                  <a:pt x="97" y="47"/>
                  <a:pt x="97" y="47"/>
                </a:cubicBezTo>
                <a:cubicBezTo>
                  <a:pt x="108" y="47"/>
                  <a:pt x="108" y="47"/>
                  <a:pt x="108" y="47"/>
                </a:cubicBezTo>
                <a:cubicBezTo>
                  <a:pt x="103" y="0"/>
                  <a:pt x="103" y="0"/>
                  <a:pt x="103" y="0"/>
                </a:cubicBezTo>
                <a:cubicBezTo>
                  <a:pt x="103" y="0"/>
                  <a:pt x="100" y="0"/>
                  <a:pt x="98" y="0"/>
                </a:cubicBezTo>
                <a:cubicBezTo>
                  <a:pt x="94" y="0"/>
                  <a:pt x="92" y="0"/>
                  <a:pt x="90" y="4"/>
                </a:cubicBezTo>
                <a:lnTo>
                  <a:pt x="81" y="27"/>
                </a:lnTo>
                <a:close/>
                <a:moveTo>
                  <a:pt x="29" y="37"/>
                </a:moveTo>
                <a:cubicBezTo>
                  <a:pt x="27" y="38"/>
                  <a:pt x="21" y="40"/>
                  <a:pt x="17" y="40"/>
                </a:cubicBezTo>
                <a:cubicBezTo>
                  <a:pt x="13" y="40"/>
                  <a:pt x="10" y="38"/>
                  <a:pt x="10" y="34"/>
                </a:cubicBezTo>
                <a:cubicBezTo>
                  <a:pt x="10" y="29"/>
                  <a:pt x="12" y="27"/>
                  <a:pt x="18" y="27"/>
                </a:cubicBezTo>
                <a:cubicBezTo>
                  <a:pt x="29" y="26"/>
                  <a:pt x="29" y="26"/>
                  <a:pt x="29" y="26"/>
                </a:cubicBezTo>
                <a:lnTo>
                  <a:pt x="29" y="37"/>
                </a:lnTo>
                <a:close/>
                <a:moveTo>
                  <a:pt x="23" y="0"/>
                </a:moveTo>
                <a:cubicBezTo>
                  <a:pt x="14" y="0"/>
                  <a:pt x="6" y="2"/>
                  <a:pt x="3" y="3"/>
                </a:cubicBezTo>
                <a:cubicBezTo>
                  <a:pt x="6" y="11"/>
                  <a:pt x="6" y="11"/>
                  <a:pt x="6" y="11"/>
                </a:cubicBezTo>
                <a:cubicBezTo>
                  <a:pt x="6" y="11"/>
                  <a:pt x="13" y="9"/>
                  <a:pt x="20" y="9"/>
                </a:cubicBezTo>
                <a:cubicBezTo>
                  <a:pt x="26" y="9"/>
                  <a:pt x="29" y="10"/>
                  <a:pt x="29" y="16"/>
                </a:cubicBezTo>
                <a:cubicBezTo>
                  <a:pt x="29" y="19"/>
                  <a:pt x="29" y="19"/>
                  <a:pt x="29" y="19"/>
                </a:cubicBezTo>
                <a:cubicBezTo>
                  <a:pt x="20" y="19"/>
                  <a:pt x="20" y="19"/>
                  <a:pt x="20" y="19"/>
                </a:cubicBezTo>
                <a:cubicBezTo>
                  <a:pt x="4" y="19"/>
                  <a:pt x="0" y="26"/>
                  <a:pt x="0" y="34"/>
                </a:cubicBezTo>
                <a:cubicBezTo>
                  <a:pt x="0" y="45"/>
                  <a:pt x="8" y="48"/>
                  <a:pt x="15" y="48"/>
                </a:cubicBezTo>
                <a:cubicBezTo>
                  <a:pt x="24" y="48"/>
                  <a:pt x="29" y="44"/>
                  <a:pt x="29" y="44"/>
                </a:cubicBezTo>
                <a:cubicBezTo>
                  <a:pt x="30" y="44"/>
                  <a:pt x="31" y="46"/>
                  <a:pt x="39" y="46"/>
                </a:cubicBezTo>
                <a:cubicBezTo>
                  <a:pt x="39" y="13"/>
                  <a:pt x="39" y="13"/>
                  <a:pt x="39" y="13"/>
                </a:cubicBezTo>
                <a:cubicBezTo>
                  <a:pt x="39" y="4"/>
                  <a:pt x="33" y="0"/>
                  <a:pt x="23" y="0"/>
                </a:cubicBezTo>
                <a:moveTo>
                  <a:pt x="147" y="37"/>
                </a:moveTo>
                <a:cubicBezTo>
                  <a:pt x="145" y="38"/>
                  <a:pt x="140" y="40"/>
                  <a:pt x="136" y="40"/>
                </a:cubicBezTo>
                <a:cubicBezTo>
                  <a:pt x="131" y="40"/>
                  <a:pt x="128" y="38"/>
                  <a:pt x="128" y="34"/>
                </a:cubicBezTo>
                <a:cubicBezTo>
                  <a:pt x="128" y="29"/>
                  <a:pt x="130" y="27"/>
                  <a:pt x="136" y="27"/>
                </a:cubicBezTo>
                <a:cubicBezTo>
                  <a:pt x="147" y="26"/>
                  <a:pt x="147" y="26"/>
                  <a:pt x="147" y="26"/>
                </a:cubicBezTo>
                <a:lnTo>
                  <a:pt x="147" y="37"/>
                </a:lnTo>
                <a:close/>
                <a:moveTo>
                  <a:pt x="141" y="0"/>
                </a:moveTo>
                <a:cubicBezTo>
                  <a:pt x="132" y="0"/>
                  <a:pt x="125" y="2"/>
                  <a:pt x="122" y="3"/>
                </a:cubicBezTo>
                <a:cubicBezTo>
                  <a:pt x="124" y="11"/>
                  <a:pt x="124" y="11"/>
                  <a:pt x="124" y="11"/>
                </a:cubicBezTo>
                <a:cubicBezTo>
                  <a:pt x="124" y="11"/>
                  <a:pt x="131" y="9"/>
                  <a:pt x="138" y="9"/>
                </a:cubicBezTo>
                <a:cubicBezTo>
                  <a:pt x="144" y="9"/>
                  <a:pt x="147" y="10"/>
                  <a:pt x="147" y="16"/>
                </a:cubicBezTo>
                <a:cubicBezTo>
                  <a:pt x="147" y="19"/>
                  <a:pt x="147" y="19"/>
                  <a:pt x="147" y="19"/>
                </a:cubicBezTo>
                <a:cubicBezTo>
                  <a:pt x="138" y="19"/>
                  <a:pt x="138" y="19"/>
                  <a:pt x="138" y="19"/>
                </a:cubicBezTo>
                <a:cubicBezTo>
                  <a:pt x="123" y="19"/>
                  <a:pt x="118" y="26"/>
                  <a:pt x="118" y="34"/>
                </a:cubicBezTo>
                <a:cubicBezTo>
                  <a:pt x="118" y="45"/>
                  <a:pt x="126" y="48"/>
                  <a:pt x="133" y="48"/>
                </a:cubicBezTo>
                <a:cubicBezTo>
                  <a:pt x="142" y="48"/>
                  <a:pt x="147" y="44"/>
                  <a:pt x="148" y="44"/>
                </a:cubicBezTo>
                <a:cubicBezTo>
                  <a:pt x="148" y="44"/>
                  <a:pt x="150" y="46"/>
                  <a:pt x="158" y="46"/>
                </a:cubicBezTo>
                <a:cubicBezTo>
                  <a:pt x="158" y="13"/>
                  <a:pt x="158" y="13"/>
                  <a:pt x="158" y="13"/>
                </a:cubicBezTo>
                <a:cubicBezTo>
                  <a:pt x="158" y="4"/>
                  <a:pt x="151" y="0"/>
                  <a:pt x="141" y="0"/>
                </a:cubicBezTo>
                <a:moveTo>
                  <a:pt x="305" y="35"/>
                </a:moveTo>
                <a:cubicBezTo>
                  <a:pt x="303" y="37"/>
                  <a:pt x="298" y="39"/>
                  <a:pt x="293" y="39"/>
                </a:cubicBezTo>
                <a:cubicBezTo>
                  <a:pt x="286" y="39"/>
                  <a:pt x="284" y="35"/>
                  <a:pt x="284" y="28"/>
                </a:cubicBezTo>
                <a:cubicBezTo>
                  <a:pt x="284" y="0"/>
                  <a:pt x="284" y="0"/>
                  <a:pt x="284" y="0"/>
                </a:cubicBezTo>
                <a:cubicBezTo>
                  <a:pt x="283" y="0"/>
                  <a:pt x="283" y="0"/>
                  <a:pt x="283" y="0"/>
                </a:cubicBezTo>
                <a:cubicBezTo>
                  <a:pt x="281" y="0"/>
                  <a:pt x="275" y="0"/>
                  <a:pt x="274" y="1"/>
                </a:cubicBezTo>
                <a:cubicBezTo>
                  <a:pt x="274" y="29"/>
                  <a:pt x="274" y="29"/>
                  <a:pt x="274" y="29"/>
                </a:cubicBezTo>
                <a:cubicBezTo>
                  <a:pt x="274" y="42"/>
                  <a:pt x="277" y="48"/>
                  <a:pt x="290" y="48"/>
                </a:cubicBezTo>
                <a:cubicBezTo>
                  <a:pt x="300" y="48"/>
                  <a:pt x="305" y="44"/>
                  <a:pt x="306" y="44"/>
                </a:cubicBezTo>
                <a:cubicBezTo>
                  <a:pt x="306" y="44"/>
                  <a:pt x="309" y="46"/>
                  <a:pt x="316" y="46"/>
                </a:cubicBezTo>
                <a:cubicBezTo>
                  <a:pt x="316" y="1"/>
                  <a:pt x="316" y="1"/>
                  <a:pt x="316" y="1"/>
                </a:cubicBezTo>
                <a:cubicBezTo>
                  <a:pt x="315" y="1"/>
                  <a:pt x="310" y="0"/>
                  <a:pt x="308" y="0"/>
                </a:cubicBezTo>
                <a:cubicBezTo>
                  <a:pt x="305" y="0"/>
                  <a:pt x="305" y="0"/>
                  <a:pt x="305" y="0"/>
                </a:cubicBezTo>
                <a:lnTo>
                  <a:pt x="305" y="35"/>
                </a:lnTo>
                <a:close/>
                <a:moveTo>
                  <a:pt x="328" y="46"/>
                </a:moveTo>
                <a:cubicBezTo>
                  <a:pt x="328" y="46"/>
                  <a:pt x="335" y="48"/>
                  <a:pt x="344" y="48"/>
                </a:cubicBezTo>
                <a:cubicBezTo>
                  <a:pt x="352" y="48"/>
                  <a:pt x="363" y="45"/>
                  <a:pt x="363" y="33"/>
                </a:cubicBezTo>
                <a:cubicBezTo>
                  <a:pt x="363" y="26"/>
                  <a:pt x="357" y="23"/>
                  <a:pt x="348" y="19"/>
                </a:cubicBezTo>
                <a:cubicBezTo>
                  <a:pt x="343" y="18"/>
                  <a:pt x="339" y="16"/>
                  <a:pt x="339" y="13"/>
                </a:cubicBezTo>
                <a:cubicBezTo>
                  <a:pt x="339" y="11"/>
                  <a:pt x="340" y="8"/>
                  <a:pt x="347" y="8"/>
                </a:cubicBezTo>
                <a:cubicBezTo>
                  <a:pt x="352" y="8"/>
                  <a:pt x="358" y="11"/>
                  <a:pt x="358" y="11"/>
                </a:cubicBezTo>
                <a:cubicBezTo>
                  <a:pt x="361" y="3"/>
                  <a:pt x="361" y="3"/>
                  <a:pt x="361" y="3"/>
                </a:cubicBezTo>
                <a:cubicBezTo>
                  <a:pt x="359" y="2"/>
                  <a:pt x="354" y="0"/>
                  <a:pt x="346" y="0"/>
                </a:cubicBezTo>
                <a:cubicBezTo>
                  <a:pt x="337" y="0"/>
                  <a:pt x="329" y="4"/>
                  <a:pt x="329" y="13"/>
                </a:cubicBezTo>
                <a:cubicBezTo>
                  <a:pt x="329" y="23"/>
                  <a:pt x="337" y="26"/>
                  <a:pt x="344" y="28"/>
                </a:cubicBezTo>
                <a:cubicBezTo>
                  <a:pt x="349" y="29"/>
                  <a:pt x="352" y="31"/>
                  <a:pt x="352" y="34"/>
                </a:cubicBezTo>
                <a:cubicBezTo>
                  <a:pt x="352" y="37"/>
                  <a:pt x="351" y="40"/>
                  <a:pt x="343" y="40"/>
                </a:cubicBezTo>
                <a:cubicBezTo>
                  <a:pt x="337" y="40"/>
                  <a:pt x="330" y="38"/>
                  <a:pt x="330" y="38"/>
                </a:cubicBezTo>
                <a:lnTo>
                  <a:pt x="328" y="46"/>
                </a:lnTo>
                <a:close/>
                <a:moveTo>
                  <a:pt x="183" y="9"/>
                </a:moveTo>
                <a:cubicBezTo>
                  <a:pt x="185" y="8"/>
                  <a:pt x="188" y="8"/>
                  <a:pt x="191" y="8"/>
                </a:cubicBezTo>
                <a:cubicBezTo>
                  <a:pt x="199" y="8"/>
                  <a:pt x="205" y="12"/>
                  <a:pt x="205" y="23"/>
                </a:cubicBezTo>
                <a:cubicBezTo>
                  <a:pt x="205" y="34"/>
                  <a:pt x="202" y="40"/>
                  <a:pt x="190" y="40"/>
                </a:cubicBezTo>
                <a:cubicBezTo>
                  <a:pt x="187" y="40"/>
                  <a:pt x="183" y="39"/>
                  <a:pt x="183" y="39"/>
                </a:cubicBezTo>
                <a:lnTo>
                  <a:pt x="183" y="9"/>
                </a:lnTo>
                <a:close/>
                <a:moveTo>
                  <a:pt x="192" y="0"/>
                </a:moveTo>
                <a:cubicBezTo>
                  <a:pt x="186" y="0"/>
                  <a:pt x="178" y="1"/>
                  <a:pt x="173" y="2"/>
                </a:cubicBezTo>
                <a:cubicBezTo>
                  <a:pt x="173" y="46"/>
                  <a:pt x="173" y="46"/>
                  <a:pt x="173" y="46"/>
                </a:cubicBezTo>
                <a:cubicBezTo>
                  <a:pt x="177" y="47"/>
                  <a:pt x="185" y="48"/>
                  <a:pt x="190" y="48"/>
                </a:cubicBezTo>
                <a:cubicBezTo>
                  <a:pt x="208" y="48"/>
                  <a:pt x="216" y="41"/>
                  <a:pt x="216" y="23"/>
                </a:cubicBezTo>
                <a:cubicBezTo>
                  <a:pt x="216" y="9"/>
                  <a:pt x="207" y="0"/>
                  <a:pt x="19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s-ES"/>
          </a:p>
        </p:txBody>
      </p:sp>
      <p:sp>
        <p:nvSpPr>
          <p:cNvPr id="14" name="Footer Placeholder 4"/>
          <p:cNvSpPr>
            <a:spLocks noGrp="1"/>
          </p:cNvSpPr>
          <p:nvPr>
            <p:ph type="ftr" sz="quarter" idx="3"/>
          </p:nvPr>
        </p:nvSpPr>
        <p:spPr>
          <a:xfrm rot="16200000">
            <a:off x="7417389" y="4680742"/>
            <a:ext cx="3086100" cy="169865"/>
          </a:xfrm>
          <a:prstGeom prst="rect">
            <a:avLst/>
          </a:prstGeom>
        </p:spPr>
        <p:txBody>
          <a:bodyPr vert="horz" lIns="91440" tIns="45720" rIns="91440" bIns="45720" rtlCol="0" anchor="ctr"/>
          <a:lstStyle>
            <a:lvl1pPr algn="l">
              <a:defRPr sz="700">
                <a:solidFill>
                  <a:schemeClr val="bg1">
                    <a:lumMod val="65000"/>
                  </a:schemeClr>
                </a:solidFill>
                <a:latin typeface="+mj-lt"/>
              </a:defRPr>
            </a:lvl1pPr>
          </a:lstStyle>
          <a:p>
            <a:r>
              <a:rPr lang="en-GB" noProof="0" dirty="0"/>
              <a:t>© Amadeus IT Group and its affiliates and subsidiaries</a:t>
            </a:r>
          </a:p>
        </p:txBody>
      </p:sp>
    </p:spTree>
    <p:extLst>
      <p:ext uri="{BB962C8B-B14F-4D97-AF65-F5344CB8AC3E}">
        <p14:creationId xmlns:p14="http://schemas.microsoft.com/office/powerpoint/2010/main" val="42397263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212904" y="899886"/>
            <a:ext cx="8267147" cy="4267200"/>
          </a:xfrm>
        </p:spPr>
        <p:txBody>
          <a:bodyPr anchor="b">
            <a:normAutofit/>
          </a:bodyPr>
          <a:lstStyle>
            <a:lvl1pPr>
              <a:lnSpc>
                <a:spcPct val="100000"/>
              </a:lnSpc>
              <a:defRPr sz="3200" baseline="0">
                <a:solidFill>
                  <a:schemeClr val="tx2"/>
                </a:solidFill>
                <a:latin typeface="+mj-lt"/>
              </a:defRPr>
            </a:lvl1pPr>
          </a:lstStyle>
          <a:p>
            <a:r>
              <a:rPr lang="en-GB" noProof="0" dirty="0"/>
              <a:t>“Click to insert your quote”</a:t>
            </a:r>
          </a:p>
        </p:txBody>
      </p:sp>
      <p:sp>
        <p:nvSpPr>
          <p:cNvPr id="6" name="Text Placeholder 19"/>
          <p:cNvSpPr>
            <a:spLocks noGrp="1"/>
          </p:cNvSpPr>
          <p:nvPr>
            <p:ph type="body" sz="quarter" idx="13"/>
          </p:nvPr>
        </p:nvSpPr>
        <p:spPr>
          <a:xfrm>
            <a:off x="212743" y="5240908"/>
            <a:ext cx="3451622" cy="498992"/>
          </a:xfrm>
          <a:prstGeom prst="rect">
            <a:avLst/>
          </a:prstGeom>
        </p:spPr>
        <p:txBody>
          <a:bodyPr>
            <a:noAutofit/>
          </a:bodyPr>
          <a:lstStyle>
            <a:lvl1pPr marL="0" indent="0">
              <a:lnSpc>
                <a:spcPts val="1425"/>
              </a:lnSpc>
              <a:buNone/>
              <a:defRPr sz="2000" i="0">
                <a:solidFill>
                  <a:srgbClr val="323232"/>
                </a:solidFill>
                <a:latin typeface="+mj-lt"/>
              </a:defRPr>
            </a:lvl1pPr>
            <a:lvl2pPr marL="342875" indent="0">
              <a:buNone/>
              <a:defRPr sz="1200">
                <a:solidFill>
                  <a:schemeClr val="accent2"/>
                </a:solidFill>
                <a:latin typeface="+mj-lt"/>
              </a:defRPr>
            </a:lvl2pPr>
            <a:lvl3pPr marL="685749" indent="0">
              <a:buNone/>
              <a:defRPr sz="1050">
                <a:solidFill>
                  <a:schemeClr val="accent2"/>
                </a:solidFill>
                <a:latin typeface="+mj-lt"/>
              </a:defRPr>
            </a:lvl3pPr>
            <a:lvl4pPr marL="1028624" indent="0">
              <a:buNone/>
              <a:defRPr sz="900">
                <a:solidFill>
                  <a:schemeClr val="accent2"/>
                </a:solidFill>
                <a:latin typeface="+mj-lt"/>
              </a:defRPr>
            </a:lvl4pPr>
            <a:lvl5pPr marL="1371498" indent="0">
              <a:buNone/>
              <a:defRPr sz="900">
                <a:solidFill>
                  <a:schemeClr val="accent2"/>
                </a:solidFill>
                <a:latin typeface="+mj-lt"/>
              </a:defRPr>
            </a:lvl5pPr>
          </a:lstStyle>
          <a:p>
            <a:pPr lvl="0"/>
            <a:r>
              <a:rPr lang="en-US" noProof="0"/>
              <a:t>Edit Master text styles</a:t>
            </a:r>
          </a:p>
        </p:txBody>
      </p:sp>
      <p:sp>
        <p:nvSpPr>
          <p:cNvPr id="11" name="Marcador de número de diapositiva 32"/>
          <p:cNvSpPr>
            <a:spLocks noGrp="1"/>
          </p:cNvSpPr>
          <p:nvPr>
            <p:ph type="sldNum" sz="quarter" idx="4"/>
          </p:nvPr>
        </p:nvSpPr>
        <p:spPr>
          <a:xfrm>
            <a:off x="8832719" y="6519611"/>
            <a:ext cx="186198" cy="123111"/>
          </a:xfrm>
          <a:prstGeom prst="rect">
            <a:avLst/>
          </a:prstGeom>
        </p:spPr>
        <p:txBody>
          <a:bodyPr vert="horz" wrap="square" lIns="0" tIns="0" rIns="0" bIns="0" rtlCol="0" anchor="ctr">
            <a:spAutoFit/>
          </a:bodyPr>
          <a:lstStyle>
            <a:lvl1pPr algn="ctr">
              <a:defRPr sz="800">
                <a:solidFill>
                  <a:schemeClr val="bg1">
                    <a:lumMod val="50000"/>
                  </a:schemeClr>
                </a:solidFill>
                <a:latin typeface="+mj-lt"/>
              </a:defRPr>
            </a:lvl1pPr>
          </a:lstStyle>
          <a:p>
            <a:fld id="{E57627FB-D816-4EA7-98E3-793F2D9BC93A}" type="slidenum">
              <a:rPr lang="en-GB" noProof="0" smtClean="0"/>
              <a:pPr/>
              <a:t>‹#›</a:t>
            </a:fld>
            <a:endParaRPr lang="en-GB" noProof="0" dirty="0"/>
          </a:p>
        </p:txBody>
      </p:sp>
      <p:sp>
        <p:nvSpPr>
          <p:cNvPr id="8" name="Footer Placeholder 4"/>
          <p:cNvSpPr>
            <a:spLocks noGrp="1"/>
          </p:cNvSpPr>
          <p:nvPr>
            <p:ph type="ftr" sz="quarter" idx="3"/>
          </p:nvPr>
        </p:nvSpPr>
        <p:spPr>
          <a:xfrm rot="16200000">
            <a:off x="7417389" y="4680742"/>
            <a:ext cx="3086100" cy="169865"/>
          </a:xfrm>
          <a:prstGeom prst="rect">
            <a:avLst/>
          </a:prstGeom>
        </p:spPr>
        <p:txBody>
          <a:bodyPr vert="horz" lIns="91440" tIns="45720" rIns="91440" bIns="45720" rtlCol="0" anchor="ctr"/>
          <a:lstStyle>
            <a:lvl1pPr algn="l">
              <a:defRPr sz="700">
                <a:solidFill>
                  <a:schemeClr val="bg1">
                    <a:lumMod val="65000"/>
                  </a:schemeClr>
                </a:solidFill>
                <a:latin typeface="+mj-lt"/>
              </a:defRPr>
            </a:lvl1pPr>
          </a:lstStyle>
          <a:p>
            <a:r>
              <a:rPr lang="en-GB" noProof="0" dirty="0"/>
              <a:t>© Amadeus IT Group and its affiliates and subsidiaries</a:t>
            </a:r>
          </a:p>
        </p:txBody>
      </p:sp>
    </p:spTree>
    <p:extLst>
      <p:ext uri="{BB962C8B-B14F-4D97-AF65-F5344CB8AC3E}">
        <p14:creationId xmlns:p14="http://schemas.microsoft.com/office/powerpoint/2010/main" val="40009348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with figures">
    <p:spTree>
      <p:nvGrpSpPr>
        <p:cNvPr id="1" name=""/>
        <p:cNvGrpSpPr/>
        <p:nvPr/>
      </p:nvGrpSpPr>
      <p:grpSpPr>
        <a:xfrm>
          <a:off x="0" y="0"/>
          <a:ext cx="0" cy="0"/>
          <a:chOff x="0" y="0"/>
          <a:chExt cx="0" cy="0"/>
        </a:xfrm>
      </p:grpSpPr>
      <p:sp>
        <p:nvSpPr>
          <p:cNvPr id="60" name="Picture Placeholder 59"/>
          <p:cNvSpPr>
            <a:spLocks noGrp="1"/>
          </p:cNvSpPr>
          <p:nvPr>
            <p:ph type="pic" sz="quarter" idx="22" hasCustomPrompt="1"/>
          </p:nvPr>
        </p:nvSpPr>
        <p:spPr>
          <a:xfrm>
            <a:off x="3208222" y="3608"/>
            <a:ext cx="5956887" cy="4900446"/>
          </a:xfrm>
          <a:custGeom>
            <a:avLst/>
            <a:gdLst>
              <a:gd name="connsiteX0" fmla="*/ 1507176 w 7526189"/>
              <a:gd name="connsiteY0" fmla="*/ 0 h 4900446"/>
              <a:gd name="connsiteX1" fmla="*/ 7526189 w 7526189"/>
              <a:gd name="connsiteY1" fmla="*/ 0 h 4900446"/>
              <a:gd name="connsiteX2" fmla="*/ 7526189 w 7526189"/>
              <a:gd name="connsiteY2" fmla="*/ 3753700 h 4900446"/>
              <a:gd name="connsiteX3" fmla="*/ 416883 w 7526189"/>
              <a:gd name="connsiteY3" fmla="*/ 3876833 h 4900446"/>
              <a:gd name="connsiteX4" fmla="*/ 1507176 w 7526189"/>
              <a:gd name="connsiteY4" fmla="*/ 0 h 490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6189" h="4900446">
                <a:moveTo>
                  <a:pt x="1507176" y="0"/>
                </a:moveTo>
                <a:lnTo>
                  <a:pt x="7526189" y="0"/>
                </a:lnTo>
                <a:cubicBezTo>
                  <a:pt x="7526189" y="0"/>
                  <a:pt x="7526189" y="0"/>
                  <a:pt x="7526189" y="3753700"/>
                </a:cubicBezTo>
                <a:cubicBezTo>
                  <a:pt x="6581517" y="4171607"/>
                  <a:pt x="1660265" y="6037263"/>
                  <a:pt x="416883" y="3876833"/>
                </a:cubicBezTo>
                <a:cubicBezTo>
                  <a:pt x="-852636" y="1667897"/>
                  <a:pt x="1148723" y="235073"/>
                  <a:pt x="1507176" y="0"/>
                </a:cubicBezTo>
                <a:close/>
              </a:path>
            </a:pathLst>
          </a:custGeom>
          <a:solidFill>
            <a:srgbClr val="ECECEC"/>
          </a:solidFill>
        </p:spPr>
        <p:txBody>
          <a:bodyPr wrap="square" anchor="ctr">
            <a:noAutofit/>
          </a:bodyPr>
          <a:lstStyle>
            <a:lvl1pPr marL="0" indent="0" algn="ctr">
              <a:buNone/>
              <a:defRPr/>
            </a:lvl1pPr>
          </a:lstStyle>
          <a:p>
            <a:br>
              <a:rPr lang="en-GB" noProof="0" dirty="0"/>
            </a:br>
            <a:br>
              <a:rPr lang="en-GB" noProof="0" dirty="0"/>
            </a:br>
            <a:r>
              <a:rPr lang="en-GB" noProof="0" dirty="0"/>
              <a:t>Insert your picture here</a:t>
            </a:r>
          </a:p>
        </p:txBody>
      </p:sp>
      <p:sp>
        <p:nvSpPr>
          <p:cNvPr id="43" name="Content Placeholder 5"/>
          <p:cNvSpPr>
            <a:spLocks noGrp="1"/>
          </p:cNvSpPr>
          <p:nvPr>
            <p:ph sz="quarter" idx="4"/>
          </p:nvPr>
        </p:nvSpPr>
        <p:spPr>
          <a:xfrm>
            <a:off x="228063" y="4034980"/>
            <a:ext cx="2722581" cy="2240292"/>
          </a:xfrm>
          <a:prstGeom prst="rect">
            <a:avLst/>
          </a:prstGeom>
        </p:spPr>
        <p:txBody>
          <a:bodyPr anchor="b">
            <a:noAutofit/>
          </a:bodyPr>
          <a:lstStyle>
            <a:lvl1pPr marL="0" indent="0">
              <a:lnSpc>
                <a:spcPct val="100000"/>
              </a:lnSpc>
              <a:spcAft>
                <a:spcPts val="900"/>
              </a:spcAft>
              <a:buNone/>
              <a:defRPr sz="1200">
                <a:solidFill>
                  <a:schemeClr val="bg1">
                    <a:lumMod val="50000"/>
                  </a:schemeClr>
                </a:solidFill>
                <a:latin typeface="+mj-lt"/>
              </a:defRPr>
            </a:lvl1pPr>
            <a:lvl2pPr marL="342875" indent="0">
              <a:lnSpc>
                <a:spcPts val="1575"/>
              </a:lnSpc>
              <a:spcAft>
                <a:spcPts val="900"/>
              </a:spcAft>
              <a:buNone/>
              <a:defRPr sz="900">
                <a:solidFill>
                  <a:schemeClr val="bg1">
                    <a:lumMod val="50000"/>
                  </a:schemeClr>
                </a:solidFill>
                <a:latin typeface="+mj-lt"/>
              </a:defRPr>
            </a:lvl2pPr>
            <a:lvl3pPr marL="685749" indent="0">
              <a:lnSpc>
                <a:spcPts val="1575"/>
              </a:lnSpc>
              <a:spcAft>
                <a:spcPts val="900"/>
              </a:spcAft>
              <a:buNone/>
              <a:defRPr sz="825">
                <a:solidFill>
                  <a:schemeClr val="bg1">
                    <a:lumMod val="50000"/>
                  </a:schemeClr>
                </a:solidFill>
                <a:latin typeface="+mj-lt"/>
              </a:defRPr>
            </a:lvl3pPr>
            <a:lvl4pPr marL="1028624" indent="0">
              <a:lnSpc>
                <a:spcPts val="1575"/>
              </a:lnSpc>
              <a:spcAft>
                <a:spcPts val="900"/>
              </a:spcAft>
              <a:buNone/>
              <a:defRPr sz="788">
                <a:solidFill>
                  <a:schemeClr val="bg1">
                    <a:lumMod val="50000"/>
                  </a:schemeClr>
                </a:solidFill>
                <a:latin typeface="+mj-lt"/>
              </a:defRPr>
            </a:lvl4pPr>
            <a:lvl5pPr marL="1371498" indent="0">
              <a:lnSpc>
                <a:spcPts val="1575"/>
              </a:lnSpc>
              <a:spcAft>
                <a:spcPts val="900"/>
              </a:spcAft>
              <a:buNone/>
              <a:defRPr sz="788">
                <a:solidFill>
                  <a:schemeClr val="bg1">
                    <a:lumMod val="50000"/>
                  </a:schemeClr>
                </a:solidFill>
                <a:latin typeface="+mj-lt"/>
              </a:defRPr>
            </a:lvl5pPr>
          </a:lstStyle>
          <a:p>
            <a:pPr lvl="0"/>
            <a:r>
              <a:rPr lang="en-US" noProof="0"/>
              <a:t>Edit Master text styles</a:t>
            </a:r>
          </a:p>
        </p:txBody>
      </p:sp>
      <p:sp>
        <p:nvSpPr>
          <p:cNvPr id="36" name="Marcador de número de diapositiva 32"/>
          <p:cNvSpPr>
            <a:spLocks noGrp="1"/>
          </p:cNvSpPr>
          <p:nvPr>
            <p:ph type="sldNum" sz="quarter" idx="31"/>
          </p:nvPr>
        </p:nvSpPr>
        <p:spPr>
          <a:xfrm>
            <a:off x="8832719" y="6519611"/>
            <a:ext cx="186198" cy="123111"/>
          </a:xfrm>
          <a:prstGeom prst="rect">
            <a:avLst/>
          </a:prstGeom>
        </p:spPr>
        <p:txBody>
          <a:bodyPr vert="horz" wrap="square" lIns="0" tIns="0" rIns="0" bIns="0" rtlCol="0" anchor="ctr">
            <a:spAutoFit/>
          </a:bodyPr>
          <a:lstStyle>
            <a:lvl1pPr algn="ctr">
              <a:defRPr sz="800">
                <a:solidFill>
                  <a:schemeClr val="bg1">
                    <a:lumMod val="50000"/>
                  </a:schemeClr>
                </a:solidFill>
                <a:latin typeface="+mj-lt"/>
              </a:defRPr>
            </a:lvl1pPr>
          </a:lstStyle>
          <a:p>
            <a:fld id="{E57627FB-D816-4EA7-98E3-793F2D9BC93A}" type="slidenum">
              <a:rPr lang="en-GB" noProof="0" smtClean="0"/>
              <a:pPr/>
              <a:t>‹#›</a:t>
            </a:fld>
            <a:endParaRPr lang="en-GB" noProof="0" dirty="0"/>
          </a:p>
        </p:txBody>
      </p:sp>
      <p:sp>
        <p:nvSpPr>
          <p:cNvPr id="23" name="Footer Placeholder 4"/>
          <p:cNvSpPr>
            <a:spLocks noGrp="1"/>
          </p:cNvSpPr>
          <p:nvPr>
            <p:ph type="ftr" sz="quarter" idx="3"/>
          </p:nvPr>
        </p:nvSpPr>
        <p:spPr>
          <a:xfrm rot="16200000">
            <a:off x="7417389" y="4680742"/>
            <a:ext cx="3086100" cy="169865"/>
          </a:xfrm>
          <a:prstGeom prst="rect">
            <a:avLst/>
          </a:prstGeom>
        </p:spPr>
        <p:txBody>
          <a:bodyPr vert="horz" lIns="91440" tIns="45720" rIns="91440" bIns="45720" rtlCol="0" anchor="ctr"/>
          <a:lstStyle>
            <a:lvl1pPr algn="l">
              <a:defRPr sz="700">
                <a:solidFill>
                  <a:schemeClr val="bg1">
                    <a:lumMod val="65000"/>
                  </a:schemeClr>
                </a:solidFill>
                <a:latin typeface="+mj-lt"/>
              </a:defRPr>
            </a:lvl1pPr>
          </a:lstStyle>
          <a:p>
            <a:r>
              <a:rPr lang="en-GB" noProof="0" dirty="0"/>
              <a:t>© Amadeus IT Group and its affiliates and subsidiaries</a:t>
            </a:r>
          </a:p>
        </p:txBody>
      </p:sp>
      <p:sp>
        <p:nvSpPr>
          <p:cNvPr id="24" name="Title 1"/>
          <p:cNvSpPr>
            <a:spLocks noGrp="1"/>
          </p:cNvSpPr>
          <p:nvPr>
            <p:ph type="title"/>
          </p:nvPr>
        </p:nvSpPr>
        <p:spPr>
          <a:xfrm>
            <a:off x="201168" y="296864"/>
            <a:ext cx="2934874" cy="482549"/>
          </a:xfrm>
        </p:spPr>
        <p:txBody>
          <a:bodyPr anchor="t">
            <a:noAutofit/>
          </a:bodyPr>
          <a:lstStyle>
            <a:lvl1pPr>
              <a:defRPr sz="3200">
                <a:solidFill>
                  <a:schemeClr val="tx2"/>
                </a:solidFill>
                <a:latin typeface="+mj-lt"/>
              </a:defRPr>
            </a:lvl1pPr>
          </a:lstStyle>
          <a:p>
            <a:r>
              <a:rPr lang="en-US" noProof="0"/>
              <a:t>Click to edit Master title style</a:t>
            </a:r>
            <a:endParaRPr lang="en-GB" noProof="0" dirty="0"/>
          </a:p>
        </p:txBody>
      </p:sp>
      <p:sp>
        <p:nvSpPr>
          <p:cNvPr id="25" name="Text Placeholder 19"/>
          <p:cNvSpPr>
            <a:spLocks noGrp="1"/>
          </p:cNvSpPr>
          <p:nvPr>
            <p:ph type="body" sz="quarter" idx="13"/>
          </p:nvPr>
        </p:nvSpPr>
        <p:spPr>
          <a:xfrm>
            <a:off x="201168" y="1262692"/>
            <a:ext cx="2928458" cy="432000"/>
          </a:xfrm>
          <a:prstGeom prst="rect">
            <a:avLst/>
          </a:prstGeom>
        </p:spPr>
        <p:txBody>
          <a:bodyPr>
            <a:noAutofit/>
          </a:bodyPr>
          <a:lstStyle>
            <a:lvl1pPr marL="0" indent="0">
              <a:lnSpc>
                <a:spcPct val="100000"/>
              </a:lnSpc>
              <a:buNone/>
              <a:defRPr sz="2400">
                <a:solidFill>
                  <a:schemeClr val="accent2"/>
                </a:solidFill>
                <a:latin typeface="+mj-lt"/>
              </a:defRPr>
            </a:lvl1pPr>
            <a:lvl2pPr marL="342875" indent="0">
              <a:buNone/>
              <a:defRPr sz="1200">
                <a:solidFill>
                  <a:schemeClr val="accent2"/>
                </a:solidFill>
                <a:latin typeface="+mj-lt"/>
              </a:defRPr>
            </a:lvl2pPr>
            <a:lvl3pPr marL="685749" indent="0">
              <a:buNone/>
              <a:defRPr sz="1050">
                <a:solidFill>
                  <a:schemeClr val="accent2"/>
                </a:solidFill>
                <a:latin typeface="+mj-lt"/>
              </a:defRPr>
            </a:lvl3pPr>
            <a:lvl4pPr marL="1028624" indent="0">
              <a:buNone/>
              <a:defRPr sz="900">
                <a:solidFill>
                  <a:schemeClr val="accent2"/>
                </a:solidFill>
                <a:latin typeface="+mj-lt"/>
              </a:defRPr>
            </a:lvl4pPr>
            <a:lvl5pPr marL="1371498" indent="0">
              <a:buNone/>
              <a:defRPr sz="900">
                <a:solidFill>
                  <a:schemeClr val="accent2"/>
                </a:solidFill>
                <a:latin typeface="+mj-lt"/>
              </a:defRPr>
            </a:lvl5pPr>
          </a:lstStyle>
          <a:p>
            <a:pPr lvl="0"/>
            <a:r>
              <a:rPr lang="en-US" noProof="0"/>
              <a:t>Edit Master text styles</a:t>
            </a:r>
          </a:p>
        </p:txBody>
      </p:sp>
      <p:sp>
        <p:nvSpPr>
          <p:cNvPr id="37" name="Text Placeholder 3"/>
          <p:cNvSpPr>
            <a:spLocks noGrp="1"/>
          </p:cNvSpPr>
          <p:nvPr>
            <p:ph type="body" sz="quarter" idx="32" hasCustomPrompt="1"/>
          </p:nvPr>
        </p:nvSpPr>
        <p:spPr>
          <a:xfrm>
            <a:off x="3360457" y="1350494"/>
            <a:ext cx="938014" cy="382241"/>
          </a:xfrm>
          <a:prstGeom prst="rect">
            <a:avLst/>
          </a:prstGeom>
        </p:spPr>
        <p:txBody>
          <a:bodyPr>
            <a:noAutofit/>
          </a:bodyPr>
          <a:lstStyle>
            <a:lvl1pPr marL="0" indent="0" algn="ctr">
              <a:buNone/>
              <a:defRPr sz="3200">
                <a:solidFill>
                  <a:schemeClr val="tx2"/>
                </a:solidFill>
              </a:defRPr>
            </a:lvl1pPr>
          </a:lstStyle>
          <a:p>
            <a:pPr lvl="0"/>
            <a:r>
              <a:rPr lang="en-GB" dirty="0"/>
              <a:t>100</a:t>
            </a:r>
          </a:p>
        </p:txBody>
      </p:sp>
      <p:sp>
        <p:nvSpPr>
          <p:cNvPr id="38" name="Text Placeholder 5"/>
          <p:cNvSpPr>
            <a:spLocks noGrp="1"/>
          </p:cNvSpPr>
          <p:nvPr>
            <p:ph type="body" sz="quarter" idx="33"/>
          </p:nvPr>
        </p:nvSpPr>
        <p:spPr>
          <a:xfrm>
            <a:off x="3136042" y="1821571"/>
            <a:ext cx="1386844" cy="649872"/>
          </a:xfrm>
          <a:prstGeom prst="rect">
            <a:avLst/>
          </a:prstGeom>
        </p:spPr>
        <p:txBody>
          <a:bodyPr>
            <a:normAutofit/>
          </a:bodyPr>
          <a:lstStyle>
            <a:lvl1pPr marL="0" indent="0" algn="ctr">
              <a:buNone/>
              <a:defRPr sz="1400">
                <a:solidFill>
                  <a:schemeClr val="tx2"/>
                </a:solidFill>
              </a:defRPr>
            </a:lvl1pPr>
          </a:lstStyle>
          <a:p>
            <a:pPr lvl="0"/>
            <a:r>
              <a:rPr lang="en-US" noProof="0"/>
              <a:t>Edit Master text styles</a:t>
            </a:r>
          </a:p>
        </p:txBody>
      </p:sp>
      <p:sp>
        <p:nvSpPr>
          <p:cNvPr id="39" name="Text Placeholder 3"/>
          <p:cNvSpPr>
            <a:spLocks noGrp="1"/>
          </p:cNvSpPr>
          <p:nvPr>
            <p:ph type="body" sz="quarter" idx="34" hasCustomPrompt="1"/>
          </p:nvPr>
        </p:nvSpPr>
        <p:spPr>
          <a:xfrm>
            <a:off x="3886262" y="4169646"/>
            <a:ext cx="1112706" cy="382241"/>
          </a:xfrm>
          <a:prstGeom prst="rect">
            <a:avLst/>
          </a:prstGeom>
        </p:spPr>
        <p:txBody>
          <a:bodyPr>
            <a:noAutofit/>
          </a:bodyPr>
          <a:lstStyle>
            <a:lvl1pPr marL="0" indent="0" algn="ctr">
              <a:buNone/>
              <a:defRPr sz="4800">
                <a:solidFill>
                  <a:schemeClr val="bg1"/>
                </a:solidFill>
              </a:defRPr>
            </a:lvl1pPr>
          </a:lstStyle>
          <a:p>
            <a:pPr lvl="0"/>
            <a:r>
              <a:rPr lang="en-GB" dirty="0"/>
              <a:t>300</a:t>
            </a:r>
          </a:p>
        </p:txBody>
      </p:sp>
      <p:sp>
        <p:nvSpPr>
          <p:cNvPr id="40" name="Text Placeholder 5"/>
          <p:cNvSpPr>
            <a:spLocks noGrp="1"/>
          </p:cNvSpPr>
          <p:nvPr>
            <p:ph type="body" sz="quarter" idx="35"/>
          </p:nvPr>
        </p:nvSpPr>
        <p:spPr>
          <a:xfrm>
            <a:off x="3562062" y="4763708"/>
            <a:ext cx="1830899" cy="649872"/>
          </a:xfrm>
          <a:prstGeom prst="rect">
            <a:avLst/>
          </a:prstGeom>
        </p:spPr>
        <p:txBody>
          <a:bodyPr/>
          <a:lstStyle>
            <a:lvl1pPr marL="0" indent="0" algn="ctr">
              <a:buNone/>
              <a:defRPr>
                <a:solidFill>
                  <a:schemeClr val="bg1"/>
                </a:solidFill>
              </a:defRPr>
            </a:lvl1pPr>
          </a:lstStyle>
          <a:p>
            <a:pPr lvl="0"/>
            <a:r>
              <a:rPr lang="en-US" noProof="0"/>
              <a:t>Edit Master text styles</a:t>
            </a:r>
          </a:p>
        </p:txBody>
      </p:sp>
      <p:sp>
        <p:nvSpPr>
          <p:cNvPr id="41" name="Text Placeholder 3"/>
          <p:cNvSpPr>
            <a:spLocks noGrp="1"/>
          </p:cNvSpPr>
          <p:nvPr>
            <p:ph type="body" sz="quarter" idx="36" hasCustomPrompt="1"/>
          </p:nvPr>
        </p:nvSpPr>
        <p:spPr>
          <a:xfrm>
            <a:off x="6021831" y="3784048"/>
            <a:ext cx="1112706" cy="382241"/>
          </a:xfrm>
          <a:prstGeom prst="rect">
            <a:avLst/>
          </a:prstGeom>
        </p:spPr>
        <p:txBody>
          <a:bodyPr>
            <a:noAutofit/>
          </a:bodyPr>
          <a:lstStyle>
            <a:lvl1pPr marL="0" indent="0" algn="ctr">
              <a:buNone/>
              <a:defRPr sz="4000">
                <a:solidFill>
                  <a:schemeClr val="bg1"/>
                </a:solidFill>
              </a:defRPr>
            </a:lvl1pPr>
          </a:lstStyle>
          <a:p>
            <a:pPr lvl="0"/>
            <a:r>
              <a:rPr lang="en-GB" dirty="0"/>
              <a:t>200</a:t>
            </a:r>
          </a:p>
        </p:txBody>
      </p:sp>
      <p:sp>
        <p:nvSpPr>
          <p:cNvPr id="42" name="Text Placeholder 5"/>
          <p:cNvSpPr>
            <a:spLocks noGrp="1"/>
          </p:cNvSpPr>
          <p:nvPr>
            <p:ph type="body" sz="quarter" idx="37"/>
          </p:nvPr>
        </p:nvSpPr>
        <p:spPr>
          <a:xfrm>
            <a:off x="5697632" y="4254182"/>
            <a:ext cx="1750252" cy="649872"/>
          </a:xfrm>
          <a:prstGeom prst="rect">
            <a:avLst/>
          </a:prstGeom>
        </p:spPr>
        <p:txBody>
          <a:bodyPr>
            <a:normAutofit/>
          </a:bodyPr>
          <a:lstStyle>
            <a:lvl1pPr marL="0" indent="0" algn="ctr">
              <a:buNone/>
              <a:defRPr sz="1400">
                <a:solidFill>
                  <a:schemeClr val="bg1"/>
                </a:solidFill>
              </a:defRPr>
            </a:lvl1pPr>
          </a:lstStyle>
          <a:p>
            <a:pPr lvl="0"/>
            <a:r>
              <a:rPr lang="en-US" noProof="0"/>
              <a:t>Edit Master text styles</a:t>
            </a:r>
          </a:p>
        </p:txBody>
      </p:sp>
      <p:sp>
        <p:nvSpPr>
          <p:cNvPr id="44" name="Text Placeholder 3"/>
          <p:cNvSpPr>
            <a:spLocks noGrp="1"/>
          </p:cNvSpPr>
          <p:nvPr>
            <p:ph type="body" sz="quarter" idx="38" hasCustomPrompt="1"/>
          </p:nvPr>
        </p:nvSpPr>
        <p:spPr>
          <a:xfrm>
            <a:off x="7447944" y="4729661"/>
            <a:ext cx="1112706" cy="382241"/>
          </a:xfrm>
          <a:prstGeom prst="rect">
            <a:avLst/>
          </a:prstGeom>
        </p:spPr>
        <p:txBody>
          <a:bodyPr>
            <a:noAutofit/>
          </a:bodyPr>
          <a:lstStyle>
            <a:lvl1pPr marL="0" indent="0" algn="ctr">
              <a:buNone/>
              <a:defRPr sz="3200">
                <a:solidFill>
                  <a:schemeClr val="tx1"/>
                </a:solidFill>
              </a:defRPr>
            </a:lvl1pPr>
          </a:lstStyle>
          <a:p>
            <a:pPr lvl="0"/>
            <a:r>
              <a:rPr lang="en-GB" dirty="0"/>
              <a:t>50</a:t>
            </a:r>
          </a:p>
        </p:txBody>
      </p:sp>
      <p:sp>
        <p:nvSpPr>
          <p:cNvPr id="45" name="Text Placeholder 5"/>
          <p:cNvSpPr>
            <a:spLocks noGrp="1"/>
          </p:cNvSpPr>
          <p:nvPr>
            <p:ph type="body" sz="quarter" idx="39"/>
          </p:nvPr>
        </p:nvSpPr>
        <p:spPr>
          <a:xfrm>
            <a:off x="7371896" y="5118941"/>
            <a:ext cx="1290175" cy="492470"/>
          </a:xfrm>
          <a:prstGeom prst="rect">
            <a:avLst/>
          </a:prstGeom>
        </p:spPr>
        <p:txBody>
          <a:bodyPr>
            <a:noAutofit/>
          </a:bodyPr>
          <a:lstStyle>
            <a:lvl1pPr marL="0" indent="0" algn="ctr">
              <a:buNone/>
              <a:defRPr sz="1200">
                <a:solidFill>
                  <a:schemeClr val="tx1"/>
                </a:solidFill>
              </a:defRPr>
            </a:lvl1pPr>
          </a:lstStyle>
          <a:p>
            <a:pPr lvl="0"/>
            <a:r>
              <a:rPr lang="en-US" noProof="0"/>
              <a:t>Edit Master text styles</a:t>
            </a:r>
          </a:p>
        </p:txBody>
      </p:sp>
    </p:spTree>
    <p:extLst>
      <p:ext uri="{BB962C8B-B14F-4D97-AF65-F5344CB8AC3E}">
        <p14:creationId xmlns:p14="http://schemas.microsoft.com/office/powerpoint/2010/main" val="3023337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dex">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E57627FB-D816-4EA7-98E3-793F2D9BC93A}" type="slidenum">
              <a:rPr lang="en-GB" noProof="0" smtClean="0"/>
              <a:pPr/>
              <a:t>‹#›</a:t>
            </a:fld>
            <a:endParaRPr lang="en-GB" noProof="0" dirty="0"/>
          </a:p>
        </p:txBody>
      </p:sp>
      <p:sp>
        <p:nvSpPr>
          <p:cNvPr id="9" name="Footer Placeholder 4"/>
          <p:cNvSpPr>
            <a:spLocks noGrp="1"/>
          </p:cNvSpPr>
          <p:nvPr>
            <p:ph type="ftr" sz="quarter" idx="3"/>
          </p:nvPr>
        </p:nvSpPr>
        <p:spPr>
          <a:xfrm rot="16200000">
            <a:off x="7417389" y="4680742"/>
            <a:ext cx="3086100" cy="169865"/>
          </a:xfrm>
          <a:prstGeom prst="rect">
            <a:avLst/>
          </a:prstGeom>
        </p:spPr>
        <p:txBody>
          <a:bodyPr vert="horz" lIns="91440" tIns="45720" rIns="91440" bIns="45720" rtlCol="0" anchor="ctr"/>
          <a:lstStyle>
            <a:lvl1pPr algn="l">
              <a:defRPr sz="700">
                <a:solidFill>
                  <a:schemeClr val="bg1">
                    <a:lumMod val="65000"/>
                  </a:schemeClr>
                </a:solidFill>
                <a:latin typeface="+mj-lt"/>
              </a:defRPr>
            </a:lvl1pPr>
          </a:lstStyle>
          <a:p>
            <a:r>
              <a:rPr lang="en-GB" noProof="0" dirty="0"/>
              <a:t>© Amadeus IT Group and its affiliates and subsidiaries</a:t>
            </a:r>
          </a:p>
        </p:txBody>
      </p:sp>
      <p:sp>
        <p:nvSpPr>
          <p:cNvPr id="7" name="Title 1"/>
          <p:cNvSpPr>
            <a:spLocks noGrp="1"/>
          </p:cNvSpPr>
          <p:nvPr>
            <p:ph type="title"/>
          </p:nvPr>
        </p:nvSpPr>
        <p:spPr>
          <a:xfrm>
            <a:off x="201168" y="296864"/>
            <a:ext cx="8439912" cy="482549"/>
          </a:xfrm>
          <a:prstGeom prst="rect">
            <a:avLst/>
          </a:prstGeom>
        </p:spPr>
        <p:txBody>
          <a:bodyPr anchor="t">
            <a:noAutofit/>
          </a:bodyPr>
          <a:lstStyle>
            <a:lvl1pPr>
              <a:defRPr sz="3200">
                <a:solidFill>
                  <a:schemeClr val="tx2"/>
                </a:solidFill>
                <a:latin typeface="+mj-lt"/>
              </a:defRPr>
            </a:lvl1pPr>
          </a:lstStyle>
          <a:p>
            <a:r>
              <a:rPr lang="en-US" noProof="0"/>
              <a:t>Click to edit Master title style</a:t>
            </a:r>
            <a:endParaRPr lang="en-GB" noProof="0" dirty="0"/>
          </a:p>
        </p:txBody>
      </p:sp>
      <p:sp>
        <p:nvSpPr>
          <p:cNvPr id="10" name="Text Placeholder 19"/>
          <p:cNvSpPr>
            <a:spLocks noGrp="1"/>
          </p:cNvSpPr>
          <p:nvPr>
            <p:ph type="body" sz="quarter" idx="13"/>
          </p:nvPr>
        </p:nvSpPr>
        <p:spPr>
          <a:xfrm>
            <a:off x="219456" y="779411"/>
            <a:ext cx="8421460" cy="432000"/>
          </a:xfrm>
          <a:prstGeom prst="rect">
            <a:avLst/>
          </a:prstGeom>
        </p:spPr>
        <p:txBody>
          <a:bodyPr>
            <a:noAutofit/>
          </a:bodyPr>
          <a:lstStyle>
            <a:lvl1pPr marL="0" indent="0">
              <a:lnSpc>
                <a:spcPct val="100000"/>
              </a:lnSpc>
              <a:buNone/>
              <a:defRPr sz="2400">
                <a:solidFill>
                  <a:schemeClr val="accent2"/>
                </a:solidFill>
                <a:latin typeface="+mj-lt"/>
              </a:defRPr>
            </a:lvl1pPr>
            <a:lvl2pPr marL="342875" indent="0">
              <a:buNone/>
              <a:defRPr sz="1200">
                <a:solidFill>
                  <a:schemeClr val="accent2"/>
                </a:solidFill>
                <a:latin typeface="+mj-lt"/>
              </a:defRPr>
            </a:lvl2pPr>
            <a:lvl3pPr marL="685749" indent="0">
              <a:buNone/>
              <a:defRPr sz="1050">
                <a:solidFill>
                  <a:schemeClr val="accent2"/>
                </a:solidFill>
                <a:latin typeface="+mj-lt"/>
              </a:defRPr>
            </a:lvl3pPr>
            <a:lvl4pPr marL="1028624" indent="0">
              <a:buNone/>
              <a:defRPr sz="900">
                <a:solidFill>
                  <a:schemeClr val="accent2"/>
                </a:solidFill>
                <a:latin typeface="+mj-lt"/>
              </a:defRPr>
            </a:lvl4pPr>
            <a:lvl5pPr marL="1371498" indent="0">
              <a:buNone/>
              <a:defRPr sz="900">
                <a:solidFill>
                  <a:schemeClr val="accent2"/>
                </a:solidFill>
                <a:latin typeface="+mj-lt"/>
              </a:defRPr>
            </a:lvl5pPr>
          </a:lstStyle>
          <a:p>
            <a:pPr lvl="0"/>
            <a:r>
              <a:rPr lang="en-US" noProof="0"/>
              <a:t>Edit Master text styles</a:t>
            </a:r>
          </a:p>
        </p:txBody>
      </p:sp>
    </p:spTree>
    <p:extLst>
      <p:ext uri="{BB962C8B-B14F-4D97-AF65-F5344CB8AC3E}">
        <p14:creationId xmlns:p14="http://schemas.microsoft.com/office/powerpoint/2010/main" val="18993283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charts">
    <p:spTree>
      <p:nvGrpSpPr>
        <p:cNvPr id="1" name=""/>
        <p:cNvGrpSpPr/>
        <p:nvPr/>
      </p:nvGrpSpPr>
      <p:grpSpPr>
        <a:xfrm>
          <a:off x="0" y="0"/>
          <a:ext cx="0" cy="0"/>
          <a:chOff x="0" y="0"/>
          <a:chExt cx="0" cy="0"/>
        </a:xfrm>
      </p:grpSpPr>
      <p:sp>
        <p:nvSpPr>
          <p:cNvPr id="19" name="Content Placeholder 5"/>
          <p:cNvSpPr>
            <a:spLocks noGrp="1"/>
          </p:cNvSpPr>
          <p:nvPr>
            <p:ph sz="quarter" idx="4" hasCustomPrompt="1"/>
          </p:nvPr>
        </p:nvSpPr>
        <p:spPr>
          <a:xfrm>
            <a:off x="201168" y="2117672"/>
            <a:ext cx="3682381" cy="709764"/>
          </a:xfrm>
          <a:prstGeom prst="rect">
            <a:avLst/>
          </a:prstGeom>
        </p:spPr>
        <p:txBody>
          <a:bodyPr anchor="t">
            <a:noAutofit/>
          </a:bodyPr>
          <a:lstStyle>
            <a:lvl1pPr marL="0" indent="0">
              <a:lnSpc>
                <a:spcPct val="100000"/>
              </a:lnSpc>
              <a:spcAft>
                <a:spcPts val="675"/>
              </a:spcAft>
              <a:buNone/>
              <a:defRPr sz="1800">
                <a:solidFill>
                  <a:srgbClr val="323232"/>
                </a:solidFill>
                <a:latin typeface="+mj-lt"/>
              </a:defRPr>
            </a:lvl1pPr>
            <a:lvl2pPr marL="342875" indent="0">
              <a:lnSpc>
                <a:spcPts val="1575"/>
              </a:lnSpc>
              <a:spcAft>
                <a:spcPts val="900"/>
              </a:spcAft>
              <a:buNone/>
              <a:defRPr sz="1050">
                <a:solidFill>
                  <a:schemeClr val="bg1">
                    <a:lumMod val="50000"/>
                  </a:schemeClr>
                </a:solidFill>
                <a:latin typeface="+mj-lt"/>
              </a:defRPr>
            </a:lvl2pPr>
            <a:lvl3pPr marL="685749" indent="0">
              <a:lnSpc>
                <a:spcPts val="1575"/>
              </a:lnSpc>
              <a:spcAft>
                <a:spcPts val="900"/>
              </a:spcAft>
              <a:buNone/>
              <a:defRPr sz="900">
                <a:solidFill>
                  <a:schemeClr val="bg1">
                    <a:lumMod val="50000"/>
                  </a:schemeClr>
                </a:solidFill>
                <a:latin typeface="+mj-lt"/>
              </a:defRPr>
            </a:lvl3pPr>
            <a:lvl4pPr marL="1028624" indent="0">
              <a:lnSpc>
                <a:spcPts val="1575"/>
              </a:lnSpc>
              <a:spcAft>
                <a:spcPts val="900"/>
              </a:spcAft>
              <a:buNone/>
              <a:defRPr sz="825">
                <a:solidFill>
                  <a:schemeClr val="bg1">
                    <a:lumMod val="50000"/>
                  </a:schemeClr>
                </a:solidFill>
                <a:latin typeface="+mj-lt"/>
              </a:defRPr>
            </a:lvl4pPr>
            <a:lvl5pPr marL="1371498" indent="0">
              <a:lnSpc>
                <a:spcPts val="1575"/>
              </a:lnSpc>
              <a:spcAft>
                <a:spcPts val="900"/>
              </a:spcAft>
              <a:buNone/>
              <a:defRPr sz="825">
                <a:solidFill>
                  <a:schemeClr val="bg1">
                    <a:lumMod val="50000"/>
                  </a:schemeClr>
                </a:solidFill>
                <a:latin typeface="+mj-lt"/>
              </a:defRPr>
            </a:lvl5pPr>
          </a:lstStyle>
          <a:p>
            <a:pPr lvl="0"/>
            <a:r>
              <a:rPr lang="en-GB" noProof="0" dirty="0"/>
              <a:t>Object</a:t>
            </a:r>
          </a:p>
        </p:txBody>
      </p:sp>
      <p:sp>
        <p:nvSpPr>
          <p:cNvPr id="21" name="Content Placeholder 5"/>
          <p:cNvSpPr>
            <a:spLocks noGrp="1"/>
          </p:cNvSpPr>
          <p:nvPr>
            <p:ph sz="quarter" idx="14" hasCustomPrompt="1"/>
          </p:nvPr>
        </p:nvSpPr>
        <p:spPr>
          <a:xfrm>
            <a:off x="201169" y="2854989"/>
            <a:ext cx="3682380" cy="709764"/>
          </a:xfrm>
          <a:prstGeom prst="rect">
            <a:avLst/>
          </a:prstGeom>
        </p:spPr>
        <p:txBody>
          <a:bodyPr anchor="t">
            <a:noAutofit/>
          </a:bodyPr>
          <a:lstStyle>
            <a:lvl1pPr marL="0" indent="0">
              <a:lnSpc>
                <a:spcPct val="100000"/>
              </a:lnSpc>
              <a:spcAft>
                <a:spcPts val="675"/>
              </a:spcAft>
              <a:buNone/>
              <a:defRPr sz="1800">
                <a:solidFill>
                  <a:srgbClr val="323232"/>
                </a:solidFill>
                <a:latin typeface="+mj-lt"/>
              </a:defRPr>
            </a:lvl1pPr>
            <a:lvl2pPr marL="342875" indent="0">
              <a:lnSpc>
                <a:spcPts val="1575"/>
              </a:lnSpc>
              <a:spcAft>
                <a:spcPts val="900"/>
              </a:spcAft>
              <a:buNone/>
              <a:defRPr sz="1050">
                <a:solidFill>
                  <a:schemeClr val="bg1">
                    <a:lumMod val="50000"/>
                  </a:schemeClr>
                </a:solidFill>
                <a:latin typeface="+mj-lt"/>
              </a:defRPr>
            </a:lvl2pPr>
            <a:lvl3pPr marL="685749" indent="0">
              <a:lnSpc>
                <a:spcPts val="1575"/>
              </a:lnSpc>
              <a:spcAft>
                <a:spcPts val="900"/>
              </a:spcAft>
              <a:buNone/>
              <a:defRPr sz="900">
                <a:solidFill>
                  <a:schemeClr val="bg1">
                    <a:lumMod val="50000"/>
                  </a:schemeClr>
                </a:solidFill>
                <a:latin typeface="+mj-lt"/>
              </a:defRPr>
            </a:lvl3pPr>
            <a:lvl4pPr marL="1028624" indent="0">
              <a:lnSpc>
                <a:spcPts val="1575"/>
              </a:lnSpc>
              <a:spcAft>
                <a:spcPts val="900"/>
              </a:spcAft>
              <a:buNone/>
              <a:defRPr sz="825">
                <a:solidFill>
                  <a:schemeClr val="bg1">
                    <a:lumMod val="50000"/>
                  </a:schemeClr>
                </a:solidFill>
                <a:latin typeface="+mj-lt"/>
              </a:defRPr>
            </a:lvl4pPr>
            <a:lvl5pPr marL="1371498" indent="0">
              <a:lnSpc>
                <a:spcPts val="1575"/>
              </a:lnSpc>
              <a:spcAft>
                <a:spcPts val="900"/>
              </a:spcAft>
              <a:buNone/>
              <a:defRPr sz="825">
                <a:solidFill>
                  <a:schemeClr val="bg1">
                    <a:lumMod val="50000"/>
                  </a:schemeClr>
                </a:solidFill>
                <a:latin typeface="+mj-lt"/>
              </a:defRPr>
            </a:lvl5pPr>
          </a:lstStyle>
          <a:p>
            <a:pPr lvl="0"/>
            <a:r>
              <a:rPr lang="en-GB" noProof="0" dirty="0"/>
              <a:t>Object</a:t>
            </a:r>
          </a:p>
        </p:txBody>
      </p:sp>
      <p:sp>
        <p:nvSpPr>
          <p:cNvPr id="22" name="Content Placeholder 5"/>
          <p:cNvSpPr>
            <a:spLocks noGrp="1"/>
          </p:cNvSpPr>
          <p:nvPr>
            <p:ph sz="quarter" idx="15" hasCustomPrompt="1"/>
          </p:nvPr>
        </p:nvSpPr>
        <p:spPr>
          <a:xfrm>
            <a:off x="201170" y="3592306"/>
            <a:ext cx="3682656" cy="709764"/>
          </a:xfrm>
          <a:prstGeom prst="rect">
            <a:avLst/>
          </a:prstGeom>
        </p:spPr>
        <p:txBody>
          <a:bodyPr anchor="t">
            <a:noAutofit/>
          </a:bodyPr>
          <a:lstStyle>
            <a:lvl1pPr marL="0" indent="0">
              <a:lnSpc>
                <a:spcPct val="100000"/>
              </a:lnSpc>
              <a:spcAft>
                <a:spcPts val="675"/>
              </a:spcAft>
              <a:buNone/>
              <a:defRPr sz="1800">
                <a:solidFill>
                  <a:srgbClr val="323232"/>
                </a:solidFill>
                <a:latin typeface="+mj-lt"/>
              </a:defRPr>
            </a:lvl1pPr>
            <a:lvl2pPr marL="342875" indent="0">
              <a:lnSpc>
                <a:spcPts val="1575"/>
              </a:lnSpc>
              <a:spcAft>
                <a:spcPts val="900"/>
              </a:spcAft>
              <a:buNone/>
              <a:defRPr sz="1050">
                <a:solidFill>
                  <a:schemeClr val="bg1">
                    <a:lumMod val="50000"/>
                  </a:schemeClr>
                </a:solidFill>
                <a:latin typeface="+mj-lt"/>
              </a:defRPr>
            </a:lvl2pPr>
            <a:lvl3pPr marL="685749" indent="0">
              <a:lnSpc>
                <a:spcPts val="1575"/>
              </a:lnSpc>
              <a:spcAft>
                <a:spcPts val="900"/>
              </a:spcAft>
              <a:buNone/>
              <a:defRPr sz="900">
                <a:solidFill>
                  <a:schemeClr val="bg1">
                    <a:lumMod val="50000"/>
                  </a:schemeClr>
                </a:solidFill>
                <a:latin typeface="+mj-lt"/>
              </a:defRPr>
            </a:lvl3pPr>
            <a:lvl4pPr marL="1028624" indent="0">
              <a:lnSpc>
                <a:spcPts val="1575"/>
              </a:lnSpc>
              <a:spcAft>
                <a:spcPts val="900"/>
              </a:spcAft>
              <a:buNone/>
              <a:defRPr sz="825">
                <a:solidFill>
                  <a:schemeClr val="bg1">
                    <a:lumMod val="50000"/>
                  </a:schemeClr>
                </a:solidFill>
                <a:latin typeface="+mj-lt"/>
              </a:defRPr>
            </a:lvl4pPr>
            <a:lvl5pPr marL="1371498" indent="0">
              <a:lnSpc>
                <a:spcPts val="1575"/>
              </a:lnSpc>
              <a:spcAft>
                <a:spcPts val="900"/>
              </a:spcAft>
              <a:buNone/>
              <a:defRPr sz="825">
                <a:solidFill>
                  <a:schemeClr val="bg1">
                    <a:lumMod val="50000"/>
                  </a:schemeClr>
                </a:solidFill>
                <a:latin typeface="+mj-lt"/>
              </a:defRPr>
            </a:lvl5pPr>
          </a:lstStyle>
          <a:p>
            <a:pPr lvl="0"/>
            <a:r>
              <a:rPr lang="en-GB" noProof="0" dirty="0"/>
              <a:t>Object</a:t>
            </a:r>
          </a:p>
        </p:txBody>
      </p:sp>
      <p:sp>
        <p:nvSpPr>
          <p:cNvPr id="25" name="Content Placeholder 5"/>
          <p:cNvSpPr>
            <a:spLocks noGrp="1"/>
          </p:cNvSpPr>
          <p:nvPr>
            <p:ph sz="quarter" idx="16" hasCustomPrompt="1"/>
          </p:nvPr>
        </p:nvSpPr>
        <p:spPr>
          <a:xfrm>
            <a:off x="201170" y="4322886"/>
            <a:ext cx="3682377" cy="709764"/>
          </a:xfrm>
          <a:prstGeom prst="rect">
            <a:avLst/>
          </a:prstGeom>
        </p:spPr>
        <p:txBody>
          <a:bodyPr anchor="t">
            <a:noAutofit/>
          </a:bodyPr>
          <a:lstStyle>
            <a:lvl1pPr marL="0" indent="0">
              <a:lnSpc>
                <a:spcPct val="100000"/>
              </a:lnSpc>
              <a:spcAft>
                <a:spcPts val="675"/>
              </a:spcAft>
              <a:buNone/>
              <a:defRPr sz="1800">
                <a:solidFill>
                  <a:srgbClr val="323232"/>
                </a:solidFill>
                <a:latin typeface="+mj-lt"/>
              </a:defRPr>
            </a:lvl1pPr>
            <a:lvl2pPr marL="342875" indent="0">
              <a:lnSpc>
                <a:spcPts val="1575"/>
              </a:lnSpc>
              <a:spcAft>
                <a:spcPts val="900"/>
              </a:spcAft>
              <a:buNone/>
              <a:defRPr sz="1050">
                <a:solidFill>
                  <a:schemeClr val="bg1">
                    <a:lumMod val="50000"/>
                  </a:schemeClr>
                </a:solidFill>
                <a:latin typeface="+mj-lt"/>
              </a:defRPr>
            </a:lvl2pPr>
            <a:lvl3pPr marL="685749" indent="0">
              <a:lnSpc>
                <a:spcPts val="1575"/>
              </a:lnSpc>
              <a:spcAft>
                <a:spcPts val="900"/>
              </a:spcAft>
              <a:buNone/>
              <a:defRPr sz="900">
                <a:solidFill>
                  <a:schemeClr val="bg1">
                    <a:lumMod val="50000"/>
                  </a:schemeClr>
                </a:solidFill>
                <a:latin typeface="+mj-lt"/>
              </a:defRPr>
            </a:lvl3pPr>
            <a:lvl4pPr marL="1028624" indent="0">
              <a:lnSpc>
                <a:spcPts val="1575"/>
              </a:lnSpc>
              <a:spcAft>
                <a:spcPts val="900"/>
              </a:spcAft>
              <a:buNone/>
              <a:defRPr sz="825">
                <a:solidFill>
                  <a:schemeClr val="bg1">
                    <a:lumMod val="50000"/>
                  </a:schemeClr>
                </a:solidFill>
                <a:latin typeface="+mj-lt"/>
              </a:defRPr>
            </a:lvl4pPr>
            <a:lvl5pPr marL="1371498" indent="0">
              <a:lnSpc>
                <a:spcPts val="1575"/>
              </a:lnSpc>
              <a:spcAft>
                <a:spcPts val="900"/>
              </a:spcAft>
              <a:buNone/>
              <a:defRPr sz="825">
                <a:solidFill>
                  <a:schemeClr val="bg1">
                    <a:lumMod val="50000"/>
                  </a:schemeClr>
                </a:solidFill>
                <a:latin typeface="+mj-lt"/>
              </a:defRPr>
            </a:lvl5pPr>
          </a:lstStyle>
          <a:p>
            <a:pPr lvl="0"/>
            <a:r>
              <a:rPr lang="en-GB" noProof="0" dirty="0"/>
              <a:t>Object</a:t>
            </a:r>
          </a:p>
        </p:txBody>
      </p:sp>
      <p:sp>
        <p:nvSpPr>
          <p:cNvPr id="16" name="Marcador de número de diapositiva 32"/>
          <p:cNvSpPr>
            <a:spLocks noGrp="1"/>
          </p:cNvSpPr>
          <p:nvPr>
            <p:ph type="sldNum" sz="quarter" idx="17"/>
          </p:nvPr>
        </p:nvSpPr>
        <p:spPr>
          <a:xfrm>
            <a:off x="8832719" y="6519611"/>
            <a:ext cx="186198" cy="123111"/>
          </a:xfrm>
          <a:prstGeom prst="rect">
            <a:avLst/>
          </a:prstGeom>
        </p:spPr>
        <p:txBody>
          <a:bodyPr vert="horz" wrap="square" lIns="0" tIns="0" rIns="0" bIns="0" rtlCol="0" anchor="ctr">
            <a:spAutoFit/>
          </a:bodyPr>
          <a:lstStyle>
            <a:lvl1pPr algn="ctr">
              <a:defRPr sz="800">
                <a:solidFill>
                  <a:schemeClr val="bg1">
                    <a:lumMod val="50000"/>
                  </a:schemeClr>
                </a:solidFill>
                <a:latin typeface="+mj-lt"/>
              </a:defRPr>
            </a:lvl1pPr>
          </a:lstStyle>
          <a:p>
            <a:fld id="{E57627FB-D816-4EA7-98E3-793F2D9BC93A}" type="slidenum">
              <a:rPr lang="en-GB" noProof="0" smtClean="0"/>
              <a:pPr/>
              <a:t>‹#›</a:t>
            </a:fld>
            <a:endParaRPr lang="en-GB" noProof="0" dirty="0"/>
          </a:p>
        </p:txBody>
      </p:sp>
      <p:sp>
        <p:nvSpPr>
          <p:cNvPr id="12" name="Footer Placeholder 4"/>
          <p:cNvSpPr>
            <a:spLocks noGrp="1"/>
          </p:cNvSpPr>
          <p:nvPr>
            <p:ph type="ftr" sz="quarter" idx="3"/>
          </p:nvPr>
        </p:nvSpPr>
        <p:spPr>
          <a:xfrm rot="16200000">
            <a:off x="7417389" y="4680742"/>
            <a:ext cx="3086100" cy="169865"/>
          </a:xfrm>
          <a:prstGeom prst="rect">
            <a:avLst/>
          </a:prstGeom>
        </p:spPr>
        <p:txBody>
          <a:bodyPr vert="horz" lIns="91440" tIns="45720" rIns="91440" bIns="45720" rtlCol="0" anchor="ctr"/>
          <a:lstStyle>
            <a:lvl1pPr algn="l">
              <a:defRPr sz="700">
                <a:solidFill>
                  <a:schemeClr val="bg1">
                    <a:lumMod val="65000"/>
                  </a:schemeClr>
                </a:solidFill>
                <a:latin typeface="+mj-lt"/>
              </a:defRPr>
            </a:lvl1pPr>
          </a:lstStyle>
          <a:p>
            <a:r>
              <a:rPr lang="en-GB" noProof="0" dirty="0"/>
              <a:t>© Amadeus IT Group and its affiliates and subsidiaries</a:t>
            </a:r>
          </a:p>
        </p:txBody>
      </p:sp>
      <p:sp>
        <p:nvSpPr>
          <p:cNvPr id="15" name="Title 1"/>
          <p:cNvSpPr>
            <a:spLocks noGrp="1"/>
          </p:cNvSpPr>
          <p:nvPr>
            <p:ph type="title"/>
          </p:nvPr>
        </p:nvSpPr>
        <p:spPr>
          <a:xfrm>
            <a:off x="201167" y="296864"/>
            <a:ext cx="8439596" cy="482549"/>
          </a:xfrm>
        </p:spPr>
        <p:txBody>
          <a:bodyPr anchor="t">
            <a:noAutofit/>
          </a:bodyPr>
          <a:lstStyle>
            <a:lvl1pPr>
              <a:defRPr sz="3200">
                <a:solidFill>
                  <a:schemeClr val="tx2"/>
                </a:solidFill>
                <a:latin typeface="+mj-lt"/>
              </a:defRPr>
            </a:lvl1pPr>
          </a:lstStyle>
          <a:p>
            <a:r>
              <a:rPr lang="en-US" noProof="0"/>
              <a:t>Click to edit Master title style</a:t>
            </a:r>
            <a:endParaRPr lang="en-GB" noProof="0" dirty="0"/>
          </a:p>
        </p:txBody>
      </p:sp>
      <p:sp>
        <p:nvSpPr>
          <p:cNvPr id="17" name="Text Placeholder 19"/>
          <p:cNvSpPr>
            <a:spLocks noGrp="1"/>
          </p:cNvSpPr>
          <p:nvPr>
            <p:ph type="body" sz="quarter" idx="13"/>
          </p:nvPr>
        </p:nvSpPr>
        <p:spPr>
          <a:xfrm>
            <a:off x="219455" y="779411"/>
            <a:ext cx="8421145" cy="468000"/>
          </a:xfrm>
          <a:prstGeom prst="rect">
            <a:avLst/>
          </a:prstGeom>
        </p:spPr>
        <p:txBody>
          <a:bodyPr>
            <a:noAutofit/>
          </a:bodyPr>
          <a:lstStyle>
            <a:lvl1pPr marL="0" indent="0">
              <a:lnSpc>
                <a:spcPct val="100000"/>
              </a:lnSpc>
              <a:buNone/>
              <a:defRPr sz="2400">
                <a:solidFill>
                  <a:schemeClr val="accent2"/>
                </a:solidFill>
                <a:latin typeface="+mj-lt"/>
              </a:defRPr>
            </a:lvl1pPr>
            <a:lvl2pPr marL="342875" indent="0">
              <a:buNone/>
              <a:defRPr sz="1200">
                <a:solidFill>
                  <a:schemeClr val="accent2"/>
                </a:solidFill>
                <a:latin typeface="+mj-lt"/>
              </a:defRPr>
            </a:lvl2pPr>
            <a:lvl3pPr marL="685749" indent="0">
              <a:buNone/>
              <a:defRPr sz="1050">
                <a:solidFill>
                  <a:schemeClr val="accent2"/>
                </a:solidFill>
                <a:latin typeface="+mj-lt"/>
              </a:defRPr>
            </a:lvl3pPr>
            <a:lvl4pPr marL="1028624" indent="0">
              <a:buNone/>
              <a:defRPr sz="900">
                <a:solidFill>
                  <a:schemeClr val="accent2"/>
                </a:solidFill>
                <a:latin typeface="+mj-lt"/>
              </a:defRPr>
            </a:lvl4pPr>
            <a:lvl5pPr marL="1371498" indent="0">
              <a:buNone/>
              <a:defRPr sz="900">
                <a:solidFill>
                  <a:schemeClr val="accent2"/>
                </a:solidFill>
                <a:latin typeface="+mj-lt"/>
              </a:defRPr>
            </a:lvl5pPr>
          </a:lstStyle>
          <a:p>
            <a:pPr lvl="0"/>
            <a:r>
              <a:rPr lang="en-US" noProof="0"/>
              <a:t>Edit Master text styles</a:t>
            </a:r>
          </a:p>
        </p:txBody>
      </p:sp>
    </p:spTree>
    <p:extLst>
      <p:ext uri="{BB962C8B-B14F-4D97-AF65-F5344CB8AC3E}">
        <p14:creationId xmlns:p14="http://schemas.microsoft.com/office/powerpoint/2010/main" val="18474543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icons ll">
    <p:spTree>
      <p:nvGrpSpPr>
        <p:cNvPr id="1" name=""/>
        <p:cNvGrpSpPr/>
        <p:nvPr/>
      </p:nvGrpSpPr>
      <p:grpSpPr>
        <a:xfrm>
          <a:off x="0" y="0"/>
          <a:ext cx="0" cy="0"/>
          <a:chOff x="0" y="0"/>
          <a:chExt cx="0" cy="0"/>
        </a:xfrm>
      </p:grpSpPr>
      <p:sp>
        <p:nvSpPr>
          <p:cNvPr id="16" name="Marcador de número de diapositiva 32"/>
          <p:cNvSpPr>
            <a:spLocks noGrp="1"/>
          </p:cNvSpPr>
          <p:nvPr>
            <p:ph type="sldNum" sz="quarter" idx="4"/>
          </p:nvPr>
        </p:nvSpPr>
        <p:spPr>
          <a:xfrm>
            <a:off x="8832719" y="6519611"/>
            <a:ext cx="186198" cy="123111"/>
          </a:xfrm>
          <a:prstGeom prst="rect">
            <a:avLst/>
          </a:prstGeom>
        </p:spPr>
        <p:txBody>
          <a:bodyPr vert="horz" wrap="square" lIns="0" tIns="0" rIns="0" bIns="0" rtlCol="0" anchor="ctr">
            <a:spAutoFit/>
          </a:bodyPr>
          <a:lstStyle>
            <a:lvl1pPr algn="ctr">
              <a:defRPr sz="800">
                <a:solidFill>
                  <a:schemeClr val="bg1">
                    <a:lumMod val="50000"/>
                  </a:schemeClr>
                </a:solidFill>
                <a:latin typeface="+mj-lt"/>
              </a:defRPr>
            </a:lvl1pPr>
          </a:lstStyle>
          <a:p>
            <a:fld id="{E57627FB-D816-4EA7-98E3-793F2D9BC93A}" type="slidenum">
              <a:rPr lang="en-GB" noProof="0" smtClean="0"/>
              <a:pPr/>
              <a:t>‹#›</a:t>
            </a:fld>
            <a:endParaRPr lang="en-GB" noProof="0" dirty="0"/>
          </a:p>
        </p:txBody>
      </p:sp>
      <p:sp>
        <p:nvSpPr>
          <p:cNvPr id="18" name="Content Placeholder 2"/>
          <p:cNvSpPr>
            <a:spLocks noGrp="1"/>
          </p:cNvSpPr>
          <p:nvPr>
            <p:ph idx="1" hasCustomPrompt="1"/>
          </p:nvPr>
        </p:nvSpPr>
        <p:spPr>
          <a:xfrm>
            <a:off x="1853717" y="2193937"/>
            <a:ext cx="2198429" cy="447261"/>
          </a:xfrm>
          <a:prstGeom prst="rect">
            <a:avLst/>
          </a:prstGeom>
        </p:spPr>
        <p:txBody>
          <a:bodyPr>
            <a:noAutofit/>
          </a:bodyPr>
          <a:lstStyle>
            <a:lvl1pPr marL="0" indent="0" algn="l">
              <a:buNone/>
              <a:defRPr sz="2000" baseline="0">
                <a:solidFill>
                  <a:schemeClr val="accent2"/>
                </a:solidFill>
                <a:latin typeface="+mj-lt"/>
              </a:defRPr>
            </a:lvl1pPr>
            <a:lvl2pPr marL="342875" indent="0">
              <a:buNone/>
              <a:defRPr sz="1350">
                <a:solidFill>
                  <a:srgbClr val="454545"/>
                </a:solidFill>
                <a:latin typeface="+mj-lt"/>
              </a:defRPr>
            </a:lvl2pPr>
            <a:lvl3pPr>
              <a:defRPr sz="1200">
                <a:solidFill>
                  <a:srgbClr val="454545"/>
                </a:solidFill>
                <a:latin typeface="+mj-lt"/>
              </a:defRPr>
            </a:lvl3pPr>
            <a:lvl4pPr>
              <a:defRPr sz="1050">
                <a:solidFill>
                  <a:srgbClr val="454545"/>
                </a:solidFill>
                <a:latin typeface="+mj-lt"/>
              </a:defRPr>
            </a:lvl4pPr>
            <a:lvl5pPr>
              <a:defRPr sz="1050">
                <a:solidFill>
                  <a:srgbClr val="454545"/>
                </a:solidFill>
                <a:latin typeface="+mj-lt"/>
              </a:defRPr>
            </a:lvl5pPr>
          </a:lstStyle>
          <a:p>
            <a:pPr lvl="0"/>
            <a:r>
              <a:rPr lang="en-GB" noProof="0" dirty="0"/>
              <a:t>Click to add text</a:t>
            </a:r>
          </a:p>
        </p:txBody>
      </p:sp>
      <p:sp>
        <p:nvSpPr>
          <p:cNvPr id="19" name="Text Placeholder 23"/>
          <p:cNvSpPr>
            <a:spLocks noGrp="1"/>
          </p:cNvSpPr>
          <p:nvPr>
            <p:ph type="body" sz="quarter" idx="21"/>
          </p:nvPr>
        </p:nvSpPr>
        <p:spPr>
          <a:xfrm>
            <a:off x="2008682" y="2942320"/>
            <a:ext cx="2198585" cy="1312239"/>
          </a:xfrm>
          <a:prstGeom prst="rect">
            <a:avLst/>
          </a:prstGeom>
        </p:spPr>
        <p:txBody>
          <a:bodyPr>
            <a:noAutofit/>
          </a:bodyPr>
          <a:lstStyle>
            <a:lvl1pPr marL="0" indent="0" algn="l">
              <a:lnSpc>
                <a:spcPct val="100000"/>
              </a:lnSpc>
              <a:buNone/>
              <a:defRPr sz="1800">
                <a:solidFill>
                  <a:srgbClr val="323232"/>
                </a:solidFill>
                <a:latin typeface="+mj-lt"/>
              </a:defRPr>
            </a:lvl1pPr>
            <a:lvl2pPr marL="342875" indent="0">
              <a:buNone/>
              <a:defRPr sz="1200">
                <a:solidFill>
                  <a:srgbClr val="454545"/>
                </a:solidFill>
                <a:latin typeface="+mj-lt"/>
              </a:defRPr>
            </a:lvl2pPr>
            <a:lvl3pPr marL="685749" indent="0">
              <a:buNone/>
              <a:defRPr sz="1050">
                <a:solidFill>
                  <a:srgbClr val="454545"/>
                </a:solidFill>
                <a:latin typeface="+mj-lt"/>
              </a:defRPr>
            </a:lvl3pPr>
            <a:lvl4pPr marL="1028624" indent="0">
              <a:buNone/>
              <a:defRPr sz="900">
                <a:solidFill>
                  <a:srgbClr val="454545"/>
                </a:solidFill>
                <a:latin typeface="+mj-lt"/>
              </a:defRPr>
            </a:lvl4pPr>
            <a:lvl5pPr marL="1371498" indent="0">
              <a:buNone/>
              <a:defRPr sz="900">
                <a:solidFill>
                  <a:srgbClr val="454545"/>
                </a:solidFill>
                <a:latin typeface="+mj-lt"/>
              </a:defRPr>
            </a:lvl5pPr>
          </a:lstStyle>
          <a:p>
            <a:pPr lvl="0"/>
            <a:r>
              <a:rPr lang="en-US" noProof="0"/>
              <a:t>Edit Master text styles</a:t>
            </a:r>
          </a:p>
        </p:txBody>
      </p:sp>
      <p:sp>
        <p:nvSpPr>
          <p:cNvPr id="22" name="Content Placeholder 2"/>
          <p:cNvSpPr>
            <a:spLocks noGrp="1"/>
          </p:cNvSpPr>
          <p:nvPr>
            <p:ph idx="30" hasCustomPrompt="1"/>
          </p:nvPr>
        </p:nvSpPr>
        <p:spPr>
          <a:xfrm>
            <a:off x="1853554" y="4494905"/>
            <a:ext cx="2198586" cy="447261"/>
          </a:xfrm>
          <a:prstGeom prst="rect">
            <a:avLst/>
          </a:prstGeom>
        </p:spPr>
        <p:txBody>
          <a:bodyPr>
            <a:noAutofit/>
          </a:bodyPr>
          <a:lstStyle>
            <a:lvl1pPr marL="0" indent="0" algn="l">
              <a:buNone/>
              <a:defRPr sz="2000">
                <a:solidFill>
                  <a:schemeClr val="accent2"/>
                </a:solidFill>
                <a:latin typeface="+mj-lt"/>
              </a:defRPr>
            </a:lvl1pPr>
            <a:lvl2pPr marL="342875" indent="0">
              <a:buNone/>
              <a:defRPr sz="1350">
                <a:solidFill>
                  <a:srgbClr val="454545"/>
                </a:solidFill>
                <a:latin typeface="+mj-lt"/>
              </a:defRPr>
            </a:lvl2pPr>
            <a:lvl3pPr>
              <a:defRPr sz="1200">
                <a:solidFill>
                  <a:srgbClr val="454545"/>
                </a:solidFill>
                <a:latin typeface="+mj-lt"/>
              </a:defRPr>
            </a:lvl3pPr>
            <a:lvl4pPr>
              <a:defRPr sz="1050">
                <a:solidFill>
                  <a:srgbClr val="454545"/>
                </a:solidFill>
                <a:latin typeface="+mj-lt"/>
              </a:defRPr>
            </a:lvl4pPr>
            <a:lvl5pPr>
              <a:defRPr sz="1050">
                <a:solidFill>
                  <a:srgbClr val="454545"/>
                </a:solidFill>
                <a:latin typeface="+mj-lt"/>
              </a:defRPr>
            </a:lvl5pPr>
          </a:lstStyle>
          <a:p>
            <a:pPr lvl="0"/>
            <a:r>
              <a:rPr lang="en-GB" noProof="0" dirty="0"/>
              <a:t>Click to add text</a:t>
            </a:r>
          </a:p>
        </p:txBody>
      </p:sp>
      <p:sp>
        <p:nvSpPr>
          <p:cNvPr id="23" name="Text Placeholder 23"/>
          <p:cNvSpPr>
            <a:spLocks noGrp="1"/>
          </p:cNvSpPr>
          <p:nvPr>
            <p:ph type="body" sz="quarter" idx="31"/>
          </p:nvPr>
        </p:nvSpPr>
        <p:spPr>
          <a:xfrm>
            <a:off x="1853554" y="5048653"/>
            <a:ext cx="2198586" cy="1260072"/>
          </a:xfrm>
          <a:prstGeom prst="rect">
            <a:avLst/>
          </a:prstGeom>
        </p:spPr>
        <p:txBody>
          <a:bodyPr>
            <a:noAutofit/>
          </a:bodyPr>
          <a:lstStyle>
            <a:lvl1pPr marL="0" indent="0" algn="l">
              <a:lnSpc>
                <a:spcPct val="100000"/>
              </a:lnSpc>
              <a:buNone/>
              <a:defRPr sz="1800">
                <a:solidFill>
                  <a:srgbClr val="323232"/>
                </a:solidFill>
                <a:latin typeface="+mj-lt"/>
              </a:defRPr>
            </a:lvl1pPr>
            <a:lvl2pPr marL="342875" indent="0">
              <a:buNone/>
              <a:defRPr sz="1200">
                <a:solidFill>
                  <a:srgbClr val="454545"/>
                </a:solidFill>
                <a:latin typeface="+mj-lt"/>
              </a:defRPr>
            </a:lvl2pPr>
            <a:lvl3pPr marL="685749" indent="0">
              <a:buNone/>
              <a:defRPr sz="1050">
                <a:solidFill>
                  <a:srgbClr val="454545"/>
                </a:solidFill>
                <a:latin typeface="+mj-lt"/>
              </a:defRPr>
            </a:lvl3pPr>
            <a:lvl4pPr marL="1028624" indent="0">
              <a:buNone/>
              <a:defRPr sz="900">
                <a:solidFill>
                  <a:srgbClr val="454545"/>
                </a:solidFill>
                <a:latin typeface="+mj-lt"/>
              </a:defRPr>
            </a:lvl4pPr>
            <a:lvl5pPr marL="1371498" indent="0">
              <a:buNone/>
              <a:defRPr sz="900">
                <a:solidFill>
                  <a:srgbClr val="454545"/>
                </a:solidFill>
                <a:latin typeface="+mj-lt"/>
              </a:defRPr>
            </a:lvl5pPr>
          </a:lstStyle>
          <a:p>
            <a:pPr lvl="0"/>
            <a:r>
              <a:rPr lang="en-US" noProof="0"/>
              <a:t>Edit Master text styles</a:t>
            </a:r>
          </a:p>
        </p:txBody>
      </p:sp>
      <p:sp>
        <p:nvSpPr>
          <p:cNvPr id="25" name="Content Placeholder 2"/>
          <p:cNvSpPr>
            <a:spLocks noGrp="1"/>
          </p:cNvSpPr>
          <p:nvPr>
            <p:ph idx="32" hasCustomPrompt="1"/>
          </p:nvPr>
        </p:nvSpPr>
        <p:spPr>
          <a:xfrm>
            <a:off x="6162529" y="2202356"/>
            <a:ext cx="2126258" cy="447261"/>
          </a:xfrm>
          <a:prstGeom prst="rect">
            <a:avLst/>
          </a:prstGeom>
        </p:spPr>
        <p:txBody>
          <a:bodyPr>
            <a:noAutofit/>
          </a:bodyPr>
          <a:lstStyle>
            <a:lvl1pPr marL="0" indent="0">
              <a:buNone/>
              <a:defRPr sz="2000">
                <a:solidFill>
                  <a:schemeClr val="accent2"/>
                </a:solidFill>
                <a:latin typeface="+mj-lt"/>
              </a:defRPr>
            </a:lvl1pPr>
            <a:lvl2pPr marL="342875" indent="0">
              <a:buNone/>
              <a:defRPr sz="1350">
                <a:solidFill>
                  <a:srgbClr val="454545"/>
                </a:solidFill>
                <a:latin typeface="+mj-lt"/>
              </a:defRPr>
            </a:lvl2pPr>
            <a:lvl3pPr>
              <a:defRPr sz="1200">
                <a:solidFill>
                  <a:srgbClr val="454545"/>
                </a:solidFill>
                <a:latin typeface="+mj-lt"/>
              </a:defRPr>
            </a:lvl3pPr>
            <a:lvl4pPr>
              <a:defRPr sz="1050">
                <a:solidFill>
                  <a:srgbClr val="454545"/>
                </a:solidFill>
                <a:latin typeface="+mj-lt"/>
              </a:defRPr>
            </a:lvl4pPr>
            <a:lvl5pPr>
              <a:defRPr sz="1050">
                <a:solidFill>
                  <a:srgbClr val="454545"/>
                </a:solidFill>
                <a:latin typeface="+mj-lt"/>
              </a:defRPr>
            </a:lvl5pPr>
          </a:lstStyle>
          <a:p>
            <a:pPr lvl="0"/>
            <a:r>
              <a:rPr lang="en-GB" noProof="0" dirty="0"/>
              <a:t>Click to add text</a:t>
            </a:r>
          </a:p>
        </p:txBody>
      </p:sp>
      <p:sp>
        <p:nvSpPr>
          <p:cNvPr id="26" name="Text Placeholder 23"/>
          <p:cNvSpPr>
            <a:spLocks noGrp="1"/>
          </p:cNvSpPr>
          <p:nvPr>
            <p:ph type="body" sz="quarter" idx="33"/>
          </p:nvPr>
        </p:nvSpPr>
        <p:spPr>
          <a:xfrm>
            <a:off x="6162373" y="2747698"/>
            <a:ext cx="2126258" cy="1312239"/>
          </a:xfrm>
          <a:prstGeom prst="rect">
            <a:avLst/>
          </a:prstGeom>
        </p:spPr>
        <p:txBody>
          <a:bodyPr>
            <a:noAutofit/>
          </a:bodyPr>
          <a:lstStyle>
            <a:lvl1pPr marL="0" indent="0">
              <a:lnSpc>
                <a:spcPct val="100000"/>
              </a:lnSpc>
              <a:buNone/>
              <a:defRPr sz="1800">
                <a:solidFill>
                  <a:srgbClr val="323232"/>
                </a:solidFill>
                <a:latin typeface="+mj-lt"/>
              </a:defRPr>
            </a:lvl1pPr>
            <a:lvl2pPr marL="342875" indent="0">
              <a:buNone/>
              <a:defRPr sz="1200">
                <a:solidFill>
                  <a:srgbClr val="454545"/>
                </a:solidFill>
                <a:latin typeface="+mj-lt"/>
              </a:defRPr>
            </a:lvl2pPr>
            <a:lvl3pPr marL="685749" indent="0">
              <a:buNone/>
              <a:defRPr sz="1050">
                <a:solidFill>
                  <a:srgbClr val="454545"/>
                </a:solidFill>
                <a:latin typeface="+mj-lt"/>
              </a:defRPr>
            </a:lvl3pPr>
            <a:lvl4pPr marL="1028624" indent="0">
              <a:buNone/>
              <a:defRPr sz="900">
                <a:solidFill>
                  <a:srgbClr val="454545"/>
                </a:solidFill>
                <a:latin typeface="+mj-lt"/>
              </a:defRPr>
            </a:lvl4pPr>
            <a:lvl5pPr marL="1371498" indent="0">
              <a:buNone/>
              <a:defRPr sz="900">
                <a:solidFill>
                  <a:srgbClr val="454545"/>
                </a:solidFill>
                <a:latin typeface="+mj-lt"/>
              </a:defRPr>
            </a:lvl5pPr>
          </a:lstStyle>
          <a:p>
            <a:pPr lvl="0"/>
            <a:r>
              <a:rPr lang="en-US" noProof="0"/>
              <a:t>Edit Master text styles</a:t>
            </a:r>
          </a:p>
        </p:txBody>
      </p:sp>
      <p:sp>
        <p:nvSpPr>
          <p:cNvPr id="27" name="Content Placeholder 2"/>
          <p:cNvSpPr>
            <a:spLocks noGrp="1"/>
          </p:cNvSpPr>
          <p:nvPr>
            <p:ph idx="34" hasCustomPrompt="1"/>
          </p:nvPr>
        </p:nvSpPr>
        <p:spPr>
          <a:xfrm>
            <a:off x="6162529" y="4494904"/>
            <a:ext cx="2126258" cy="447261"/>
          </a:xfrm>
          <a:prstGeom prst="rect">
            <a:avLst/>
          </a:prstGeom>
        </p:spPr>
        <p:txBody>
          <a:bodyPr>
            <a:noAutofit/>
          </a:bodyPr>
          <a:lstStyle>
            <a:lvl1pPr marL="0" indent="0">
              <a:buNone/>
              <a:defRPr sz="2000">
                <a:solidFill>
                  <a:schemeClr val="accent2"/>
                </a:solidFill>
                <a:latin typeface="+mj-lt"/>
              </a:defRPr>
            </a:lvl1pPr>
            <a:lvl2pPr marL="342875" indent="0">
              <a:buNone/>
              <a:defRPr sz="1350">
                <a:solidFill>
                  <a:srgbClr val="454545"/>
                </a:solidFill>
                <a:latin typeface="+mj-lt"/>
              </a:defRPr>
            </a:lvl2pPr>
            <a:lvl3pPr>
              <a:defRPr sz="1200">
                <a:solidFill>
                  <a:srgbClr val="454545"/>
                </a:solidFill>
                <a:latin typeface="+mj-lt"/>
              </a:defRPr>
            </a:lvl3pPr>
            <a:lvl4pPr>
              <a:defRPr sz="1050">
                <a:solidFill>
                  <a:srgbClr val="454545"/>
                </a:solidFill>
                <a:latin typeface="+mj-lt"/>
              </a:defRPr>
            </a:lvl4pPr>
            <a:lvl5pPr>
              <a:defRPr sz="1050">
                <a:solidFill>
                  <a:srgbClr val="454545"/>
                </a:solidFill>
                <a:latin typeface="+mj-lt"/>
              </a:defRPr>
            </a:lvl5pPr>
          </a:lstStyle>
          <a:p>
            <a:pPr lvl="0"/>
            <a:r>
              <a:rPr lang="en-GB" noProof="0" dirty="0"/>
              <a:t>Click to add text</a:t>
            </a:r>
          </a:p>
        </p:txBody>
      </p:sp>
      <p:sp>
        <p:nvSpPr>
          <p:cNvPr id="29" name="Text Placeholder 23"/>
          <p:cNvSpPr>
            <a:spLocks noGrp="1"/>
          </p:cNvSpPr>
          <p:nvPr>
            <p:ph type="body" sz="quarter" idx="35"/>
          </p:nvPr>
        </p:nvSpPr>
        <p:spPr>
          <a:xfrm>
            <a:off x="6162529" y="5048653"/>
            <a:ext cx="2126258" cy="1260072"/>
          </a:xfrm>
          <a:prstGeom prst="rect">
            <a:avLst/>
          </a:prstGeom>
        </p:spPr>
        <p:txBody>
          <a:bodyPr>
            <a:noAutofit/>
          </a:bodyPr>
          <a:lstStyle>
            <a:lvl1pPr marL="0" indent="0">
              <a:lnSpc>
                <a:spcPct val="100000"/>
              </a:lnSpc>
              <a:buNone/>
              <a:defRPr sz="1800">
                <a:solidFill>
                  <a:srgbClr val="323232"/>
                </a:solidFill>
                <a:latin typeface="+mj-lt"/>
              </a:defRPr>
            </a:lvl1pPr>
            <a:lvl2pPr marL="342875" indent="0">
              <a:buNone/>
              <a:defRPr sz="1200">
                <a:solidFill>
                  <a:srgbClr val="454545"/>
                </a:solidFill>
                <a:latin typeface="+mj-lt"/>
              </a:defRPr>
            </a:lvl2pPr>
            <a:lvl3pPr marL="685749" indent="0">
              <a:buNone/>
              <a:defRPr sz="1050">
                <a:solidFill>
                  <a:srgbClr val="454545"/>
                </a:solidFill>
                <a:latin typeface="+mj-lt"/>
              </a:defRPr>
            </a:lvl3pPr>
            <a:lvl4pPr marL="1028624" indent="0">
              <a:buNone/>
              <a:defRPr sz="900">
                <a:solidFill>
                  <a:srgbClr val="454545"/>
                </a:solidFill>
                <a:latin typeface="+mj-lt"/>
              </a:defRPr>
            </a:lvl4pPr>
            <a:lvl5pPr marL="1371498" indent="0">
              <a:buNone/>
              <a:defRPr sz="900">
                <a:solidFill>
                  <a:srgbClr val="454545"/>
                </a:solidFill>
                <a:latin typeface="+mj-lt"/>
              </a:defRPr>
            </a:lvl5pPr>
          </a:lstStyle>
          <a:p>
            <a:pPr lvl="0"/>
            <a:r>
              <a:rPr lang="en-US" noProof="0"/>
              <a:t>Edit Master text styles</a:t>
            </a:r>
          </a:p>
        </p:txBody>
      </p:sp>
      <p:sp>
        <p:nvSpPr>
          <p:cNvPr id="31" name="Footer Placeholder 4"/>
          <p:cNvSpPr>
            <a:spLocks noGrp="1"/>
          </p:cNvSpPr>
          <p:nvPr>
            <p:ph type="ftr" sz="quarter" idx="3"/>
          </p:nvPr>
        </p:nvSpPr>
        <p:spPr>
          <a:xfrm rot="16200000">
            <a:off x="7417389" y="4680742"/>
            <a:ext cx="3086100" cy="169865"/>
          </a:xfrm>
          <a:prstGeom prst="rect">
            <a:avLst/>
          </a:prstGeom>
        </p:spPr>
        <p:txBody>
          <a:bodyPr vert="horz" lIns="91440" tIns="45720" rIns="91440" bIns="45720" rtlCol="0" anchor="ctr"/>
          <a:lstStyle>
            <a:lvl1pPr algn="l">
              <a:defRPr sz="700">
                <a:solidFill>
                  <a:schemeClr val="bg1">
                    <a:lumMod val="65000"/>
                  </a:schemeClr>
                </a:solidFill>
                <a:latin typeface="+mj-lt"/>
              </a:defRPr>
            </a:lvl1pPr>
          </a:lstStyle>
          <a:p>
            <a:r>
              <a:rPr lang="en-GB" noProof="0" dirty="0"/>
              <a:t>© Amadeus IT Group and its affiliates and subsidiaries</a:t>
            </a:r>
          </a:p>
        </p:txBody>
      </p:sp>
      <p:sp>
        <p:nvSpPr>
          <p:cNvPr id="17" name="Title 1"/>
          <p:cNvSpPr>
            <a:spLocks noGrp="1"/>
          </p:cNvSpPr>
          <p:nvPr>
            <p:ph type="title"/>
          </p:nvPr>
        </p:nvSpPr>
        <p:spPr>
          <a:xfrm>
            <a:off x="201168" y="296864"/>
            <a:ext cx="8439912" cy="482549"/>
          </a:xfrm>
        </p:spPr>
        <p:txBody>
          <a:bodyPr anchor="t">
            <a:noAutofit/>
          </a:bodyPr>
          <a:lstStyle>
            <a:lvl1pPr>
              <a:defRPr sz="3200">
                <a:solidFill>
                  <a:schemeClr val="tx2"/>
                </a:solidFill>
                <a:latin typeface="+mj-lt"/>
              </a:defRPr>
            </a:lvl1pPr>
          </a:lstStyle>
          <a:p>
            <a:r>
              <a:rPr lang="en-US" noProof="0"/>
              <a:t>Click to edit Master title style</a:t>
            </a:r>
            <a:endParaRPr lang="en-GB" noProof="0" dirty="0"/>
          </a:p>
        </p:txBody>
      </p:sp>
      <p:sp>
        <p:nvSpPr>
          <p:cNvPr id="21" name="Text Placeholder 19"/>
          <p:cNvSpPr>
            <a:spLocks noGrp="1"/>
          </p:cNvSpPr>
          <p:nvPr>
            <p:ph type="body" sz="quarter" idx="13"/>
          </p:nvPr>
        </p:nvSpPr>
        <p:spPr>
          <a:xfrm>
            <a:off x="219456" y="779411"/>
            <a:ext cx="8421460" cy="468000"/>
          </a:xfrm>
          <a:prstGeom prst="rect">
            <a:avLst/>
          </a:prstGeom>
        </p:spPr>
        <p:txBody>
          <a:bodyPr>
            <a:noAutofit/>
          </a:bodyPr>
          <a:lstStyle>
            <a:lvl1pPr marL="0" indent="0">
              <a:lnSpc>
                <a:spcPct val="100000"/>
              </a:lnSpc>
              <a:buNone/>
              <a:defRPr sz="2400">
                <a:solidFill>
                  <a:schemeClr val="accent2"/>
                </a:solidFill>
                <a:latin typeface="+mj-lt"/>
              </a:defRPr>
            </a:lvl1pPr>
            <a:lvl2pPr marL="342875" indent="0">
              <a:buNone/>
              <a:defRPr sz="1200">
                <a:solidFill>
                  <a:schemeClr val="accent2"/>
                </a:solidFill>
                <a:latin typeface="+mj-lt"/>
              </a:defRPr>
            </a:lvl2pPr>
            <a:lvl3pPr marL="685749" indent="0">
              <a:buNone/>
              <a:defRPr sz="1050">
                <a:solidFill>
                  <a:schemeClr val="accent2"/>
                </a:solidFill>
                <a:latin typeface="+mj-lt"/>
              </a:defRPr>
            </a:lvl3pPr>
            <a:lvl4pPr marL="1028624" indent="0">
              <a:buNone/>
              <a:defRPr sz="900">
                <a:solidFill>
                  <a:schemeClr val="accent2"/>
                </a:solidFill>
                <a:latin typeface="+mj-lt"/>
              </a:defRPr>
            </a:lvl4pPr>
            <a:lvl5pPr marL="1371498" indent="0">
              <a:buNone/>
              <a:defRPr sz="900">
                <a:solidFill>
                  <a:schemeClr val="accent2"/>
                </a:solidFill>
                <a:latin typeface="+mj-lt"/>
              </a:defRPr>
            </a:lvl5pPr>
          </a:lstStyle>
          <a:p>
            <a:pPr lvl="0"/>
            <a:r>
              <a:rPr lang="en-US" noProof="0"/>
              <a:t>Edit Master text styles</a:t>
            </a:r>
          </a:p>
        </p:txBody>
      </p:sp>
    </p:spTree>
    <p:extLst>
      <p:ext uri="{BB962C8B-B14F-4D97-AF65-F5344CB8AC3E}">
        <p14:creationId xmlns:p14="http://schemas.microsoft.com/office/powerpoint/2010/main" val="41792585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cheme">
    <p:spTree>
      <p:nvGrpSpPr>
        <p:cNvPr id="1" name=""/>
        <p:cNvGrpSpPr/>
        <p:nvPr/>
      </p:nvGrpSpPr>
      <p:grpSpPr>
        <a:xfrm>
          <a:off x="0" y="0"/>
          <a:ext cx="0" cy="0"/>
          <a:chOff x="0" y="0"/>
          <a:chExt cx="0" cy="0"/>
        </a:xfrm>
      </p:grpSpPr>
      <p:sp>
        <p:nvSpPr>
          <p:cNvPr id="15" name="Marcador de número de diapositiva 32"/>
          <p:cNvSpPr>
            <a:spLocks noGrp="1"/>
          </p:cNvSpPr>
          <p:nvPr>
            <p:ph type="sldNum" sz="quarter" idx="4"/>
          </p:nvPr>
        </p:nvSpPr>
        <p:spPr>
          <a:xfrm>
            <a:off x="8832719" y="6519611"/>
            <a:ext cx="186198" cy="123111"/>
          </a:xfrm>
          <a:prstGeom prst="rect">
            <a:avLst/>
          </a:prstGeom>
        </p:spPr>
        <p:txBody>
          <a:bodyPr vert="horz" wrap="square" lIns="0" tIns="0" rIns="0" bIns="0" rtlCol="0" anchor="ctr">
            <a:spAutoFit/>
          </a:bodyPr>
          <a:lstStyle>
            <a:lvl1pPr algn="ctr">
              <a:defRPr sz="800">
                <a:solidFill>
                  <a:schemeClr val="bg1">
                    <a:lumMod val="50000"/>
                  </a:schemeClr>
                </a:solidFill>
                <a:latin typeface="+mj-lt"/>
              </a:defRPr>
            </a:lvl1pPr>
          </a:lstStyle>
          <a:p>
            <a:fld id="{E57627FB-D816-4EA7-98E3-793F2D9BC93A}" type="slidenum">
              <a:rPr lang="en-GB" noProof="0" smtClean="0"/>
              <a:pPr/>
              <a:t>‹#›</a:t>
            </a:fld>
            <a:endParaRPr lang="en-GB" noProof="0" dirty="0"/>
          </a:p>
        </p:txBody>
      </p:sp>
      <p:sp>
        <p:nvSpPr>
          <p:cNvPr id="17" name="Marcador de texto 31"/>
          <p:cNvSpPr>
            <a:spLocks noGrp="1"/>
          </p:cNvSpPr>
          <p:nvPr>
            <p:ph type="body" sz="quarter" idx="10" hasCustomPrompt="1"/>
          </p:nvPr>
        </p:nvSpPr>
        <p:spPr>
          <a:xfrm>
            <a:off x="2955061" y="2207676"/>
            <a:ext cx="2784872" cy="998708"/>
          </a:xfrm>
          <a:prstGeom prst="rect">
            <a:avLst/>
          </a:prstGeom>
          <a:solidFill>
            <a:schemeClr val="bg1"/>
          </a:solidFill>
        </p:spPr>
        <p:txBody>
          <a:bodyPr anchor="ctr">
            <a:normAutofit/>
          </a:bodyPr>
          <a:lstStyle>
            <a:lvl1pPr marL="0" indent="0" algn="ctr">
              <a:buNone/>
              <a:defRPr sz="3300" b="0">
                <a:solidFill>
                  <a:schemeClr val="accent2"/>
                </a:solidFill>
              </a:defRPr>
            </a:lvl1pPr>
          </a:lstStyle>
          <a:p>
            <a:pPr lvl="0"/>
            <a:r>
              <a:rPr lang="en-GB" noProof="0" dirty="0"/>
              <a:t>Title </a:t>
            </a:r>
          </a:p>
        </p:txBody>
      </p:sp>
      <p:sp>
        <p:nvSpPr>
          <p:cNvPr id="18" name="Content Placeholder 2"/>
          <p:cNvSpPr>
            <a:spLocks noGrp="1"/>
          </p:cNvSpPr>
          <p:nvPr>
            <p:ph idx="24" hasCustomPrompt="1"/>
          </p:nvPr>
        </p:nvSpPr>
        <p:spPr>
          <a:xfrm>
            <a:off x="6528667" y="4175598"/>
            <a:ext cx="2222845" cy="447261"/>
          </a:xfrm>
          <a:prstGeom prst="rect">
            <a:avLst/>
          </a:prstGeom>
        </p:spPr>
        <p:txBody>
          <a:bodyPr anchor="ctr">
            <a:noAutofit/>
          </a:bodyPr>
          <a:lstStyle>
            <a:lvl1pPr marL="0" indent="0" algn="ctr">
              <a:buNone/>
              <a:defRPr sz="2400" baseline="0">
                <a:solidFill>
                  <a:schemeClr val="tx2"/>
                </a:solidFill>
                <a:latin typeface="+mj-lt"/>
              </a:defRPr>
            </a:lvl1pPr>
            <a:lvl2pPr marL="342875" indent="0">
              <a:buNone/>
              <a:defRPr sz="1350">
                <a:solidFill>
                  <a:srgbClr val="454545"/>
                </a:solidFill>
                <a:latin typeface="+mj-lt"/>
              </a:defRPr>
            </a:lvl2pPr>
            <a:lvl3pPr>
              <a:defRPr sz="1200">
                <a:solidFill>
                  <a:srgbClr val="454545"/>
                </a:solidFill>
                <a:latin typeface="+mj-lt"/>
              </a:defRPr>
            </a:lvl3pPr>
            <a:lvl4pPr>
              <a:defRPr sz="1050">
                <a:solidFill>
                  <a:srgbClr val="454545"/>
                </a:solidFill>
                <a:latin typeface="+mj-lt"/>
              </a:defRPr>
            </a:lvl4pPr>
            <a:lvl5pPr>
              <a:defRPr sz="1050">
                <a:solidFill>
                  <a:srgbClr val="454545"/>
                </a:solidFill>
                <a:latin typeface="+mj-lt"/>
              </a:defRPr>
            </a:lvl5pPr>
          </a:lstStyle>
          <a:p>
            <a:pPr lvl="0"/>
            <a:r>
              <a:rPr lang="en-GB" noProof="0" dirty="0"/>
              <a:t>Edit text style</a:t>
            </a:r>
          </a:p>
        </p:txBody>
      </p:sp>
      <p:sp>
        <p:nvSpPr>
          <p:cNvPr id="21" name="Text Placeholder 23"/>
          <p:cNvSpPr>
            <a:spLocks noGrp="1"/>
          </p:cNvSpPr>
          <p:nvPr>
            <p:ph type="body" sz="quarter" idx="25"/>
          </p:nvPr>
        </p:nvSpPr>
        <p:spPr>
          <a:xfrm>
            <a:off x="6526976" y="4697060"/>
            <a:ext cx="2245556" cy="1611665"/>
          </a:xfrm>
          <a:prstGeom prst="rect">
            <a:avLst/>
          </a:prstGeom>
        </p:spPr>
        <p:txBody>
          <a:bodyPr>
            <a:noAutofit/>
          </a:bodyPr>
          <a:lstStyle>
            <a:lvl1pPr marL="0" indent="0" algn="ctr">
              <a:lnSpc>
                <a:spcPct val="100000"/>
              </a:lnSpc>
              <a:buNone/>
              <a:defRPr sz="2000">
                <a:solidFill>
                  <a:srgbClr val="323232"/>
                </a:solidFill>
                <a:latin typeface="+mj-lt"/>
              </a:defRPr>
            </a:lvl1pPr>
            <a:lvl2pPr marL="342875" indent="0">
              <a:buNone/>
              <a:defRPr sz="1200">
                <a:solidFill>
                  <a:srgbClr val="454545"/>
                </a:solidFill>
                <a:latin typeface="+mj-lt"/>
              </a:defRPr>
            </a:lvl2pPr>
            <a:lvl3pPr marL="685749" indent="0">
              <a:buNone/>
              <a:defRPr sz="1050">
                <a:solidFill>
                  <a:srgbClr val="454545"/>
                </a:solidFill>
                <a:latin typeface="+mj-lt"/>
              </a:defRPr>
            </a:lvl3pPr>
            <a:lvl4pPr marL="1028624" indent="0">
              <a:buNone/>
              <a:defRPr sz="900">
                <a:solidFill>
                  <a:srgbClr val="454545"/>
                </a:solidFill>
                <a:latin typeface="+mj-lt"/>
              </a:defRPr>
            </a:lvl4pPr>
            <a:lvl5pPr marL="1371498" indent="0">
              <a:buNone/>
              <a:defRPr sz="900">
                <a:solidFill>
                  <a:srgbClr val="454545"/>
                </a:solidFill>
                <a:latin typeface="+mj-lt"/>
              </a:defRPr>
            </a:lvl5pPr>
          </a:lstStyle>
          <a:p>
            <a:pPr lvl="0"/>
            <a:r>
              <a:rPr lang="en-US" noProof="0"/>
              <a:t>Edit Master text styles</a:t>
            </a:r>
          </a:p>
        </p:txBody>
      </p:sp>
      <p:sp>
        <p:nvSpPr>
          <p:cNvPr id="22" name="Content Placeholder 2"/>
          <p:cNvSpPr>
            <a:spLocks noGrp="1"/>
          </p:cNvSpPr>
          <p:nvPr>
            <p:ph idx="26" hasCustomPrompt="1"/>
          </p:nvPr>
        </p:nvSpPr>
        <p:spPr>
          <a:xfrm>
            <a:off x="3344399" y="4228530"/>
            <a:ext cx="2243870" cy="447261"/>
          </a:xfrm>
          <a:prstGeom prst="rect">
            <a:avLst/>
          </a:prstGeom>
        </p:spPr>
        <p:txBody>
          <a:bodyPr anchor="ctr">
            <a:noAutofit/>
          </a:bodyPr>
          <a:lstStyle>
            <a:lvl1pPr marL="0" indent="0" algn="ctr">
              <a:buNone/>
              <a:defRPr sz="2400" baseline="0">
                <a:solidFill>
                  <a:schemeClr val="tx2"/>
                </a:solidFill>
                <a:latin typeface="+mj-lt"/>
              </a:defRPr>
            </a:lvl1pPr>
            <a:lvl2pPr marL="342875" indent="0">
              <a:buNone/>
              <a:defRPr sz="1350">
                <a:solidFill>
                  <a:srgbClr val="454545"/>
                </a:solidFill>
                <a:latin typeface="+mj-lt"/>
              </a:defRPr>
            </a:lvl2pPr>
            <a:lvl3pPr>
              <a:defRPr sz="1200">
                <a:solidFill>
                  <a:srgbClr val="454545"/>
                </a:solidFill>
                <a:latin typeface="+mj-lt"/>
              </a:defRPr>
            </a:lvl3pPr>
            <a:lvl4pPr>
              <a:defRPr sz="1050">
                <a:solidFill>
                  <a:srgbClr val="454545"/>
                </a:solidFill>
                <a:latin typeface="+mj-lt"/>
              </a:defRPr>
            </a:lvl4pPr>
            <a:lvl5pPr>
              <a:defRPr sz="1050">
                <a:solidFill>
                  <a:srgbClr val="454545"/>
                </a:solidFill>
                <a:latin typeface="+mj-lt"/>
              </a:defRPr>
            </a:lvl5pPr>
          </a:lstStyle>
          <a:p>
            <a:pPr lvl="0"/>
            <a:r>
              <a:rPr lang="en-GB" noProof="0" dirty="0"/>
              <a:t>Edit text style</a:t>
            </a:r>
          </a:p>
        </p:txBody>
      </p:sp>
      <p:sp>
        <p:nvSpPr>
          <p:cNvPr id="23" name="Text Placeholder 23"/>
          <p:cNvSpPr>
            <a:spLocks noGrp="1"/>
          </p:cNvSpPr>
          <p:nvPr>
            <p:ph type="body" sz="quarter" idx="27"/>
          </p:nvPr>
        </p:nvSpPr>
        <p:spPr>
          <a:xfrm>
            <a:off x="3342713" y="4749992"/>
            <a:ext cx="2245556" cy="1558733"/>
          </a:xfrm>
          <a:prstGeom prst="rect">
            <a:avLst/>
          </a:prstGeom>
        </p:spPr>
        <p:txBody>
          <a:bodyPr>
            <a:noAutofit/>
          </a:bodyPr>
          <a:lstStyle>
            <a:lvl1pPr marL="0" indent="0" algn="ctr">
              <a:lnSpc>
                <a:spcPct val="100000"/>
              </a:lnSpc>
              <a:buNone/>
              <a:defRPr sz="2000">
                <a:solidFill>
                  <a:srgbClr val="323232"/>
                </a:solidFill>
                <a:latin typeface="+mj-lt"/>
              </a:defRPr>
            </a:lvl1pPr>
            <a:lvl2pPr marL="342875" indent="0">
              <a:buNone/>
              <a:defRPr sz="1200">
                <a:solidFill>
                  <a:srgbClr val="454545"/>
                </a:solidFill>
                <a:latin typeface="+mj-lt"/>
              </a:defRPr>
            </a:lvl2pPr>
            <a:lvl3pPr marL="685749" indent="0">
              <a:buNone/>
              <a:defRPr sz="1050">
                <a:solidFill>
                  <a:srgbClr val="454545"/>
                </a:solidFill>
                <a:latin typeface="+mj-lt"/>
              </a:defRPr>
            </a:lvl3pPr>
            <a:lvl4pPr marL="1028624" indent="0">
              <a:buNone/>
              <a:defRPr sz="900">
                <a:solidFill>
                  <a:srgbClr val="454545"/>
                </a:solidFill>
                <a:latin typeface="+mj-lt"/>
              </a:defRPr>
            </a:lvl4pPr>
            <a:lvl5pPr marL="1371498" indent="0">
              <a:buNone/>
              <a:defRPr sz="900">
                <a:solidFill>
                  <a:srgbClr val="454545"/>
                </a:solidFill>
                <a:latin typeface="+mj-lt"/>
              </a:defRPr>
            </a:lvl5pPr>
          </a:lstStyle>
          <a:p>
            <a:pPr lvl="0"/>
            <a:r>
              <a:rPr lang="en-US" noProof="0"/>
              <a:t>Edit Master text styles</a:t>
            </a:r>
          </a:p>
        </p:txBody>
      </p:sp>
      <p:sp>
        <p:nvSpPr>
          <p:cNvPr id="24" name="Content Placeholder 2"/>
          <p:cNvSpPr>
            <a:spLocks noGrp="1"/>
          </p:cNvSpPr>
          <p:nvPr>
            <p:ph idx="28" hasCustomPrompt="1"/>
          </p:nvPr>
        </p:nvSpPr>
        <p:spPr>
          <a:xfrm>
            <a:off x="240711" y="4228530"/>
            <a:ext cx="2243870" cy="447261"/>
          </a:xfrm>
          <a:prstGeom prst="rect">
            <a:avLst/>
          </a:prstGeom>
        </p:spPr>
        <p:txBody>
          <a:bodyPr anchor="ctr">
            <a:noAutofit/>
          </a:bodyPr>
          <a:lstStyle>
            <a:lvl1pPr marL="0" indent="0" algn="ctr">
              <a:buNone/>
              <a:defRPr sz="2400" baseline="0">
                <a:solidFill>
                  <a:schemeClr val="tx2"/>
                </a:solidFill>
                <a:latin typeface="+mj-lt"/>
              </a:defRPr>
            </a:lvl1pPr>
            <a:lvl2pPr marL="342875" indent="0">
              <a:buNone/>
              <a:defRPr sz="1350">
                <a:solidFill>
                  <a:srgbClr val="454545"/>
                </a:solidFill>
                <a:latin typeface="+mj-lt"/>
              </a:defRPr>
            </a:lvl2pPr>
            <a:lvl3pPr>
              <a:defRPr sz="1200">
                <a:solidFill>
                  <a:srgbClr val="454545"/>
                </a:solidFill>
                <a:latin typeface="+mj-lt"/>
              </a:defRPr>
            </a:lvl3pPr>
            <a:lvl4pPr>
              <a:defRPr sz="1050">
                <a:solidFill>
                  <a:srgbClr val="454545"/>
                </a:solidFill>
                <a:latin typeface="+mj-lt"/>
              </a:defRPr>
            </a:lvl4pPr>
            <a:lvl5pPr>
              <a:defRPr sz="1050">
                <a:solidFill>
                  <a:srgbClr val="454545"/>
                </a:solidFill>
                <a:latin typeface="+mj-lt"/>
              </a:defRPr>
            </a:lvl5pPr>
          </a:lstStyle>
          <a:p>
            <a:pPr lvl="0"/>
            <a:r>
              <a:rPr lang="en-GB" noProof="0" dirty="0"/>
              <a:t>Edit text style</a:t>
            </a:r>
          </a:p>
        </p:txBody>
      </p:sp>
      <p:sp>
        <p:nvSpPr>
          <p:cNvPr id="25" name="Text Placeholder 23"/>
          <p:cNvSpPr>
            <a:spLocks noGrp="1"/>
          </p:cNvSpPr>
          <p:nvPr>
            <p:ph type="body" sz="quarter" idx="29"/>
          </p:nvPr>
        </p:nvSpPr>
        <p:spPr>
          <a:xfrm>
            <a:off x="239025" y="4749992"/>
            <a:ext cx="2245556" cy="1558733"/>
          </a:xfrm>
          <a:prstGeom prst="rect">
            <a:avLst/>
          </a:prstGeom>
        </p:spPr>
        <p:txBody>
          <a:bodyPr>
            <a:noAutofit/>
          </a:bodyPr>
          <a:lstStyle>
            <a:lvl1pPr marL="0" indent="0" algn="ctr">
              <a:lnSpc>
                <a:spcPct val="100000"/>
              </a:lnSpc>
              <a:buNone/>
              <a:defRPr sz="2000">
                <a:solidFill>
                  <a:srgbClr val="323232"/>
                </a:solidFill>
                <a:latin typeface="+mj-lt"/>
              </a:defRPr>
            </a:lvl1pPr>
            <a:lvl2pPr marL="342875" indent="0">
              <a:buNone/>
              <a:defRPr sz="1200">
                <a:solidFill>
                  <a:srgbClr val="454545"/>
                </a:solidFill>
                <a:latin typeface="+mj-lt"/>
              </a:defRPr>
            </a:lvl2pPr>
            <a:lvl3pPr marL="685749" indent="0">
              <a:buNone/>
              <a:defRPr sz="1050">
                <a:solidFill>
                  <a:srgbClr val="454545"/>
                </a:solidFill>
                <a:latin typeface="+mj-lt"/>
              </a:defRPr>
            </a:lvl3pPr>
            <a:lvl4pPr marL="1028624" indent="0">
              <a:buNone/>
              <a:defRPr sz="900">
                <a:solidFill>
                  <a:srgbClr val="454545"/>
                </a:solidFill>
                <a:latin typeface="+mj-lt"/>
              </a:defRPr>
            </a:lvl4pPr>
            <a:lvl5pPr marL="1371498" indent="0">
              <a:buNone/>
              <a:defRPr sz="900">
                <a:solidFill>
                  <a:srgbClr val="454545"/>
                </a:solidFill>
                <a:latin typeface="+mj-lt"/>
              </a:defRPr>
            </a:lvl5pPr>
          </a:lstStyle>
          <a:p>
            <a:pPr lvl="0"/>
            <a:r>
              <a:rPr lang="en-US" noProof="0"/>
              <a:t>Edit Master text styles</a:t>
            </a:r>
          </a:p>
        </p:txBody>
      </p:sp>
      <p:sp>
        <p:nvSpPr>
          <p:cNvPr id="29" name="Footer Placeholder 4"/>
          <p:cNvSpPr>
            <a:spLocks noGrp="1"/>
          </p:cNvSpPr>
          <p:nvPr>
            <p:ph type="ftr" sz="quarter" idx="3"/>
          </p:nvPr>
        </p:nvSpPr>
        <p:spPr>
          <a:xfrm rot="16200000">
            <a:off x="7417389" y="4680742"/>
            <a:ext cx="3086100" cy="169865"/>
          </a:xfrm>
          <a:prstGeom prst="rect">
            <a:avLst/>
          </a:prstGeom>
        </p:spPr>
        <p:txBody>
          <a:bodyPr vert="horz" lIns="91440" tIns="45720" rIns="91440" bIns="45720" rtlCol="0" anchor="ctr"/>
          <a:lstStyle>
            <a:lvl1pPr algn="l">
              <a:defRPr sz="700">
                <a:solidFill>
                  <a:schemeClr val="bg1">
                    <a:lumMod val="65000"/>
                  </a:schemeClr>
                </a:solidFill>
                <a:latin typeface="+mj-lt"/>
              </a:defRPr>
            </a:lvl1pPr>
          </a:lstStyle>
          <a:p>
            <a:r>
              <a:rPr lang="en-GB" noProof="0" dirty="0"/>
              <a:t>© Amadeus IT Group and its affiliates and subsidiaries</a:t>
            </a:r>
          </a:p>
        </p:txBody>
      </p:sp>
      <p:sp>
        <p:nvSpPr>
          <p:cNvPr id="16" name="Title 1"/>
          <p:cNvSpPr>
            <a:spLocks noGrp="1"/>
          </p:cNvSpPr>
          <p:nvPr>
            <p:ph type="title"/>
          </p:nvPr>
        </p:nvSpPr>
        <p:spPr>
          <a:xfrm>
            <a:off x="201168" y="296864"/>
            <a:ext cx="8439912" cy="482549"/>
          </a:xfrm>
        </p:spPr>
        <p:txBody>
          <a:bodyPr anchor="t">
            <a:noAutofit/>
          </a:bodyPr>
          <a:lstStyle>
            <a:lvl1pPr>
              <a:defRPr sz="3200">
                <a:solidFill>
                  <a:schemeClr val="tx2"/>
                </a:solidFill>
                <a:latin typeface="+mj-lt"/>
              </a:defRPr>
            </a:lvl1pPr>
          </a:lstStyle>
          <a:p>
            <a:r>
              <a:rPr lang="en-US" noProof="0"/>
              <a:t>Click to edit Master title style</a:t>
            </a:r>
            <a:endParaRPr lang="en-GB" noProof="0" dirty="0"/>
          </a:p>
        </p:txBody>
      </p:sp>
      <p:sp>
        <p:nvSpPr>
          <p:cNvPr id="19" name="Text Placeholder 19"/>
          <p:cNvSpPr>
            <a:spLocks noGrp="1"/>
          </p:cNvSpPr>
          <p:nvPr>
            <p:ph type="body" sz="quarter" idx="13"/>
          </p:nvPr>
        </p:nvSpPr>
        <p:spPr>
          <a:xfrm>
            <a:off x="219456" y="779411"/>
            <a:ext cx="8421460" cy="468000"/>
          </a:xfrm>
          <a:prstGeom prst="rect">
            <a:avLst/>
          </a:prstGeom>
        </p:spPr>
        <p:txBody>
          <a:bodyPr>
            <a:noAutofit/>
          </a:bodyPr>
          <a:lstStyle>
            <a:lvl1pPr marL="0" indent="0">
              <a:lnSpc>
                <a:spcPct val="100000"/>
              </a:lnSpc>
              <a:buNone/>
              <a:defRPr sz="2400">
                <a:solidFill>
                  <a:schemeClr val="accent2"/>
                </a:solidFill>
                <a:latin typeface="+mj-lt"/>
              </a:defRPr>
            </a:lvl1pPr>
            <a:lvl2pPr marL="342875" indent="0">
              <a:buNone/>
              <a:defRPr sz="1200">
                <a:solidFill>
                  <a:schemeClr val="accent2"/>
                </a:solidFill>
                <a:latin typeface="+mj-lt"/>
              </a:defRPr>
            </a:lvl2pPr>
            <a:lvl3pPr marL="685749" indent="0">
              <a:buNone/>
              <a:defRPr sz="1050">
                <a:solidFill>
                  <a:schemeClr val="accent2"/>
                </a:solidFill>
                <a:latin typeface="+mj-lt"/>
              </a:defRPr>
            </a:lvl3pPr>
            <a:lvl4pPr marL="1028624" indent="0">
              <a:buNone/>
              <a:defRPr sz="900">
                <a:solidFill>
                  <a:schemeClr val="accent2"/>
                </a:solidFill>
                <a:latin typeface="+mj-lt"/>
              </a:defRPr>
            </a:lvl4pPr>
            <a:lvl5pPr marL="1371498" indent="0">
              <a:buNone/>
              <a:defRPr sz="900">
                <a:solidFill>
                  <a:schemeClr val="accent2"/>
                </a:solidFill>
                <a:latin typeface="+mj-lt"/>
              </a:defRPr>
            </a:lvl5pPr>
          </a:lstStyle>
          <a:p>
            <a:pPr lvl="0"/>
            <a:r>
              <a:rPr lang="en-US" noProof="0"/>
              <a:t>Edit Master text styles</a:t>
            </a:r>
          </a:p>
        </p:txBody>
      </p:sp>
    </p:spTree>
    <p:extLst>
      <p:ext uri="{BB962C8B-B14F-4D97-AF65-F5344CB8AC3E}">
        <p14:creationId xmlns:p14="http://schemas.microsoft.com/office/powerpoint/2010/main" val="8550590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umber list slide ll">
    <p:spTree>
      <p:nvGrpSpPr>
        <p:cNvPr id="1" name=""/>
        <p:cNvGrpSpPr/>
        <p:nvPr/>
      </p:nvGrpSpPr>
      <p:grpSpPr>
        <a:xfrm>
          <a:off x="0" y="0"/>
          <a:ext cx="0" cy="0"/>
          <a:chOff x="0" y="0"/>
          <a:chExt cx="0" cy="0"/>
        </a:xfrm>
      </p:grpSpPr>
      <p:sp>
        <p:nvSpPr>
          <p:cNvPr id="17" name="Título 1"/>
          <p:cNvSpPr txBox="1">
            <a:spLocks/>
          </p:cNvSpPr>
          <p:nvPr userDrawn="1"/>
        </p:nvSpPr>
        <p:spPr>
          <a:xfrm>
            <a:off x="432360" y="314323"/>
            <a:ext cx="8319263" cy="1311112"/>
          </a:xfrm>
          <a:prstGeom prst="rect">
            <a:avLst/>
          </a:prstGeom>
        </p:spPr>
        <p:txBody>
          <a:bodyPr vert="horz" lIns="68580" tIns="34290" rIns="68580" bIns="34290" rtlCol="0" anchor="b">
            <a:normAutofit/>
          </a:bodyPr>
          <a:lstStyle>
            <a:lvl1pPr algn="l" defTabSz="914400" rtl="0" eaLnBrk="1" latinLnBrk="0" hangingPunct="1">
              <a:lnSpc>
                <a:spcPts val="4100"/>
              </a:lnSpc>
              <a:spcBef>
                <a:spcPct val="0"/>
              </a:spcBef>
              <a:buNone/>
              <a:defRPr sz="4400" kern="1200">
                <a:solidFill>
                  <a:schemeClr val="tx1"/>
                </a:solidFill>
                <a:latin typeface="+mj-lt"/>
                <a:ea typeface="+mj-ea"/>
                <a:cs typeface="+mj-cs"/>
              </a:defRPr>
            </a:lvl1pPr>
          </a:lstStyle>
          <a:p>
            <a:endParaRPr lang="en-GB" sz="3300" dirty="0"/>
          </a:p>
        </p:txBody>
      </p:sp>
      <p:sp>
        <p:nvSpPr>
          <p:cNvPr id="22" name="Marcador de número de diapositiva 32"/>
          <p:cNvSpPr>
            <a:spLocks noGrp="1"/>
          </p:cNvSpPr>
          <p:nvPr>
            <p:ph type="sldNum" sz="quarter" idx="4"/>
          </p:nvPr>
        </p:nvSpPr>
        <p:spPr>
          <a:xfrm>
            <a:off x="8832719" y="6519611"/>
            <a:ext cx="186198" cy="123111"/>
          </a:xfrm>
          <a:prstGeom prst="rect">
            <a:avLst/>
          </a:prstGeom>
        </p:spPr>
        <p:txBody>
          <a:bodyPr vert="horz" wrap="square" lIns="0" tIns="0" rIns="0" bIns="0" rtlCol="0" anchor="ctr">
            <a:spAutoFit/>
          </a:bodyPr>
          <a:lstStyle>
            <a:lvl1pPr algn="ctr">
              <a:defRPr sz="800">
                <a:solidFill>
                  <a:schemeClr val="bg1">
                    <a:lumMod val="50000"/>
                  </a:schemeClr>
                </a:solidFill>
                <a:latin typeface="+mj-lt"/>
              </a:defRPr>
            </a:lvl1pPr>
          </a:lstStyle>
          <a:p>
            <a:fld id="{E57627FB-D816-4EA7-98E3-793F2D9BC93A}" type="slidenum">
              <a:rPr lang="es-ES" smtClean="0"/>
              <a:pPr/>
              <a:t>‹#›</a:t>
            </a:fld>
            <a:endParaRPr lang="es-ES" dirty="0"/>
          </a:p>
        </p:txBody>
      </p:sp>
      <p:sp>
        <p:nvSpPr>
          <p:cNvPr id="26" name="Content Placeholder 2"/>
          <p:cNvSpPr>
            <a:spLocks noGrp="1"/>
          </p:cNvSpPr>
          <p:nvPr>
            <p:ph idx="1" hasCustomPrompt="1"/>
          </p:nvPr>
        </p:nvSpPr>
        <p:spPr>
          <a:xfrm>
            <a:off x="438176" y="3788112"/>
            <a:ext cx="2016279" cy="447261"/>
          </a:xfrm>
          <a:prstGeom prst="rect">
            <a:avLst/>
          </a:prstGeom>
        </p:spPr>
        <p:txBody>
          <a:bodyPr anchor="ctr">
            <a:noAutofit/>
          </a:bodyPr>
          <a:lstStyle>
            <a:lvl1pPr marL="0" indent="0" algn="ctr">
              <a:buNone/>
              <a:defRPr sz="2400" baseline="0">
                <a:solidFill>
                  <a:schemeClr val="tx2"/>
                </a:solidFill>
                <a:latin typeface="+mj-lt"/>
              </a:defRPr>
            </a:lvl1pPr>
            <a:lvl2pPr marL="342875" indent="0">
              <a:buNone/>
              <a:defRPr sz="1350">
                <a:solidFill>
                  <a:srgbClr val="454545"/>
                </a:solidFill>
                <a:latin typeface="+mj-lt"/>
              </a:defRPr>
            </a:lvl2pPr>
            <a:lvl3pPr>
              <a:defRPr sz="1200">
                <a:solidFill>
                  <a:srgbClr val="454545"/>
                </a:solidFill>
                <a:latin typeface="+mj-lt"/>
              </a:defRPr>
            </a:lvl3pPr>
            <a:lvl4pPr>
              <a:defRPr sz="1050">
                <a:solidFill>
                  <a:srgbClr val="454545"/>
                </a:solidFill>
                <a:latin typeface="+mj-lt"/>
              </a:defRPr>
            </a:lvl4pPr>
            <a:lvl5pPr>
              <a:defRPr sz="1050">
                <a:solidFill>
                  <a:srgbClr val="454545"/>
                </a:solidFill>
                <a:latin typeface="+mj-lt"/>
              </a:defRPr>
            </a:lvl5pPr>
          </a:lstStyle>
          <a:p>
            <a:pPr lvl="0"/>
            <a:r>
              <a:rPr lang="en-GB" noProof="0" dirty="0"/>
              <a:t>Edit text style</a:t>
            </a:r>
          </a:p>
        </p:txBody>
      </p:sp>
      <p:sp>
        <p:nvSpPr>
          <p:cNvPr id="28" name="Text Placeholder 23"/>
          <p:cNvSpPr>
            <a:spLocks noGrp="1"/>
          </p:cNvSpPr>
          <p:nvPr>
            <p:ph type="body" sz="quarter" idx="21"/>
          </p:nvPr>
        </p:nvSpPr>
        <p:spPr>
          <a:xfrm>
            <a:off x="438020" y="4589189"/>
            <a:ext cx="2016423" cy="1412072"/>
          </a:xfrm>
          <a:prstGeom prst="rect">
            <a:avLst/>
          </a:prstGeom>
        </p:spPr>
        <p:txBody>
          <a:bodyPr>
            <a:noAutofit/>
          </a:bodyPr>
          <a:lstStyle>
            <a:lvl1pPr marL="0" indent="0" algn="ctr">
              <a:lnSpc>
                <a:spcPct val="100000"/>
              </a:lnSpc>
              <a:buNone/>
              <a:defRPr sz="2000">
                <a:solidFill>
                  <a:srgbClr val="323232"/>
                </a:solidFill>
                <a:latin typeface="+mj-lt"/>
              </a:defRPr>
            </a:lvl1pPr>
            <a:lvl2pPr marL="342875" indent="0">
              <a:buNone/>
              <a:defRPr sz="1200">
                <a:solidFill>
                  <a:srgbClr val="454545"/>
                </a:solidFill>
                <a:latin typeface="+mj-lt"/>
              </a:defRPr>
            </a:lvl2pPr>
            <a:lvl3pPr marL="685749" indent="0">
              <a:buNone/>
              <a:defRPr sz="1050">
                <a:solidFill>
                  <a:srgbClr val="454545"/>
                </a:solidFill>
                <a:latin typeface="+mj-lt"/>
              </a:defRPr>
            </a:lvl3pPr>
            <a:lvl4pPr marL="1028624" indent="0">
              <a:buNone/>
              <a:defRPr sz="900">
                <a:solidFill>
                  <a:srgbClr val="454545"/>
                </a:solidFill>
                <a:latin typeface="+mj-lt"/>
              </a:defRPr>
            </a:lvl4pPr>
            <a:lvl5pPr marL="1371498" indent="0">
              <a:buNone/>
              <a:defRPr sz="900">
                <a:solidFill>
                  <a:srgbClr val="454545"/>
                </a:solidFill>
                <a:latin typeface="+mj-lt"/>
              </a:defRPr>
            </a:lvl5pPr>
          </a:lstStyle>
          <a:p>
            <a:pPr lvl="0"/>
            <a:r>
              <a:rPr lang="en-US" noProof="0"/>
              <a:t>Edit Master text styles</a:t>
            </a:r>
          </a:p>
        </p:txBody>
      </p:sp>
      <p:sp>
        <p:nvSpPr>
          <p:cNvPr id="29" name="Marcador de texto 4"/>
          <p:cNvSpPr>
            <a:spLocks noGrp="1"/>
          </p:cNvSpPr>
          <p:nvPr>
            <p:ph type="body" sz="quarter" idx="36" hasCustomPrompt="1"/>
          </p:nvPr>
        </p:nvSpPr>
        <p:spPr>
          <a:xfrm>
            <a:off x="980726" y="2847398"/>
            <a:ext cx="941942" cy="973138"/>
          </a:xfrm>
          <a:prstGeom prst="rect">
            <a:avLst/>
          </a:prstGeom>
        </p:spPr>
        <p:txBody>
          <a:bodyPr>
            <a:normAutofit/>
          </a:bodyPr>
          <a:lstStyle>
            <a:lvl1pPr marL="0" indent="0" algn="ctr">
              <a:buNone/>
              <a:defRPr sz="4500">
                <a:solidFill>
                  <a:schemeClr val="tx1"/>
                </a:solidFill>
              </a:defRPr>
            </a:lvl1pPr>
          </a:lstStyle>
          <a:p>
            <a:pPr lvl="0"/>
            <a:r>
              <a:rPr lang="en-GB" noProof="0" dirty="0"/>
              <a:t>1</a:t>
            </a:r>
          </a:p>
        </p:txBody>
      </p:sp>
      <p:sp>
        <p:nvSpPr>
          <p:cNvPr id="30" name="Content Placeholder 2"/>
          <p:cNvSpPr>
            <a:spLocks noGrp="1"/>
          </p:cNvSpPr>
          <p:nvPr>
            <p:ph idx="37" hasCustomPrompt="1"/>
          </p:nvPr>
        </p:nvSpPr>
        <p:spPr>
          <a:xfrm>
            <a:off x="2556881" y="3788112"/>
            <a:ext cx="2016279" cy="447261"/>
          </a:xfrm>
          <a:prstGeom prst="rect">
            <a:avLst/>
          </a:prstGeom>
        </p:spPr>
        <p:txBody>
          <a:bodyPr anchor="ctr">
            <a:noAutofit/>
          </a:bodyPr>
          <a:lstStyle>
            <a:lvl1pPr marL="0" indent="0" algn="ctr">
              <a:buNone/>
              <a:defRPr sz="2400" baseline="0">
                <a:solidFill>
                  <a:schemeClr val="tx1"/>
                </a:solidFill>
                <a:latin typeface="+mj-lt"/>
              </a:defRPr>
            </a:lvl1pPr>
            <a:lvl2pPr marL="342875" indent="0">
              <a:buNone/>
              <a:defRPr sz="1350">
                <a:solidFill>
                  <a:srgbClr val="454545"/>
                </a:solidFill>
                <a:latin typeface="+mj-lt"/>
              </a:defRPr>
            </a:lvl2pPr>
            <a:lvl3pPr>
              <a:defRPr sz="1200">
                <a:solidFill>
                  <a:srgbClr val="454545"/>
                </a:solidFill>
                <a:latin typeface="+mj-lt"/>
              </a:defRPr>
            </a:lvl3pPr>
            <a:lvl4pPr>
              <a:defRPr sz="1050">
                <a:solidFill>
                  <a:srgbClr val="454545"/>
                </a:solidFill>
                <a:latin typeface="+mj-lt"/>
              </a:defRPr>
            </a:lvl4pPr>
            <a:lvl5pPr>
              <a:defRPr sz="1050">
                <a:solidFill>
                  <a:srgbClr val="454545"/>
                </a:solidFill>
                <a:latin typeface="+mj-lt"/>
              </a:defRPr>
            </a:lvl5pPr>
          </a:lstStyle>
          <a:p>
            <a:pPr lvl="0"/>
            <a:r>
              <a:rPr lang="en-GB" noProof="0" dirty="0"/>
              <a:t>Edit text style</a:t>
            </a:r>
          </a:p>
        </p:txBody>
      </p:sp>
      <p:sp>
        <p:nvSpPr>
          <p:cNvPr id="31" name="Text Placeholder 23"/>
          <p:cNvSpPr>
            <a:spLocks noGrp="1"/>
          </p:cNvSpPr>
          <p:nvPr>
            <p:ph type="body" sz="quarter" idx="38"/>
          </p:nvPr>
        </p:nvSpPr>
        <p:spPr>
          <a:xfrm>
            <a:off x="2556725" y="4589189"/>
            <a:ext cx="2016423" cy="1412072"/>
          </a:xfrm>
          <a:prstGeom prst="rect">
            <a:avLst/>
          </a:prstGeom>
        </p:spPr>
        <p:txBody>
          <a:bodyPr>
            <a:noAutofit/>
          </a:bodyPr>
          <a:lstStyle>
            <a:lvl1pPr marL="0" indent="0" algn="ctr">
              <a:lnSpc>
                <a:spcPct val="100000"/>
              </a:lnSpc>
              <a:buNone/>
              <a:defRPr sz="2000">
                <a:solidFill>
                  <a:srgbClr val="323232"/>
                </a:solidFill>
                <a:latin typeface="+mj-lt"/>
              </a:defRPr>
            </a:lvl1pPr>
            <a:lvl2pPr marL="342875" indent="0">
              <a:buNone/>
              <a:defRPr sz="1200">
                <a:solidFill>
                  <a:srgbClr val="454545"/>
                </a:solidFill>
                <a:latin typeface="+mj-lt"/>
              </a:defRPr>
            </a:lvl2pPr>
            <a:lvl3pPr marL="685749" indent="0">
              <a:buNone/>
              <a:defRPr sz="1050">
                <a:solidFill>
                  <a:srgbClr val="454545"/>
                </a:solidFill>
                <a:latin typeface="+mj-lt"/>
              </a:defRPr>
            </a:lvl3pPr>
            <a:lvl4pPr marL="1028624" indent="0">
              <a:buNone/>
              <a:defRPr sz="900">
                <a:solidFill>
                  <a:srgbClr val="454545"/>
                </a:solidFill>
                <a:latin typeface="+mj-lt"/>
              </a:defRPr>
            </a:lvl4pPr>
            <a:lvl5pPr marL="1371498" indent="0">
              <a:buNone/>
              <a:defRPr sz="900">
                <a:solidFill>
                  <a:srgbClr val="454545"/>
                </a:solidFill>
                <a:latin typeface="+mj-lt"/>
              </a:defRPr>
            </a:lvl5pPr>
          </a:lstStyle>
          <a:p>
            <a:pPr lvl="0"/>
            <a:r>
              <a:rPr lang="en-US" noProof="0"/>
              <a:t>Edit Master text styles</a:t>
            </a:r>
          </a:p>
        </p:txBody>
      </p:sp>
      <p:sp>
        <p:nvSpPr>
          <p:cNvPr id="32" name="Marcador de texto 4"/>
          <p:cNvSpPr>
            <a:spLocks noGrp="1"/>
          </p:cNvSpPr>
          <p:nvPr>
            <p:ph type="body" sz="quarter" idx="39" hasCustomPrompt="1"/>
          </p:nvPr>
        </p:nvSpPr>
        <p:spPr>
          <a:xfrm>
            <a:off x="3088297" y="2847398"/>
            <a:ext cx="953459" cy="973138"/>
          </a:xfrm>
          <a:prstGeom prst="rect">
            <a:avLst/>
          </a:prstGeom>
        </p:spPr>
        <p:txBody>
          <a:bodyPr>
            <a:normAutofit/>
          </a:bodyPr>
          <a:lstStyle>
            <a:lvl1pPr marL="0" indent="0" algn="ctr">
              <a:buNone/>
              <a:defRPr sz="4500">
                <a:solidFill>
                  <a:schemeClr val="tx1"/>
                </a:solidFill>
              </a:defRPr>
            </a:lvl1pPr>
          </a:lstStyle>
          <a:p>
            <a:pPr lvl="0"/>
            <a:r>
              <a:rPr lang="en-GB" noProof="0" dirty="0"/>
              <a:t>2</a:t>
            </a:r>
          </a:p>
        </p:txBody>
      </p:sp>
      <p:sp>
        <p:nvSpPr>
          <p:cNvPr id="33" name="Content Placeholder 2"/>
          <p:cNvSpPr>
            <a:spLocks noGrp="1"/>
          </p:cNvSpPr>
          <p:nvPr>
            <p:ph idx="40" hasCustomPrompt="1"/>
          </p:nvPr>
        </p:nvSpPr>
        <p:spPr>
          <a:xfrm>
            <a:off x="4651367" y="3788112"/>
            <a:ext cx="2016279" cy="447261"/>
          </a:xfrm>
          <a:prstGeom prst="rect">
            <a:avLst/>
          </a:prstGeom>
        </p:spPr>
        <p:txBody>
          <a:bodyPr anchor="ctr">
            <a:noAutofit/>
          </a:bodyPr>
          <a:lstStyle>
            <a:lvl1pPr marL="0" indent="0" algn="ctr">
              <a:buNone/>
              <a:defRPr sz="2400" baseline="0">
                <a:solidFill>
                  <a:schemeClr val="tx2"/>
                </a:solidFill>
                <a:latin typeface="+mj-lt"/>
              </a:defRPr>
            </a:lvl1pPr>
            <a:lvl2pPr marL="342875" indent="0">
              <a:buNone/>
              <a:defRPr sz="1350">
                <a:solidFill>
                  <a:srgbClr val="454545"/>
                </a:solidFill>
                <a:latin typeface="+mj-lt"/>
              </a:defRPr>
            </a:lvl2pPr>
            <a:lvl3pPr>
              <a:defRPr sz="1200">
                <a:solidFill>
                  <a:srgbClr val="454545"/>
                </a:solidFill>
                <a:latin typeface="+mj-lt"/>
              </a:defRPr>
            </a:lvl3pPr>
            <a:lvl4pPr>
              <a:defRPr sz="1050">
                <a:solidFill>
                  <a:srgbClr val="454545"/>
                </a:solidFill>
                <a:latin typeface="+mj-lt"/>
              </a:defRPr>
            </a:lvl4pPr>
            <a:lvl5pPr>
              <a:defRPr sz="1050">
                <a:solidFill>
                  <a:srgbClr val="454545"/>
                </a:solidFill>
                <a:latin typeface="+mj-lt"/>
              </a:defRPr>
            </a:lvl5pPr>
          </a:lstStyle>
          <a:p>
            <a:pPr lvl="0"/>
            <a:r>
              <a:rPr lang="en-GB" noProof="0" dirty="0"/>
              <a:t>Edit text style</a:t>
            </a:r>
          </a:p>
        </p:txBody>
      </p:sp>
      <p:sp>
        <p:nvSpPr>
          <p:cNvPr id="34" name="Text Placeholder 23"/>
          <p:cNvSpPr>
            <a:spLocks noGrp="1"/>
          </p:cNvSpPr>
          <p:nvPr>
            <p:ph type="body" sz="quarter" idx="41"/>
          </p:nvPr>
        </p:nvSpPr>
        <p:spPr>
          <a:xfrm>
            <a:off x="4651208" y="4589189"/>
            <a:ext cx="2016423" cy="1412072"/>
          </a:xfrm>
          <a:prstGeom prst="rect">
            <a:avLst/>
          </a:prstGeom>
        </p:spPr>
        <p:txBody>
          <a:bodyPr>
            <a:noAutofit/>
          </a:bodyPr>
          <a:lstStyle>
            <a:lvl1pPr marL="0" indent="0" algn="ctr">
              <a:lnSpc>
                <a:spcPct val="100000"/>
              </a:lnSpc>
              <a:buNone/>
              <a:defRPr sz="2000">
                <a:solidFill>
                  <a:srgbClr val="323232"/>
                </a:solidFill>
                <a:latin typeface="+mj-lt"/>
              </a:defRPr>
            </a:lvl1pPr>
            <a:lvl2pPr marL="342875" indent="0">
              <a:buNone/>
              <a:defRPr sz="1200">
                <a:solidFill>
                  <a:srgbClr val="454545"/>
                </a:solidFill>
                <a:latin typeface="+mj-lt"/>
              </a:defRPr>
            </a:lvl2pPr>
            <a:lvl3pPr marL="685749" indent="0">
              <a:buNone/>
              <a:defRPr sz="1050">
                <a:solidFill>
                  <a:srgbClr val="454545"/>
                </a:solidFill>
                <a:latin typeface="+mj-lt"/>
              </a:defRPr>
            </a:lvl3pPr>
            <a:lvl4pPr marL="1028624" indent="0">
              <a:buNone/>
              <a:defRPr sz="900">
                <a:solidFill>
                  <a:srgbClr val="454545"/>
                </a:solidFill>
                <a:latin typeface="+mj-lt"/>
              </a:defRPr>
            </a:lvl4pPr>
            <a:lvl5pPr marL="1371498" indent="0">
              <a:buNone/>
              <a:defRPr sz="900">
                <a:solidFill>
                  <a:srgbClr val="454545"/>
                </a:solidFill>
                <a:latin typeface="+mj-lt"/>
              </a:defRPr>
            </a:lvl5pPr>
          </a:lstStyle>
          <a:p>
            <a:pPr lvl="0"/>
            <a:r>
              <a:rPr lang="en-US" noProof="0"/>
              <a:t>Edit Master text styles</a:t>
            </a:r>
          </a:p>
        </p:txBody>
      </p:sp>
      <p:sp>
        <p:nvSpPr>
          <p:cNvPr id="35" name="Marcador de texto 4"/>
          <p:cNvSpPr>
            <a:spLocks noGrp="1"/>
          </p:cNvSpPr>
          <p:nvPr>
            <p:ph type="body" sz="quarter" idx="42" hasCustomPrompt="1"/>
          </p:nvPr>
        </p:nvSpPr>
        <p:spPr>
          <a:xfrm>
            <a:off x="5183811" y="2847398"/>
            <a:ext cx="953459" cy="973138"/>
          </a:xfrm>
          <a:prstGeom prst="rect">
            <a:avLst/>
          </a:prstGeom>
        </p:spPr>
        <p:txBody>
          <a:bodyPr>
            <a:normAutofit/>
          </a:bodyPr>
          <a:lstStyle>
            <a:lvl1pPr marL="0" indent="0" algn="ctr">
              <a:buNone/>
              <a:defRPr sz="4500">
                <a:solidFill>
                  <a:schemeClr val="tx1"/>
                </a:solidFill>
              </a:defRPr>
            </a:lvl1pPr>
          </a:lstStyle>
          <a:p>
            <a:pPr lvl="0"/>
            <a:r>
              <a:rPr lang="en-GB" noProof="0" dirty="0"/>
              <a:t>3</a:t>
            </a:r>
          </a:p>
        </p:txBody>
      </p:sp>
      <p:sp>
        <p:nvSpPr>
          <p:cNvPr id="36" name="Content Placeholder 2"/>
          <p:cNvSpPr>
            <a:spLocks noGrp="1"/>
          </p:cNvSpPr>
          <p:nvPr>
            <p:ph idx="43" hasCustomPrompt="1"/>
          </p:nvPr>
        </p:nvSpPr>
        <p:spPr>
          <a:xfrm>
            <a:off x="6770069" y="3788112"/>
            <a:ext cx="2016279" cy="447261"/>
          </a:xfrm>
          <a:prstGeom prst="rect">
            <a:avLst/>
          </a:prstGeom>
        </p:spPr>
        <p:txBody>
          <a:bodyPr anchor="ctr">
            <a:noAutofit/>
          </a:bodyPr>
          <a:lstStyle>
            <a:lvl1pPr marL="0" indent="0" algn="ctr">
              <a:buNone/>
              <a:defRPr sz="2400" baseline="0">
                <a:solidFill>
                  <a:schemeClr val="tx1"/>
                </a:solidFill>
                <a:latin typeface="+mj-lt"/>
              </a:defRPr>
            </a:lvl1pPr>
            <a:lvl2pPr marL="342875" indent="0">
              <a:buNone/>
              <a:defRPr sz="1350">
                <a:solidFill>
                  <a:srgbClr val="454545"/>
                </a:solidFill>
                <a:latin typeface="+mj-lt"/>
              </a:defRPr>
            </a:lvl2pPr>
            <a:lvl3pPr>
              <a:defRPr sz="1200">
                <a:solidFill>
                  <a:srgbClr val="454545"/>
                </a:solidFill>
                <a:latin typeface="+mj-lt"/>
              </a:defRPr>
            </a:lvl3pPr>
            <a:lvl4pPr>
              <a:defRPr sz="1050">
                <a:solidFill>
                  <a:srgbClr val="454545"/>
                </a:solidFill>
                <a:latin typeface="+mj-lt"/>
              </a:defRPr>
            </a:lvl4pPr>
            <a:lvl5pPr>
              <a:defRPr sz="1050">
                <a:solidFill>
                  <a:srgbClr val="454545"/>
                </a:solidFill>
                <a:latin typeface="+mj-lt"/>
              </a:defRPr>
            </a:lvl5pPr>
          </a:lstStyle>
          <a:p>
            <a:pPr lvl="0"/>
            <a:r>
              <a:rPr lang="en-GB" noProof="0" dirty="0"/>
              <a:t>Edit text style</a:t>
            </a:r>
          </a:p>
        </p:txBody>
      </p:sp>
      <p:sp>
        <p:nvSpPr>
          <p:cNvPr id="37" name="Text Placeholder 23"/>
          <p:cNvSpPr>
            <a:spLocks noGrp="1"/>
          </p:cNvSpPr>
          <p:nvPr>
            <p:ph type="body" sz="quarter" idx="44"/>
          </p:nvPr>
        </p:nvSpPr>
        <p:spPr>
          <a:xfrm>
            <a:off x="6769913" y="4589189"/>
            <a:ext cx="2016423" cy="1412072"/>
          </a:xfrm>
          <a:prstGeom prst="rect">
            <a:avLst/>
          </a:prstGeom>
        </p:spPr>
        <p:txBody>
          <a:bodyPr>
            <a:noAutofit/>
          </a:bodyPr>
          <a:lstStyle>
            <a:lvl1pPr marL="0" indent="0" algn="ctr">
              <a:lnSpc>
                <a:spcPct val="100000"/>
              </a:lnSpc>
              <a:buNone/>
              <a:defRPr sz="2000">
                <a:solidFill>
                  <a:srgbClr val="323232"/>
                </a:solidFill>
                <a:latin typeface="+mj-lt"/>
              </a:defRPr>
            </a:lvl1pPr>
            <a:lvl2pPr marL="342875" indent="0">
              <a:buNone/>
              <a:defRPr sz="1200">
                <a:solidFill>
                  <a:srgbClr val="454545"/>
                </a:solidFill>
                <a:latin typeface="+mj-lt"/>
              </a:defRPr>
            </a:lvl2pPr>
            <a:lvl3pPr marL="685749" indent="0">
              <a:buNone/>
              <a:defRPr sz="1050">
                <a:solidFill>
                  <a:srgbClr val="454545"/>
                </a:solidFill>
                <a:latin typeface="+mj-lt"/>
              </a:defRPr>
            </a:lvl3pPr>
            <a:lvl4pPr marL="1028624" indent="0">
              <a:buNone/>
              <a:defRPr sz="900">
                <a:solidFill>
                  <a:srgbClr val="454545"/>
                </a:solidFill>
                <a:latin typeface="+mj-lt"/>
              </a:defRPr>
            </a:lvl4pPr>
            <a:lvl5pPr marL="1371498" indent="0">
              <a:buNone/>
              <a:defRPr sz="900">
                <a:solidFill>
                  <a:srgbClr val="454545"/>
                </a:solidFill>
                <a:latin typeface="+mj-lt"/>
              </a:defRPr>
            </a:lvl5pPr>
          </a:lstStyle>
          <a:p>
            <a:pPr lvl="0"/>
            <a:r>
              <a:rPr lang="en-US" noProof="0"/>
              <a:t>Edit Master text styles</a:t>
            </a:r>
          </a:p>
        </p:txBody>
      </p:sp>
      <p:sp>
        <p:nvSpPr>
          <p:cNvPr id="38" name="Marcador de texto 4"/>
          <p:cNvSpPr>
            <a:spLocks noGrp="1"/>
          </p:cNvSpPr>
          <p:nvPr>
            <p:ph type="body" sz="quarter" idx="45" hasCustomPrompt="1"/>
          </p:nvPr>
        </p:nvSpPr>
        <p:spPr>
          <a:xfrm>
            <a:off x="7302515" y="2847398"/>
            <a:ext cx="953459" cy="973138"/>
          </a:xfrm>
          <a:prstGeom prst="rect">
            <a:avLst/>
          </a:prstGeom>
        </p:spPr>
        <p:txBody>
          <a:bodyPr>
            <a:normAutofit/>
          </a:bodyPr>
          <a:lstStyle>
            <a:lvl1pPr marL="0" indent="0" algn="ctr">
              <a:buNone/>
              <a:defRPr sz="4500">
                <a:solidFill>
                  <a:schemeClr val="tx1"/>
                </a:solidFill>
              </a:defRPr>
            </a:lvl1pPr>
          </a:lstStyle>
          <a:p>
            <a:pPr lvl="0"/>
            <a:r>
              <a:rPr lang="en-GB" noProof="0" dirty="0"/>
              <a:t>4</a:t>
            </a:r>
          </a:p>
        </p:txBody>
      </p:sp>
      <p:sp>
        <p:nvSpPr>
          <p:cNvPr id="40" name="Footer Placeholder 4"/>
          <p:cNvSpPr>
            <a:spLocks noGrp="1"/>
          </p:cNvSpPr>
          <p:nvPr>
            <p:ph type="ftr" sz="quarter" idx="3"/>
          </p:nvPr>
        </p:nvSpPr>
        <p:spPr>
          <a:xfrm rot="16200000">
            <a:off x="7417389" y="4680742"/>
            <a:ext cx="3086100" cy="169865"/>
          </a:xfrm>
          <a:prstGeom prst="rect">
            <a:avLst/>
          </a:prstGeom>
        </p:spPr>
        <p:txBody>
          <a:bodyPr vert="horz" lIns="91440" tIns="45720" rIns="91440" bIns="45720" rtlCol="0" anchor="ctr"/>
          <a:lstStyle>
            <a:lvl1pPr algn="l">
              <a:defRPr sz="700">
                <a:solidFill>
                  <a:schemeClr val="bg1">
                    <a:lumMod val="65000"/>
                  </a:schemeClr>
                </a:solidFill>
                <a:latin typeface="+mj-lt"/>
              </a:defRPr>
            </a:lvl1pPr>
          </a:lstStyle>
          <a:p>
            <a:r>
              <a:rPr lang="en-GB" noProof="0" dirty="0"/>
              <a:t>© Amadeus IT Group and its affiliates and subsidiaries</a:t>
            </a:r>
          </a:p>
        </p:txBody>
      </p:sp>
      <p:sp>
        <p:nvSpPr>
          <p:cNvPr id="23" name="Title 1"/>
          <p:cNvSpPr>
            <a:spLocks noGrp="1"/>
          </p:cNvSpPr>
          <p:nvPr>
            <p:ph type="title"/>
          </p:nvPr>
        </p:nvSpPr>
        <p:spPr>
          <a:xfrm>
            <a:off x="201168" y="296864"/>
            <a:ext cx="8439912" cy="482549"/>
          </a:xfrm>
        </p:spPr>
        <p:txBody>
          <a:bodyPr anchor="t">
            <a:noAutofit/>
          </a:bodyPr>
          <a:lstStyle>
            <a:lvl1pPr>
              <a:defRPr sz="3200">
                <a:solidFill>
                  <a:schemeClr val="tx2"/>
                </a:solidFill>
                <a:latin typeface="+mj-lt"/>
              </a:defRPr>
            </a:lvl1pPr>
          </a:lstStyle>
          <a:p>
            <a:r>
              <a:rPr lang="en-US" noProof="0"/>
              <a:t>Click to edit Master title style</a:t>
            </a:r>
            <a:endParaRPr lang="en-GB" noProof="0" dirty="0"/>
          </a:p>
        </p:txBody>
      </p:sp>
      <p:sp>
        <p:nvSpPr>
          <p:cNvPr id="24" name="Text Placeholder 19"/>
          <p:cNvSpPr>
            <a:spLocks noGrp="1"/>
          </p:cNvSpPr>
          <p:nvPr>
            <p:ph type="body" sz="quarter" idx="13"/>
          </p:nvPr>
        </p:nvSpPr>
        <p:spPr>
          <a:xfrm>
            <a:off x="219456" y="779411"/>
            <a:ext cx="8421460" cy="468000"/>
          </a:xfrm>
          <a:prstGeom prst="rect">
            <a:avLst/>
          </a:prstGeom>
        </p:spPr>
        <p:txBody>
          <a:bodyPr>
            <a:noAutofit/>
          </a:bodyPr>
          <a:lstStyle>
            <a:lvl1pPr marL="0" indent="0">
              <a:lnSpc>
                <a:spcPct val="100000"/>
              </a:lnSpc>
              <a:buNone/>
              <a:defRPr sz="2400">
                <a:solidFill>
                  <a:schemeClr val="accent2"/>
                </a:solidFill>
                <a:latin typeface="+mj-lt"/>
              </a:defRPr>
            </a:lvl1pPr>
            <a:lvl2pPr marL="342875" indent="0">
              <a:buNone/>
              <a:defRPr sz="1200">
                <a:solidFill>
                  <a:schemeClr val="accent2"/>
                </a:solidFill>
                <a:latin typeface="+mj-lt"/>
              </a:defRPr>
            </a:lvl2pPr>
            <a:lvl3pPr marL="685749" indent="0">
              <a:buNone/>
              <a:defRPr sz="1050">
                <a:solidFill>
                  <a:schemeClr val="accent2"/>
                </a:solidFill>
                <a:latin typeface="+mj-lt"/>
              </a:defRPr>
            </a:lvl3pPr>
            <a:lvl4pPr marL="1028624" indent="0">
              <a:buNone/>
              <a:defRPr sz="900">
                <a:solidFill>
                  <a:schemeClr val="accent2"/>
                </a:solidFill>
                <a:latin typeface="+mj-lt"/>
              </a:defRPr>
            </a:lvl4pPr>
            <a:lvl5pPr marL="1371498" indent="0">
              <a:buNone/>
              <a:defRPr sz="900">
                <a:solidFill>
                  <a:schemeClr val="accent2"/>
                </a:solidFill>
                <a:latin typeface="+mj-lt"/>
              </a:defRPr>
            </a:lvl5pPr>
          </a:lstStyle>
          <a:p>
            <a:pPr lvl="0"/>
            <a:r>
              <a:rPr lang="en-US" noProof="0"/>
              <a:t>Edit Master text styles</a:t>
            </a:r>
          </a:p>
        </p:txBody>
      </p:sp>
    </p:spTree>
    <p:extLst>
      <p:ext uri="{BB962C8B-B14F-4D97-AF65-F5344CB8AC3E}">
        <p14:creationId xmlns:p14="http://schemas.microsoft.com/office/powerpoint/2010/main" val="29080414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umber list slide lll">
    <p:spTree>
      <p:nvGrpSpPr>
        <p:cNvPr id="1" name=""/>
        <p:cNvGrpSpPr/>
        <p:nvPr/>
      </p:nvGrpSpPr>
      <p:grpSpPr>
        <a:xfrm>
          <a:off x="0" y="0"/>
          <a:ext cx="0" cy="0"/>
          <a:chOff x="0" y="0"/>
          <a:chExt cx="0" cy="0"/>
        </a:xfrm>
      </p:grpSpPr>
      <p:sp>
        <p:nvSpPr>
          <p:cNvPr id="20" name="Marcador de número de diapositiva 32"/>
          <p:cNvSpPr>
            <a:spLocks noGrp="1"/>
          </p:cNvSpPr>
          <p:nvPr>
            <p:ph type="sldNum" sz="quarter" idx="4"/>
          </p:nvPr>
        </p:nvSpPr>
        <p:spPr>
          <a:xfrm>
            <a:off x="8832719" y="6519611"/>
            <a:ext cx="186198" cy="123111"/>
          </a:xfrm>
          <a:prstGeom prst="rect">
            <a:avLst/>
          </a:prstGeom>
        </p:spPr>
        <p:txBody>
          <a:bodyPr vert="horz" wrap="square" lIns="0" tIns="0" rIns="0" bIns="0" rtlCol="0" anchor="ctr">
            <a:spAutoFit/>
          </a:bodyPr>
          <a:lstStyle>
            <a:lvl1pPr algn="ctr">
              <a:defRPr sz="800">
                <a:solidFill>
                  <a:schemeClr val="bg1">
                    <a:lumMod val="50000"/>
                  </a:schemeClr>
                </a:solidFill>
                <a:latin typeface="+mj-lt"/>
              </a:defRPr>
            </a:lvl1pPr>
          </a:lstStyle>
          <a:p>
            <a:fld id="{E57627FB-D816-4EA7-98E3-793F2D9BC93A}" type="slidenum">
              <a:rPr lang="es-ES" smtClean="0"/>
              <a:pPr/>
              <a:t>‹#›</a:t>
            </a:fld>
            <a:endParaRPr lang="es-ES" dirty="0"/>
          </a:p>
        </p:txBody>
      </p:sp>
      <p:sp>
        <p:nvSpPr>
          <p:cNvPr id="22" name="Content Placeholder 2"/>
          <p:cNvSpPr>
            <a:spLocks noGrp="1"/>
          </p:cNvSpPr>
          <p:nvPr>
            <p:ph idx="1" hasCustomPrompt="1"/>
          </p:nvPr>
        </p:nvSpPr>
        <p:spPr>
          <a:xfrm>
            <a:off x="570934" y="3297489"/>
            <a:ext cx="1846868" cy="447261"/>
          </a:xfrm>
          <a:prstGeom prst="rect">
            <a:avLst/>
          </a:prstGeom>
        </p:spPr>
        <p:txBody>
          <a:bodyPr anchor="ctr">
            <a:noAutofit/>
          </a:bodyPr>
          <a:lstStyle>
            <a:lvl1pPr marL="0" indent="0" algn="l">
              <a:buNone/>
              <a:defRPr sz="2000" baseline="0">
                <a:solidFill>
                  <a:schemeClr val="tx1"/>
                </a:solidFill>
                <a:latin typeface="+mj-lt"/>
              </a:defRPr>
            </a:lvl1pPr>
            <a:lvl2pPr marL="342875" indent="0">
              <a:buNone/>
              <a:defRPr sz="1350">
                <a:solidFill>
                  <a:srgbClr val="454545"/>
                </a:solidFill>
                <a:latin typeface="+mj-lt"/>
              </a:defRPr>
            </a:lvl2pPr>
            <a:lvl3pPr>
              <a:defRPr sz="1200">
                <a:solidFill>
                  <a:srgbClr val="454545"/>
                </a:solidFill>
                <a:latin typeface="+mj-lt"/>
              </a:defRPr>
            </a:lvl3pPr>
            <a:lvl4pPr>
              <a:defRPr sz="1050">
                <a:solidFill>
                  <a:srgbClr val="454545"/>
                </a:solidFill>
                <a:latin typeface="+mj-lt"/>
              </a:defRPr>
            </a:lvl4pPr>
            <a:lvl5pPr>
              <a:defRPr sz="1050">
                <a:solidFill>
                  <a:srgbClr val="454545"/>
                </a:solidFill>
                <a:latin typeface="+mj-lt"/>
              </a:defRPr>
            </a:lvl5pPr>
          </a:lstStyle>
          <a:p>
            <a:pPr lvl="0"/>
            <a:r>
              <a:rPr lang="en-GB" noProof="0" dirty="0"/>
              <a:t>Edit text style</a:t>
            </a:r>
          </a:p>
        </p:txBody>
      </p:sp>
      <p:sp>
        <p:nvSpPr>
          <p:cNvPr id="23" name="Text Placeholder 23"/>
          <p:cNvSpPr>
            <a:spLocks noGrp="1"/>
          </p:cNvSpPr>
          <p:nvPr>
            <p:ph type="body" sz="quarter" idx="21"/>
          </p:nvPr>
        </p:nvSpPr>
        <p:spPr>
          <a:xfrm>
            <a:off x="566411" y="3818945"/>
            <a:ext cx="1847000" cy="2489780"/>
          </a:xfrm>
          <a:prstGeom prst="rect">
            <a:avLst/>
          </a:prstGeom>
        </p:spPr>
        <p:txBody>
          <a:bodyPr>
            <a:noAutofit/>
          </a:bodyPr>
          <a:lstStyle>
            <a:lvl1pPr marL="0" indent="0" algn="l">
              <a:lnSpc>
                <a:spcPct val="100000"/>
              </a:lnSpc>
              <a:buNone/>
              <a:defRPr sz="1800">
                <a:solidFill>
                  <a:srgbClr val="323232"/>
                </a:solidFill>
                <a:latin typeface="+mj-lt"/>
              </a:defRPr>
            </a:lvl1pPr>
            <a:lvl2pPr marL="342875" indent="0">
              <a:buNone/>
              <a:defRPr sz="1200">
                <a:solidFill>
                  <a:srgbClr val="454545"/>
                </a:solidFill>
                <a:latin typeface="+mj-lt"/>
              </a:defRPr>
            </a:lvl2pPr>
            <a:lvl3pPr marL="685749" indent="0">
              <a:buNone/>
              <a:defRPr sz="1050">
                <a:solidFill>
                  <a:srgbClr val="454545"/>
                </a:solidFill>
                <a:latin typeface="+mj-lt"/>
              </a:defRPr>
            </a:lvl3pPr>
            <a:lvl4pPr marL="1028624" indent="0">
              <a:buNone/>
              <a:defRPr sz="900">
                <a:solidFill>
                  <a:srgbClr val="454545"/>
                </a:solidFill>
                <a:latin typeface="+mj-lt"/>
              </a:defRPr>
            </a:lvl4pPr>
            <a:lvl5pPr marL="1371498" indent="0">
              <a:buNone/>
              <a:defRPr sz="900">
                <a:solidFill>
                  <a:srgbClr val="454545"/>
                </a:solidFill>
                <a:latin typeface="+mj-lt"/>
              </a:defRPr>
            </a:lvl5pPr>
          </a:lstStyle>
          <a:p>
            <a:pPr lvl="0"/>
            <a:r>
              <a:rPr lang="en-US" noProof="0"/>
              <a:t>Edit Master text styles</a:t>
            </a:r>
          </a:p>
        </p:txBody>
      </p:sp>
      <p:sp>
        <p:nvSpPr>
          <p:cNvPr id="26" name="Marcador de texto 4"/>
          <p:cNvSpPr>
            <a:spLocks noGrp="1"/>
          </p:cNvSpPr>
          <p:nvPr>
            <p:ph type="body" sz="quarter" idx="36" hasCustomPrompt="1"/>
          </p:nvPr>
        </p:nvSpPr>
        <p:spPr>
          <a:xfrm>
            <a:off x="581095" y="2401759"/>
            <a:ext cx="952586" cy="784354"/>
          </a:xfrm>
          <a:prstGeom prst="rect">
            <a:avLst/>
          </a:prstGeom>
        </p:spPr>
        <p:txBody>
          <a:bodyPr>
            <a:normAutofit/>
          </a:bodyPr>
          <a:lstStyle>
            <a:lvl1pPr marL="0" indent="0" algn="l">
              <a:buNone/>
              <a:defRPr sz="4500">
                <a:solidFill>
                  <a:schemeClr val="tx1"/>
                </a:solidFill>
              </a:defRPr>
            </a:lvl1pPr>
          </a:lstStyle>
          <a:p>
            <a:pPr lvl="0"/>
            <a:r>
              <a:rPr lang="en-GB" noProof="0" dirty="0"/>
              <a:t>1</a:t>
            </a:r>
          </a:p>
        </p:txBody>
      </p:sp>
      <p:sp>
        <p:nvSpPr>
          <p:cNvPr id="27" name="Content Placeholder 2"/>
          <p:cNvSpPr>
            <a:spLocks noGrp="1"/>
          </p:cNvSpPr>
          <p:nvPr>
            <p:ph idx="37" hasCustomPrompt="1"/>
          </p:nvPr>
        </p:nvSpPr>
        <p:spPr>
          <a:xfrm>
            <a:off x="2662282" y="3297489"/>
            <a:ext cx="1846868" cy="447261"/>
          </a:xfrm>
          <a:prstGeom prst="rect">
            <a:avLst/>
          </a:prstGeom>
        </p:spPr>
        <p:txBody>
          <a:bodyPr anchor="ctr">
            <a:noAutofit/>
          </a:bodyPr>
          <a:lstStyle>
            <a:lvl1pPr marL="0" indent="0" algn="l">
              <a:buNone/>
              <a:defRPr sz="2000" baseline="0">
                <a:solidFill>
                  <a:schemeClr val="tx1"/>
                </a:solidFill>
                <a:latin typeface="+mj-lt"/>
              </a:defRPr>
            </a:lvl1pPr>
            <a:lvl2pPr marL="342875" indent="0">
              <a:buNone/>
              <a:defRPr sz="1350">
                <a:solidFill>
                  <a:srgbClr val="454545"/>
                </a:solidFill>
                <a:latin typeface="+mj-lt"/>
              </a:defRPr>
            </a:lvl2pPr>
            <a:lvl3pPr>
              <a:defRPr sz="1200">
                <a:solidFill>
                  <a:srgbClr val="454545"/>
                </a:solidFill>
                <a:latin typeface="+mj-lt"/>
              </a:defRPr>
            </a:lvl3pPr>
            <a:lvl4pPr>
              <a:defRPr sz="1050">
                <a:solidFill>
                  <a:srgbClr val="454545"/>
                </a:solidFill>
                <a:latin typeface="+mj-lt"/>
              </a:defRPr>
            </a:lvl4pPr>
            <a:lvl5pPr>
              <a:defRPr sz="1050">
                <a:solidFill>
                  <a:srgbClr val="454545"/>
                </a:solidFill>
                <a:latin typeface="+mj-lt"/>
              </a:defRPr>
            </a:lvl5pPr>
          </a:lstStyle>
          <a:p>
            <a:pPr lvl="0"/>
            <a:r>
              <a:rPr lang="en-GB" noProof="0" dirty="0"/>
              <a:t>Edit text style</a:t>
            </a:r>
          </a:p>
        </p:txBody>
      </p:sp>
      <p:sp>
        <p:nvSpPr>
          <p:cNvPr id="28" name="Text Placeholder 23"/>
          <p:cNvSpPr>
            <a:spLocks noGrp="1"/>
          </p:cNvSpPr>
          <p:nvPr>
            <p:ph type="body" sz="quarter" idx="38"/>
          </p:nvPr>
        </p:nvSpPr>
        <p:spPr>
          <a:xfrm>
            <a:off x="2657759" y="3818945"/>
            <a:ext cx="1847000" cy="2489780"/>
          </a:xfrm>
          <a:prstGeom prst="rect">
            <a:avLst/>
          </a:prstGeom>
        </p:spPr>
        <p:txBody>
          <a:bodyPr>
            <a:noAutofit/>
          </a:bodyPr>
          <a:lstStyle>
            <a:lvl1pPr marL="0" indent="0" algn="l">
              <a:lnSpc>
                <a:spcPct val="100000"/>
              </a:lnSpc>
              <a:buNone/>
              <a:defRPr sz="1800">
                <a:solidFill>
                  <a:srgbClr val="323232"/>
                </a:solidFill>
                <a:latin typeface="+mj-lt"/>
              </a:defRPr>
            </a:lvl1pPr>
            <a:lvl2pPr marL="342875" indent="0">
              <a:buNone/>
              <a:defRPr sz="1200">
                <a:solidFill>
                  <a:srgbClr val="454545"/>
                </a:solidFill>
                <a:latin typeface="+mj-lt"/>
              </a:defRPr>
            </a:lvl2pPr>
            <a:lvl3pPr marL="685749" indent="0">
              <a:buNone/>
              <a:defRPr sz="1050">
                <a:solidFill>
                  <a:srgbClr val="454545"/>
                </a:solidFill>
                <a:latin typeface="+mj-lt"/>
              </a:defRPr>
            </a:lvl3pPr>
            <a:lvl4pPr marL="1028624" indent="0">
              <a:buNone/>
              <a:defRPr sz="900">
                <a:solidFill>
                  <a:srgbClr val="454545"/>
                </a:solidFill>
                <a:latin typeface="+mj-lt"/>
              </a:defRPr>
            </a:lvl4pPr>
            <a:lvl5pPr marL="1371498" indent="0">
              <a:buNone/>
              <a:defRPr sz="900">
                <a:solidFill>
                  <a:srgbClr val="454545"/>
                </a:solidFill>
                <a:latin typeface="+mj-lt"/>
              </a:defRPr>
            </a:lvl5pPr>
          </a:lstStyle>
          <a:p>
            <a:pPr lvl="0"/>
            <a:r>
              <a:rPr lang="en-US" noProof="0"/>
              <a:t>Edit Master text styles</a:t>
            </a:r>
          </a:p>
        </p:txBody>
      </p:sp>
      <p:sp>
        <p:nvSpPr>
          <p:cNvPr id="32" name="Marcador de texto 4"/>
          <p:cNvSpPr>
            <a:spLocks noGrp="1"/>
          </p:cNvSpPr>
          <p:nvPr>
            <p:ph type="body" sz="quarter" idx="39" hasCustomPrompt="1"/>
          </p:nvPr>
        </p:nvSpPr>
        <p:spPr>
          <a:xfrm>
            <a:off x="2672443" y="2401759"/>
            <a:ext cx="952586" cy="784354"/>
          </a:xfrm>
          <a:prstGeom prst="rect">
            <a:avLst/>
          </a:prstGeom>
        </p:spPr>
        <p:txBody>
          <a:bodyPr>
            <a:normAutofit/>
          </a:bodyPr>
          <a:lstStyle>
            <a:lvl1pPr marL="0" indent="0" algn="l">
              <a:buNone/>
              <a:defRPr sz="4500">
                <a:solidFill>
                  <a:schemeClr val="tx1"/>
                </a:solidFill>
              </a:defRPr>
            </a:lvl1pPr>
          </a:lstStyle>
          <a:p>
            <a:pPr lvl="0"/>
            <a:r>
              <a:rPr lang="en-GB" noProof="0" dirty="0"/>
              <a:t>2</a:t>
            </a:r>
          </a:p>
        </p:txBody>
      </p:sp>
      <p:sp>
        <p:nvSpPr>
          <p:cNvPr id="33" name="Content Placeholder 2"/>
          <p:cNvSpPr>
            <a:spLocks noGrp="1"/>
          </p:cNvSpPr>
          <p:nvPr>
            <p:ph idx="40" hasCustomPrompt="1"/>
          </p:nvPr>
        </p:nvSpPr>
        <p:spPr>
          <a:xfrm>
            <a:off x="4712566" y="3297489"/>
            <a:ext cx="1846868" cy="447261"/>
          </a:xfrm>
          <a:prstGeom prst="rect">
            <a:avLst/>
          </a:prstGeom>
        </p:spPr>
        <p:txBody>
          <a:bodyPr anchor="ctr">
            <a:noAutofit/>
          </a:bodyPr>
          <a:lstStyle>
            <a:lvl1pPr marL="0" indent="0" algn="l">
              <a:buNone/>
              <a:defRPr sz="2000" baseline="0">
                <a:solidFill>
                  <a:schemeClr val="tx1"/>
                </a:solidFill>
                <a:latin typeface="+mj-lt"/>
              </a:defRPr>
            </a:lvl1pPr>
            <a:lvl2pPr marL="342875" indent="0">
              <a:buNone/>
              <a:defRPr sz="1350">
                <a:solidFill>
                  <a:srgbClr val="454545"/>
                </a:solidFill>
                <a:latin typeface="+mj-lt"/>
              </a:defRPr>
            </a:lvl2pPr>
            <a:lvl3pPr>
              <a:defRPr sz="1200">
                <a:solidFill>
                  <a:srgbClr val="454545"/>
                </a:solidFill>
                <a:latin typeface="+mj-lt"/>
              </a:defRPr>
            </a:lvl3pPr>
            <a:lvl4pPr>
              <a:defRPr sz="1050">
                <a:solidFill>
                  <a:srgbClr val="454545"/>
                </a:solidFill>
                <a:latin typeface="+mj-lt"/>
              </a:defRPr>
            </a:lvl4pPr>
            <a:lvl5pPr>
              <a:defRPr sz="1050">
                <a:solidFill>
                  <a:srgbClr val="454545"/>
                </a:solidFill>
                <a:latin typeface="+mj-lt"/>
              </a:defRPr>
            </a:lvl5pPr>
          </a:lstStyle>
          <a:p>
            <a:pPr lvl="0"/>
            <a:r>
              <a:rPr lang="en-GB" noProof="0" dirty="0"/>
              <a:t>Edit text style</a:t>
            </a:r>
          </a:p>
        </p:txBody>
      </p:sp>
      <p:sp>
        <p:nvSpPr>
          <p:cNvPr id="34" name="Text Placeholder 23"/>
          <p:cNvSpPr>
            <a:spLocks noGrp="1"/>
          </p:cNvSpPr>
          <p:nvPr>
            <p:ph type="body" sz="quarter" idx="41"/>
          </p:nvPr>
        </p:nvSpPr>
        <p:spPr>
          <a:xfrm>
            <a:off x="4720743" y="3818945"/>
            <a:ext cx="1847000" cy="2489780"/>
          </a:xfrm>
          <a:prstGeom prst="rect">
            <a:avLst/>
          </a:prstGeom>
        </p:spPr>
        <p:txBody>
          <a:bodyPr>
            <a:noAutofit/>
          </a:bodyPr>
          <a:lstStyle>
            <a:lvl1pPr marL="0" indent="0" algn="l">
              <a:lnSpc>
                <a:spcPct val="100000"/>
              </a:lnSpc>
              <a:buNone/>
              <a:defRPr sz="1800">
                <a:solidFill>
                  <a:srgbClr val="323232"/>
                </a:solidFill>
                <a:latin typeface="+mj-lt"/>
              </a:defRPr>
            </a:lvl1pPr>
            <a:lvl2pPr marL="342875" indent="0">
              <a:buNone/>
              <a:defRPr sz="1200">
                <a:solidFill>
                  <a:srgbClr val="454545"/>
                </a:solidFill>
                <a:latin typeface="+mj-lt"/>
              </a:defRPr>
            </a:lvl2pPr>
            <a:lvl3pPr marL="685749" indent="0">
              <a:buNone/>
              <a:defRPr sz="1050">
                <a:solidFill>
                  <a:srgbClr val="454545"/>
                </a:solidFill>
                <a:latin typeface="+mj-lt"/>
              </a:defRPr>
            </a:lvl3pPr>
            <a:lvl4pPr marL="1028624" indent="0">
              <a:buNone/>
              <a:defRPr sz="900">
                <a:solidFill>
                  <a:srgbClr val="454545"/>
                </a:solidFill>
                <a:latin typeface="+mj-lt"/>
              </a:defRPr>
            </a:lvl4pPr>
            <a:lvl5pPr marL="1371498" indent="0">
              <a:buNone/>
              <a:defRPr sz="900">
                <a:solidFill>
                  <a:srgbClr val="454545"/>
                </a:solidFill>
                <a:latin typeface="+mj-lt"/>
              </a:defRPr>
            </a:lvl5pPr>
          </a:lstStyle>
          <a:p>
            <a:pPr lvl="0"/>
            <a:r>
              <a:rPr lang="en-US" noProof="0"/>
              <a:t>Edit Master text styles</a:t>
            </a:r>
          </a:p>
        </p:txBody>
      </p:sp>
      <p:sp>
        <p:nvSpPr>
          <p:cNvPr id="35" name="Marcador de texto 4"/>
          <p:cNvSpPr>
            <a:spLocks noGrp="1"/>
          </p:cNvSpPr>
          <p:nvPr>
            <p:ph type="body" sz="quarter" idx="42" hasCustomPrompt="1"/>
          </p:nvPr>
        </p:nvSpPr>
        <p:spPr>
          <a:xfrm>
            <a:off x="4722727" y="2401759"/>
            <a:ext cx="952586" cy="784354"/>
          </a:xfrm>
          <a:prstGeom prst="rect">
            <a:avLst/>
          </a:prstGeom>
        </p:spPr>
        <p:txBody>
          <a:bodyPr>
            <a:normAutofit/>
          </a:bodyPr>
          <a:lstStyle>
            <a:lvl1pPr marL="0" indent="0" algn="l">
              <a:buNone/>
              <a:defRPr sz="4500">
                <a:solidFill>
                  <a:schemeClr val="tx1"/>
                </a:solidFill>
              </a:defRPr>
            </a:lvl1pPr>
          </a:lstStyle>
          <a:p>
            <a:pPr lvl="0"/>
            <a:r>
              <a:rPr lang="en-GB" noProof="0" dirty="0"/>
              <a:t>3</a:t>
            </a:r>
          </a:p>
        </p:txBody>
      </p:sp>
      <p:sp>
        <p:nvSpPr>
          <p:cNvPr id="36" name="Content Placeholder 2"/>
          <p:cNvSpPr>
            <a:spLocks noGrp="1"/>
          </p:cNvSpPr>
          <p:nvPr>
            <p:ph idx="43" hasCustomPrompt="1"/>
          </p:nvPr>
        </p:nvSpPr>
        <p:spPr>
          <a:xfrm>
            <a:off x="6841867" y="3297489"/>
            <a:ext cx="1846868" cy="447261"/>
          </a:xfrm>
          <a:prstGeom prst="rect">
            <a:avLst/>
          </a:prstGeom>
        </p:spPr>
        <p:txBody>
          <a:bodyPr anchor="ctr">
            <a:noAutofit/>
          </a:bodyPr>
          <a:lstStyle>
            <a:lvl1pPr marL="0" indent="0" algn="l">
              <a:buNone/>
              <a:defRPr sz="2000" baseline="0">
                <a:solidFill>
                  <a:schemeClr val="tx1"/>
                </a:solidFill>
                <a:latin typeface="+mj-lt"/>
              </a:defRPr>
            </a:lvl1pPr>
            <a:lvl2pPr marL="342875" indent="0">
              <a:buNone/>
              <a:defRPr sz="1350">
                <a:solidFill>
                  <a:srgbClr val="454545"/>
                </a:solidFill>
                <a:latin typeface="+mj-lt"/>
              </a:defRPr>
            </a:lvl2pPr>
            <a:lvl3pPr>
              <a:defRPr sz="1200">
                <a:solidFill>
                  <a:srgbClr val="454545"/>
                </a:solidFill>
                <a:latin typeface="+mj-lt"/>
              </a:defRPr>
            </a:lvl3pPr>
            <a:lvl4pPr>
              <a:defRPr sz="1050">
                <a:solidFill>
                  <a:srgbClr val="454545"/>
                </a:solidFill>
                <a:latin typeface="+mj-lt"/>
              </a:defRPr>
            </a:lvl4pPr>
            <a:lvl5pPr>
              <a:defRPr sz="1050">
                <a:solidFill>
                  <a:srgbClr val="454545"/>
                </a:solidFill>
                <a:latin typeface="+mj-lt"/>
              </a:defRPr>
            </a:lvl5pPr>
          </a:lstStyle>
          <a:p>
            <a:pPr lvl="0"/>
            <a:r>
              <a:rPr lang="en-GB" noProof="0" dirty="0"/>
              <a:t>Edit text style</a:t>
            </a:r>
          </a:p>
        </p:txBody>
      </p:sp>
      <p:sp>
        <p:nvSpPr>
          <p:cNvPr id="37" name="Text Placeholder 23"/>
          <p:cNvSpPr>
            <a:spLocks noGrp="1"/>
          </p:cNvSpPr>
          <p:nvPr>
            <p:ph type="body" sz="quarter" idx="44"/>
          </p:nvPr>
        </p:nvSpPr>
        <p:spPr>
          <a:xfrm>
            <a:off x="6850044" y="3818945"/>
            <a:ext cx="1847000" cy="2489780"/>
          </a:xfrm>
          <a:prstGeom prst="rect">
            <a:avLst/>
          </a:prstGeom>
        </p:spPr>
        <p:txBody>
          <a:bodyPr>
            <a:noAutofit/>
          </a:bodyPr>
          <a:lstStyle>
            <a:lvl1pPr marL="0" indent="0" algn="l">
              <a:lnSpc>
                <a:spcPct val="100000"/>
              </a:lnSpc>
              <a:buNone/>
              <a:defRPr sz="1800">
                <a:solidFill>
                  <a:srgbClr val="323232"/>
                </a:solidFill>
                <a:latin typeface="+mj-lt"/>
              </a:defRPr>
            </a:lvl1pPr>
            <a:lvl2pPr marL="342875" indent="0">
              <a:buNone/>
              <a:defRPr sz="1200">
                <a:solidFill>
                  <a:srgbClr val="454545"/>
                </a:solidFill>
                <a:latin typeface="+mj-lt"/>
              </a:defRPr>
            </a:lvl2pPr>
            <a:lvl3pPr marL="685749" indent="0">
              <a:buNone/>
              <a:defRPr sz="1050">
                <a:solidFill>
                  <a:srgbClr val="454545"/>
                </a:solidFill>
                <a:latin typeface="+mj-lt"/>
              </a:defRPr>
            </a:lvl3pPr>
            <a:lvl4pPr marL="1028624" indent="0">
              <a:buNone/>
              <a:defRPr sz="900">
                <a:solidFill>
                  <a:srgbClr val="454545"/>
                </a:solidFill>
                <a:latin typeface="+mj-lt"/>
              </a:defRPr>
            </a:lvl4pPr>
            <a:lvl5pPr marL="1371498" indent="0">
              <a:buNone/>
              <a:defRPr sz="900">
                <a:solidFill>
                  <a:srgbClr val="454545"/>
                </a:solidFill>
                <a:latin typeface="+mj-lt"/>
              </a:defRPr>
            </a:lvl5pPr>
          </a:lstStyle>
          <a:p>
            <a:pPr lvl="0"/>
            <a:r>
              <a:rPr lang="en-US" noProof="0"/>
              <a:t>Edit Master text styles</a:t>
            </a:r>
          </a:p>
        </p:txBody>
      </p:sp>
      <p:sp>
        <p:nvSpPr>
          <p:cNvPr id="38" name="Marcador de texto 4"/>
          <p:cNvSpPr>
            <a:spLocks noGrp="1"/>
          </p:cNvSpPr>
          <p:nvPr>
            <p:ph type="body" sz="quarter" idx="45" hasCustomPrompt="1"/>
          </p:nvPr>
        </p:nvSpPr>
        <p:spPr>
          <a:xfrm>
            <a:off x="6852028" y="2401759"/>
            <a:ext cx="952586" cy="784354"/>
          </a:xfrm>
          <a:prstGeom prst="rect">
            <a:avLst/>
          </a:prstGeom>
        </p:spPr>
        <p:txBody>
          <a:bodyPr>
            <a:normAutofit/>
          </a:bodyPr>
          <a:lstStyle>
            <a:lvl1pPr marL="0" indent="0" algn="l">
              <a:buNone/>
              <a:defRPr sz="4500">
                <a:solidFill>
                  <a:schemeClr val="tx1"/>
                </a:solidFill>
              </a:defRPr>
            </a:lvl1pPr>
          </a:lstStyle>
          <a:p>
            <a:pPr lvl="0"/>
            <a:r>
              <a:rPr lang="en-GB" noProof="0" dirty="0"/>
              <a:t>4</a:t>
            </a:r>
          </a:p>
        </p:txBody>
      </p:sp>
      <p:sp>
        <p:nvSpPr>
          <p:cNvPr id="41" name="Footer Placeholder 4"/>
          <p:cNvSpPr>
            <a:spLocks noGrp="1"/>
          </p:cNvSpPr>
          <p:nvPr>
            <p:ph type="ftr" sz="quarter" idx="3"/>
          </p:nvPr>
        </p:nvSpPr>
        <p:spPr>
          <a:xfrm rot="16200000">
            <a:off x="7417389" y="4680742"/>
            <a:ext cx="3086100" cy="169865"/>
          </a:xfrm>
          <a:prstGeom prst="rect">
            <a:avLst/>
          </a:prstGeom>
        </p:spPr>
        <p:txBody>
          <a:bodyPr vert="horz" lIns="91440" tIns="45720" rIns="91440" bIns="45720" rtlCol="0" anchor="ctr"/>
          <a:lstStyle>
            <a:lvl1pPr algn="l">
              <a:defRPr sz="700">
                <a:solidFill>
                  <a:schemeClr val="bg1">
                    <a:lumMod val="65000"/>
                  </a:schemeClr>
                </a:solidFill>
                <a:latin typeface="+mj-lt"/>
              </a:defRPr>
            </a:lvl1pPr>
          </a:lstStyle>
          <a:p>
            <a:r>
              <a:rPr lang="en-GB" noProof="0" dirty="0"/>
              <a:t>© Amadeus IT Group and its affiliates and subsidiaries</a:t>
            </a:r>
          </a:p>
        </p:txBody>
      </p:sp>
      <p:sp>
        <p:nvSpPr>
          <p:cNvPr id="25" name="Title 1"/>
          <p:cNvSpPr>
            <a:spLocks noGrp="1"/>
          </p:cNvSpPr>
          <p:nvPr>
            <p:ph type="title"/>
          </p:nvPr>
        </p:nvSpPr>
        <p:spPr>
          <a:xfrm>
            <a:off x="201168" y="296864"/>
            <a:ext cx="8439912" cy="482549"/>
          </a:xfrm>
        </p:spPr>
        <p:txBody>
          <a:bodyPr anchor="t">
            <a:noAutofit/>
          </a:bodyPr>
          <a:lstStyle>
            <a:lvl1pPr>
              <a:defRPr sz="3200">
                <a:solidFill>
                  <a:schemeClr val="tx2"/>
                </a:solidFill>
                <a:latin typeface="+mj-lt"/>
              </a:defRPr>
            </a:lvl1pPr>
          </a:lstStyle>
          <a:p>
            <a:r>
              <a:rPr lang="en-US" noProof="0"/>
              <a:t>Click to edit Master title style</a:t>
            </a:r>
            <a:endParaRPr lang="en-GB" noProof="0" dirty="0"/>
          </a:p>
        </p:txBody>
      </p:sp>
      <p:sp>
        <p:nvSpPr>
          <p:cNvPr id="29" name="Text Placeholder 19"/>
          <p:cNvSpPr>
            <a:spLocks noGrp="1"/>
          </p:cNvSpPr>
          <p:nvPr>
            <p:ph type="body" sz="quarter" idx="13"/>
          </p:nvPr>
        </p:nvSpPr>
        <p:spPr>
          <a:xfrm>
            <a:off x="219456" y="779411"/>
            <a:ext cx="8421460" cy="432000"/>
          </a:xfrm>
          <a:prstGeom prst="rect">
            <a:avLst/>
          </a:prstGeom>
        </p:spPr>
        <p:txBody>
          <a:bodyPr>
            <a:noAutofit/>
          </a:bodyPr>
          <a:lstStyle>
            <a:lvl1pPr marL="0" indent="0">
              <a:lnSpc>
                <a:spcPct val="100000"/>
              </a:lnSpc>
              <a:buNone/>
              <a:defRPr sz="2400">
                <a:solidFill>
                  <a:schemeClr val="accent2"/>
                </a:solidFill>
                <a:latin typeface="+mj-lt"/>
              </a:defRPr>
            </a:lvl1pPr>
            <a:lvl2pPr marL="342875" indent="0">
              <a:buNone/>
              <a:defRPr sz="1200">
                <a:solidFill>
                  <a:schemeClr val="accent2"/>
                </a:solidFill>
                <a:latin typeface="+mj-lt"/>
              </a:defRPr>
            </a:lvl2pPr>
            <a:lvl3pPr marL="685749" indent="0">
              <a:buNone/>
              <a:defRPr sz="1050">
                <a:solidFill>
                  <a:schemeClr val="accent2"/>
                </a:solidFill>
                <a:latin typeface="+mj-lt"/>
              </a:defRPr>
            </a:lvl3pPr>
            <a:lvl4pPr marL="1028624" indent="0">
              <a:buNone/>
              <a:defRPr sz="900">
                <a:solidFill>
                  <a:schemeClr val="accent2"/>
                </a:solidFill>
                <a:latin typeface="+mj-lt"/>
              </a:defRPr>
            </a:lvl4pPr>
            <a:lvl5pPr marL="1371498" indent="0">
              <a:buNone/>
              <a:defRPr sz="900">
                <a:solidFill>
                  <a:schemeClr val="accent2"/>
                </a:solidFill>
                <a:latin typeface="+mj-lt"/>
              </a:defRPr>
            </a:lvl5pPr>
          </a:lstStyle>
          <a:p>
            <a:pPr lvl="0"/>
            <a:r>
              <a:rPr lang="en-US" noProof="0"/>
              <a:t>Edit Master text styles</a:t>
            </a:r>
          </a:p>
        </p:txBody>
      </p:sp>
    </p:spTree>
    <p:extLst>
      <p:ext uri="{BB962C8B-B14F-4D97-AF65-F5344CB8AC3E}">
        <p14:creationId xmlns:p14="http://schemas.microsoft.com/office/powerpoint/2010/main" val="6312983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 list slide l">
    <p:spTree>
      <p:nvGrpSpPr>
        <p:cNvPr id="1" name=""/>
        <p:cNvGrpSpPr/>
        <p:nvPr/>
      </p:nvGrpSpPr>
      <p:grpSpPr>
        <a:xfrm>
          <a:off x="0" y="0"/>
          <a:ext cx="0" cy="0"/>
          <a:chOff x="0" y="0"/>
          <a:chExt cx="0" cy="0"/>
        </a:xfrm>
      </p:grpSpPr>
      <p:sp>
        <p:nvSpPr>
          <p:cNvPr id="12" name="Marcador de número de diapositiva 32"/>
          <p:cNvSpPr>
            <a:spLocks noGrp="1"/>
          </p:cNvSpPr>
          <p:nvPr>
            <p:ph type="sldNum" sz="quarter" idx="4"/>
          </p:nvPr>
        </p:nvSpPr>
        <p:spPr>
          <a:xfrm>
            <a:off x="8832719" y="6519611"/>
            <a:ext cx="186198" cy="123111"/>
          </a:xfrm>
          <a:prstGeom prst="rect">
            <a:avLst/>
          </a:prstGeom>
        </p:spPr>
        <p:txBody>
          <a:bodyPr vert="horz" wrap="square" lIns="0" tIns="0" rIns="0" bIns="0" rtlCol="0" anchor="ctr">
            <a:spAutoFit/>
          </a:bodyPr>
          <a:lstStyle>
            <a:lvl1pPr algn="ctr">
              <a:defRPr sz="800">
                <a:solidFill>
                  <a:schemeClr val="bg1">
                    <a:lumMod val="50000"/>
                  </a:schemeClr>
                </a:solidFill>
                <a:latin typeface="+mj-lt"/>
              </a:defRPr>
            </a:lvl1pPr>
          </a:lstStyle>
          <a:p>
            <a:fld id="{E57627FB-D816-4EA7-98E3-793F2D9BC93A}" type="slidenum">
              <a:rPr lang="en-GB" noProof="0" smtClean="0"/>
              <a:pPr/>
              <a:t>‹#›</a:t>
            </a:fld>
            <a:endParaRPr lang="en-GB" noProof="0" dirty="0"/>
          </a:p>
        </p:txBody>
      </p:sp>
      <p:sp>
        <p:nvSpPr>
          <p:cNvPr id="18" name="Marcador de texto 2"/>
          <p:cNvSpPr>
            <a:spLocks noGrp="1"/>
          </p:cNvSpPr>
          <p:nvPr>
            <p:ph type="body" sz="quarter" idx="18" hasCustomPrompt="1"/>
          </p:nvPr>
        </p:nvSpPr>
        <p:spPr>
          <a:xfrm>
            <a:off x="1219874" y="2289059"/>
            <a:ext cx="3968359" cy="956604"/>
          </a:xfrm>
          <a:prstGeom prst="rect">
            <a:avLst/>
          </a:prstGeom>
        </p:spPr>
        <p:txBody>
          <a:bodyPr anchor="t">
            <a:noAutofit/>
          </a:bodyPr>
          <a:lstStyle>
            <a:lvl1pPr marL="0" indent="0">
              <a:lnSpc>
                <a:spcPct val="100000"/>
              </a:lnSpc>
              <a:buNone/>
              <a:defRPr sz="1800"/>
            </a:lvl1pPr>
            <a:lvl2pPr marL="342875" indent="0">
              <a:buNone/>
              <a:defRPr/>
            </a:lvl2pPr>
            <a:lvl3pPr marL="685749" indent="0">
              <a:buNone/>
              <a:defRPr/>
            </a:lvl3pPr>
            <a:lvl4pPr marL="1028624" indent="0">
              <a:buNone/>
              <a:defRPr/>
            </a:lvl4pPr>
            <a:lvl5pPr marL="1371498" indent="0">
              <a:buNone/>
              <a:defRPr/>
            </a:lvl5pPr>
          </a:lstStyle>
          <a:p>
            <a:pPr lvl="0"/>
            <a:r>
              <a:rPr lang="en-GB" noProof="0" dirty="0"/>
              <a:t>Edit master text slide</a:t>
            </a:r>
          </a:p>
        </p:txBody>
      </p:sp>
      <p:sp>
        <p:nvSpPr>
          <p:cNvPr id="19" name="Marcador de posición de imagen 28"/>
          <p:cNvSpPr>
            <a:spLocks noGrp="1"/>
          </p:cNvSpPr>
          <p:nvPr>
            <p:ph type="pic" sz="quarter" idx="16" hasCustomPrompt="1"/>
          </p:nvPr>
        </p:nvSpPr>
        <p:spPr>
          <a:xfrm>
            <a:off x="5434091" y="2287853"/>
            <a:ext cx="3359735" cy="3256492"/>
          </a:xfrm>
          <a:custGeom>
            <a:avLst/>
            <a:gdLst>
              <a:gd name="connsiteX0" fmla="*/ 1708960 w 6589713"/>
              <a:gd name="connsiteY0" fmla="*/ 853 h 5805701"/>
              <a:gd name="connsiteX1" fmla="*/ 2304022 w 6589713"/>
              <a:gd name="connsiteY1" fmla="*/ 142353 h 5805701"/>
              <a:gd name="connsiteX2" fmla="*/ 3133681 w 6589713"/>
              <a:gd name="connsiteY2" fmla="*/ 876002 h 5805701"/>
              <a:gd name="connsiteX3" fmla="*/ 6410042 w 6589713"/>
              <a:gd name="connsiteY3" fmla="*/ 4771203 h 5805701"/>
              <a:gd name="connsiteX4" fmla="*/ 6589713 w 6589713"/>
              <a:gd name="connsiteY4" fmla="*/ 5198725 h 5805701"/>
              <a:gd name="connsiteX5" fmla="*/ 5982001 w 6589713"/>
              <a:gd name="connsiteY5" fmla="*/ 5805701 h 5805701"/>
              <a:gd name="connsiteX6" fmla="*/ 935348 w 6589713"/>
              <a:gd name="connsiteY6" fmla="*/ 5805701 h 5805701"/>
              <a:gd name="connsiteX7" fmla="*/ 0 w 6589713"/>
              <a:gd name="connsiteY7" fmla="*/ 4866208 h 5805701"/>
              <a:gd name="connsiteX8" fmla="*/ 0 w 6589713"/>
              <a:gd name="connsiteY8" fmla="*/ 1641319 h 5805701"/>
              <a:gd name="connsiteX9" fmla="*/ 480885 w 6589713"/>
              <a:gd name="connsiteY9" fmla="*/ 480148 h 5805701"/>
              <a:gd name="connsiteX10" fmla="*/ 1708960 w 6589713"/>
              <a:gd name="connsiteY10" fmla="*/ 853 h 5805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89713" h="5805701">
                <a:moveTo>
                  <a:pt x="1708960" y="853"/>
                </a:moveTo>
                <a:cubicBezTo>
                  <a:pt x="1913055" y="7515"/>
                  <a:pt x="2115763" y="53286"/>
                  <a:pt x="2304022" y="142353"/>
                </a:cubicBezTo>
                <a:cubicBezTo>
                  <a:pt x="2663364" y="311250"/>
                  <a:pt x="2890596" y="596265"/>
                  <a:pt x="3133681" y="876002"/>
                </a:cubicBezTo>
                <a:cubicBezTo>
                  <a:pt x="3133681" y="876002"/>
                  <a:pt x="3133681" y="876002"/>
                  <a:pt x="6410042" y="4771203"/>
                </a:cubicBezTo>
                <a:cubicBezTo>
                  <a:pt x="6505162" y="4887320"/>
                  <a:pt x="6589713" y="5035106"/>
                  <a:pt x="6589713" y="5198725"/>
                </a:cubicBezTo>
                <a:cubicBezTo>
                  <a:pt x="6589713" y="5531243"/>
                  <a:pt x="6320206" y="5805701"/>
                  <a:pt x="5982001" y="5805701"/>
                </a:cubicBezTo>
                <a:lnTo>
                  <a:pt x="935348" y="5805701"/>
                </a:lnTo>
                <a:cubicBezTo>
                  <a:pt x="417472" y="5805701"/>
                  <a:pt x="0" y="5383457"/>
                  <a:pt x="0" y="4866208"/>
                </a:cubicBezTo>
                <a:cubicBezTo>
                  <a:pt x="0" y="4628696"/>
                  <a:pt x="0" y="1641319"/>
                  <a:pt x="0" y="1641319"/>
                </a:cubicBezTo>
                <a:cubicBezTo>
                  <a:pt x="0" y="1219075"/>
                  <a:pt x="158534" y="802109"/>
                  <a:pt x="480885" y="480148"/>
                </a:cubicBezTo>
                <a:cubicBezTo>
                  <a:pt x="804228" y="160826"/>
                  <a:pt x="1259950" y="-13803"/>
                  <a:pt x="1708960" y="853"/>
                </a:cubicBezTo>
                <a:close/>
              </a:path>
            </a:pathLst>
          </a:custGeom>
          <a:solidFill>
            <a:schemeClr val="bg1">
              <a:lumMod val="95000"/>
            </a:schemeClr>
          </a:solidFill>
        </p:spPr>
        <p:txBody>
          <a:bodyPr wrap="square" anchor="ctr">
            <a:noAutofit/>
          </a:bodyPr>
          <a:lstStyle>
            <a:lvl1pPr marL="0" indent="0" algn="l">
              <a:buNone/>
              <a:defRPr/>
            </a:lvl1pPr>
          </a:lstStyle>
          <a:p>
            <a:r>
              <a:rPr lang="en-GB" noProof="0" dirty="0"/>
              <a:t>     </a:t>
            </a:r>
            <a:br>
              <a:rPr lang="en-GB" noProof="0" dirty="0"/>
            </a:br>
            <a:br>
              <a:rPr lang="en-GB" noProof="0" dirty="0"/>
            </a:br>
            <a:r>
              <a:rPr lang="en-GB" noProof="0" dirty="0"/>
              <a:t> Insert your picture here</a:t>
            </a:r>
          </a:p>
        </p:txBody>
      </p:sp>
      <p:sp>
        <p:nvSpPr>
          <p:cNvPr id="20" name="Marcador de texto 4"/>
          <p:cNvSpPr>
            <a:spLocks noGrp="1"/>
          </p:cNvSpPr>
          <p:nvPr>
            <p:ph type="body" sz="quarter" idx="36" hasCustomPrompt="1"/>
          </p:nvPr>
        </p:nvSpPr>
        <p:spPr>
          <a:xfrm>
            <a:off x="471142" y="2291031"/>
            <a:ext cx="717079" cy="663649"/>
          </a:xfrm>
          <a:prstGeom prst="rect">
            <a:avLst/>
          </a:prstGeom>
        </p:spPr>
        <p:txBody>
          <a:bodyPr>
            <a:noAutofit/>
          </a:bodyPr>
          <a:lstStyle>
            <a:lvl1pPr marL="0" indent="0" algn="ctr">
              <a:buNone/>
              <a:defRPr sz="4500">
                <a:solidFill>
                  <a:schemeClr val="tx2"/>
                </a:solidFill>
              </a:defRPr>
            </a:lvl1pPr>
          </a:lstStyle>
          <a:p>
            <a:pPr lvl="0"/>
            <a:r>
              <a:rPr lang="en-GB" noProof="0" dirty="0"/>
              <a:t>1.</a:t>
            </a:r>
          </a:p>
        </p:txBody>
      </p:sp>
      <p:sp>
        <p:nvSpPr>
          <p:cNvPr id="24" name="Marcador de texto 4"/>
          <p:cNvSpPr>
            <a:spLocks noGrp="1"/>
          </p:cNvSpPr>
          <p:nvPr>
            <p:ph type="body" sz="quarter" idx="38" hasCustomPrompt="1"/>
          </p:nvPr>
        </p:nvSpPr>
        <p:spPr>
          <a:xfrm>
            <a:off x="471142" y="3380950"/>
            <a:ext cx="717079" cy="663649"/>
          </a:xfrm>
          <a:prstGeom prst="rect">
            <a:avLst/>
          </a:prstGeom>
        </p:spPr>
        <p:txBody>
          <a:bodyPr>
            <a:noAutofit/>
          </a:bodyPr>
          <a:lstStyle>
            <a:lvl1pPr marL="0" indent="0" algn="ctr">
              <a:buNone/>
              <a:defRPr sz="4500">
                <a:solidFill>
                  <a:schemeClr val="accent2"/>
                </a:solidFill>
              </a:defRPr>
            </a:lvl1pPr>
          </a:lstStyle>
          <a:p>
            <a:pPr lvl="0"/>
            <a:r>
              <a:rPr lang="en-GB" noProof="0" dirty="0"/>
              <a:t>2.</a:t>
            </a:r>
          </a:p>
        </p:txBody>
      </p:sp>
      <p:sp>
        <p:nvSpPr>
          <p:cNvPr id="26" name="Marcador de texto 2"/>
          <p:cNvSpPr>
            <a:spLocks noGrp="1"/>
          </p:cNvSpPr>
          <p:nvPr>
            <p:ph type="body" sz="quarter" idx="41" hasCustomPrompt="1"/>
          </p:nvPr>
        </p:nvSpPr>
        <p:spPr>
          <a:xfrm>
            <a:off x="1219874" y="3367948"/>
            <a:ext cx="3968359" cy="956604"/>
          </a:xfrm>
          <a:prstGeom prst="rect">
            <a:avLst/>
          </a:prstGeom>
        </p:spPr>
        <p:txBody>
          <a:bodyPr anchor="t">
            <a:noAutofit/>
          </a:bodyPr>
          <a:lstStyle>
            <a:lvl1pPr marL="0" indent="0">
              <a:lnSpc>
                <a:spcPct val="100000"/>
              </a:lnSpc>
              <a:buNone/>
              <a:defRPr sz="1800"/>
            </a:lvl1pPr>
            <a:lvl2pPr marL="342875" indent="0">
              <a:buNone/>
              <a:defRPr/>
            </a:lvl2pPr>
            <a:lvl3pPr marL="685749" indent="0">
              <a:buNone/>
              <a:defRPr/>
            </a:lvl3pPr>
            <a:lvl4pPr marL="1028624" indent="0">
              <a:buNone/>
              <a:defRPr/>
            </a:lvl4pPr>
            <a:lvl5pPr marL="1371498" indent="0">
              <a:buNone/>
              <a:defRPr/>
            </a:lvl5pPr>
          </a:lstStyle>
          <a:p>
            <a:pPr lvl="0"/>
            <a:r>
              <a:rPr lang="en-GB" noProof="0" dirty="0"/>
              <a:t>Edit master text slide</a:t>
            </a:r>
          </a:p>
        </p:txBody>
      </p:sp>
      <p:sp>
        <p:nvSpPr>
          <p:cNvPr id="27" name="Marcador de texto 4"/>
          <p:cNvSpPr>
            <a:spLocks noGrp="1"/>
          </p:cNvSpPr>
          <p:nvPr>
            <p:ph type="body" sz="quarter" idx="42" hasCustomPrompt="1"/>
          </p:nvPr>
        </p:nvSpPr>
        <p:spPr>
          <a:xfrm>
            <a:off x="471142" y="4459849"/>
            <a:ext cx="717079" cy="663649"/>
          </a:xfrm>
          <a:prstGeom prst="rect">
            <a:avLst/>
          </a:prstGeom>
        </p:spPr>
        <p:txBody>
          <a:bodyPr>
            <a:noAutofit/>
          </a:bodyPr>
          <a:lstStyle>
            <a:lvl1pPr marL="0" indent="0" algn="ctr">
              <a:buNone/>
              <a:defRPr sz="4500">
                <a:solidFill>
                  <a:schemeClr val="accent3"/>
                </a:solidFill>
              </a:defRPr>
            </a:lvl1pPr>
          </a:lstStyle>
          <a:p>
            <a:pPr lvl="0"/>
            <a:r>
              <a:rPr lang="en-GB" noProof="0" dirty="0"/>
              <a:t>3.</a:t>
            </a:r>
          </a:p>
        </p:txBody>
      </p:sp>
      <p:sp>
        <p:nvSpPr>
          <p:cNvPr id="28" name="Marcador de texto 2"/>
          <p:cNvSpPr>
            <a:spLocks noGrp="1"/>
          </p:cNvSpPr>
          <p:nvPr>
            <p:ph type="body" sz="quarter" idx="43" hasCustomPrompt="1"/>
          </p:nvPr>
        </p:nvSpPr>
        <p:spPr>
          <a:xfrm>
            <a:off x="1219874" y="4446837"/>
            <a:ext cx="3968359" cy="956604"/>
          </a:xfrm>
          <a:prstGeom prst="rect">
            <a:avLst/>
          </a:prstGeom>
        </p:spPr>
        <p:txBody>
          <a:bodyPr anchor="t">
            <a:noAutofit/>
          </a:bodyPr>
          <a:lstStyle>
            <a:lvl1pPr marL="0" indent="0">
              <a:lnSpc>
                <a:spcPct val="100000"/>
              </a:lnSpc>
              <a:buNone/>
              <a:defRPr sz="1800"/>
            </a:lvl1pPr>
            <a:lvl2pPr marL="342875" indent="0">
              <a:buNone/>
              <a:defRPr/>
            </a:lvl2pPr>
            <a:lvl3pPr marL="685749" indent="0">
              <a:buNone/>
              <a:defRPr/>
            </a:lvl3pPr>
            <a:lvl4pPr marL="1028624" indent="0">
              <a:buNone/>
              <a:defRPr/>
            </a:lvl4pPr>
            <a:lvl5pPr marL="1371498" indent="0">
              <a:buNone/>
              <a:defRPr/>
            </a:lvl5pPr>
          </a:lstStyle>
          <a:p>
            <a:pPr lvl="0"/>
            <a:r>
              <a:rPr lang="en-GB" noProof="0" dirty="0"/>
              <a:t>Edit master text slide</a:t>
            </a:r>
          </a:p>
        </p:txBody>
      </p:sp>
      <p:sp>
        <p:nvSpPr>
          <p:cNvPr id="31" name="Footer Placeholder 4"/>
          <p:cNvSpPr>
            <a:spLocks noGrp="1"/>
          </p:cNvSpPr>
          <p:nvPr>
            <p:ph type="ftr" sz="quarter" idx="3"/>
          </p:nvPr>
        </p:nvSpPr>
        <p:spPr>
          <a:xfrm rot="16200000">
            <a:off x="7417389" y="4680742"/>
            <a:ext cx="3086100" cy="169865"/>
          </a:xfrm>
          <a:prstGeom prst="rect">
            <a:avLst/>
          </a:prstGeom>
        </p:spPr>
        <p:txBody>
          <a:bodyPr vert="horz" lIns="91440" tIns="45720" rIns="91440" bIns="45720" rtlCol="0" anchor="ctr"/>
          <a:lstStyle>
            <a:lvl1pPr algn="l">
              <a:defRPr sz="700">
                <a:solidFill>
                  <a:schemeClr val="bg1">
                    <a:lumMod val="65000"/>
                  </a:schemeClr>
                </a:solidFill>
                <a:latin typeface="+mj-lt"/>
              </a:defRPr>
            </a:lvl1pPr>
          </a:lstStyle>
          <a:p>
            <a:r>
              <a:rPr lang="en-GB" noProof="0" dirty="0"/>
              <a:t>© Amadeus IT Group and its affiliates and subsidiaries</a:t>
            </a:r>
          </a:p>
        </p:txBody>
      </p:sp>
      <p:sp>
        <p:nvSpPr>
          <p:cNvPr id="15" name="Title 1"/>
          <p:cNvSpPr>
            <a:spLocks noGrp="1"/>
          </p:cNvSpPr>
          <p:nvPr>
            <p:ph type="title"/>
          </p:nvPr>
        </p:nvSpPr>
        <p:spPr>
          <a:xfrm>
            <a:off x="201168" y="296864"/>
            <a:ext cx="8439912" cy="482549"/>
          </a:xfrm>
        </p:spPr>
        <p:txBody>
          <a:bodyPr anchor="t">
            <a:noAutofit/>
          </a:bodyPr>
          <a:lstStyle>
            <a:lvl1pPr>
              <a:defRPr sz="3200">
                <a:solidFill>
                  <a:schemeClr val="tx2"/>
                </a:solidFill>
                <a:latin typeface="+mj-lt"/>
              </a:defRPr>
            </a:lvl1pPr>
          </a:lstStyle>
          <a:p>
            <a:r>
              <a:rPr lang="en-US" noProof="0"/>
              <a:t>Click to edit Master title style</a:t>
            </a:r>
            <a:endParaRPr lang="en-GB" noProof="0" dirty="0"/>
          </a:p>
        </p:txBody>
      </p:sp>
      <p:sp>
        <p:nvSpPr>
          <p:cNvPr id="16" name="Text Placeholder 19"/>
          <p:cNvSpPr>
            <a:spLocks noGrp="1"/>
          </p:cNvSpPr>
          <p:nvPr>
            <p:ph type="body" sz="quarter" idx="13"/>
          </p:nvPr>
        </p:nvSpPr>
        <p:spPr>
          <a:xfrm>
            <a:off x="219456" y="779411"/>
            <a:ext cx="8421460" cy="468000"/>
          </a:xfrm>
          <a:prstGeom prst="rect">
            <a:avLst/>
          </a:prstGeom>
        </p:spPr>
        <p:txBody>
          <a:bodyPr>
            <a:noAutofit/>
          </a:bodyPr>
          <a:lstStyle>
            <a:lvl1pPr marL="0" indent="0">
              <a:lnSpc>
                <a:spcPct val="100000"/>
              </a:lnSpc>
              <a:buNone/>
              <a:defRPr sz="2400">
                <a:solidFill>
                  <a:schemeClr val="accent2"/>
                </a:solidFill>
                <a:latin typeface="+mj-lt"/>
              </a:defRPr>
            </a:lvl1pPr>
            <a:lvl2pPr marL="342875" indent="0">
              <a:buNone/>
              <a:defRPr sz="1200">
                <a:solidFill>
                  <a:schemeClr val="accent2"/>
                </a:solidFill>
                <a:latin typeface="+mj-lt"/>
              </a:defRPr>
            </a:lvl2pPr>
            <a:lvl3pPr marL="685749" indent="0">
              <a:buNone/>
              <a:defRPr sz="1050">
                <a:solidFill>
                  <a:schemeClr val="accent2"/>
                </a:solidFill>
                <a:latin typeface="+mj-lt"/>
              </a:defRPr>
            </a:lvl3pPr>
            <a:lvl4pPr marL="1028624" indent="0">
              <a:buNone/>
              <a:defRPr sz="900">
                <a:solidFill>
                  <a:schemeClr val="accent2"/>
                </a:solidFill>
                <a:latin typeface="+mj-lt"/>
              </a:defRPr>
            </a:lvl4pPr>
            <a:lvl5pPr marL="1371498" indent="0">
              <a:buNone/>
              <a:defRPr sz="900">
                <a:solidFill>
                  <a:schemeClr val="accent2"/>
                </a:solidFill>
                <a:latin typeface="+mj-lt"/>
              </a:defRPr>
            </a:lvl5pPr>
          </a:lstStyle>
          <a:p>
            <a:pPr lvl="0"/>
            <a:r>
              <a:rPr lang="en-US" noProof="0"/>
              <a:t>Edit Master text styles</a:t>
            </a:r>
          </a:p>
        </p:txBody>
      </p:sp>
    </p:spTree>
    <p:extLst>
      <p:ext uri="{BB962C8B-B14F-4D97-AF65-F5344CB8AC3E}">
        <p14:creationId xmlns:p14="http://schemas.microsoft.com/office/powerpoint/2010/main" val="8285269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cheme ll">
    <p:spTree>
      <p:nvGrpSpPr>
        <p:cNvPr id="1" name=""/>
        <p:cNvGrpSpPr/>
        <p:nvPr/>
      </p:nvGrpSpPr>
      <p:grpSpPr>
        <a:xfrm>
          <a:off x="0" y="0"/>
          <a:ext cx="0" cy="0"/>
          <a:chOff x="0" y="0"/>
          <a:chExt cx="0" cy="0"/>
        </a:xfrm>
      </p:grpSpPr>
      <p:sp>
        <p:nvSpPr>
          <p:cNvPr id="18" name="Marcador de número de diapositiva 32"/>
          <p:cNvSpPr>
            <a:spLocks noGrp="1"/>
          </p:cNvSpPr>
          <p:nvPr>
            <p:ph type="sldNum" sz="quarter" idx="4"/>
          </p:nvPr>
        </p:nvSpPr>
        <p:spPr>
          <a:xfrm>
            <a:off x="8832719" y="6519611"/>
            <a:ext cx="186198" cy="123111"/>
          </a:xfrm>
          <a:prstGeom prst="rect">
            <a:avLst/>
          </a:prstGeom>
        </p:spPr>
        <p:txBody>
          <a:bodyPr vert="horz" wrap="square" lIns="0" tIns="0" rIns="0" bIns="0" rtlCol="0" anchor="ctr">
            <a:spAutoFit/>
          </a:bodyPr>
          <a:lstStyle>
            <a:lvl1pPr algn="ctr">
              <a:defRPr sz="800">
                <a:solidFill>
                  <a:schemeClr val="bg1">
                    <a:lumMod val="50000"/>
                  </a:schemeClr>
                </a:solidFill>
                <a:latin typeface="+mj-lt"/>
              </a:defRPr>
            </a:lvl1pPr>
          </a:lstStyle>
          <a:p>
            <a:fld id="{E57627FB-D816-4EA7-98E3-793F2D9BC93A}" type="slidenum">
              <a:rPr lang="en-GB" noProof="0" smtClean="0"/>
              <a:pPr/>
              <a:t>‹#›</a:t>
            </a:fld>
            <a:endParaRPr lang="en-GB" noProof="0" dirty="0"/>
          </a:p>
        </p:txBody>
      </p:sp>
      <p:sp>
        <p:nvSpPr>
          <p:cNvPr id="17" name="Marcador de texto 33"/>
          <p:cNvSpPr>
            <a:spLocks noGrp="1"/>
          </p:cNvSpPr>
          <p:nvPr>
            <p:ph type="body" sz="quarter" idx="14" hasCustomPrompt="1"/>
          </p:nvPr>
        </p:nvSpPr>
        <p:spPr>
          <a:xfrm>
            <a:off x="2143201" y="2057246"/>
            <a:ext cx="2206985" cy="431800"/>
          </a:xfrm>
          <a:prstGeom prst="rect">
            <a:avLst/>
          </a:prstGeom>
        </p:spPr>
        <p:txBody>
          <a:bodyPr>
            <a:normAutofit/>
          </a:bodyPr>
          <a:lstStyle>
            <a:lvl1pPr marL="0" indent="0">
              <a:buNone/>
              <a:defRPr sz="2000" baseline="0">
                <a:solidFill>
                  <a:schemeClr val="accent2"/>
                </a:solidFill>
              </a:defRPr>
            </a:lvl1pPr>
          </a:lstStyle>
          <a:p>
            <a:pPr lvl="0"/>
            <a:r>
              <a:rPr lang="en-GB" noProof="0" dirty="0"/>
              <a:t>Title here</a:t>
            </a:r>
          </a:p>
        </p:txBody>
      </p:sp>
      <p:sp>
        <p:nvSpPr>
          <p:cNvPr id="19" name="Marcador de texto 33"/>
          <p:cNvSpPr>
            <a:spLocks noGrp="1"/>
          </p:cNvSpPr>
          <p:nvPr>
            <p:ph type="body" sz="quarter" idx="16" hasCustomPrompt="1"/>
          </p:nvPr>
        </p:nvSpPr>
        <p:spPr>
          <a:xfrm>
            <a:off x="432360" y="4420860"/>
            <a:ext cx="2206985" cy="431800"/>
          </a:xfrm>
          <a:prstGeom prst="rect">
            <a:avLst/>
          </a:prstGeom>
        </p:spPr>
        <p:txBody>
          <a:bodyPr>
            <a:normAutofit/>
          </a:bodyPr>
          <a:lstStyle>
            <a:lvl1pPr marL="0" indent="0">
              <a:buNone/>
              <a:defRPr sz="2000" baseline="0">
                <a:solidFill>
                  <a:schemeClr val="accent2"/>
                </a:solidFill>
              </a:defRPr>
            </a:lvl1pPr>
          </a:lstStyle>
          <a:p>
            <a:pPr lvl="0"/>
            <a:r>
              <a:rPr lang="en-GB" noProof="0" dirty="0"/>
              <a:t>Title here</a:t>
            </a:r>
          </a:p>
        </p:txBody>
      </p:sp>
      <p:sp>
        <p:nvSpPr>
          <p:cNvPr id="21" name="Marcador de texto 33"/>
          <p:cNvSpPr>
            <a:spLocks noGrp="1"/>
          </p:cNvSpPr>
          <p:nvPr>
            <p:ph type="body" sz="quarter" idx="17" hasCustomPrompt="1"/>
          </p:nvPr>
        </p:nvSpPr>
        <p:spPr>
          <a:xfrm>
            <a:off x="4350142" y="4903911"/>
            <a:ext cx="2594744" cy="1200045"/>
          </a:xfrm>
          <a:prstGeom prst="rect">
            <a:avLst/>
          </a:prstGeom>
        </p:spPr>
        <p:txBody>
          <a:bodyPr>
            <a:normAutofit/>
          </a:bodyPr>
          <a:lstStyle>
            <a:lvl1pPr marL="0" indent="0">
              <a:buNone/>
              <a:defRPr sz="2100" baseline="0">
                <a:solidFill>
                  <a:schemeClr val="accent2"/>
                </a:solidFill>
              </a:defRPr>
            </a:lvl1pPr>
          </a:lstStyle>
          <a:p>
            <a:pPr lvl="0"/>
            <a:r>
              <a:rPr lang="en-GB" noProof="0" dirty="0"/>
              <a:t>Highlight here</a:t>
            </a:r>
          </a:p>
        </p:txBody>
      </p:sp>
      <p:sp>
        <p:nvSpPr>
          <p:cNvPr id="22" name="Marcador de texto 2"/>
          <p:cNvSpPr>
            <a:spLocks noGrp="1"/>
          </p:cNvSpPr>
          <p:nvPr>
            <p:ph type="body" sz="quarter" idx="18" hasCustomPrompt="1"/>
          </p:nvPr>
        </p:nvSpPr>
        <p:spPr>
          <a:xfrm>
            <a:off x="432360" y="4875698"/>
            <a:ext cx="2196857" cy="1307738"/>
          </a:xfrm>
          <a:prstGeom prst="rect">
            <a:avLst/>
          </a:prstGeom>
        </p:spPr>
        <p:txBody>
          <a:bodyPr>
            <a:normAutofit/>
          </a:bodyPr>
          <a:lstStyle>
            <a:lvl1pPr marL="130960" indent="-130960">
              <a:lnSpc>
                <a:spcPct val="100000"/>
              </a:lnSpc>
              <a:defRPr sz="1600"/>
            </a:lvl1pPr>
            <a:lvl2pPr marL="538163" indent="-139700">
              <a:lnSpc>
                <a:spcPct val="100000"/>
              </a:lnSpc>
              <a:defRPr sz="1600"/>
            </a:lvl2pPr>
            <a:lvl3pPr marL="985838" indent="-138113">
              <a:lnSpc>
                <a:spcPct val="100000"/>
              </a:lnSpc>
              <a:defRPr sz="1600"/>
            </a:lvl3pPr>
            <a:lvl4pPr>
              <a:lnSpc>
                <a:spcPct val="100000"/>
              </a:lnSpc>
              <a:defRPr sz="1200"/>
            </a:lvl4pPr>
            <a:lvl5pPr>
              <a:lnSpc>
                <a:spcPct val="100000"/>
              </a:lnSpc>
              <a:defRPr sz="1200"/>
            </a:lvl5pPr>
          </a:lstStyle>
          <a:p>
            <a:pPr lvl="0"/>
            <a:r>
              <a:rPr lang="en-GB" noProof="0" dirty="0"/>
              <a:t>Bullet level 1</a:t>
            </a:r>
          </a:p>
          <a:p>
            <a:pPr lvl="1"/>
            <a:r>
              <a:rPr lang="en-GB" noProof="0" dirty="0"/>
              <a:t>Bullet level 2</a:t>
            </a:r>
          </a:p>
          <a:p>
            <a:pPr lvl="2"/>
            <a:r>
              <a:rPr lang="en-GB" noProof="0" dirty="0"/>
              <a:t>Bullet level 3</a:t>
            </a:r>
          </a:p>
        </p:txBody>
      </p:sp>
      <p:sp>
        <p:nvSpPr>
          <p:cNvPr id="23" name="Marcador de texto 2"/>
          <p:cNvSpPr>
            <a:spLocks noGrp="1"/>
          </p:cNvSpPr>
          <p:nvPr>
            <p:ph type="body" sz="quarter" idx="19" hasCustomPrompt="1"/>
          </p:nvPr>
        </p:nvSpPr>
        <p:spPr>
          <a:xfrm>
            <a:off x="2143201" y="2489046"/>
            <a:ext cx="2196857" cy="1507399"/>
          </a:xfrm>
          <a:prstGeom prst="rect">
            <a:avLst/>
          </a:prstGeom>
        </p:spPr>
        <p:txBody>
          <a:bodyPr>
            <a:normAutofit/>
          </a:bodyPr>
          <a:lstStyle>
            <a:lvl1pPr>
              <a:defRPr lang="en-GB" sz="1600" noProof="0" dirty="0"/>
            </a:lvl1pPr>
            <a:lvl2pPr>
              <a:defRPr lang="en-GB" sz="1400" noProof="0" dirty="0"/>
            </a:lvl2pPr>
            <a:lvl3pPr>
              <a:defRPr lang="en-GB" sz="1200" noProof="0" dirty="0"/>
            </a:lvl3pPr>
          </a:lstStyle>
          <a:p>
            <a:pPr marL="130960" lvl="0" indent="-130960">
              <a:lnSpc>
                <a:spcPct val="100000"/>
              </a:lnSpc>
            </a:pPr>
            <a:r>
              <a:rPr lang="en-GB" noProof="0" dirty="0"/>
              <a:t>Bullet level 1</a:t>
            </a:r>
          </a:p>
          <a:p>
            <a:pPr lvl="1">
              <a:lnSpc>
                <a:spcPct val="100000"/>
              </a:lnSpc>
            </a:pPr>
            <a:r>
              <a:rPr lang="en-GB" noProof="0" dirty="0"/>
              <a:t>Bullet level 2</a:t>
            </a:r>
          </a:p>
          <a:p>
            <a:pPr lvl="2">
              <a:lnSpc>
                <a:spcPct val="100000"/>
              </a:lnSpc>
            </a:pPr>
            <a:r>
              <a:rPr lang="en-GB" noProof="0" dirty="0"/>
              <a:t>Bullet level 3</a:t>
            </a:r>
          </a:p>
        </p:txBody>
      </p:sp>
      <p:sp>
        <p:nvSpPr>
          <p:cNvPr id="24" name="Marcador de texto 2"/>
          <p:cNvSpPr>
            <a:spLocks noGrp="1"/>
          </p:cNvSpPr>
          <p:nvPr>
            <p:ph type="body" sz="quarter" idx="20" hasCustomPrompt="1"/>
          </p:nvPr>
        </p:nvSpPr>
        <p:spPr>
          <a:xfrm>
            <a:off x="6677532" y="2057259"/>
            <a:ext cx="1963385" cy="1507399"/>
          </a:xfrm>
          <a:prstGeom prst="rect">
            <a:avLst/>
          </a:prstGeom>
        </p:spPr>
        <p:txBody>
          <a:bodyPr>
            <a:normAutofit/>
          </a:bodyPr>
          <a:lstStyle>
            <a:lvl1pPr marL="130960" indent="-130960">
              <a:lnSpc>
                <a:spcPct val="100000"/>
              </a:lnSpc>
              <a:defRPr sz="1600"/>
            </a:lvl1pPr>
            <a:lvl2pPr marL="627063" indent="-169863">
              <a:lnSpc>
                <a:spcPct val="100000"/>
              </a:lnSpc>
              <a:defRPr sz="1400"/>
            </a:lvl2pPr>
            <a:lvl3pPr marL="1076325" indent="-228600">
              <a:lnSpc>
                <a:spcPct val="100000"/>
              </a:lnSpc>
              <a:defRPr sz="1100"/>
            </a:lvl3pPr>
            <a:lvl4pPr marL="1371600" indent="0">
              <a:lnSpc>
                <a:spcPct val="100000"/>
              </a:lnSpc>
              <a:buNone/>
              <a:defRPr sz="1200"/>
            </a:lvl4pPr>
            <a:lvl5pPr>
              <a:lnSpc>
                <a:spcPct val="100000"/>
              </a:lnSpc>
              <a:defRPr sz="1200"/>
            </a:lvl5pPr>
          </a:lstStyle>
          <a:p>
            <a:pPr lvl="0"/>
            <a:r>
              <a:rPr lang="en-GB" noProof="0" dirty="0"/>
              <a:t>Bullet level 1</a:t>
            </a:r>
          </a:p>
          <a:p>
            <a:pPr lvl="1"/>
            <a:r>
              <a:rPr lang="en-GB" noProof="0" dirty="0"/>
              <a:t>Bullet level 2</a:t>
            </a:r>
          </a:p>
          <a:p>
            <a:pPr lvl="2"/>
            <a:r>
              <a:rPr lang="en-GB" noProof="0" dirty="0"/>
              <a:t>Bullet level 3	</a:t>
            </a:r>
          </a:p>
        </p:txBody>
      </p:sp>
      <p:sp>
        <p:nvSpPr>
          <p:cNvPr id="27" name="Footer Placeholder 4"/>
          <p:cNvSpPr>
            <a:spLocks noGrp="1"/>
          </p:cNvSpPr>
          <p:nvPr>
            <p:ph type="ftr" sz="quarter" idx="3"/>
          </p:nvPr>
        </p:nvSpPr>
        <p:spPr>
          <a:xfrm rot="16200000">
            <a:off x="7417389" y="4680742"/>
            <a:ext cx="3086100" cy="169865"/>
          </a:xfrm>
          <a:prstGeom prst="rect">
            <a:avLst/>
          </a:prstGeom>
        </p:spPr>
        <p:txBody>
          <a:bodyPr vert="horz" lIns="91440" tIns="45720" rIns="91440" bIns="45720" rtlCol="0" anchor="ctr"/>
          <a:lstStyle>
            <a:lvl1pPr algn="l">
              <a:defRPr sz="700">
                <a:solidFill>
                  <a:schemeClr val="bg1">
                    <a:lumMod val="65000"/>
                  </a:schemeClr>
                </a:solidFill>
                <a:latin typeface="+mj-lt"/>
              </a:defRPr>
            </a:lvl1pPr>
          </a:lstStyle>
          <a:p>
            <a:r>
              <a:rPr lang="en-GB" noProof="0" dirty="0"/>
              <a:t>© Amadeus IT Group and its affiliates and subsidiaries</a:t>
            </a:r>
          </a:p>
        </p:txBody>
      </p:sp>
      <p:sp>
        <p:nvSpPr>
          <p:cNvPr id="14" name="Title 1"/>
          <p:cNvSpPr>
            <a:spLocks noGrp="1"/>
          </p:cNvSpPr>
          <p:nvPr>
            <p:ph type="title"/>
          </p:nvPr>
        </p:nvSpPr>
        <p:spPr>
          <a:xfrm>
            <a:off x="201168" y="296864"/>
            <a:ext cx="8439912" cy="482549"/>
          </a:xfrm>
        </p:spPr>
        <p:txBody>
          <a:bodyPr anchor="t">
            <a:noAutofit/>
          </a:bodyPr>
          <a:lstStyle>
            <a:lvl1pPr>
              <a:defRPr sz="3200">
                <a:solidFill>
                  <a:schemeClr val="tx2"/>
                </a:solidFill>
                <a:latin typeface="+mj-lt"/>
              </a:defRPr>
            </a:lvl1pPr>
          </a:lstStyle>
          <a:p>
            <a:r>
              <a:rPr lang="en-US" noProof="0"/>
              <a:t>Click to edit Master title style</a:t>
            </a:r>
            <a:endParaRPr lang="en-GB" noProof="0" dirty="0"/>
          </a:p>
        </p:txBody>
      </p:sp>
      <p:sp>
        <p:nvSpPr>
          <p:cNvPr id="16" name="Text Placeholder 19"/>
          <p:cNvSpPr>
            <a:spLocks noGrp="1"/>
          </p:cNvSpPr>
          <p:nvPr>
            <p:ph type="body" sz="quarter" idx="13"/>
          </p:nvPr>
        </p:nvSpPr>
        <p:spPr>
          <a:xfrm>
            <a:off x="219456" y="779411"/>
            <a:ext cx="8421460" cy="468000"/>
          </a:xfrm>
          <a:prstGeom prst="rect">
            <a:avLst/>
          </a:prstGeom>
        </p:spPr>
        <p:txBody>
          <a:bodyPr>
            <a:noAutofit/>
          </a:bodyPr>
          <a:lstStyle>
            <a:lvl1pPr marL="0" indent="0">
              <a:lnSpc>
                <a:spcPct val="100000"/>
              </a:lnSpc>
              <a:buNone/>
              <a:defRPr sz="2400">
                <a:solidFill>
                  <a:schemeClr val="accent2"/>
                </a:solidFill>
                <a:latin typeface="+mj-lt"/>
              </a:defRPr>
            </a:lvl1pPr>
            <a:lvl2pPr marL="342875" indent="0">
              <a:buNone/>
              <a:defRPr sz="1200">
                <a:solidFill>
                  <a:schemeClr val="accent2"/>
                </a:solidFill>
                <a:latin typeface="+mj-lt"/>
              </a:defRPr>
            </a:lvl2pPr>
            <a:lvl3pPr marL="685749" indent="0">
              <a:buNone/>
              <a:defRPr sz="1050">
                <a:solidFill>
                  <a:schemeClr val="accent2"/>
                </a:solidFill>
                <a:latin typeface="+mj-lt"/>
              </a:defRPr>
            </a:lvl3pPr>
            <a:lvl4pPr marL="1028624" indent="0">
              <a:buNone/>
              <a:defRPr sz="900">
                <a:solidFill>
                  <a:schemeClr val="accent2"/>
                </a:solidFill>
                <a:latin typeface="+mj-lt"/>
              </a:defRPr>
            </a:lvl4pPr>
            <a:lvl5pPr marL="1371498" indent="0">
              <a:buNone/>
              <a:defRPr sz="900">
                <a:solidFill>
                  <a:schemeClr val="accent2"/>
                </a:solidFill>
                <a:latin typeface="+mj-lt"/>
              </a:defRPr>
            </a:lvl5pPr>
          </a:lstStyle>
          <a:p>
            <a:pPr lvl="0"/>
            <a:r>
              <a:rPr lang="en-US" noProof="0"/>
              <a:t>Edit Master text styles</a:t>
            </a:r>
          </a:p>
        </p:txBody>
      </p:sp>
    </p:spTree>
    <p:extLst>
      <p:ext uri="{BB962C8B-B14F-4D97-AF65-F5344CB8AC3E}">
        <p14:creationId xmlns:p14="http://schemas.microsoft.com/office/powerpoint/2010/main" val="24772833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and icons">
    <p:spTree>
      <p:nvGrpSpPr>
        <p:cNvPr id="1" name=""/>
        <p:cNvGrpSpPr/>
        <p:nvPr/>
      </p:nvGrpSpPr>
      <p:grpSpPr>
        <a:xfrm>
          <a:off x="0" y="0"/>
          <a:ext cx="0" cy="0"/>
          <a:chOff x="0" y="0"/>
          <a:chExt cx="0" cy="0"/>
        </a:xfrm>
      </p:grpSpPr>
      <p:sp>
        <p:nvSpPr>
          <p:cNvPr id="17" name="Marcador de número de diapositiva 32"/>
          <p:cNvSpPr>
            <a:spLocks noGrp="1"/>
          </p:cNvSpPr>
          <p:nvPr>
            <p:ph type="sldNum" sz="quarter" idx="4"/>
          </p:nvPr>
        </p:nvSpPr>
        <p:spPr>
          <a:xfrm>
            <a:off x="8832719" y="6519611"/>
            <a:ext cx="186198" cy="123111"/>
          </a:xfrm>
          <a:prstGeom prst="rect">
            <a:avLst/>
          </a:prstGeom>
        </p:spPr>
        <p:txBody>
          <a:bodyPr vert="horz" wrap="square" lIns="0" tIns="0" rIns="0" bIns="0" rtlCol="0" anchor="ctr">
            <a:spAutoFit/>
          </a:bodyPr>
          <a:lstStyle>
            <a:lvl1pPr algn="ctr">
              <a:defRPr sz="800">
                <a:solidFill>
                  <a:schemeClr val="bg1">
                    <a:lumMod val="50000"/>
                  </a:schemeClr>
                </a:solidFill>
                <a:latin typeface="+mj-lt"/>
              </a:defRPr>
            </a:lvl1pPr>
          </a:lstStyle>
          <a:p>
            <a:fld id="{E57627FB-D816-4EA7-98E3-793F2D9BC93A}" type="slidenum">
              <a:rPr lang="en-GB" noProof="0" smtClean="0"/>
              <a:pPr/>
              <a:t>‹#›</a:t>
            </a:fld>
            <a:endParaRPr lang="en-GB" noProof="0" dirty="0"/>
          </a:p>
        </p:txBody>
      </p:sp>
      <p:sp>
        <p:nvSpPr>
          <p:cNvPr id="48" name="Footer Placeholder 4"/>
          <p:cNvSpPr>
            <a:spLocks noGrp="1"/>
          </p:cNvSpPr>
          <p:nvPr>
            <p:ph type="ftr" sz="quarter" idx="3"/>
          </p:nvPr>
        </p:nvSpPr>
        <p:spPr>
          <a:xfrm rot="16200000">
            <a:off x="7417389" y="4680742"/>
            <a:ext cx="3086100" cy="169865"/>
          </a:xfrm>
          <a:prstGeom prst="rect">
            <a:avLst/>
          </a:prstGeom>
        </p:spPr>
        <p:txBody>
          <a:bodyPr vert="horz" lIns="91440" tIns="45720" rIns="91440" bIns="45720" rtlCol="0" anchor="ctr"/>
          <a:lstStyle>
            <a:lvl1pPr algn="l">
              <a:defRPr sz="700">
                <a:solidFill>
                  <a:schemeClr val="bg1">
                    <a:lumMod val="65000"/>
                  </a:schemeClr>
                </a:solidFill>
                <a:latin typeface="+mj-lt"/>
              </a:defRPr>
            </a:lvl1pPr>
          </a:lstStyle>
          <a:p>
            <a:r>
              <a:rPr lang="en-GB" noProof="0" dirty="0"/>
              <a:t>© Amadeus IT Group and its affiliates and subsidiaries</a:t>
            </a:r>
          </a:p>
        </p:txBody>
      </p:sp>
      <p:sp>
        <p:nvSpPr>
          <p:cNvPr id="19" name="Title 1"/>
          <p:cNvSpPr>
            <a:spLocks noGrp="1"/>
          </p:cNvSpPr>
          <p:nvPr>
            <p:ph type="title"/>
          </p:nvPr>
        </p:nvSpPr>
        <p:spPr>
          <a:xfrm>
            <a:off x="201167" y="296864"/>
            <a:ext cx="8439595" cy="482549"/>
          </a:xfrm>
        </p:spPr>
        <p:txBody>
          <a:bodyPr anchor="t">
            <a:noAutofit/>
          </a:bodyPr>
          <a:lstStyle>
            <a:lvl1pPr>
              <a:defRPr sz="3200">
                <a:solidFill>
                  <a:schemeClr val="tx2"/>
                </a:solidFill>
                <a:latin typeface="+mj-lt"/>
              </a:defRPr>
            </a:lvl1pPr>
          </a:lstStyle>
          <a:p>
            <a:r>
              <a:rPr lang="en-US" noProof="0"/>
              <a:t>Click to edit Master title style</a:t>
            </a:r>
            <a:endParaRPr lang="en-GB" noProof="0" dirty="0"/>
          </a:p>
        </p:txBody>
      </p:sp>
      <p:sp>
        <p:nvSpPr>
          <p:cNvPr id="20" name="Text Placeholder 19"/>
          <p:cNvSpPr>
            <a:spLocks noGrp="1"/>
          </p:cNvSpPr>
          <p:nvPr>
            <p:ph type="body" sz="quarter" idx="13"/>
          </p:nvPr>
        </p:nvSpPr>
        <p:spPr>
          <a:xfrm>
            <a:off x="219456" y="779411"/>
            <a:ext cx="8421144" cy="468000"/>
          </a:xfrm>
          <a:prstGeom prst="rect">
            <a:avLst/>
          </a:prstGeom>
        </p:spPr>
        <p:txBody>
          <a:bodyPr>
            <a:noAutofit/>
          </a:bodyPr>
          <a:lstStyle>
            <a:lvl1pPr marL="0" indent="0">
              <a:lnSpc>
                <a:spcPct val="100000"/>
              </a:lnSpc>
              <a:buNone/>
              <a:defRPr sz="2400">
                <a:solidFill>
                  <a:schemeClr val="accent2"/>
                </a:solidFill>
                <a:latin typeface="+mj-lt"/>
              </a:defRPr>
            </a:lvl1pPr>
            <a:lvl2pPr marL="342875" indent="0">
              <a:buNone/>
              <a:defRPr sz="1200">
                <a:solidFill>
                  <a:schemeClr val="accent2"/>
                </a:solidFill>
                <a:latin typeface="+mj-lt"/>
              </a:defRPr>
            </a:lvl2pPr>
            <a:lvl3pPr marL="685749" indent="0">
              <a:buNone/>
              <a:defRPr sz="1050">
                <a:solidFill>
                  <a:schemeClr val="accent2"/>
                </a:solidFill>
                <a:latin typeface="+mj-lt"/>
              </a:defRPr>
            </a:lvl3pPr>
            <a:lvl4pPr marL="1028624" indent="0">
              <a:buNone/>
              <a:defRPr sz="900">
                <a:solidFill>
                  <a:schemeClr val="accent2"/>
                </a:solidFill>
                <a:latin typeface="+mj-lt"/>
              </a:defRPr>
            </a:lvl4pPr>
            <a:lvl5pPr marL="1371498" indent="0">
              <a:buNone/>
              <a:defRPr sz="900">
                <a:solidFill>
                  <a:schemeClr val="accent2"/>
                </a:solidFill>
                <a:latin typeface="+mj-lt"/>
              </a:defRPr>
            </a:lvl5pPr>
          </a:lstStyle>
          <a:p>
            <a:pPr lvl="0"/>
            <a:r>
              <a:rPr lang="en-US" noProof="0"/>
              <a:t>Edit Master text styles</a:t>
            </a:r>
          </a:p>
        </p:txBody>
      </p:sp>
      <p:sp>
        <p:nvSpPr>
          <p:cNvPr id="16" name="Text Placeholder 2"/>
          <p:cNvSpPr>
            <a:spLocks noGrp="1"/>
          </p:cNvSpPr>
          <p:nvPr>
            <p:ph type="body" sz="quarter" idx="36"/>
          </p:nvPr>
        </p:nvSpPr>
        <p:spPr>
          <a:xfrm>
            <a:off x="219456" y="3749005"/>
            <a:ext cx="2036296" cy="431804"/>
          </a:xfrm>
          <a:prstGeom prst="rect">
            <a:avLst/>
          </a:prstGeom>
        </p:spPr>
        <p:txBody>
          <a:bodyPr>
            <a:noAutofit/>
          </a:bodyPr>
          <a:lstStyle>
            <a:lvl1pPr marL="0" indent="0">
              <a:buNone/>
              <a:defRPr sz="1800">
                <a:solidFill>
                  <a:schemeClr val="accent2"/>
                </a:solidFill>
              </a:defRPr>
            </a:lvl1pPr>
          </a:lstStyle>
          <a:p>
            <a:pPr lvl="0"/>
            <a:r>
              <a:rPr lang="en-US"/>
              <a:t>Edit Master text styles</a:t>
            </a:r>
          </a:p>
        </p:txBody>
      </p:sp>
      <p:sp>
        <p:nvSpPr>
          <p:cNvPr id="18" name="Text Placeholder 4"/>
          <p:cNvSpPr>
            <a:spLocks noGrp="1"/>
          </p:cNvSpPr>
          <p:nvPr>
            <p:ph type="body" sz="quarter" idx="37"/>
          </p:nvPr>
        </p:nvSpPr>
        <p:spPr>
          <a:xfrm>
            <a:off x="221506" y="4310959"/>
            <a:ext cx="2034246" cy="2009775"/>
          </a:xfrm>
          <a:prstGeom prst="rect">
            <a:avLst/>
          </a:prstGeom>
        </p:spPr>
        <p:txBody>
          <a:bodyPr>
            <a:normAutofit/>
          </a:bodyPr>
          <a:lstStyle>
            <a:lvl1pPr marL="0" indent="0">
              <a:buNone/>
              <a:defRPr sz="1800"/>
            </a:lvl1pPr>
          </a:lstStyle>
          <a:p>
            <a:pPr lvl="0"/>
            <a:r>
              <a:rPr lang="en-US" noProof="0"/>
              <a:t>Edit Master text styles</a:t>
            </a:r>
          </a:p>
        </p:txBody>
      </p:sp>
      <p:sp>
        <p:nvSpPr>
          <p:cNvPr id="21" name="Text Placeholder 2"/>
          <p:cNvSpPr>
            <a:spLocks noGrp="1"/>
          </p:cNvSpPr>
          <p:nvPr>
            <p:ph type="body" sz="quarter" idx="38"/>
          </p:nvPr>
        </p:nvSpPr>
        <p:spPr>
          <a:xfrm>
            <a:off x="2368310" y="3749005"/>
            <a:ext cx="2036296" cy="431804"/>
          </a:xfrm>
          <a:prstGeom prst="rect">
            <a:avLst/>
          </a:prstGeom>
        </p:spPr>
        <p:txBody>
          <a:bodyPr>
            <a:noAutofit/>
          </a:bodyPr>
          <a:lstStyle>
            <a:lvl1pPr marL="0" indent="0">
              <a:buNone/>
              <a:defRPr sz="1800">
                <a:solidFill>
                  <a:schemeClr val="accent2"/>
                </a:solidFill>
              </a:defRPr>
            </a:lvl1pPr>
          </a:lstStyle>
          <a:p>
            <a:pPr lvl="0"/>
            <a:r>
              <a:rPr lang="en-US"/>
              <a:t>Edit Master text styles</a:t>
            </a:r>
          </a:p>
        </p:txBody>
      </p:sp>
      <p:sp>
        <p:nvSpPr>
          <p:cNvPr id="22" name="Text Placeholder 4"/>
          <p:cNvSpPr>
            <a:spLocks noGrp="1"/>
          </p:cNvSpPr>
          <p:nvPr>
            <p:ph type="body" sz="quarter" idx="39"/>
          </p:nvPr>
        </p:nvSpPr>
        <p:spPr>
          <a:xfrm>
            <a:off x="2370360" y="4310959"/>
            <a:ext cx="2034246" cy="2009775"/>
          </a:xfrm>
          <a:prstGeom prst="rect">
            <a:avLst/>
          </a:prstGeom>
        </p:spPr>
        <p:txBody>
          <a:bodyPr>
            <a:normAutofit/>
          </a:bodyPr>
          <a:lstStyle>
            <a:lvl1pPr marL="0" indent="0">
              <a:buNone/>
              <a:defRPr sz="1800"/>
            </a:lvl1pPr>
          </a:lstStyle>
          <a:p>
            <a:pPr lvl="0"/>
            <a:r>
              <a:rPr lang="en-US" noProof="0"/>
              <a:t>Edit Master text styles</a:t>
            </a:r>
          </a:p>
        </p:txBody>
      </p:sp>
      <p:sp>
        <p:nvSpPr>
          <p:cNvPr id="23" name="Text Placeholder 2"/>
          <p:cNvSpPr>
            <a:spLocks noGrp="1"/>
          </p:cNvSpPr>
          <p:nvPr>
            <p:ph type="body" sz="quarter" idx="40"/>
          </p:nvPr>
        </p:nvSpPr>
        <p:spPr>
          <a:xfrm>
            <a:off x="4522697" y="3749005"/>
            <a:ext cx="2036296" cy="431804"/>
          </a:xfrm>
          <a:prstGeom prst="rect">
            <a:avLst/>
          </a:prstGeom>
        </p:spPr>
        <p:txBody>
          <a:bodyPr>
            <a:noAutofit/>
          </a:bodyPr>
          <a:lstStyle>
            <a:lvl1pPr marL="0" indent="0">
              <a:buNone/>
              <a:defRPr sz="1800">
                <a:solidFill>
                  <a:schemeClr val="accent2"/>
                </a:solidFill>
              </a:defRPr>
            </a:lvl1pPr>
          </a:lstStyle>
          <a:p>
            <a:pPr lvl="0"/>
            <a:r>
              <a:rPr lang="en-US"/>
              <a:t>Edit Master text styles</a:t>
            </a:r>
          </a:p>
        </p:txBody>
      </p:sp>
      <p:sp>
        <p:nvSpPr>
          <p:cNvPr id="24" name="Text Placeholder 4"/>
          <p:cNvSpPr>
            <a:spLocks noGrp="1"/>
          </p:cNvSpPr>
          <p:nvPr>
            <p:ph type="body" sz="quarter" idx="41"/>
          </p:nvPr>
        </p:nvSpPr>
        <p:spPr>
          <a:xfrm>
            <a:off x="4524747" y="4310959"/>
            <a:ext cx="2034246" cy="2009775"/>
          </a:xfrm>
          <a:prstGeom prst="rect">
            <a:avLst/>
          </a:prstGeom>
        </p:spPr>
        <p:txBody>
          <a:bodyPr>
            <a:normAutofit/>
          </a:bodyPr>
          <a:lstStyle>
            <a:lvl1pPr marL="0" indent="0">
              <a:buNone/>
              <a:defRPr sz="1800"/>
            </a:lvl1pPr>
          </a:lstStyle>
          <a:p>
            <a:pPr lvl="0"/>
            <a:r>
              <a:rPr lang="en-US" noProof="0"/>
              <a:t>Edit Master text styles</a:t>
            </a:r>
          </a:p>
        </p:txBody>
      </p:sp>
      <p:sp>
        <p:nvSpPr>
          <p:cNvPr id="25" name="Text Placeholder 2"/>
          <p:cNvSpPr>
            <a:spLocks noGrp="1"/>
          </p:cNvSpPr>
          <p:nvPr>
            <p:ph type="body" sz="quarter" idx="42"/>
          </p:nvPr>
        </p:nvSpPr>
        <p:spPr>
          <a:xfrm>
            <a:off x="6684559" y="3749005"/>
            <a:ext cx="2036296" cy="431804"/>
          </a:xfrm>
          <a:prstGeom prst="rect">
            <a:avLst/>
          </a:prstGeom>
        </p:spPr>
        <p:txBody>
          <a:bodyPr>
            <a:noAutofit/>
          </a:bodyPr>
          <a:lstStyle>
            <a:lvl1pPr marL="0" indent="0">
              <a:buNone/>
              <a:defRPr sz="1800">
                <a:solidFill>
                  <a:schemeClr val="accent2"/>
                </a:solidFill>
              </a:defRPr>
            </a:lvl1pPr>
          </a:lstStyle>
          <a:p>
            <a:pPr lvl="0"/>
            <a:r>
              <a:rPr lang="en-US"/>
              <a:t>Edit Master text styles</a:t>
            </a:r>
          </a:p>
        </p:txBody>
      </p:sp>
      <p:sp>
        <p:nvSpPr>
          <p:cNvPr id="26" name="Text Placeholder 4"/>
          <p:cNvSpPr>
            <a:spLocks noGrp="1"/>
          </p:cNvSpPr>
          <p:nvPr>
            <p:ph type="body" sz="quarter" idx="43"/>
          </p:nvPr>
        </p:nvSpPr>
        <p:spPr>
          <a:xfrm>
            <a:off x="6686609" y="4310959"/>
            <a:ext cx="2034246" cy="2009775"/>
          </a:xfrm>
          <a:prstGeom prst="rect">
            <a:avLst/>
          </a:prstGeom>
        </p:spPr>
        <p:txBody>
          <a:bodyPr>
            <a:normAutofit/>
          </a:bodyPr>
          <a:lstStyle>
            <a:lvl1pPr marL="0" indent="0">
              <a:buNone/>
              <a:defRPr sz="1800"/>
            </a:lvl1pPr>
          </a:lstStyle>
          <a:p>
            <a:pPr lvl="0"/>
            <a:r>
              <a:rPr lang="en-US" noProof="0"/>
              <a:t>Edit Master text styles</a:t>
            </a:r>
          </a:p>
        </p:txBody>
      </p:sp>
    </p:spTree>
    <p:extLst>
      <p:ext uri="{BB962C8B-B14F-4D97-AF65-F5344CB8AC3E}">
        <p14:creationId xmlns:p14="http://schemas.microsoft.com/office/powerpoint/2010/main" val="39285598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 Thank you slide">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120" name="Freeform 5"/>
          <p:cNvSpPr>
            <a:spLocks noEditPoints="1"/>
          </p:cNvSpPr>
          <p:nvPr userDrawn="1"/>
        </p:nvSpPr>
        <p:spPr bwMode="auto">
          <a:xfrm>
            <a:off x="8001417" y="6533899"/>
            <a:ext cx="742135" cy="102870"/>
          </a:xfrm>
          <a:custGeom>
            <a:avLst/>
            <a:gdLst>
              <a:gd name="T0" fmla="*/ 246 w 363"/>
              <a:gd name="T1" fmla="*/ 48 h 48"/>
              <a:gd name="T2" fmla="*/ 262 w 363"/>
              <a:gd name="T3" fmla="*/ 39 h 48"/>
              <a:gd name="T4" fmla="*/ 238 w 363"/>
              <a:gd name="T5" fmla="*/ 39 h 48"/>
              <a:gd name="T6" fmla="*/ 259 w 363"/>
              <a:gd name="T7" fmla="*/ 27 h 48"/>
              <a:gd name="T8" fmla="*/ 238 w 363"/>
              <a:gd name="T9" fmla="*/ 19 h 48"/>
              <a:gd name="T10" fmla="*/ 248 w 363"/>
              <a:gd name="T11" fmla="*/ 8 h 48"/>
              <a:gd name="T12" fmla="*/ 261 w 363"/>
              <a:gd name="T13" fmla="*/ 1 h 48"/>
              <a:gd name="T14" fmla="*/ 228 w 363"/>
              <a:gd name="T15" fmla="*/ 2 h 48"/>
              <a:gd name="T16" fmla="*/ 81 w 363"/>
              <a:gd name="T17" fmla="*/ 27 h 48"/>
              <a:gd name="T18" fmla="*/ 79 w 363"/>
              <a:gd name="T19" fmla="*/ 27 h 48"/>
              <a:gd name="T20" fmla="*/ 62 w 363"/>
              <a:gd name="T21" fmla="*/ 0 h 48"/>
              <a:gd name="T22" fmla="*/ 52 w 363"/>
              <a:gd name="T23" fmla="*/ 47 h 48"/>
              <a:gd name="T24" fmla="*/ 65 w 363"/>
              <a:gd name="T25" fmla="*/ 15 h 48"/>
              <a:gd name="T26" fmla="*/ 80 w 363"/>
              <a:gd name="T27" fmla="*/ 42 h 48"/>
              <a:gd name="T28" fmla="*/ 95 w 363"/>
              <a:gd name="T29" fmla="*/ 15 h 48"/>
              <a:gd name="T30" fmla="*/ 108 w 363"/>
              <a:gd name="T31" fmla="*/ 47 h 48"/>
              <a:gd name="T32" fmla="*/ 98 w 363"/>
              <a:gd name="T33" fmla="*/ 0 h 48"/>
              <a:gd name="T34" fmla="*/ 81 w 363"/>
              <a:gd name="T35" fmla="*/ 27 h 48"/>
              <a:gd name="T36" fmla="*/ 17 w 363"/>
              <a:gd name="T37" fmla="*/ 40 h 48"/>
              <a:gd name="T38" fmla="*/ 18 w 363"/>
              <a:gd name="T39" fmla="*/ 27 h 48"/>
              <a:gd name="T40" fmla="*/ 29 w 363"/>
              <a:gd name="T41" fmla="*/ 37 h 48"/>
              <a:gd name="T42" fmla="*/ 3 w 363"/>
              <a:gd name="T43" fmla="*/ 3 h 48"/>
              <a:gd name="T44" fmla="*/ 20 w 363"/>
              <a:gd name="T45" fmla="*/ 9 h 48"/>
              <a:gd name="T46" fmla="*/ 29 w 363"/>
              <a:gd name="T47" fmla="*/ 19 h 48"/>
              <a:gd name="T48" fmla="*/ 0 w 363"/>
              <a:gd name="T49" fmla="*/ 34 h 48"/>
              <a:gd name="T50" fmla="*/ 29 w 363"/>
              <a:gd name="T51" fmla="*/ 44 h 48"/>
              <a:gd name="T52" fmla="*/ 39 w 363"/>
              <a:gd name="T53" fmla="*/ 13 h 48"/>
              <a:gd name="T54" fmla="*/ 147 w 363"/>
              <a:gd name="T55" fmla="*/ 37 h 48"/>
              <a:gd name="T56" fmla="*/ 128 w 363"/>
              <a:gd name="T57" fmla="*/ 34 h 48"/>
              <a:gd name="T58" fmla="*/ 147 w 363"/>
              <a:gd name="T59" fmla="*/ 26 h 48"/>
              <a:gd name="T60" fmla="*/ 141 w 363"/>
              <a:gd name="T61" fmla="*/ 0 h 48"/>
              <a:gd name="T62" fmla="*/ 124 w 363"/>
              <a:gd name="T63" fmla="*/ 11 h 48"/>
              <a:gd name="T64" fmla="*/ 147 w 363"/>
              <a:gd name="T65" fmla="*/ 16 h 48"/>
              <a:gd name="T66" fmla="*/ 138 w 363"/>
              <a:gd name="T67" fmla="*/ 19 h 48"/>
              <a:gd name="T68" fmla="*/ 133 w 363"/>
              <a:gd name="T69" fmla="*/ 48 h 48"/>
              <a:gd name="T70" fmla="*/ 158 w 363"/>
              <a:gd name="T71" fmla="*/ 46 h 48"/>
              <a:gd name="T72" fmla="*/ 141 w 363"/>
              <a:gd name="T73" fmla="*/ 0 h 48"/>
              <a:gd name="T74" fmla="*/ 293 w 363"/>
              <a:gd name="T75" fmla="*/ 39 h 48"/>
              <a:gd name="T76" fmla="*/ 284 w 363"/>
              <a:gd name="T77" fmla="*/ 0 h 48"/>
              <a:gd name="T78" fmla="*/ 274 w 363"/>
              <a:gd name="T79" fmla="*/ 1 h 48"/>
              <a:gd name="T80" fmla="*/ 290 w 363"/>
              <a:gd name="T81" fmla="*/ 48 h 48"/>
              <a:gd name="T82" fmla="*/ 316 w 363"/>
              <a:gd name="T83" fmla="*/ 46 h 48"/>
              <a:gd name="T84" fmla="*/ 308 w 363"/>
              <a:gd name="T85" fmla="*/ 0 h 48"/>
              <a:gd name="T86" fmla="*/ 305 w 363"/>
              <a:gd name="T87" fmla="*/ 35 h 48"/>
              <a:gd name="T88" fmla="*/ 344 w 363"/>
              <a:gd name="T89" fmla="*/ 48 h 48"/>
              <a:gd name="T90" fmla="*/ 348 w 363"/>
              <a:gd name="T91" fmla="*/ 19 h 48"/>
              <a:gd name="T92" fmla="*/ 347 w 363"/>
              <a:gd name="T93" fmla="*/ 8 h 48"/>
              <a:gd name="T94" fmla="*/ 361 w 363"/>
              <a:gd name="T95" fmla="*/ 3 h 48"/>
              <a:gd name="T96" fmla="*/ 329 w 363"/>
              <a:gd name="T97" fmla="*/ 13 h 48"/>
              <a:gd name="T98" fmla="*/ 352 w 363"/>
              <a:gd name="T99" fmla="*/ 34 h 48"/>
              <a:gd name="T100" fmla="*/ 330 w 363"/>
              <a:gd name="T101" fmla="*/ 38 h 48"/>
              <a:gd name="T102" fmla="*/ 183 w 363"/>
              <a:gd name="T103" fmla="*/ 9 h 48"/>
              <a:gd name="T104" fmla="*/ 205 w 363"/>
              <a:gd name="T105" fmla="*/ 23 h 48"/>
              <a:gd name="T106" fmla="*/ 183 w 363"/>
              <a:gd name="T107" fmla="*/ 39 h 48"/>
              <a:gd name="T108" fmla="*/ 192 w 363"/>
              <a:gd name="T109" fmla="*/ 0 h 48"/>
              <a:gd name="T110" fmla="*/ 173 w 363"/>
              <a:gd name="T111" fmla="*/ 46 h 48"/>
              <a:gd name="T112" fmla="*/ 216 w 363"/>
              <a:gd name="T113" fmla="*/ 2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63" h="48">
                <a:moveTo>
                  <a:pt x="228" y="46"/>
                </a:moveTo>
                <a:cubicBezTo>
                  <a:pt x="228" y="46"/>
                  <a:pt x="236" y="48"/>
                  <a:pt x="246" y="48"/>
                </a:cubicBezTo>
                <a:cubicBezTo>
                  <a:pt x="257" y="48"/>
                  <a:pt x="262" y="47"/>
                  <a:pt x="262" y="47"/>
                </a:cubicBezTo>
                <a:cubicBezTo>
                  <a:pt x="262" y="39"/>
                  <a:pt x="262" y="39"/>
                  <a:pt x="262" y="39"/>
                </a:cubicBezTo>
                <a:cubicBezTo>
                  <a:pt x="262" y="39"/>
                  <a:pt x="257" y="40"/>
                  <a:pt x="249" y="40"/>
                </a:cubicBezTo>
                <a:cubicBezTo>
                  <a:pt x="242" y="40"/>
                  <a:pt x="238" y="39"/>
                  <a:pt x="238" y="39"/>
                </a:cubicBezTo>
                <a:cubicBezTo>
                  <a:pt x="238" y="27"/>
                  <a:pt x="238" y="27"/>
                  <a:pt x="238" y="27"/>
                </a:cubicBezTo>
                <a:cubicBezTo>
                  <a:pt x="259" y="27"/>
                  <a:pt x="259" y="27"/>
                  <a:pt x="259" y="27"/>
                </a:cubicBezTo>
                <a:cubicBezTo>
                  <a:pt x="259" y="19"/>
                  <a:pt x="259" y="19"/>
                  <a:pt x="259" y="19"/>
                </a:cubicBezTo>
                <a:cubicBezTo>
                  <a:pt x="238" y="19"/>
                  <a:pt x="238" y="19"/>
                  <a:pt x="238" y="19"/>
                </a:cubicBezTo>
                <a:cubicBezTo>
                  <a:pt x="238" y="9"/>
                  <a:pt x="238" y="9"/>
                  <a:pt x="238" y="9"/>
                </a:cubicBezTo>
                <a:cubicBezTo>
                  <a:pt x="238" y="9"/>
                  <a:pt x="242" y="8"/>
                  <a:pt x="248" y="8"/>
                </a:cubicBezTo>
                <a:cubicBezTo>
                  <a:pt x="255" y="8"/>
                  <a:pt x="261" y="9"/>
                  <a:pt x="261" y="9"/>
                </a:cubicBezTo>
                <a:cubicBezTo>
                  <a:pt x="261" y="1"/>
                  <a:pt x="261" y="1"/>
                  <a:pt x="261" y="1"/>
                </a:cubicBezTo>
                <a:cubicBezTo>
                  <a:pt x="261" y="1"/>
                  <a:pt x="256" y="0"/>
                  <a:pt x="247" y="0"/>
                </a:cubicBezTo>
                <a:cubicBezTo>
                  <a:pt x="236" y="0"/>
                  <a:pt x="228" y="2"/>
                  <a:pt x="228" y="2"/>
                </a:cubicBezTo>
                <a:lnTo>
                  <a:pt x="228" y="46"/>
                </a:lnTo>
                <a:close/>
                <a:moveTo>
                  <a:pt x="81" y="27"/>
                </a:moveTo>
                <a:cubicBezTo>
                  <a:pt x="81" y="28"/>
                  <a:pt x="80" y="29"/>
                  <a:pt x="80" y="30"/>
                </a:cubicBezTo>
                <a:cubicBezTo>
                  <a:pt x="80" y="29"/>
                  <a:pt x="80" y="28"/>
                  <a:pt x="79" y="27"/>
                </a:cubicBezTo>
                <a:cubicBezTo>
                  <a:pt x="70" y="4"/>
                  <a:pt x="70" y="4"/>
                  <a:pt x="70" y="4"/>
                </a:cubicBezTo>
                <a:cubicBezTo>
                  <a:pt x="69" y="0"/>
                  <a:pt x="66" y="0"/>
                  <a:pt x="62" y="0"/>
                </a:cubicBezTo>
                <a:cubicBezTo>
                  <a:pt x="60" y="0"/>
                  <a:pt x="57" y="0"/>
                  <a:pt x="57" y="0"/>
                </a:cubicBezTo>
                <a:cubicBezTo>
                  <a:pt x="52" y="47"/>
                  <a:pt x="52" y="47"/>
                  <a:pt x="52" y="47"/>
                </a:cubicBezTo>
                <a:cubicBezTo>
                  <a:pt x="63" y="47"/>
                  <a:pt x="63" y="47"/>
                  <a:pt x="63" y="47"/>
                </a:cubicBezTo>
                <a:cubicBezTo>
                  <a:pt x="65" y="15"/>
                  <a:pt x="65" y="15"/>
                  <a:pt x="65" y="15"/>
                </a:cubicBezTo>
                <a:cubicBezTo>
                  <a:pt x="75" y="39"/>
                  <a:pt x="75" y="39"/>
                  <a:pt x="75" y="39"/>
                </a:cubicBezTo>
                <a:cubicBezTo>
                  <a:pt x="76" y="41"/>
                  <a:pt x="77" y="42"/>
                  <a:pt x="80" y="42"/>
                </a:cubicBezTo>
                <a:cubicBezTo>
                  <a:pt x="83" y="42"/>
                  <a:pt x="85" y="41"/>
                  <a:pt x="85" y="39"/>
                </a:cubicBezTo>
                <a:cubicBezTo>
                  <a:pt x="95" y="15"/>
                  <a:pt x="95" y="15"/>
                  <a:pt x="95" y="15"/>
                </a:cubicBezTo>
                <a:cubicBezTo>
                  <a:pt x="97" y="47"/>
                  <a:pt x="97" y="47"/>
                  <a:pt x="97" y="47"/>
                </a:cubicBezTo>
                <a:cubicBezTo>
                  <a:pt x="108" y="47"/>
                  <a:pt x="108" y="47"/>
                  <a:pt x="108" y="47"/>
                </a:cubicBezTo>
                <a:cubicBezTo>
                  <a:pt x="103" y="0"/>
                  <a:pt x="103" y="0"/>
                  <a:pt x="103" y="0"/>
                </a:cubicBezTo>
                <a:cubicBezTo>
                  <a:pt x="103" y="0"/>
                  <a:pt x="100" y="0"/>
                  <a:pt x="98" y="0"/>
                </a:cubicBezTo>
                <a:cubicBezTo>
                  <a:pt x="94" y="0"/>
                  <a:pt x="92" y="0"/>
                  <a:pt x="90" y="4"/>
                </a:cubicBezTo>
                <a:lnTo>
                  <a:pt x="81" y="27"/>
                </a:lnTo>
                <a:close/>
                <a:moveTo>
                  <a:pt x="29" y="37"/>
                </a:moveTo>
                <a:cubicBezTo>
                  <a:pt x="27" y="38"/>
                  <a:pt x="21" y="40"/>
                  <a:pt x="17" y="40"/>
                </a:cubicBezTo>
                <a:cubicBezTo>
                  <a:pt x="13" y="40"/>
                  <a:pt x="10" y="38"/>
                  <a:pt x="10" y="34"/>
                </a:cubicBezTo>
                <a:cubicBezTo>
                  <a:pt x="10" y="29"/>
                  <a:pt x="12" y="27"/>
                  <a:pt x="18" y="27"/>
                </a:cubicBezTo>
                <a:cubicBezTo>
                  <a:pt x="29" y="26"/>
                  <a:pt x="29" y="26"/>
                  <a:pt x="29" y="26"/>
                </a:cubicBezTo>
                <a:lnTo>
                  <a:pt x="29" y="37"/>
                </a:lnTo>
                <a:close/>
                <a:moveTo>
                  <a:pt x="23" y="0"/>
                </a:moveTo>
                <a:cubicBezTo>
                  <a:pt x="14" y="0"/>
                  <a:pt x="6" y="2"/>
                  <a:pt x="3" y="3"/>
                </a:cubicBezTo>
                <a:cubicBezTo>
                  <a:pt x="6" y="11"/>
                  <a:pt x="6" y="11"/>
                  <a:pt x="6" y="11"/>
                </a:cubicBezTo>
                <a:cubicBezTo>
                  <a:pt x="6" y="11"/>
                  <a:pt x="13" y="9"/>
                  <a:pt x="20" y="9"/>
                </a:cubicBezTo>
                <a:cubicBezTo>
                  <a:pt x="26" y="9"/>
                  <a:pt x="29" y="10"/>
                  <a:pt x="29" y="16"/>
                </a:cubicBezTo>
                <a:cubicBezTo>
                  <a:pt x="29" y="19"/>
                  <a:pt x="29" y="19"/>
                  <a:pt x="29" y="19"/>
                </a:cubicBezTo>
                <a:cubicBezTo>
                  <a:pt x="20" y="19"/>
                  <a:pt x="20" y="19"/>
                  <a:pt x="20" y="19"/>
                </a:cubicBezTo>
                <a:cubicBezTo>
                  <a:pt x="4" y="19"/>
                  <a:pt x="0" y="26"/>
                  <a:pt x="0" y="34"/>
                </a:cubicBezTo>
                <a:cubicBezTo>
                  <a:pt x="0" y="45"/>
                  <a:pt x="8" y="48"/>
                  <a:pt x="15" y="48"/>
                </a:cubicBezTo>
                <a:cubicBezTo>
                  <a:pt x="24" y="48"/>
                  <a:pt x="29" y="44"/>
                  <a:pt x="29" y="44"/>
                </a:cubicBezTo>
                <a:cubicBezTo>
                  <a:pt x="30" y="44"/>
                  <a:pt x="31" y="46"/>
                  <a:pt x="39" y="46"/>
                </a:cubicBezTo>
                <a:cubicBezTo>
                  <a:pt x="39" y="13"/>
                  <a:pt x="39" y="13"/>
                  <a:pt x="39" y="13"/>
                </a:cubicBezTo>
                <a:cubicBezTo>
                  <a:pt x="39" y="4"/>
                  <a:pt x="33" y="0"/>
                  <a:pt x="23" y="0"/>
                </a:cubicBezTo>
                <a:moveTo>
                  <a:pt x="147" y="37"/>
                </a:moveTo>
                <a:cubicBezTo>
                  <a:pt x="145" y="38"/>
                  <a:pt x="140" y="40"/>
                  <a:pt x="136" y="40"/>
                </a:cubicBezTo>
                <a:cubicBezTo>
                  <a:pt x="131" y="40"/>
                  <a:pt x="128" y="38"/>
                  <a:pt x="128" y="34"/>
                </a:cubicBezTo>
                <a:cubicBezTo>
                  <a:pt x="128" y="29"/>
                  <a:pt x="130" y="27"/>
                  <a:pt x="136" y="27"/>
                </a:cubicBezTo>
                <a:cubicBezTo>
                  <a:pt x="147" y="26"/>
                  <a:pt x="147" y="26"/>
                  <a:pt x="147" y="26"/>
                </a:cubicBezTo>
                <a:lnTo>
                  <a:pt x="147" y="37"/>
                </a:lnTo>
                <a:close/>
                <a:moveTo>
                  <a:pt x="141" y="0"/>
                </a:moveTo>
                <a:cubicBezTo>
                  <a:pt x="132" y="0"/>
                  <a:pt x="125" y="2"/>
                  <a:pt x="122" y="3"/>
                </a:cubicBezTo>
                <a:cubicBezTo>
                  <a:pt x="124" y="11"/>
                  <a:pt x="124" y="11"/>
                  <a:pt x="124" y="11"/>
                </a:cubicBezTo>
                <a:cubicBezTo>
                  <a:pt x="124" y="11"/>
                  <a:pt x="131" y="9"/>
                  <a:pt x="138" y="9"/>
                </a:cubicBezTo>
                <a:cubicBezTo>
                  <a:pt x="144" y="9"/>
                  <a:pt x="147" y="10"/>
                  <a:pt x="147" y="16"/>
                </a:cubicBezTo>
                <a:cubicBezTo>
                  <a:pt x="147" y="19"/>
                  <a:pt x="147" y="19"/>
                  <a:pt x="147" y="19"/>
                </a:cubicBezTo>
                <a:cubicBezTo>
                  <a:pt x="138" y="19"/>
                  <a:pt x="138" y="19"/>
                  <a:pt x="138" y="19"/>
                </a:cubicBezTo>
                <a:cubicBezTo>
                  <a:pt x="123" y="19"/>
                  <a:pt x="118" y="26"/>
                  <a:pt x="118" y="34"/>
                </a:cubicBezTo>
                <a:cubicBezTo>
                  <a:pt x="118" y="45"/>
                  <a:pt x="126" y="48"/>
                  <a:pt x="133" y="48"/>
                </a:cubicBezTo>
                <a:cubicBezTo>
                  <a:pt x="142" y="48"/>
                  <a:pt x="147" y="44"/>
                  <a:pt x="148" y="44"/>
                </a:cubicBezTo>
                <a:cubicBezTo>
                  <a:pt x="148" y="44"/>
                  <a:pt x="150" y="46"/>
                  <a:pt x="158" y="46"/>
                </a:cubicBezTo>
                <a:cubicBezTo>
                  <a:pt x="158" y="13"/>
                  <a:pt x="158" y="13"/>
                  <a:pt x="158" y="13"/>
                </a:cubicBezTo>
                <a:cubicBezTo>
                  <a:pt x="158" y="4"/>
                  <a:pt x="151" y="0"/>
                  <a:pt x="141" y="0"/>
                </a:cubicBezTo>
                <a:moveTo>
                  <a:pt x="305" y="35"/>
                </a:moveTo>
                <a:cubicBezTo>
                  <a:pt x="303" y="37"/>
                  <a:pt x="298" y="39"/>
                  <a:pt x="293" y="39"/>
                </a:cubicBezTo>
                <a:cubicBezTo>
                  <a:pt x="286" y="39"/>
                  <a:pt x="284" y="35"/>
                  <a:pt x="284" y="28"/>
                </a:cubicBezTo>
                <a:cubicBezTo>
                  <a:pt x="284" y="0"/>
                  <a:pt x="284" y="0"/>
                  <a:pt x="284" y="0"/>
                </a:cubicBezTo>
                <a:cubicBezTo>
                  <a:pt x="283" y="0"/>
                  <a:pt x="283" y="0"/>
                  <a:pt x="283" y="0"/>
                </a:cubicBezTo>
                <a:cubicBezTo>
                  <a:pt x="281" y="0"/>
                  <a:pt x="275" y="0"/>
                  <a:pt x="274" y="1"/>
                </a:cubicBezTo>
                <a:cubicBezTo>
                  <a:pt x="274" y="29"/>
                  <a:pt x="274" y="29"/>
                  <a:pt x="274" y="29"/>
                </a:cubicBezTo>
                <a:cubicBezTo>
                  <a:pt x="274" y="42"/>
                  <a:pt x="277" y="48"/>
                  <a:pt x="290" y="48"/>
                </a:cubicBezTo>
                <a:cubicBezTo>
                  <a:pt x="300" y="48"/>
                  <a:pt x="305" y="44"/>
                  <a:pt x="306" y="44"/>
                </a:cubicBezTo>
                <a:cubicBezTo>
                  <a:pt x="306" y="44"/>
                  <a:pt x="309" y="46"/>
                  <a:pt x="316" y="46"/>
                </a:cubicBezTo>
                <a:cubicBezTo>
                  <a:pt x="316" y="1"/>
                  <a:pt x="316" y="1"/>
                  <a:pt x="316" y="1"/>
                </a:cubicBezTo>
                <a:cubicBezTo>
                  <a:pt x="315" y="1"/>
                  <a:pt x="310" y="0"/>
                  <a:pt x="308" y="0"/>
                </a:cubicBezTo>
                <a:cubicBezTo>
                  <a:pt x="305" y="0"/>
                  <a:pt x="305" y="0"/>
                  <a:pt x="305" y="0"/>
                </a:cubicBezTo>
                <a:lnTo>
                  <a:pt x="305" y="35"/>
                </a:lnTo>
                <a:close/>
                <a:moveTo>
                  <a:pt x="328" y="46"/>
                </a:moveTo>
                <a:cubicBezTo>
                  <a:pt x="328" y="46"/>
                  <a:pt x="335" y="48"/>
                  <a:pt x="344" y="48"/>
                </a:cubicBezTo>
                <a:cubicBezTo>
                  <a:pt x="352" y="48"/>
                  <a:pt x="363" y="45"/>
                  <a:pt x="363" y="33"/>
                </a:cubicBezTo>
                <a:cubicBezTo>
                  <a:pt x="363" y="26"/>
                  <a:pt x="357" y="23"/>
                  <a:pt x="348" y="19"/>
                </a:cubicBezTo>
                <a:cubicBezTo>
                  <a:pt x="343" y="18"/>
                  <a:pt x="339" y="16"/>
                  <a:pt x="339" y="13"/>
                </a:cubicBezTo>
                <a:cubicBezTo>
                  <a:pt x="339" y="11"/>
                  <a:pt x="340" y="8"/>
                  <a:pt x="347" y="8"/>
                </a:cubicBezTo>
                <a:cubicBezTo>
                  <a:pt x="352" y="8"/>
                  <a:pt x="358" y="11"/>
                  <a:pt x="358" y="11"/>
                </a:cubicBezTo>
                <a:cubicBezTo>
                  <a:pt x="361" y="3"/>
                  <a:pt x="361" y="3"/>
                  <a:pt x="361" y="3"/>
                </a:cubicBezTo>
                <a:cubicBezTo>
                  <a:pt x="359" y="2"/>
                  <a:pt x="354" y="0"/>
                  <a:pt x="346" y="0"/>
                </a:cubicBezTo>
                <a:cubicBezTo>
                  <a:pt x="337" y="0"/>
                  <a:pt x="329" y="4"/>
                  <a:pt x="329" y="13"/>
                </a:cubicBezTo>
                <a:cubicBezTo>
                  <a:pt x="329" y="23"/>
                  <a:pt x="337" y="26"/>
                  <a:pt x="344" y="28"/>
                </a:cubicBezTo>
                <a:cubicBezTo>
                  <a:pt x="349" y="29"/>
                  <a:pt x="352" y="31"/>
                  <a:pt x="352" y="34"/>
                </a:cubicBezTo>
                <a:cubicBezTo>
                  <a:pt x="352" y="37"/>
                  <a:pt x="351" y="40"/>
                  <a:pt x="343" y="40"/>
                </a:cubicBezTo>
                <a:cubicBezTo>
                  <a:pt x="337" y="40"/>
                  <a:pt x="330" y="38"/>
                  <a:pt x="330" y="38"/>
                </a:cubicBezTo>
                <a:lnTo>
                  <a:pt x="328" y="46"/>
                </a:lnTo>
                <a:close/>
                <a:moveTo>
                  <a:pt x="183" y="9"/>
                </a:moveTo>
                <a:cubicBezTo>
                  <a:pt x="185" y="8"/>
                  <a:pt x="188" y="8"/>
                  <a:pt x="191" y="8"/>
                </a:cubicBezTo>
                <a:cubicBezTo>
                  <a:pt x="199" y="8"/>
                  <a:pt x="205" y="12"/>
                  <a:pt x="205" y="23"/>
                </a:cubicBezTo>
                <a:cubicBezTo>
                  <a:pt x="205" y="34"/>
                  <a:pt x="202" y="40"/>
                  <a:pt x="190" y="40"/>
                </a:cubicBezTo>
                <a:cubicBezTo>
                  <a:pt x="187" y="40"/>
                  <a:pt x="183" y="39"/>
                  <a:pt x="183" y="39"/>
                </a:cubicBezTo>
                <a:lnTo>
                  <a:pt x="183" y="9"/>
                </a:lnTo>
                <a:close/>
                <a:moveTo>
                  <a:pt x="192" y="0"/>
                </a:moveTo>
                <a:cubicBezTo>
                  <a:pt x="186" y="0"/>
                  <a:pt x="178" y="1"/>
                  <a:pt x="173" y="2"/>
                </a:cubicBezTo>
                <a:cubicBezTo>
                  <a:pt x="173" y="46"/>
                  <a:pt x="173" y="46"/>
                  <a:pt x="173" y="46"/>
                </a:cubicBezTo>
                <a:cubicBezTo>
                  <a:pt x="177" y="47"/>
                  <a:pt x="185" y="48"/>
                  <a:pt x="190" y="48"/>
                </a:cubicBezTo>
                <a:cubicBezTo>
                  <a:pt x="208" y="48"/>
                  <a:pt x="216" y="41"/>
                  <a:pt x="216" y="23"/>
                </a:cubicBezTo>
                <a:cubicBezTo>
                  <a:pt x="216" y="9"/>
                  <a:pt x="207" y="0"/>
                  <a:pt x="19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s-ES"/>
          </a:p>
        </p:txBody>
      </p:sp>
      <p:cxnSp>
        <p:nvCxnSpPr>
          <p:cNvPr id="123" name="Straight Connector 11"/>
          <p:cNvCxnSpPr/>
          <p:nvPr userDrawn="1"/>
        </p:nvCxnSpPr>
        <p:spPr>
          <a:xfrm>
            <a:off x="1848893" y="6282441"/>
            <a:ext cx="0" cy="4308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Freeform 5"/>
          <p:cNvSpPr>
            <a:spLocks noEditPoints="1"/>
          </p:cNvSpPr>
          <p:nvPr userDrawn="1"/>
        </p:nvSpPr>
        <p:spPr bwMode="auto">
          <a:xfrm>
            <a:off x="3495675" y="6399215"/>
            <a:ext cx="234950" cy="244475"/>
          </a:xfrm>
          <a:custGeom>
            <a:avLst/>
            <a:gdLst>
              <a:gd name="T0" fmla="*/ 9 w 54"/>
              <a:gd name="T1" fmla="*/ 54 h 54"/>
              <a:gd name="T2" fmla="*/ 25 w 54"/>
              <a:gd name="T3" fmla="*/ 54 h 54"/>
              <a:gd name="T4" fmla="*/ 25 w 54"/>
              <a:gd name="T5" fmla="*/ 53 h 54"/>
              <a:gd name="T6" fmla="*/ 25 w 54"/>
              <a:gd name="T7" fmla="*/ 51 h 54"/>
              <a:gd name="T8" fmla="*/ 19 w 54"/>
              <a:gd name="T9" fmla="*/ 45 h 54"/>
              <a:gd name="T10" fmla="*/ 17 w 54"/>
              <a:gd name="T11" fmla="*/ 44 h 54"/>
              <a:gd name="T12" fmla="*/ 13 w 54"/>
              <a:gd name="T13" fmla="*/ 43 h 54"/>
              <a:gd name="T14" fmla="*/ 13 w 54"/>
              <a:gd name="T15" fmla="*/ 43 h 54"/>
              <a:gd name="T16" fmla="*/ 1 w 54"/>
              <a:gd name="T17" fmla="*/ 48 h 54"/>
              <a:gd name="T18" fmla="*/ 1 w 54"/>
              <a:gd name="T19" fmla="*/ 54 h 54"/>
              <a:gd name="T20" fmla="*/ 9 w 54"/>
              <a:gd name="T21" fmla="*/ 54 h 54"/>
              <a:gd name="T22" fmla="*/ 32 w 54"/>
              <a:gd name="T23" fmla="*/ 54 h 54"/>
              <a:gd name="T24" fmla="*/ 46 w 54"/>
              <a:gd name="T25" fmla="*/ 54 h 54"/>
              <a:gd name="T26" fmla="*/ 54 w 54"/>
              <a:gd name="T27" fmla="*/ 54 h 54"/>
              <a:gd name="T28" fmla="*/ 54 w 54"/>
              <a:gd name="T29" fmla="*/ 45 h 54"/>
              <a:gd name="T30" fmla="*/ 54 w 54"/>
              <a:gd name="T31" fmla="*/ 18 h 54"/>
              <a:gd name="T32" fmla="*/ 46 w 54"/>
              <a:gd name="T33" fmla="*/ 18 h 54"/>
              <a:gd name="T34" fmla="*/ 46 w 54"/>
              <a:gd name="T35" fmla="*/ 27 h 54"/>
              <a:gd name="T36" fmla="*/ 41 w 54"/>
              <a:gd name="T37" fmla="*/ 27 h 54"/>
              <a:gd name="T38" fmla="*/ 41 w 54"/>
              <a:gd name="T39" fmla="*/ 18 h 54"/>
              <a:gd name="T40" fmla="*/ 33 w 54"/>
              <a:gd name="T41" fmla="*/ 18 h 54"/>
              <a:gd name="T42" fmla="*/ 33 w 54"/>
              <a:gd name="T43" fmla="*/ 13 h 54"/>
              <a:gd name="T44" fmla="*/ 41 w 54"/>
              <a:gd name="T45" fmla="*/ 13 h 54"/>
              <a:gd name="T46" fmla="*/ 41 w 54"/>
              <a:gd name="T47" fmla="*/ 5 h 54"/>
              <a:gd name="T48" fmla="*/ 46 w 54"/>
              <a:gd name="T49" fmla="*/ 5 h 54"/>
              <a:gd name="T50" fmla="*/ 46 w 54"/>
              <a:gd name="T51" fmla="*/ 13 h 54"/>
              <a:gd name="T52" fmla="*/ 54 w 54"/>
              <a:gd name="T53" fmla="*/ 13 h 54"/>
              <a:gd name="T54" fmla="*/ 54 w 54"/>
              <a:gd name="T55" fmla="*/ 9 h 54"/>
              <a:gd name="T56" fmla="*/ 54 w 54"/>
              <a:gd name="T57" fmla="*/ 0 h 54"/>
              <a:gd name="T58" fmla="*/ 46 w 54"/>
              <a:gd name="T59" fmla="*/ 0 h 54"/>
              <a:gd name="T60" fmla="*/ 9 w 54"/>
              <a:gd name="T61" fmla="*/ 0 h 54"/>
              <a:gd name="T62" fmla="*/ 0 w 54"/>
              <a:gd name="T63" fmla="*/ 0 h 54"/>
              <a:gd name="T64" fmla="*/ 0 w 54"/>
              <a:gd name="T65" fmla="*/ 9 h 54"/>
              <a:gd name="T66" fmla="*/ 0 w 54"/>
              <a:gd name="T67" fmla="*/ 9 h 54"/>
              <a:gd name="T68" fmla="*/ 14 w 54"/>
              <a:gd name="T69" fmla="*/ 4 h 54"/>
              <a:gd name="T70" fmla="*/ 33 w 54"/>
              <a:gd name="T71" fmla="*/ 4 h 54"/>
              <a:gd name="T72" fmla="*/ 28 w 54"/>
              <a:gd name="T73" fmla="*/ 9 h 54"/>
              <a:gd name="T74" fmla="*/ 24 w 54"/>
              <a:gd name="T75" fmla="*/ 9 h 54"/>
              <a:gd name="T76" fmla="*/ 29 w 54"/>
              <a:gd name="T77" fmla="*/ 19 h 54"/>
              <a:gd name="T78" fmla="*/ 23 w 54"/>
              <a:gd name="T79" fmla="*/ 29 h 54"/>
              <a:gd name="T80" fmla="*/ 20 w 54"/>
              <a:gd name="T81" fmla="*/ 34 h 54"/>
              <a:gd name="T82" fmla="*/ 24 w 54"/>
              <a:gd name="T83" fmla="*/ 39 h 54"/>
              <a:gd name="T84" fmla="*/ 25 w 54"/>
              <a:gd name="T85" fmla="*/ 39 h 54"/>
              <a:gd name="T86" fmla="*/ 32 w 54"/>
              <a:gd name="T87" fmla="*/ 52 h 54"/>
              <a:gd name="T88" fmla="*/ 32 w 54"/>
              <a:gd name="T89" fmla="*/ 54 h 54"/>
              <a:gd name="T90" fmla="*/ 0 w 54"/>
              <a:gd name="T91" fmla="*/ 29 h 54"/>
              <a:gd name="T92" fmla="*/ 0 w 54"/>
              <a:gd name="T93" fmla="*/ 42 h 54"/>
              <a:gd name="T94" fmla="*/ 10 w 54"/>
              <a:gd name="T95" fmla="*/ 40 h 54"/>
              <a:gd name="T96" fmla="*/ 12 w 54"/>
              <a:gd name="T97" fmla="*/ 40 h 54"/>
              <a:gd name="T98" fmla="*/ 13 w 54"/>
              <a:gd name="T99" fmla="*/ 40 h 54"/>
              <a:gd name="T100" fmla="*/ 11 w 54"/>
              <a:gd name="T101" fmla="*/ 36 h 54"/>
              <a:gd name="T102" fmla="*/ 11 w 54"/>
              <a:gd name="T103" fmla="*/ 33 h 54"/>
              <a:gd name="T104" fmla="*/ 10 w 54"/>
              <a:gd name="T105" fmla="*/ 33 h 54"/>
              <a:gd name="T106" fmla="*/ 0 w 54"/>
              <a:gd name="T107" fmla="*/ 29 h 54"/>
              <a:gd name="T108" fmla="*/ 11 w 54"/>
              <a:gd name="T109" fmla="*/ 8 h 54"/>
              <a:gd name="T110" fmla="*/ 6 w 54"/>
              <a:gd name="T111" fmla="*/ 10 h 54"/>
              <a:gd name="T112" fmla="*/ 4 w 54"/>
              <a:gd name="T113" fmla="*/ 18 h 54"/>
              <a:gd name="T114" fmla="*/ 14 w 54"/>
              <a:gd name="T115" fmla="*/ 29 h 54"/>
              <a:gd name="T116" fmla="*/ 14 w 54"/>
              <a:gd name="T117" fmla="*/ 29 h 54"/>
              <a:gd name="T118" fmla="*/ 19 w 54"/>
              <a:gd name="T119" fmla="*/ 27 h 54"/>
              <a:gd name="T120" fmla="*/ 20 w 54"/>
              <a:gd name="T121" fmla="*/ 19 h 54"/>
              <a:gd name="T122" fmla="*/ 11 w 54"/>
              <a:gd name="T123"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 h="54">
                <a:moveTo>
                  <a:pt x="9" y="54"/>
                </a:moveTo>
                <a:cubicBezTo>
                  <a:pt x="25" y="54"/>
                  <a:pt x="25" y="54"/>
                  <a:pt x="25" y="54"/>
                </a:cubicBezTo>
                <a:cubicBezTo>
                  <a:pt x="25" y="54"/>
                  <a:pt x="25" y="53"/>
                  <a:pt x="25" y="53"/>
                </a:cubicBezTo>
                <a:cubicBezTo>
                  <a:pt x="25" y="52"/>
                  <a:pt x="25" y="51"/>
                  <a:pt x="25" y="51"/>
                </a:cubicBezTo>
                <a:cubicBezTo>
                  <a:pt x="25" y="48"/>
                  <a:pt x="22" y="47"/>
                  <a:pt x="19" y="45"/>
                </a:cubicBezTo>
                <a:cubicBezTo>
                  <a:pt x="17" y="44"/>
                  <a:pt x="17" y="44"/>
                  <a:pt x="17" y="44"/>
                </a:cubicBezTo>
                <a:cubicBezTo>
                  <a:pt x="16" y="43"/>
                  <a:pt x="14" y="43"/>
                  <a:pt x="13" y="43"/>
                </a:cubicBezTo>
                <a:cubicBezTo>
                  <a:pt x="13" y="43"/>
                  <a:pt x="13" y="43"/>
                  <a:pt x="13" y="43"/>
                </a:cubicBezTo>
                <a:cubicBezTo>
                  <a:pt x="8" y="43"/>
                  <a:pt x="3" y="45"/>
                  <a:pt x="1" y="48"/>
                </a:cubicBezTo>
                <a:cubicBezTo>
                  <a:pt x="1" y="54"/>
                  <a:pt x="1" y="54"/>
                  <a:pt x="1" y="54"/>
                </a:cubicBezTo>
                <a:lnTo>
                  <a:pt x="9" y="54"/>
                </a:lnTo>
                <a:close/>
                <a:moveTo>
                  <a:pt x="32" y="54"/>
                </a:moveTo>
                <a:cubicBezTo>
                  <a:pt x="46" y="54"/>
                  <a:pt x="46" y="54"/>
                  <a:pt x="46" y="54"/>
                </a:cubicBezTo>
                <a:cubicBezTo>
                  <a:pt x="54" y="54"/>
                  <a:pt x="54" y="54"/>
                  <a:pt x="54" y="54"/>
                </a:cubicBezTo>
                <a:cubicBezTo>
                  <a:pt x="54" y="45"/>
                  <a:pt x="54" y="45"/>
                  <a:pt x="54" y="45"/>
                </a:cubicBezTo>
                <a:cubicBezTo>
                  <a:pt x="54" y="18"/>
                  <a:pt x="54" y="18"/>
                  <a:pt x="54" y="18"/>
                </a:cubicBezTo>
                <a:cubicBezTo>
                  <a:pt x="46" y="18"/>
                  <a:pt x="46" y="18"/>
                  <a:pt x="46" y="18"/>
                </a:cubicBezTo>
                <a:cubicBezTo>
                  <a:pt x="46" y="27"/>
                  <a:pt x="46" y="27"/>
                  <a:pt x="46" y="27"/>
                </a:cubicBezTo>
                <a:cubicBezTo>
                  <a:pt x="41" y="27"/>
                  <a:pt x="41" y="27"/>
                  <a:pt x="41" y="27"/>
                </a:cubicBezTo>
                <a:cubicBezTo>
                  <a:pt x="41" y="18"/>
                  <a:pt x="41" y="18"/>
                  <a:pt x="41" y="18"/>
                </a:cubicBezTo>
                <a:cubicBezTo>
                  <a:pt x="33" y="18"/>
                  <a:pt x="33" y="18"/>
                  <a:pt x="33" y="18"/>
                </a:cubicBezTo>
                <a:cubicBezTo>
                  <a:pt x="33" y="13"/>
                  <a:pt x="33" y="13"/>
                  <a:pt x="33" y="13"/>
                </a:cubicBezTo>
                <a:cubicBezTo>
                  <a:pt x="41" y="13"/>
                  <a:pt x="41" y="13"/>
                  <a:pt x="41" y="13"/>
                </a:cubicBezTo>
                <a:cubicBezTo>
                  <a:pt x="41" y="5"/>
                  <a:pt x="41" y="5"/>
                  <a:pt x="41" y="5"/>
                </a:cubicBezTo>
                <a:cubicBezTo>
                  <a:pt x="46" y="5"/>
                  <a:pt x="46" y="5"/>
                  <a:pt x="46" y="5"/>
                </a:cubicBezTo>
                <a:cubicBezTo>
                  <a:pt x="46" y="13"/>
                  <a:pt x="46" y="13"/>
                  <a:pt x="46" y="13"/>
                </a:cubicBezTo>
                <a:cubicBezTo>
                  <a:pt x="54" y="13"/>
                  <a:pt x="54" y="13"/>
                  <a:pt x="54" y="13"/>
                </a:cubicBezTo>
                <a:cubicBezTo>
                  <a:pt x="54" y="9"/>
                  <a:pt x="54" y="9"/>
                  <a:pt x="54" y="9"/>
                </a:cubicBezTo>
                <a:cubicBezTo>
                  <a:pt x="54" y="0"/>
                  <a:pt x="54" y="0"/>
                  <a:pt x="54" y="0"/>
                </a:cubicBezTo>
                <a:cubicBezTo>
                  <a:pt x="46" y="0"/>
                  <a:pt x="46" y="0"/>
                  <a:pt x="46" y="0"/>
                </a:cubicBezTo>
                <a:cubicBezTo>
                  <a:pt x="9" y="0"/>
                  <a:pt x="9" y="0"/>
                  <a:pt x="9" y="0"/>
                </a:cubicBezTo>
                <a:cubicBezTo>
                  <a:pt x="0" y="0"/>
                  <a:pt x="0" y="0"/>
                  <a:pt x="0" y="0"/>
                </a:cubicBezTo>
                <a:cubicBezTo>
                  <a:pt x="0" y="9"/>
                  <a:pt x="0" y="9"/>
                  <a:pt x="0" y="9"/>
                </a:cubicBezTo>
                <a:cubicBezTo>
                  <a:pt x="0" y="9"/>
                  <a:pt x="0" y="9"/>
                  <a:pt x="0" y="9"/>
                </a:cubicBezTo>
                <a:cubicBezTo>
                  <a:pt x="4" y="6"/>
                  <a:pt x="8" y="4"/>
                  <a:pt x="14" y="4"/>
                </a:cubicBezTo>
                <a:cubicBezTo>
                  <a:pt x="33" y="4"/>
                  <a:pt x="33" y="4"/>
                  <a:pt x="33" y="4"/>
                </a:cubicBezTo>
                <a:cubicBezTo>
                  <a:pt x="28" y="9"/>
                  <a:pt x="28" y="9"/>
                  <a:pt x="28" y="9"/>
                </a:cubicBezTo>
                <a:cubicBezTo>
                  <a:pt x="24" y="9"/>
                  <a:pt x="24" y="9"/>
                  <a:pt x="24" y="9"/>
                </a:cubicBezTo>
                <a:cubicBezTo>
                  <a:pt x="27" y="11"/>
                  <a:pt x="29" y="15"/>
                  <a:pt x="29" y="19"/>
                </a:cubicBezTo>
                <a:cubicBezTo>
                  <a:pt x="29" y="23"/>
                  <a:pt x="27" y="26"/>
                  <a:pt x="23" y="29"/>
                </a:cubicBezTo>
                <a:cubicBezTo>
                  <a:pt x="20" y="31"/>
                  <a:pt x="20" y="32"/>
                  <a:pt x="20" y="34"/>
                </a:cubicBezTo>
                <a:cubicBezTo>
                  <a:pt x="20" y="35"/>
                  <a:pt x="23" y="38"/>
                  <a:pt x="24" y="39"/>
                </a:cubicBezTo>
                <a:cubicBezTo>
                  <a:pt x="25" y="39"/>
                  <a:pt x="25" y="39"/>
                  <a:pt x="25" y="39"/>
                </a:cubicBezTo>
                <a:cubicBezTo>
                  <a:pt x="31" y="44"/>
                  <a:pt x="32" y="47"/>
                  <a:pt x="32" y="52"/>
                </a:cubicBezTo>
                <a:cubicBezTo>
                  <a:pt x="32" y="53"/>
                  <a:pt x="32" y="53"/>
                  <a:pt x="32" y="54"/>
                </a:cubicBezTo>
                <a:moveTo>
                  <a:pt x="0" y="29"/>
                </a:moveTo>
                <a:cubicBezTo>
                  <a:pt x="0" y="42"/>
                  <a:pt x="0" y="42"/>
                  <a:pt x="0" y="42"/>
                </a:cubicBezTo>
                <a:cubicBezTo>
                  <a:pt x="3" y="41"/>
                  <a:pt x="7" y="40"/>
                  <a:pt x="10" y="40"/>
                </a:cubicBezTo>
                <a:cubicBezTo>
                  <a:pt x="12" y="40"/>
                  <a:pt x="12" y="40"/>
                  <a:pt x="12" y="40"/>
                </a:cubicBezTo>
                <a:cubicBezTo>
                  <a:pt x="13" y="40"/>
                  <a:pt x="13" y="40"/>
                  <a:pt x="13" y="40"/>
                </a:cubicBezTo>
                <a:cubicBezTo>
                  <a:pt x="12" y="39"/>
                  <a:pt x="11" y="38"/>
                  <a:pt x="11" y="36"/>
                </a:cubicBezTo>
                <a:cubicBezTo>
                  <a:pt x="11" y="35"/>
                  <a:pt x="11" y="34"/>
                  <a:pt x="11" y="33"/>
                </a:cubicBezTo>
                <a:cubicBezTo>
                  <a:pt x="10" y="33"/>
                  <a:pt x="10" y="33"/>
                  <a:pt x="10" y="33"/>
                </a:cubicBezTo>
                <a:cubicBezTo>
                  <a:pt x="6" y="33"/>
                  <a:pt x="3" y="31"/>
                  <a:pt x="0" y="29"/>
                </a:cubicBezTo>
                <a:moveTo>
                  <a:pt x="11" y="8"/>
                </a:moveTo>
                <a:cubicBezTo>
                  <a:pt x="9" y="8"/>
                  <a:pt x="7" y="9"/>
                  <a:pt x="6" y="10"/>
                </a:cubicBezTo>
                <a:cubicBezTo>
                  <a:pt x="4" y="12"/>
                  <a:pt x="3" y="15"/>
                  <a:pt x="4" y="18"/>
                </a:cubicBezTo>
                <a:cubicBezTo>
                  <a:pt x="5" y="24"/>
                  <a:pt x="9" y="29"/>
                  <a:pt x="14" y="29"/>
                </a:cubicBezTo>
                <a:cubicBezTo>
                  <a:pt x="14" y="29"/>
                  <a:pt x="14" y="29"/>
                  <a:pt x="14" y="29"/>
                </a:cubicBezTo>
                <a:cubicBezTo>
                  <a:pt x="16" y="29"/>
                  <a:pt x="18" y="28"/>
                  <a:pt x="19" y="27"/>
                </a:cubicBezTo>
                <a:cubicBezTo>
                  <a:pt x="20" y="25"/>
                  <a:pt x="21" y="23"/>
                  <a:pt x="20" y="19"/>
                </a:cubicBezTo>
                <a:cubicBezTo>
                  <a:pt x="20" y="13"/>
                  <a:pt x="15" y="8"/>
                  <a:pt x="11" y="8"/>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s-ES"/>
          </a:p>
        </p:txBody>
      </p:sp>
      <p:sp>
        <p:nvSpPr>
          <p:cNvPr id="16" name="Freeform 6"/>
          <p:cNvSpPr>
            <a:spLocks/>
          </p:cNvSpPr>
          <p:nvPr userDrawn="1"/>
        </p:nvSpPr>
        <p:spPr bwMode="auto">
          <a:xfrm>
            <a:off x="4397375" y="6399215"/>
            <a:ext cx="234950" cy="244475"/>
          </a:xfrm>
          <a:custGeom>
            <a:avLst/>
            <a:gdLst>
              <a:gd name="T0" fmla="*/ 0 w 54"/>
              <a:gd name="T1" fmla="*/ 0 h 54"/>
              <a:gd name="T2" fmla="*/ 0 w 54"/>
              <a:gd name="T3" fmla="*/ 54 h 54"/>
              <a:gd name="T4" fmla="*/ 27 w 54"/>
              <a:gd name="T5" fmla="*/ 54 h 54"/>
              <a:gd name="T6" fmla="*/ 27 w 54"/>
              <a:gd name="T7" fmla="*/ 34 h 54"/>
              <a:gd name="T8" fmla="*/ 20 w 54"/>
              <a:gd name="T9" fmla="*/ 34 h 54"/>
              <a:gd name="T10" fmla="*/ 20 w 54"/>
              <a:gd name="T11" fmla="*/ 26 h 54"/>
              <a:gd name="T12" fmla="*/ 27 w 54"/>
              <a:gd name="T13" fmla="*/ 26 h 54"/>
              <a:gd name="T14" fmla="*/ 27 w 54"/>
              <a:gd name="T15" fmla="*/ 21 h 54"/>
              <a:gd name="T16" fmla="*/ 37 w 54"/>
              <a:gd name="T17" fmla="*/ 10 h 54"/>
              <a:gd name="T18" fmla="*/ 44 w 54"/>
              <a:gd name="T19" fmla="*/ 10 h 54"/>
              <a:gd name="T20" fmla="*/ 44 w 54"/>
              <a:gd name="T21" fmla="*/ 19 h 54"/>
              <a:gd name="T22" fmla="*/ 37 w 54"/>
              <a:gd name="T23" fmla="*/ 19 h 54"/>
              <a:gd name="T24" fmla="*/ 35 w 54"/>
              <a:gd name="T25" fmla="*/ 21 h 54"/>
              <a:gd name="T26" fmla="*/ 35 w 54"/>
              <a:gd name="T27" fmla="*/ 26 h 54"/>
              <a:gd name="T28" fmla="*/ 44 w 54"/>
              <a:gd name="T29" fmla="*/ 26 h 54"/>
              <a:gd name="T30" fmla="*/ 44 w 54"/>
              <a:gd name="T31" fmla="*/ 34 h 54"/>
              <a:gd name="T32" fmla="*/ 35 w 54"/>
              <a:gd name="T33" fmla="*/ 34 h 54"/>
              <a:gd name="T34" fmla="*/ 35 w 54"/>
              <a:gd name="T35" fmla="*/ 54 h 54"/>
              <a:gd name="T36" fmla="*/ 54 w 54"/>
              <a:gd name="T37" fmla="*/ 54 h 54"/>
              <a:gd name="T38" fmla="*/ 54 w 54"/>
              <a:gd name="T39" fmla="*/ 0 h 54"/>
              <a:gd name="T40" fmla="*/ 0 w 54"/>
              <a:gd name="T4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54">
                <a:moveTo>
                  <a:pt x="0" y="0"/>
                </a:moveTo>
                <a:cubicBezTo>
                  <a:pt x="0" y="54"/>
                  <a:pt x="0" y="54"/>
                  <a:pt x="0" y="54"/>
                </a:cubicBezTo>
                <a:cubicBezTo>
                  <a:pt x="27" y="54"/>
                  <a:pt x="27" y="54"/>
                  <a:pt x="27" y="54"/>
                </a:cubicBezTo>
                <a:cubicBezTo>
                  <a:pt x="27" y="34"/>
                  <a:pt x="27" y="34"/>
                  <a:pt x="27" y="34"/>
                </a:cubicBezTo>
                <a:cubicBezTo>
                  <a:pt x="20" y="34"/>
                  <a:pt x="20" y="34"/>
                  <a:pt x="20" y="34"/>
                </a:cubicBezTo>
                <a:cubicBezTo>
                  <a:pt x="20" y="26"/>
                  <a:pt x="20" y="26"/>
                  <a:pt x="20" y="26"/>
                </a:cubicBezTo>
                <a:cubicBezTo>
                  <a:pt x="27" y="26"/>
                  <a:pt x="27" y="26"/>
                  <a:pt x="27" y="26"/>
                </a:cubicBezTo>
                <a:cubicBezTo>
                  <a:pt x="27" y="21"/>
                  <a:pt x="27" y="21"/>
                  <a:pt x="27" y="21"/>
                </a:cubicBezTo>
                <a:cubicBezTo>
                  <a:pt x="27" y="15"/>
                  <a:pt x="31" y="10"/>
                  <a:pt x="37" y="10"/>
                </a:cubicBezTo>
                <a:cubicBezTo>
                  <a:pt x="44" y="10"/>
                  <a:pt x="44" y="10"/>
                  <a:pt x="44" y="10"/>
                </a:cubicBezTo>
                <a:cubicBezTo>
                  <a:pt x="44" y="19"/>
                  <a:pt x="44" y="19"/>
                  <a:pt x="44" y="19"/>
                </a:cubicBezTo>
                <a:cubicBezTo>
                  <a:pt x="37" y="19"/>
                  <a:pt x="37" y="19"/>
                  <a:pt x="37" y="19"/>
                </a:cubicBezTo>
                <a:cubicBezTo>
                  <a:pt x="36" y="19"/>
                  <a:pt x="35" y="20"/>
                  <a:pt x="35" y="21"/>
                </a:cubicBezTo>
                <a:cubicBezTo>
                  <a:pt x="35" y="26"/>
                  <a:pt x="35" y="26"/>
                  <a:pt x="35" y="26"/>
                </a:cubicBezTo>
                <a:cubicBezTo>
                  <a:pt x="44" y="26"/>
                  <a:pt x="44" y="26"/>
                  <a:pt x="44" y="26"/>
                </a:cubicBezTo>
                <a:cubicBezTo>
                  <a:pt x="44" y="34"/>
                  <a:pt x="44" y="34"/>
                  <a:pt x="44" y="34"/>
                </a:cubicBezTo>
                <a:cubicBezTo>
                  <a:pt x="35" y="34"/>
                  <a:pt x="35" y="34"/>
                  <a:pt x="35" y="34"/>
                </a:cubicBezTo>
                <a:cubicBezTo>
                  <a:pt x="35" y="54"/>
                  <a:pt x="35" y="54"/>
                  <a:pt x="35" y="54"/>
                </a:cubicBezTo>
                <a:cubicBezTo>
                  <a:pt x="54" y="54"/>
                  <a:pt x="54" y="54"/>
                  <a:pt x="54" y="54"/>
                </a:cubicBezTo>
                <a:cubicBezTo>
                  <a:pt x="54" y="0"/>
                  <a:pt x="54" y="0"/>
                  <a:pt x="54" y="0"/>
                </a:cubicBezTo>
                <a:lnTo>
                  <a:pt x="0"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s-ES"/>
          </a:p>
        </p:txBody>
      </p:sp>
      <p:sp>
        <p:nvSpPr>
          <p:cNvPr id="19" name="Freeform 7"/>
          <p:cNvSpPr>
            <a:spLocks noEditPoints="1"/>
          </p:cNvSpPr>
          <p:nvPr userDrawn="1"/>
        </p:nvSpPr>
        <p:spPr bwMode="auto">
          <a:xfrm>
            <a:off x="4692650" y="6399215"/>
            <a:ext cx="236537" cy="244475"/>
          </a:xfrm>
          <a:custGeom>
            <a:avLst/>
            <a:gdLst>
              <a:gd name="T0" fmla="*/ 0 w 54"/>
              <a:gd name="T1" fmla="*/ 54 h 54"/>
              <a:gd name="T2" fmla="*/ 54 w 54"/>
              <a:gd name="T3" fmla="*/ 54 h 54"/>
              <a:gd name="T4" fmla="*/ 54 w 54"/>
              <a:gd name="T5" fmla="*/ 0 h 54"/>
              <a:gd name="T6" fmla="*/ 0 w 54"/>
              <a:gd name="T7" fmla="*/ 0 h 54"/>
              <a:gd name="T8" fmla="*/ 0 w 54"/>
              <a:gd name="T9" fmla="*/ 54 h 54"/>
              <a:gd name="T10" fmla="*/ 28 w 54"/>
              <a:gd name="T11" fmla="*/ 36 h 54"/>
              <a:gd name="T12" fmla="*/ 37 w 54"/>
              <a:gd name="T13" fmla="*/ 36 h 54"/>
              <a:gd name="T14" fmla="*/ 41 w 54"/>
              <a:gd name="T15" fmla="*/ 40 h 54"/>
              <a:gd name="T16" fmla="*/ 37 w 54"/>
              <a:gd name="T17" fmla="*/ 44 h 54"/>
              <a:gd name="T18" fmla="*/ 27 w 54"/>
              <a:gd name="T19" fmla="*/ 44 h 54"/>
              <a:gd name="T20" fmla="*/ 14 w 54"/>
              <a:gd name="T21" fmla="*/ 30 h 54"/>
              <a:gd name="T22" fmla="*/ 14 w 54"/>
              <a:gd name="T23" fmla="*/ 15 h 54"/>
              <a:gd name="T24" fmla="*/ 18 w 54"/>
              <a:gd name="T25" fmla="*/ 11 h 54"/>
              <a:gd name="T26" fmla="*/ 22 w 54"/>
              <a:gd name="T27" fmla="*/ 15 h 54"/>
              <a:gd name="T28" fmla="*/ 22 w 54"/>
              <a:gd name="T29" fmla="*/ 19 h 54"/>
              <a:gd name="T30" fmla="*/ 37 w 54"/>
              <a:gd name="T31" fmla="*/ 19 h 54"/>
              <a:gd name="T32" fmla="*/ 41 w 54"/>
              <a:gd name="T33" fmla="*/ 23 h 54"/>
              <a:gd name="T34" fmla="*/ 37 w 54"/>
              <a:gd name="T35" fmla="*/ 28 h 54"/>
              <a:gd name="T36" fmla="*/ 22 w 54"/>
              <a:gd name="T37" fmla="*/ 28 h 54"/>
              <a:gd name="T38" fmla="*/ 22 w 54"/>
              <a:gd name="T39" fmla="*/ 30 h 54"/>
              <a:gd name="T40" fmla="*/ 28 w 54"/>
              <a:gd name="T41" fmla="*/ 3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54">
                <a:moveTo>
                  <a:pt x="0" y="54"/>
                </a:moveTo>
                <a:cubicBezTo>
                  <a:pt x="54" y="54"/>
                  <a:pt x="54" y="54"/>
                  <a:pt x="54" y="54"/>
                </a:cubicBezTo>
                <a:cubicBezTo>
                  <a:pt x="54" y="0"/>
                  <a:pt x="54" y="0"/>
                  <a:pt x="54" y="0"/>
                </a:cubicBezTo>
                <a:cubicBezTo>
                  <a:pt x="0" y="0"/>
                  <a:pt x="0" y="0"/>
                  <a:pt x="0" y="0"/>
                </a:cubicBezTo>
                <a:lnTo>
                  <a:pt x="0" y="54"/>
                </a:lnTo>
                <a:close/>
                <a:moveTo>
                  <a:pt x="28" y="36"/>
                </a:moveTo>
                <a:cubicBezTo>
                  <a:pt x="37" y="36"/>
                  <a:pt x="37" y="36"/>
                  <a:pt x="37" y="36"/>
                </a:cubicBezTo>
                <a:cubicBezTo>
                  <a:pt x="39" y="36"/>
                  <a:pt x="41" y="38"/>
                  <a:pt x="41" y="40"/>
                </a:cubicBezTo>
                <a:cubicBezTo>
                  <a:pt x="41" y="43"/>
                  <a:pt x="39" y="44"/>
                  <a:pt x="37" y="44"/>
                </a:cubicBezTo>
                <a:cubicBezTo>
                  <a:pt x="27" y="44"/>
                  <a:pt x="27" y="44"/>
                  <a:pt x="27" y="44"/>
                </a:cubicBezTo>
                <a:cubicBezTo>
                  <a:pt x="20" y="44"/>
                  <a:pt x="14" y="38"/>
                  <a:pt x="14" y="30"/>
                </a:cubicBezTo>
                <a:cubicBezTo>
                  <a:pt x="14" y="15"/>
                  <a:pt x="14" y="15"/>
                  <a:pt x="14" y="15"/>
                </a:cubicBezTo>
                <a:cubicBezTo>
                  <a:pt x="14" y="12"/>
                  <a:pt x="16" y="11"/>
                  <a:pt x="18" y="11"/>
                </a:cubicBezTo>
                <a:cubicBezTo>
                  <a:pt x="20" y="11"/>
                  <a:pt x="22" y="12"/>
                  <a:pt x="22" y="15"/>
                </a:cubicBezTo>
                <a:cubicBezTo>
                  <a:pt x="22" y="19"/>
                  <a:pt x="22" y="19"/>
                  <a:pt x="22" y="19"/>
                </a:cubicBezTo>
                <a:cubicBezTo>
                  <a:pt x="37" y="19"/>
                  <a:pt x="37" y="19"/>
                  <a:pt x="37" y="19"/>
                </a:cubicBezTo>
                <a:cubicBezTo>
                  <a:pt x="39" y="19"/>
                  <a:pt x="41" y="21"/>
                  <a:pt x="41" y="23"/>
                </a:cubicBezTo>
                <a:cubicBezTo>
                  <a:pt x="41" y="26"/>
                  <a:pt x="39" y="28"/>
                  <a:pt x="37" y="28"/>
                </a:cubicBezTo>
                <a:cubicBezTo>
                  <a:pt x="22" y="28"/>
                  <a:pt x="22" y="28"/>
                  <a:pt x="22" y="28"/>
                </a:cubicBezTo>
                <a:cubicBezTo>
                  <a:pt x="22" y="30"/>
                  <a:pt x="22" y="30"/>
                  <a:pt x="22" y="30"/>
                </a:cubicBezTo>
                <a:cubicBezTo>
                  <a:pt x="22" y="33"/>
                  <a:pt x="25" y="36"/>
                  <a:pt x="28" y="36"/>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s-ES"/>
          </a:p>
        </p:txBody>
      </p:sp>
      <p:sp>
        <p:nvSpPr>
          <p:cNvPr id="20" name="Freeform 8"/>
          <p:cNvSpPr>
            <a:spLocks noEditPoints="1"/>
          </p:cNvSpPr>
          <p:nvPr userDrawn="1"/>
        </p:nvSpPr>
        <p:spPr bwMode="auto">
          <a:xfrm>
            <a:off x="3795713" y="6399215"/>
            <a:ext cx="234950" cy="244475"/>
          </a:xfrm>
          <a:custGeom>
            <a:avLst/>
            <a:gdLst>
              <a:gd name="T0" fmla="*/ 0 w 54"/>
              <a:gd name="T1" fmla="*/ 54 h 54"/>
              <a:gd name="T2" fmla="*/ 54 w 54"/>
              <a:gd name="T3" fmla="*/ 54 h 54"/>
              <a:gd name="T4" fmla="*/ 54 w 54"/>
              <a:gd name="T5" fmla="*/ 0 h 54"/>
              <a:gd name="T6" fmla="*/ 0 w 54"/>
              <a:gd name="T7" fmla="*/ 0 h 54"/>
              <a:gd name="T8" fmla="*/ 0 w 54"/>
              <a:gd name="T9" fmla="*/ 54 h 54"/>
              <a:gd name="T10" fmla="*/ 20 w 54"/>
              <a:gd name="T11" fmla="*/ 44 h 54"/>
              <a:gd name="T12" fmla="*/ 14 w 54"/>
              <a:gd name="T13" fmla="*/ 44 h 54"/>
              <a:gd name="T14" fmla="*/ 14 w 54"/>
              <a:gd name="T15" fmla="*/ 20 h 54"/>
              <a:gd name="T16" fmla="*/ 20 w 54"/>
              <a:gd name="T17" fmla="*/ 20 h 54"/>
              <a:gd name="T18" fmla="*/ 20 w 54"/>
              <a:gd name="T19" fmla="*/ 44 h 54"/>
              <a:gd name="T20" fmla="*/ 17 w 54"/>
              <a:gd name="T21" fmla="*/ 18 h 54"/>
              <a:gd name="T22" fmla="*/ 13 w 54"/>
              <a:gd name="T23" fmla="*/ 14 h 54"/>
              <a:gd name="T24" fmla="*/ 17 w 54"/>
              <a:gd name="T25" fmla="*/ 9 h 54"/>
              <a:gd name="T26" fmla="*/ 21 w 54"/>
              <a:gd name="T27" fmla="*/ 14 h 54"/>
              <a:gd name="T28" fmla="*/ 17 w 54"/>
              <a:gd name="T29" fmla="*/ 18 h 54"/>
              <a:gd name="T30" fmla="*/ 44 w 54"/>
              <a:gd name="T31" fmla="*/ 44 h 54"/>
              <a:gd name="T32" fmla="*/ 37 w 54"/>
              <a:gd name="T33" fmla="*/ 44 h 54"/>
              <a:gd name="T34" fmla="*/ 37 w 54"/>
              <a:gd name="T35" fmla="*/ 30 h 54"/>
              <a:gd name="T36" fmla="*/ 36 w 54"/>
              <a:gd name="T37" fmla="*/ 28 h 54"/>
              <a:gd name="T38" fmla="*/ 33 w 54"/>
              <a:gd name="T39" fmla="*/ 28 h 54"/>
              <a:gd name="T40" fmla="*/ 31 w 54"/>
              <a:gd name="T41" fmla="*/ 29 h 54"/>
              <a:gd name="T42" fmla="*/ 31 w 54"/>
              <a:gd name="T43" fmla="*/ 44 h 54"/>
              <a:gd name="T44" fmla="*/ 24 w 54"/>
              <a:gd name="T45" fmla="*/ 44 h 54"/>
              <a:gd name="T46" fmla="*/ 24 w 54"/>
              <a:gd name="T47" fmla="*/ 20 h 54"/>
              <a:gd name="T48" fmla="*/ 31 w 54"/>
              <a:gd name="T49" fmla="*/ 20 h 54"/>
              <a:gd name="T50" fmla="*/ 31 w 54"/>
              <a:gd name="T51" fmla="*/ 21 h 54"/>
              <a:gd name="T52" fmla="*/ 40 w 54"/>
              <a:gd name="T53" fmla="*/ 22 h 54"/>
              <a:gd name="T54" fmla="*/ 44 w 54"/>
              <a:gd name="T55" fmla="*/ 30 h 54"/>
              <a:gd name="T56" fmla="*/ 44 w 54"/>
              <a:gd name="T57" fmla="*/ 4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4" h="54">
                <a:moveTo>
                  <a:pt x="0" y="54"/>
                </a:moveTo>
                <a:cubicBezTo>
                  <a:pt x="54" y="54"/>
                  <a:pt x="54" y="54"/>
                  <a:pt x="54" y="54"/>
                </a:cubicBezTo>
                <a:cubicBezTo>
                  <a:pt x="54" y="0"/>
                  <a:pt x="54" y="0"/>
                  <a:pt x="54" y="0"/>
                </a:cubicBezTo>
                <a:cubicBezTo>
                  <a:pt x="0" y="0"/>
                  <a:pt x="0" y="0"/>
                  <a:pt x="0" y="0"/>
                </a:cubicBezTo>
                <a:lnTo>
                  <a:pt x="0" y="54"/>
                </a:lnTo>
                <a:close/>
                <a:moveTo>
                  <a:pt x="20" y="44"/>
                </a:moveTo>
                <a:cubicBezTo>
                  <a:pt x="14" y="44"/>
                  <a:pt x="14" y="44"/>
                  <a:pt x="14" y="44"/>
                </a:cubicBezTo>
                <a:cubicBezTo>
                  <a:pt x="14" y="20"/>
                  <a:pt x="14" y="20"/>
                  <a:pt x="14" y="20"/>
                </a:cubicBezTo>
                <a:cubicBezTo>
                  <a:pt x="20" y="20"/>
                  <a:pt x="20" y="20"/>
                  <a:pt x="20" y="20"/>
                </a:cubicBezTo>
                <a:lnTo>
                  <a:pt x="20" y="44"/>
                </a:lnTo>
                <a:close/>
                <a:moveTo>
                  <a:pt x="17" y="18"/>
                </a:moveTo>
                <a:cubicBezTo>
                  <a:pt x="15" y="18"/>
                  <a:pt x="13" y="16"/>
                  <a:pt x="13" y="14"/>
                </a:cubicBezTo>
                <a:cubicBezTo>
                  <a:pt x="13" y="11"/>
                  <a:pt x="15" y="9"/>
                  <a:pt x="17" y="9"/>
                </a:cubicBezTo>
                <a:cubicBezTo>
                  <a:pt x="19" y="9"/>
                  <a:pt x="21" y="11"/>
                  <a:pt x="21" y="14"/>
                </a:cubicBezTo>
                <a:cubicBezTo>
                  <a:pt x="21" y="16"/>
                  <a:pt x="19" y="18"/>
                  <a:pt x="17" y="18"/>
                </a:cubicBezTo>
                <a:moveTo>
                  <a:pt x="44" y="44"/>
                </a:moveTo>
                <a:cubicBezTo>
                  <a:pt x="37" y="44"/>
                  <a:pt x="37" y="44"/>
                  <a:pt x="37" y="44"/>
                </a:cubicBezTo>
                <a:cubicBezTo>
                  <a:pt x="37" y="30"/>
                  <a:pt x="37" y="30"/>
                  <a:pt x="37" y="30"/>
                </a:cubicBezTo>
                <a:cubicBezTo>
                  <a:pt x="37" y="29"/>
                  <a:pt x="37" y="28"/>
                  <a:pt x="36" y="28"/>
                </a:cubicBezTo>
                <a:cubicBezTo>
                  <a:pt x="36" y="27"/>
                  <a:pt x="34" y="27"/>
                  <a:pt x="33" y="28"/>
                </a:cubicBezTo>
                <a:cubicBezTo>
                  <a:pt x="31" y="29"/>
                  <a:pt x="31" y="29"/>
                  <a:pt x="31" y="29"/>
                </a:cubicBezTo>
                <a:cubicBezTo>
                  <a:pt x="31" y="44"/>
                  <a:pt x="31" y="44"/>
                  <a:pt x="31" y="44"/>
                </a:cubicBezTo>
                <a:cubicBezTo>
                  <a:pt x="24" y="44"/>
                  <a:pt x="24" y="44"/>
                  <a:pt x="24" y="44"/>
                </a:cubicBezTo>
                <a:cubicBezTo>
                  <a:pt x="24" y="20"/>
                  <a:pt x="24" y="20"/>
                  <a:pt x="24" y="20"/>
                </a:cubicBezTo>
                <a:cubicBezTo>
                  <a:pt x="31" y="20"/>
                  <a:pt x="31" y="20"/>
                  <a:pt x="31" y="20"/>
                </a:cubicBezTo>
                <a:cubicBezTo>
                  <a:pt x="31" y="21"/>
                  <a:pt x="31" y="21"/>
                  <a:pt x="31" y="21"/>
                </a:cubicBezTo>
                <a:cubicBezTo>
                  <a:pt x="33" y="20"/>
                  <a:pt x="37" y="20"/>
                  <a:pt x="40" y="22"/>
                </a:cubicBezTo>
                <a:cubicBezTo>
                  <a:pt x="42" y="23"/>
                  <a:pt x="44" y="27"/>
                  <a:pt x="44" y="30"/>
                </a:cubicBezTo>
                <a:lnTo>
                  <a:pt x="44" y="44"/>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s-ES"/>
          </a:p>
        </p:txBody>
      </p:sp>
      <p:sp>
        <p:nvSpPr>
          <p:cNvPr id="21" name="Freeform 9"/>
          <p:cNvSpPr>
            <a:spLocks noEditPoints="1"/>
          </p:cNvSpPr>
          <p:nvPr userDrawn="1"/>
        </p:nvSpPr>
        <p:spPr bwMode="auto">
          <a:xfrm>
            <a:off x="5294313" y="6399215"/>
            <a:ext cx="234950" cy="244475"/>
          </a:xfrm>
          <a:custGeom>
            <a:avLst/>
            <a:gdLst>
              <a:gd name="T0" fmla="*/ 0 w 54"/>
              <a:gd name="T1" fmla="*/ 54 h 54"/>
              <a:gd name="T2" fmla="*/ 54 w 54"/>
              <a:gd name="T3" fmla="*/ 54 h 54"/>
              <a:gd name="T4" fmla="*/ 54 w 54"/>
              <a:gd name="T5" fmla="*/ 0 h 54"/>
              <a:gd name="T6" fmla="*/ 0 w 54"/>
              <a:gd name="T7" fmla="*/ 0 h 54"/>
              <a:gd name="T8" fmla="*/ 0 w 54"/>
              <a:gd name="T9" fmla="*/ 54 h 54"/>
              <a:gd name="T10" fmla="*/ 38 w 54"/>
              <a:gd name="T11" fmla="*/ 35 h 54"/>
              <a:gd name="T12" fmla="*/ 26 w 54"/>
              <a:gd name="T13" fmla="*/ 36 h 54"/>
              <a:gd name="T14" fmla="*/ 24 w 54"/>
              <a:gd name="T15" fmla="*/ 35 h 54"/>
              <a:gd name="T16" fmla="*/ 20 w 54"/>
              <a:gd name="T17" fmla="*/ 47 h 54"/>
              <a:gd name="T18" fmla="*/ 18 w 54"/>
              <a:gd name="T19" fmla="*/ 47 h 54"/>
              <a:gd name="T20" fmla="*/ 18 w 54"/>
              <a:gd name="T21" fmla="*/ 47 h 54"/>
              <a:gd name="T22" fmla="*/ 18 w 54"/>
              <a:gd name="T23" fmla="*/ 41 h 54"/>
              <a:gd name="T24" fmla="*/ 21 w 54"/>
              <a:gd name="T25" fmla="*/ 27 h 54"/>
              <a:gd name="T26" fmla="*/ 20 w 54"/>
              <a:gd name="T27" fmla="*/ 22 h 54"/>
              <a:gd name="T28" fmla="*/ 28 w 54"/>
              <a:gd name="T29" fmla="*/ 19 h 54"/>
              <a:gd name="T30" fmla="*/ 27 w 54"/>
              <a:gd name="T31" fmla="*/ 33 h 54"/>
              <a:gd name="T32" fmla="*/ 31 w 54"/>
              <a:gd name="T33" fmla="*/ 34 h 54"/>
              <a:gd name="T34" fmla="*/ 33 w 54"/>
              <a:gd name="T35" fmla="*/ 13 h 54"/>
              <a:gd name="T36" fmla="*/ 16 w 54"/>
              <a:gd name="T37" fmla="*/ 24 h 54"/>
              <a:gd name="T38" fmla="*/ 17 w 54"/>
              <a:gd name="T39" fmla="*/ 32 h 54"/>
              <a:gd name="T40" fmla="*/ 11 w 54"/>
              <a:gd name="T41" fmla="*/ 23 h 54"/>
              <a:gd name="T42" fmla="*/ 30 w 54"/>
              <a:gd name="T43" fmla="*/ 8 h 54"/>
              <a:gd name="T44" fmla="*/ 43 w 54"/>
              <a:gd name="T45" fmla="*/ 20 h 54"/>
              <a:gd name="T46" fmla="*/ 38 w 54"/>
              <a:gd name="T4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54">
                <a:moveTo>
                  <a:pt x="0" y="54"/>
                </a:moveTo>
                <a:cubicBezTo>
                  <a:pt x="54" y="54"/>
                  <a:pt x="54" y="54"/>
                  <a:pt x="54" y="54"/>
                </a:cubicBezTo>
                <a:cubicBezTo>
                  <a:pt x="54" y="0"/>
                  <a:pt x="54" y="0"/>
                  <a:pt x="54" y="0"/>
                </a:cubicBezTo>
                <a:cubicBezTo>
                  <a:pt x="0" y="0"/>
                  <a:pt x="0" y="0"/>
                  <a:pt x="0" y="0"/>
                </a:cubicBezTo>
                <a:lnTo>
                  <a:pt x="0" y="54"/>
                </a:lnTo>
                <a:close/>
                <a:moveTo>
                  <a:pt x="38" y="35"/>
                </a:moveTo>
                <a:cubicBezTo>
                  <a:pt x="35" y="37"/>
                  <a:pt x="29" y="39"/>
                  <a:pt x="26" y="36"/>
                </a:cubicBezTo>
                <a:cubicBezTo>
                  <a:pt x="25" y="36"/>
                  <a:pt x="25" y="35"/>
                  <a:pt x="24" y="35"/>
                </a:cubicBezTo>
                <a:cubicBezTo>
                  <a:pt x="23" y="39"/>
                  <a:pt x="22" y="44"/>
                  <a:pt x="20" y="47"/>
                </a:cubicBezTo>
                <a:cubicBezTo>
                  <a:pt x="18" y="47"/>
                  <a:pt x="18" y="47"/>
                  <a:pt x="18" y="47"/>
                </a:cubicBezTo>
                <a:cubicBezTo>
                  <a:pt x="18" y="47"/>
                  <a:pt x="18" y="47"/>
                  <a:pt x="18" y="47"/>
                </a:cubicBezTo>
                <a:cubicBezTo>
                  <a:pt x="17" y="45"/>
                  <a:pt x="18" y="42"/>
                  <a:pt x="18" y="41"/>
                </a:cubicBezTo>
                <a:cubicBezTo>
                  <a:pt x="18" y="37"/>
                  <a:pt x="21" y="31"/>
                  <a:pt x="21" y="27"/>
                </a:cubicBezTo>
                <a:cubicBezTo>
                  <a:pt x="21" y="26"/>
                  <a:pt x="20" y="24"/>
                  <a:pt x="20" y="22"/>
                </a:cubicBezTo>
                <a:cubicBezTo>
                  <a:pt x="21" y="18"/>
                  <a:pt x="26" y="15"/>
                  <a:pt x="28" y="19"/>
                </a:cubicBezTo>
                <a:cubicBezTo>
                  <a:pt x="30" y="24"/>
                  <a:pt x="23" y="29"/>
                  <a:pt x="27" y="33"/>
                </a:cubicBezTo>
                <a:cubicBezTo>
                  <a:pt x="27" y="33"/>
                  <a:pt x="29" y="34"/>
                  <a:pt x="31" y="34"/>
                </a:cubicBezTo>
                <a:cubicBezTo>
                  <a:pt x="38" y="32"/>
                  <a:pt x="39" y="17"/>
                  <a:pt x="33" y="13"/>
                </a:cubicBezTo>
                <a:cubicBezTo>
                  <a:pt x="24" y="8"/>
                  <a:pt x="15" y="16"/>
                  <a:pt x="16" y="24"/>
                </a:cubicBezTo>
                <a:cubicBezTo>
                  <a:pt x="16" y="27"/>
                  <a:pt x="19" y="29"/>
                  <a:pt x="17" y="32"/>
                </a:cubicBezTo>
                <a:cubicBezTo>
                  <a:pt x="13" y="30"/>
                  <a:pt x="11" y="27"/>
                  <a:pt x="11" y="23"/>
                </a:cubicBezTo>
                <a:cubicBezTo>
                  <a:pt x="11" y="13"/>
                  <a:pt x="20" y="7"/>
                  <a:pt x="30" y="8"/>
                </a:cubicBezTo>
                <a:cubicBezTo>
                  <a:pt x="37" y="9"/>
                  <a:pt x="42" y="14"/>
                  <a:pt x="43" y="20"/>
                </a:cubicBezTo>
                <a:cubicBezTo>
                  <a:pt x="43" y="25"/>
                  <a:pt x="41" y="32"/>
                  <a:pt x="38" y="35"/>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s-ES"/>
          </a:p>
        </p:txBody>
      </p:sp>
      <p:sp>
        <p:nvSpPr>
          <p:cNvPr id="22" name="Freeform 10"/>
          <p:cNvSpPr>
            <a:spLocks noEditPoints="1"/>
          </p:cNvSpPr>
          <p:nvPr userDrawn="1"/>
        </p:nvSpPr>
        <p:spPr bwMode="auto">
          <a:xfrm>
            <a:off x="4994275" y="6399215"/>
            <a:ext cx="234950" cy="244475"/>
          </a:xfrm>
          <a:custGeom>
            <a:avLst/>
            <a:gdLst>
              <a:gd name="T0" fmla="*/ 0 w 54"/>
              <a:gd name="T1" fmla="*/ 54 h 54"/>
              <a:gd name="T2" fmla="*/ 54 w 54"/>
              <a:gd name="T3" fmla="*/ 54 h 54"/>
              <a:gd name="T4" fmla="*/ 54 w 54"/>
              <a:gd name="T5" fmla="*/ 0 h 54"/>
              <a:gd name="T6" fmla="*/ 0 w 54"/>
              <a:gd name="T7" fmla="*/ 0 h 54"/>
              <a:gd name="T8" fmla="*/ 0 w 54"/>
              <a:gd name="T9" fmla="*/ 54 h 54"/>
              <a:gd name="T10" fmla="*/ 15 w 54"/>
              <a:gd name="T11" fmla="*/ 44 h 54"/>
              <a:gd name="T12" fmla="*/ 10 w 54"/>
              <a:gd name="T13" fmla="*/ 40 h 54"/>
              <a:gd name="T14" fmla="*/ 15 w 54"/>
              <a:gd name="T15" fmla="*/ 36 h 54"/>
              <a:gd name="T16" fmla="*/ 19 w 54"/>
              <a:gd name="T17" fmla="*/ 40 h 54"/>
              <a:gd name="T18" fmla="*/ 15 w 54"/>
              <a:gd name="T19" fmla="*/ 44 h 54"/>
              <a:gd name="T20" fmla="*/ 26 w 54"/>
              <a:gd name="T21" fmla="*/ 44 h 54"/>
              <a:gd name="T22" fmla="*/ 21 w 54"/>
              <a:gd name="T23" fmla="*/ 34 h 54"/>
              <a:gd name="T24" fmla="*/ 10 w 54"/>
              <a:gd name="T25" fmla="*/ 29 h 54"/>
              <a:gd name="T26" fmla="*/ 10 w 54"/>
              <a:gd name="T27" fmla="*/ 23 h 54"/>
              <a:gd name="T28" fmla="*/ 31 w 54"/>
              <a:gd name="T29" fmla="*/ 44 h 54"/>
              <a:gd name="T30" fmla="*/ 26 w 54"/>
              <a:gd name="T31" fmla="*/ 44 h 54"/>
              <a:gd name="T32" fmla="*/ 37 w 54"/>
              <a:gd name="T33" fmla="*/ 44 h 54"/>
              <a:gd name="T34" fmla="*/ 10 w 54"/>
              <a:gd name="T35" fmla="*/ 18 h 54"/>
              <a:gd name="T36" fmla="*/ 10 w 54"/>
              <a:gd name="T37" fmla="*/ 12 h 54"/>
              <a:gd name="T38" fmla="*/ 42 w 54"/>
              <a:gd name="T39" fmla="*/ 44 h 54"/>
              <a:gd name="T40" fmla="*/ 37 w 54"/>
              <a:gd name="T41" fmla="*/ 4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54">
                <a:moveTo>
                  <a:pt x="0" y="54"/>
                </a:moveTo>
                <a:cubicBezTo>
                  <a:pt x="54" y="54"/>
                  <a:pt x="54" y="54"/>
                  <a:pt x="54" y="54"/>
                </a:cubicBezTo>
                <a:cubicBezTo>
                  <a:pt x="54" y="0"/>
                  <a:pt x="54" y="0"/>
                  <a:pt x="54" y="0"/>
                </a:cubicBezTo>
                <a:cubicBezTo>
                  <a:pt x="0" y="0"/>
                  <a:pt x="0" y="0"/>
                  <a:pt x="0" y="0"/>
                </a:cubicBezTo>
                <a:lnTo>
                  <a:pt x="0" y="54"/>
                </a:lnTo>
                <a:close/>
                <a:moveTo>
                  <a:pt x="15" y="44"/>
                </a:moveTo>
                <a:cubicBezTo>
                  <a:pt x="12" y="44"/>
                  <a:pt x="10" y="43"/>
                  <a:pt x="10" y="40"/>
                </a:cubicBezTo>
                <a:cubicBezTo>
                  <a:pt x="10" y="38"/>
                  <a:pt x="12" y="36"/>
                  <a:pt x="15" y="36"/>
                </a:cubicBezTo>
                <a:cubicBezTo>
                  <a:pt x="17" y="36"/>
                  <a:pt x="19" y="38"/>
                  <a:pt x="19" y="40"/>
                </a:cubicBezTo>
                <a:cubicBezTo>
                  <a:pt x="19" y="43"/>
                  <a:pt x="17" y="44"/>
                  <a:pt x="15" y="44"/>
                </a:cubicBezTo>
                <a:moveTo>
                  <a:pt x="26" y="44"/>
                </a:moveTo>
                <a:cubicBezTo>
                  <a:pt x="26" y="42"/>
                  <a:pt x="24" y="37"/>
                  <a:pt x="21" y="34"/>
                </a:cubicBezTo>
                <a:cubicBezTo>
                  <a:pt x="18" y="31"/>
                  <a:pt x="13" y="29"/>
                  <a:pt x="10" y="29"/>
                </a:cubicBezTo>
                <a:cubicBezTo>
                  <a:pt x="10" y="23"/>
                  <a:pt x="10" y="23"/>
                  <a:pt x="10" y="23"/>
                </a:cubicBezTo>
                <a:cubicBezTo>
                  <a:pt x="22" y="23"/>
                  <a:pt x="31" y="33"/>
                  <a:pt x="31" y="44"/>
                </a:cubicBezTo>
                <a:lnTo>
                  <a:pt x="26" y="44"/>
                </a:lnTo>
                <a:close/>
                <a:moveTo>
                  <a:pt x="37" y="44"/>
                </a:moveTo>
                <a:cubicBezTo>
                  <a:pt x="37" y="30"/>
                  <a:pt x="25" y="18"/>
                  <a:pt x="10" y="18"/>
                </a:cubicBezTo>
                <a:cubicBezTo>
                  <a:pt x="10" y="12"/>
                  <a:pt x="10" y="12"/>
                  <a:pt x="10" y="12"/>
                </a:cubicBezTo>
                <a:cubicBezTo>
                  <a:pt x="28" y="12"/>
                  <a:pt x="42" y="27"/>
                  <a:pt x="42" y="44"/>
                </a:cubicBezTo>
                <a:lnTo>
                  <a:pt x="37" y="44"/>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s-ES"/>
          </a:p>
        </p:txBody>
      </p:sp>
      <p:sp>
        <p:nvSpPr>
          <p:cNvPr id="23" name="Freeform 11"/>
          <p:cNvSpPr>
            <a:spLocks noEditPoints="1"/>
          </p:cNvSpPr>
          <p:nvPr userDrawn="1"/>
        </p:nvSpPr>
        <p:spPr bwMode="auto">
          <a:xfrm>
            <a:off x="4095750" y="6399215"/>
            <a:ext cx="236537" cy="244475"/>
          </a:xfrm>
          <a:custGeom>
            <a:avLst/>
            <a:gdLst>
              <a:gd name="T0" fmla="*/ 0 w 149"/>
              <a:gd name="T1" fmla="*/ 154 h 154"/>
              <a:gd name="T2" fmla="*/ 149 w 149"/>
              <a:gd name="T3" fmla="*/ 154 h 154"/>
              <a:gd name="T4" fmla="*/ 149 w 149"/>
              <a:gd name="T5" fmla="*/ 0 h 154"/>
              <a:gd name="T6" fmla="*/ 0 w 149"/>
              <a:gd name="T7" fmla="*/ 0 h 154"/>
              <a:gd name="T8" fmla="*/ 0 w 149"/>
              <a:gd name="T9" fmla="*/ 154 h 154"/>
              <a:gd name="T10" fmla="*/ 42 w 149"/>
              <a:gd name="T11" fmla="*/ 122 h 154"/>
              <a:gd name="T12" fmla="*/ 42 w 149"/>
              <a:gd name="T13" fmla="*/ 34 h 154"/>
              <a:gd name="T14" fmla="*/ 105 w 149"/>
              <a:gd name="T15" fmla="*/ 80 h 154"/>
              <a:gd name="T16" fmla="*/ 42 w 149"/>
              <a:gd name="T17" fmla="*/ 1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54">
                <a:moveTo>
                  <a:pt x="0" y="154"/>
                </a:moveTo>
                <a:lnTo>
                  <a:pt x="149" y="154"/>
                </a:lnTo>
                <a:lnTo>
                  <a:pt x="149" y="0"/>
                </a:lnTo>
                <a:lnTo>
                  <a:pt x="0" y="0"/>
                </a:lnTo>
                <a:lnTo>
                  <a:pt x="0" y="154"/>
                </a:lnTo>
                <a:close/>
                <a:moveTo>
                  <a:pt x="42" y="122"/>
                </a:moveTo>
                <a:lnTo>
                  <a:pt x="42" y="34"/>
                </a:lnTo>
                <a:lnTo>
                  <a:pt x="105" y="80"/>
                </a:lnTo>
                <a:lnTo>
                  <a:pt x="42" y="122"/>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s-ES"/>
          </a:p>
        </p:txBody>
      </p:sp>
      <p:sp>
        <p:nvSpPr>
          <p:cNvPr id="146" name="Freeform 5"/>
          <p:cNvSpPr>
            <a:spLocks/>
          </p:cNvSpPr>
          <p:nvPr userDrawn="1"/>
        </p:nvSpPr>
        <p:spPr bwMode="auto">
          <a:xfrm>
            <a:off x="5581859" y="6399298"/>
            <a:ext cx="246084" cy="244475"/>
          </a:xfrm>
          <a:custGeom>
            <a:avLst/>
            <a:gdLst>
              <a:gd name="T0" fmla="*/ 0 w 92"/>
              <a:gd name="T1" fmla="*/ 0 h 92"/>
              <a:gd name="T2" fmla="*/ 0 w 92"/>
              <a:gd name="T3" fmla="*/ 92 h 92"/>
              <a:gd name="T4" fmla="*/ 36 w 92"/>
              <a:gd name="T5" fmla="*/ 92 h 92"/>
              <a:gd name="T6" fmla="*/ 36 w 92"/>
              <a:gd name="T7" fmla="*/ 92 h 92"/>
              <a:gd name="T8" fmla="*/ 36 w 92"/>
              <a:gd name="T9" fmla="*/ 84 h 92"/>
              <a:gd name="T10" fmla="*/ 20 w 92"/>
              <a:gd name="T11" fmla="*/ 77 h 92"/>
              <a:gd name="T12" fmla="*/ 15 w 92"/>
              <a:gd name="T13" fmla="*/ 70 h 92"/>
              <a:gd name="T14" fmla="*/ 15 w 92"/>
              <a:gd name="T15" fmla="*/ 67 h 92"/>
              <a:gd name="T16" fmla="*/ 22 w 92"/>
              <a:gd name="T17" fmla="*/ 72 h 92"/>
              <a:gd name="T18" fmla="*/ 36 w 92"/>
              <a:gd name="T19" fmla="*/ 76 h 92"/>
              <a:gd name="T20" fmla="*/ 39 w 92"/>
              <a:gd name="T21" fmla="*/ 70 h 92"/>
              <a:gd name="T22" fmla="*/ 18 w 92"/>
              <a:gd name="T23" fmla="*/ 46 h 92"/>
              <a:gd name="T24" fmla="*/ 23 w 92"/>
              <a:gd name="T25" fmla="*/ 33 h 92"/>
              <a:gd name="T26" fmla="*/ 23 w 92"/>
              <a:gd name="T27" fmla="*/ 20 h 92"/>
              <a:gd name="T28" fmla="*/ 36 w 92"/>
              <a:gd name="T29" fmla="*/ 25 h 92"/>
              <a:gd name="T30" fmla="*/ 48 w 92"/>
              <a:gd name="T31" fmla="*/ 24 h 92"/>
              <a:gd name="T32" fmla="*/ 60 w 92"/>
              <a:gd name="T33" fmla="*/ 25 h 92"/>
              <a:gd name="T34" fmla="*/ 73 w 92"/>
              <a:gd name="T35" fmla="*/ 20 h 92"/>
              <a:gd name="T36" fmla="*/ 74 w 92"/>
              <a:gd name="T37" fmla="*/ 33 h 92"/>
              <a:gd name="T38" fmla="*/ 79 w 92"/>
              <a:gd name="T39" fmla="*/ 46 h 92"/>
              <a:gd name="T40" fmla="*/ 57 w 92"/>
              <a:gd name="T41" fmla="*/ 70 h 92"/>
              <a:gd name="T42" fmla="*/ 60 w 92"/>
              <a:gd name="T43" fmla="*/ 79 h 92"/>
              <a:gd name="T44" fmla="*/ 60 w 92"/>
              <a:gd name="T45" fmla="*/ 92 h 92"/>
              <a:gd name="T46" fmla="*/ 60 w 92"/>
              <a:gd name="T47" fmla="*/ 92 h 92"/>
              <a:gd name="T48" fmla="*/ 92 w 92"/>
              <a:gd name="T49" fmla="*/ 92 h 92"/>
              <a:gd name="T50" fmla="*/ 92 w 92"/>
              <a:gd name="T51" fmla="*/ 0 h 92"/>
              <a:gd name="T52" fmla="*/ 0 w 92"/>
              <a:gd name="T53"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2" h="92">
                <a:moveTo>
                  <a:pt x="0" y="0"/>
                </a:moveTo>
                <a:cubicBezTo>
                  <a:pt x="0" y="92"/>
                  <a:pt x="0" y="92"/>
                  <a:pt x="0" y="92"/>
                </a:cubicBezTo>
                <a:cubicBezTo>
                  <a:pt x="36" y="92"/>
                  <a:pt x="36" y="92"/>
                  <a:pt x="36" y="92"/>
                </a:cubicBezTo>
                <a:cubicBezTo>
                  <a:pt x="36" y="92"/>
                  <a:pt x="36" y="92"/>
                  <a:pt x="36" y="92"/>
                </a:cubicBezTo>
                <a:cubicBezTo>
                  <a:pt x="36" y="91"/>
                  <a:pt x="36" y="88"/>
                  <a:pt x="36" y="84"/>
                </a:cubicBezTo>
                <a:cubicBezTo>
                  <a:pt x="23" y="86"/>
                  <a:pt x="20" y="77"/>
                  <a:pt x="20" y="77"/>
                </a:cubicBezTo>
                <a:cubicBezTo>
                  <a:pt x="18" y="72"/>
                  <a:pt x="15" y="70"/>
                  <a:pt x="15" y="70"/>
                </a:cubicBezTo>
                <a:cubicBezTo>
                  <a:pt x="10" y="67"/>
                  <a:pt x="15" y="67"/>
                  <a:pt x="15" y="67"/>
                </a:cubicBezTo>
                <a:cubicBezTo>
                  <a:pt x="20" y="67"/>
                  <a:pt x="22" y="72"/>
                  <a:pt x="22" y="72"/>
                </a:cubicBezTo>
                <a:cubicBezTo>
                  <a:pt x="27" y="79"/>
                  <a:pt x="34" y="77"/>
                  <a:pt x="36" y="76"/>
                </a:cubicBezTo>
                <a:cubicBezTo>
                  <a:pt x="37" y="73"/>
                  <a:pt x="38" y="71"/>
                  <a:pt x="39" y="70"/>
                </a:cubicBezTo>
                <a:cubicBezTo>
                  <a:pt x="29" y="68"/>
                  <a:pt x="18" y="64"/>
                  <a:pt x="18" y="46"/>
                </a:cubicBezTo>
                <a:cubicBezTo>
                  <a:pt x="18" y="41"/>
                  <a:pt x="19" y="36"/>
                  <a:pt x="23" y="33"/>
                </a:cubicBezTo>
                <a:cubicBezTo>
                  <a:pt x="22" y="32"/>
                  <a:pt x="20" y="27"/>
                  <a:pt x="23" y="20"/>
                </a:cubicBezTo>
                <a:cubicBezTo>
                  <a:pt x="23" y="20"/>
                  <a:pt x="27" y="19"/>
                  <a:pt x="36" y="25"/>
                </a:cubicBezTo>
                <a:cubicBezTo>
                  <a:pt x="40" y="24"/>
                  <a:pt x="44" y="24"/>
                  <a:pt x="48" y="24"/>
                </a:cubicBezTo>
                <a:cubicBezTo>
                  <a:pt x="52" y="24"/>
                  <a:pt x="56" y="24"/>
                  <a:pt x="60" y="25"/>
                </a:cubicBezTo>
                <a:cubicBezTo>
                  <a:pt x="69" y="19"/>
                  <a:pt x="73" y="20"/>
                  <a:pt x="73" y="20"/>
                </a:cubicBezTo>
                <a:cubicBezTo>
                  <a:pt x="76" y="27"/>
                  <a:pt x="74" y="32"/>
                  <a:pt x="74" y="33"/>
                </a:cubicBezTo>
                <a:cubicBezTo>
                  <a:pt x="77" y="36"/>
                  <a:pt x="79" y="41"/>
                  <a:pt x="79" y="46"/>
                </a:cubicBezTo>
                <a:cubicBezTo>
                  <a:pt x="79" y="64"/>
                  <a:pt x="68" y="68"/>
                  <a:pt x="57" y="70"/>
                </a:cubicBezTo>
                <a:cubicBezTo>
                  <a:pt x="59" y="71"/>
                  <a:pt x="60" y="74"/>
                  <a:pt x="60" y="79"/>
                </a:cubicBezTo>
                <a:cubicBezTo>
                  <a:pt x="60" y="85"/>
                  <a:pt x="60" y="90"/>
                  <a:pt x="60" y="92"/>
                </a:cubicBezTo>
                <a:cubicBezTo>
                  <a:pt x="60" y="92"/>
                  <a:pt x="60" y="92"/>
                  <a:pt x="60" y="92"/>
                </a:cubicBezTo>
                <a:cubicBezTo>
                  <a:pt x="92" y="92"/>
                  <a:pt x="92" y="92"/>
                  <a:pt x="92" y="92"/>
                </a:cubicBezTo>
                <a:cubicBezTo>
                  <a:pt x="92" y="0"/>
                  <a:pt x="92" y="0"/>
                  <a:pt x="92" y="0"/>
                </a:cubicBezTo>
                <a:lnTo>
                  <a:pt x="0"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s-ES"/>
          </a:p>
        </p:txBody>
      </p:sp>
      <p:sp>
        <p:nvSpPr>
          <p:cNvPr id="53" name="Footer Placeholder 4"/>
          <p:cNvSpPr>
            <a:spLocks noGrp="1"/>
          </p:cNvSpPr>
          <p:nvPr>
            <p:ph type="ftr" sz="quarter" idx="3"/>
          </p:nvPr>
        </p:nvSpPr>
        <p:spPr>
          <a:xfrm rot="16200000">
            <a:off x="7417389" y="4680742"/>
            <a:ext cx="3086100" cy="169865"/>
          </a:xfrm>
          <a:prstGeom prst="rect">
            <a:avLst/>
          </a:prstGeom>
        </p:spPr>
        <p:txBody>
          <a:bodyPr vert="horz" lIns="91440" tIns="45720" rIns="91440" bIns="45720" rtlCol="0" anchor="ctr"/>
          <a:lstStyle>
            <a:lvl1pPr algn="l">
              <a:defRPr sz="700">
                <a:solidFill>
                  <a:schemeClr val="bg1">
                    <a:lumMod val="65000"/>
                  </a:schemeClr>
                </a:solidFill>
                <a:latin typeface="+mj-lt"/>
              </a:defRPr>
            </a:lvl1pPr>
          </a:lstStyle>
          <a:p>
            <a:r>
              <a:rPr lang="en-GB" noProof="0" dirty="0"/>
              <a:t>© Amadeus IT Group and its affiliates and subsidiaries</a:t>
            </a:r>
          </a:p>
        </p:txBody>
      </p:sp>
      <p:sp>
        <p:nvSpPr>
          <p:cNvPr id="56" name="Text Placeholder 23"/>
          <p:cNvSpPr>
            <a:spLocks noGrp="1"/>
          </p:cNvSpPr>
          <p:nvPr>
            <p:ph type="body" sz="quarter" idx="39" hasCustomPrompt="1"/>
          </p:nvPr>
        </p:nvSpPr>
        <p:spPr>
          <a:xfrm>
            <a:off x="2356344" y="6316808"/>
            <a:ext cx="1201867" cy="178471"/>
          </a:xfrm>
          <a:prstGeom prst="rect">
            <a:avLst/>
          </a:prstGeom>
        </p:spPr>
        <p:txBody>
          <a:bodyPr>
            <a:noAutofit/>
          </a:bodyPr>
          <a:lstStyle>
            <a:lvl1pPr marL="0" indent="0" algn="l">
              <a:lnSpc>
                <a:spcPct val="100000"/>
              </a:lnSpc>
              <a:buNone/>
              <a:defRPr lang="en-GB" sz="900" i="1" kern="1200" noProof="0" dirty="0" smtClean="0">
                <a:solidFill>
                  <a:schemeClr val="tx1"/>
                </a:solidFill>
                <a:latin typeface="+mj-lt"/>
                <a:ea typeface="+mn-ea"/>
                <a:cs typeface="+mn-cs"/>
              </a:defRPr>
            </a:lvl1pPr>
            <a:lvl2pPr marL="342875" indent="0">
              <a:buNone/>
              <a:defRPr sz="1200">
                <a:solidFill>
                  <a:srgbClr val="454545"/>
                </a:solidFill>
                <a:latin typeface="+mj-lt"/>
              </a:defRPr>
            </a:lvl2pPr>
            <a:lvl3pPr marL="685749" indent="0">
              <a:buNone/>
              <a:defRPr sz="1050">
                <a:solidFill>
                  <a:srgbClr val="454545"/>
                </a:solidFill>
                <a:latin typeface="+mj-lt"/>
              </a:defRPr>
            </a:lvl3pPr>
            <a:lvl4pPr marL="1028624" indent="0">
              <a:buNone/>
              <a:defRPr sz="900">
                <a:solidFill>
                  <a:srgbClr val="454545"/>
                </a:solidFill>
                <a:latin typeface="+mj-lt"/>
              </a:defRPr>
            </a:lvl4pPr>
            <a:lvl5pPr marL="1371498" indent="0">
              <a:buNone/>
              <a:defRPr sz="900">
                <a:solidFill>
                  <a:srgbClr val="454545"/>
                </a:solidFill>
                <a:latin typeface="+mj-lt"/>
              </a:defRPr>
            </a:lvl5pPr>
          </a:lstStyle>
          <a:p>
            <a:pPr lvl="0"/>
            <a:r>
              <a:rPr lang="en-GB" noProof="0" dirty="0"/>
              <a:t>You can follow us on:</a:t>
            </a:r>
            <a:br>
              <a:rPr lang="en-GB" noProof="0" dirty="0"/>
            </a:br>
            <a:endParaRPr lang="en-GB" noProof="0" dirty="0"/>
          </a:p>
        </p:txBody>
      </p:sp>
      <p:sp>
        <p:nvSpPr>
          <p:cNvPr id="57" name="Text Placeholder 23"/>
          <p:cNvSpPr>
            <a:spLocks noGrp="1"/>
          </p:cNvSpPr>
          <p:nvPr>
            <p:ph type="body" sz="quarter" idx="40" hasCustomPrompt="1"/>
          </p:nvPr>
        </p:nvSpPr>
        <p:spPr>
          <a:xfrm>
            <a:off x="1942005" y="6518622"/>
            <a:ext cx="1616206" cy="226801"/>
          </a:xfrm>
          <a:prstGeom prst="rect">
            <a:avLst/>
          </a:prstGeom>
        </p:spPr>
        <p:txBody>
          <a:bodyPr anchor="b">
            <a:noAutofit/>
          </a:bodyPr>
          <a:lstStyle>
            <a:lvl1pPr marL="0" indent="0" algn="l">
              <a:lnSpc>
                <a:spcPct val="100000"/>
              </a:lnSpc>
              <a:buNone/>
              <a:defRPr lang="en-GB" sz="1600" i="0" kern="1200" noProof="0" dirty="0" smtClean="0">
                <a:solidFill>
                  <a:schemeClr val="tx1"/>
                </a:solidFill>
                <a:latin typeface="+mj-lt"/>
                <a:ea typeface="+mn-ea"/>
                <a:cs typeface="+mn-cs"/>
              </a:defRPr>
            </a:lvl1pPr>
            <a:lvl2pPr marL="342875" indent="0">
              <a:buNone/>
              <a:defRPr sz="1200">
                <a:solidFill>
                  <a:srgbClr val="454545"/>
                </a:solidFill>
                <a:latin typeface="+mj-lt"/>
              </a:defRPr>
            </a:lvl2pPr>
            <a:lvl3pPr marL="685749" indent="0">
              <a:buNone/>
              <a:defRPr sz="1050">
                <a:solidFill>
                  <a:srgbClr val="454545"/>
                </a:solidFill>
                <a:latin typeface="+mj-lt"/>
              </a:defRPr>
            </a:lvl3pPr>
            <a:lvl4pPr marL="1028624" indent="0">
              <a:buNone/>
              <a:defRPr sz="900">
                <a:solidFill>
                  <a:srgbClr val="454545"/>
                </a:solidFill>
                <a:latin typeface="+mj-lt"/>
              </a:defRPr>
            </a:lvl4pPr>
            <a:lvl5pPr marL="1371498" indent="0">
              <a:buNone/>
              <a:defRPr sz="900">
                <a:solidFill>
                  <a:srgbClr val="454545"/>
                </a:solidFill>
                <a:latin typeface="+mj-lt"/>
              </a:defRPr>
            </a:lvl5pPr>
          </a:lstStyle>
          <a:p>
            <a:pPr lvl="0"/>
            <a:r>
              <a:rPr lang="en-GB" noProof="0" dirty="0" err="1"/>
              <a:t>AmadeusITgroup</a:t>
            </a:r>
            <a:endParaRPr lang="en-GB" noProof="0" dirty="0"/>
          </a:p>
        </p:txBody>
      </p:sp>
      <p:sp>
        <p:nvSpPr>
          <p:cNvPr id="55" name="Text Placeholder 23"/>
          <p:cNvSpPr>
            <a:spLocks noGrp="1"/>
          </p:cNvSpPr>
          <p:nvPr>
            <p:ph type="body" sz="quarter" idx="38" hasCustomPrompt="1"/>
          </p:nvPr>
        </p:nvSpPr>
        <p:spPr>
          <a:xfrm>
            <a:off x="445643" y="6299154"/>
            <a:ext cx="1323213" cy="390246"/>
          </a:xfrm>
          <a:prstGeom prst="rect">
            <a:avLst/>
          </a:prstGeom>
        </p:spPr>
        <p:txBody>
          <a:bodyPr>
            <a:noAutofit/>
          </a:bodyPr>
          <a:lstStyle>
            <a:lvl1pPr marL="0" indent="0" algn="l">
              <a:lnSpc>
                <a:spcPct val="100000"/>
              </a:lnSpc>
              <a:buNone/>
              <a:defRPr lang="en-GB" sz="1100" kern="1200" noProof="0" dirty="0" smtClean="0">
                <a:solidFill>
                  <a:schemeClr val="tx1"/>
                </a:solidFill>
                <a:latin typeface="+mj-lt"/>
                <a:ea typeface="+mn-ea"/>
                <a:cs typeface="+mn-cs"/>
              </a:defRPr>
            </a:lvl1pPr>
            <a:lvl2pPr marL="342875" indent="0">
              <a:buNone/>
              <a:defRPr sz="1200">
                <a:solidFill>
                  <a:srgbClr val="454545"/>
                </a:solidFill>
                <a:latin typeface="+mj-lt"/>
              </a:defRPr>
            </a:lvl2pPr>
            <a:lvl3pPr marL="685749" indent="0">
              <a:buNone/>
              <a:defRPr sz="1050">
                <a:solidFill>
                  <a:srgbClr val="454545"/>
                </a:solidFill>
                <a:latin typeface="+mj-lt"/>
              </a:defRPr>
            </a:lvl3pPr>
            <a:lvl4pPr marL="1028624" indent="0">
              <a:buNone/>
              <a:defRPr sz="900">
                <a:solidFill>
                  <a:srgbClr val="454545"/>
                </a:solidFill>
                <a:latin typeface="+mj-lt"/>
              </a:defRPr>
            </a:lvl4pPr>
            <a:lvl5pPr marL="1371498" indent="0">
              <a:buNone/>
              <a:defRPr sz="900">
                <a:solidFill>
                  <a:srgbClr val="454545"/>
                </a:solidFill>
                <a:latin typeface="+mj-lt"/>
              </a:defRPr>
            </a:lvl5pPr>
          </a:lstStyle>
          <a:p>
            <a:pPr lvl="0"/>
            <a:r>
              <a:rPr lang="en-GB" noProof="0" dirty="0"/>
              <a:t>amadeus.com</a:t>
            </a:r>
            <a:br>
              <a:rPr lang="en-GB" noProof="0" dirty="0"/>
            </a:br>
            <a:r>
              <a:rPr lang="en-GB" noProof="0" dirty="0"/>
              <a:t>amadeus.com/blog</a:t>
            </a:r>
          </a:p>
        </p:txBody>
      </p:sp>
    </p:spTree>
    <p:extLst>
      <p:ext uri="{BB962C8B-B14F-4D97-AF65-F5344CB8AC3E}">
        <p14:creationId xmlns:p14="http://schemas.microsoft.com/office/powerpoint/2010/main" val="31945100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slide ll">
    <p:bg>
      <p:bgPr>
        <a:solidFill>
          <a:schemeClr val="tx2"/>
        </a:solidFill>
        <a:effectLst/>
      </p:bgPr>
    </p:bg>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gradFill>
            <a:gsLst>
              <a:gs pos="0">
                <a:schemeClr val="accent1"/>
              </a:gs>
              <a:gs pos="100000">
                <a:schemeClr val="accent2"/>
              </a:gs>
            </a:gsLst>
            <a:lin ang="5400000" scaled="1"/>
          </a:gradFill>
          <a:ln>
            <a:noFill/>
          </a:ln>
        </p:spPr>
        <p:txBody>
          <a:bodyPr vert="horz" wrap="square" lIns="189000" tIns="378000" rIns="108000" bIns="34290" numCol="1" anchor="ctr" anchorCtr="0" compatLnSpc="1">
            <a:prstTxWarp prst="textNoShape">
              <a:avLst/>
            </a:prstTxWarp>
          </a:bodyPr>
          <a:lstStyle/>
          <a:p>
            <a:pPr lvl="0" algn="ctr">
              <a:lnSpc>
                <a:spcPts val="3075"/>
              </a:lnSpc>
            </a:pPr>
            <a:endParaRPr lang="en-GB" sz="3300" noProof="0" dirty="0">
              <a:solidFill>
                <a:schemeClr val="bg1"/>
              </a:solidFill>
              <a:latin typeface="+mj-lt"/>
            </a:endParaRPr>
          </a:p>
        </p:txBody>
      </p:sp>
      <p:cxnSp>
        <p:nvCxnSpPr>
          <p:cNvPr id="31" name="Straight Connector 11"/>
          <p:cNvCxnSpPr/>
          <p:nvPr userDrawn="1"/>
        </p:nvCxnSpPr>
        <p:spPr>
          <a:xfrm>
            <a:off x="1848893" y="6283947"/>
            <a:ext cx="0" cy="4308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9" name="Freeform 5"/>
          <p:cNvSpPr>
            <a:spLocks/>
          </p:cNvSpPr>
          <p:nvPr userDrawn="1"/>
        </p:nvSpPr>
        <p:spPr bwMode="auto">
          <a:xfrm>
            <a:off x="5581859" y="6402824"/>
            <a:ext cx="246084" cy="244475"/>
          </a:xfrm>
          <a:custGeom>
            <a:avLst/>
            <a:gdLst>
              <a:gd name="T0" fmla="*/ 0 w 92"/>
              <a:gd name="T1" fmla="*/ 0 h 92"/>
              <a:gd name="T2" fmla="*/ 0 w 92"/>
              <a:gd name="T3" fmla="*/ 92 h 92"/>
              <a:gd name="T4" fmla="*/ 36 w 92"/>
              <a:gd name="T5" fmla="*/ 92 h 92"/>
              <a:gd name="T6" fmla="*/ 36 w 92"/>
              <a:gd name="T7" fmla="*/ 92 h 92"/>
              <a:gd name="T8" fmla="*/ 36 w 92"/>
              <a:gd name="T9" fmla="*/ 84 h 92"/>
              <a:gd name="T10" fmla="*/ 20 w 92"/>
              <a:gd name="T11" fmla="*/ 77 h 92"/>
              <a:gd name="T12" fmla="*/ 15 w 92"/>
              <a:gd name="T13" fmla="*/ 70 h 92"/>
              <a:gd name="T14" fmla="*/ 15 w 92"/>
              <a:gd name="T15" fmla="*/ 67 h 92"/>
              <a:gd name="T16" fmla="*/ 22 w 92"/>
              <a:gd name="T17" fmla="*/ 72 h 92"/>
              <a:gd name="T18" fmla="*/ 36 w 92"/>
              <a:gd name="T19" fmla="*/ 76 h 92"/>
              <a:gd name="T20" fmla="*/ 39 w 92"/>
              <a:gd name="T21" fmla="*/ 70 h 92"/>
              <a:gd name="T22" fmla="*/ 18 w 92"/>
              <a:gd name="T23" fmla="*/ 46 h 92"/>
              <a:gd name="T24" fmla="*/ 23 w 92"/>
              <a:gd name="T25" fmla="*/ 33 h 92"/>
              <a:gd name="T26" fmla="*/ 23 w 92"/>
              <a:gd name="T27" fmla="*/ 20 h 92"/>
              <a:gd name="T28" fmla="*/ 36 w 92"/>
              <a:gd name="T29" fmla="*/ 25 h 92"/>
              <a:gd name="T30" fmla="*/ 48 w 92"/>
              <a:gd name="T31" fmla="*/ 24 h 92"/>
              <a:gd name="T32" fmla="*/ 60 w 92"/>
              <a:gd name="T33" fmla="*/ 25 h 92"/>
              <a:gd name="T34" fmla="*/ 73 w 92"/>
              <a:gd name="T35" fmla="*/ 20 h 92"/>
              <a:gd name="T36" fmla="*/ 74 w 92"/>
              <a:gd name="T37" fmla="*/ 33 h 92"/>
              <a:gd name="T38" fmla="*/ 79 w 92"/>
              <a:gd name="T39" fmla="*/ 46 h 92"/>
              <a:gd name="T40" fmla="*/ 57 w 92"/>
              <a:gd name="T41" fmla="*/ 70 h 92"/>
              <a:gd name="T42" fmla="*/ 60 w 92"/>
              <a:gd name="T43" fmla="*/ 79 h 92"/>
              <a:gd name="T44" fmla="*/ 60 w 92"/>
              <a:gd name="T45" fmla="*/ 92 h 92"/>
              <a:gd name="T46" fmla="*/ 60 w 92"/>
              <a:gd name="T47" fmla="*/ 92 h 92"/>
              <a:gd name="T48" fmla="*/ 92 w 92"/>
              <a:gd name="T49" fmla="*/ 92 h 92"/>
              <a:gd name="T50" fmla="*/ 92 w 92"/>
              <a:gd name="T51" fmla="*/ 0 h 92"/>
              <a:gd name="T52" fmla="*/ 0 w 92"/>
              <a:gd name="T53"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2" h="92">
                <a:moveTo>
                  <a:pt x="0" y="0"/>
                </a:moveTo>
                <a:cubicBezTo>
                  <a:pt x="0" y="92"/>
                  <a:pt x="0" y="92"/>
                  <a:pt x="0" y="92"/>
                </a:cubicBezTo>
                <a:cubicBezTo>
                  <a:pt x="36" y="92"/>
                  <a:pt x="36" y="92"/>
                  <a:pt x="36" y="92"/>
                </a:cubicBezTo>
                <a:cubicBezTo>
                  <a:pt x="36" y="92"/>
                  <a:pt x="36" y="92"/>
                  <a:pt x="36" y="92"/>
                </a:cubicBezTo>
                <a:cubicBezTo>
                  <a:pt x="36" y="91"/>
                  <a:pt x="36" y="88"/>
                  <a:pt x="36" y="84"/>
                </a:cubicBezTo>
                <a:cubicBezTo>
                  <a:pt x="23" y="86"/>
                  <a:pt x="20" y="77"/>
                  <a:pt x="20" y="77"/>
                </a:cubicBezTo>
                <a:cubicBezTo>
                  <a:pt x="18" y="72"/>
                  <a:pt x="15" y="70"/>
                  <a:pt x="15" y="70"/>
                </a:cubicBezTo>
                <a:cubicBezTo>
                  <a:pt x="10" y="67"/>
                  <a:pt x="15" y="67"/>
                  <a:pt x="15" y="67"/>
                </a:cubicBezTo>
                <a:cubicBezTo>
                  <a:pt x="20" y="67"/>
                  <a:pt x="22" y="72"/>
                  <a:pt x="22" y="72"/>
                </a:cubicBezTo>
                <a:cubicBezTo>
                  <a:pt x="27" y="79"/>
                  <a:pt x="34" y="77"/>
                  <a:pt x="36" y="76"/>
                </a:cubicBezTo>
                <a:cubicBezTo>
                  <a:pt x="37" y="73"/>
                  <a:pt x="38" y="71"/>
                  <a:pt x="39" y="70"/>
                </a:cubicBezTo>
                <a:cubicBezTo>
                  <a:pt x="29" y="68"/>
                  <a:pt x="18" y="64"/>
                  <a:pt x="18" y="46"/>
                </a:cubicBezTo>
                <a:cubicBezTo>
                  <a:pt x="18" y="41"/>
                  <a:pt x="19" y="36"/>
                  <a:pt x="23" y="33"/>
                </a:cubicBezTo>
                <a:cubicBezTo>
                  <a:pt x="22" y="32"/>
                  <a:pt x="20" y="27"/>
                  <a:pt x="23" y="20"/>
                </a:cubicBezTo>
                <a:cubicBezTo>
                  <a:pt x="23" y="20"/>
                  <a:pt x="27" y="19"/>
                  <a:pt x="36" y="25"/>
                </a:cubicBezTo>
                <a:cubicBezTo>
                  <a:pt x="40" y="24"/>
                  <a:pt x="44" y="24"/>
                  <a:pt x="48" y="24"/>
                </a:cubicBezTo>
                <a:cubicBezTo>
                  <a:pt x="52" y="24"/>
                  <a:pt x="56" y="24"/>
                  <a:pt x="60" y="25"/>
                </a:cubicBezTo>
                <a:cubicBezTo>
                  <a:pt x="69" y="19"/>
                  <a:pt x="73" y="20"/>
                  <a:pt x="73" y="20"/>
                </a:cubicBezTo>
                <a:cubicBezTo>
                  <a:pt x="76" y="27"/>
                  <a:pt x="74" y="32"/>
                  <a:pt x="74" y="33"/>
                </a:cubicBezTo>
                <a:cubicBezTo>
                  <a:pt x="77" y="36"/>
                  <a:pt x="79" y="41"/>
                  <a:pt x="79" y="46"/>
                </a:cubicBezTo>
                <a:cubicBezTo>
                  <a:pt x="79" y="64"/>
                  <a:pt x="68" y="68"/>
                  <a:pt x="57" y="70"/>
                </a:cubicBezTo>
                <a:cubicBezTo>
                  <a:pt x="59" y="71"/>
                  <a:pt x="60" y="74"/>
                  <a:pt x="60" y="79"/>
                </a:cubicBezTo>
                <a:cubicBezTo>
                  <a:pt x="60" y="85"/>
                  <a:pt x="60" y="90"/>
                  <a:pt x="60" y="92"/>
                </a:cubicBezTo>
                <a:cubicBezTo>
                  <a:pt x="60" y="92"/>
                  <a:pt x="60" y="92"/>
                  <a:pt x="60" y="92"/>
                </a:cubicBezTo>
                <a:cubicBezTo>
                  <a:pt x="92" y="92"/>
                  <a:pt x="92" y="92"/>
                  <a:pt x="92" y="92"/>
                </a:cubicBezTo>
                <a:cubicBezTo>
                  <a:pt x="92" y="0"/>
                  <a:pt x="92" y="0"/>
                  <a:pt x="92" y="0"/>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87" name="Freeform 5"/>
          <p:cNvSpPr>
            <a:spLocks noEditPoints="1"/>
          </p:cNvSpPr>
          <p:nvPr userDrawn="1"/>
        </p:nvSpPr>
        <p:spPr bwMode="auto">
          <a:xfrm>
            <a:off x="8001417" y="6544429"/>
            <a:ext cx="742135" cy="102870"/>
          </a:xfrm>
          <a:custGeom>
            <a:avLst/>
            <a:gdLst>
              <a:gd name="T0" fmla="*/ 246 w 363"/>
              <a:gd name="T1" fmla="*/ 48 h 48"/>
              <a:gd name="T2" fmla="*/ 262 w 363"/>
              <a:gd name="T3" fmla="*/ 39 h 48"/>
              <a:gd name="T4" fmla="*/ 238 w 363"/>
              <a:gd name="T5" fmla="*/ 39 h 48"/>
              <a:gd name="T6" fmla="*/ 259 w 363"/>
              <a:gd name="T7" fmla="*/ 27 h 48"/>
              <a:gd name="T8" fmla="*/ 238 w 363"/>
              <a:gd name="T9" fmla="*/ 19 h 48"/>
              <a:gd name="T10" fmla="*/ 248 w 363"/>
              <a:gd name="T11" fmla="*/ 8 h 48"/>
              <a:gd name="T12" fmla="*/ 261 w 363"/>
              <a:gd name="T13" fmla="*/ 1 h 48"/>
              <a:gd name="T14" fmla="*/ 228 w 363"/>
              <a:gd name="T15" fmla="*/ 2 h 48"/>
              <a:gd name="T16" fmla="*/ 81 w 363"/>
              <a:gd name="T17" fmla="*/ 27 h 48"/>
              <a:gd name="T18" fmla="*/ 79 w 363"/>
              <a:gd name="T19" fmla="*/ 27 h 48"/>
              <a:gd name="T20" fmla="*/ 62 w 363"/>
              <a:gd name="T21" fmla="*/ 0 h 48"/>
              <a:gd name="T22" fmla="*/ 52 w 363"/>
              <a:gd name="T23" fmla="*/ 47 h 48"/>
              <a:gd name="T24" fmla="*/ 65 w 363"/>
              <a:gd name="T25" fmla="*/ 15 h 48"/>
              <a:gd name="T26" fmla="*/ 80 w 363"/>
              <a:gd name="T27" fmla="*/ 42 h 48"/>
              <a:gd name="T28" fmla="*/ 95 w 363"/>
              <a:gd name="T29" fmla="*/ 15 h 48"/>
              <a:gd name="T30" fmla="*/ 108 w 363"/>
              <a:gd name="T31" fmla="*/ 47 h 48"/>
              <a:gd name="T32" fmla="*/ 98 w 363"/>
              <a:gd name="T33" fmla="*/ 0 h 48"/>
              <a:gd name="T34" fmla="*/ 81 w 363"/>
              <a:gd name="T35" fmla="*/ 27 h 48"/>
              <a:gd name="T36" fmla="*/ 17 w 363"/>
              <a:gd name="T37" fmla="*/ 40 h 48"/>
              <a:gd name="T38" fmla="*/ 18 w 363"/>
              <a:gd name="T39" fmla="*/ 27 h 48"/>
              <a:gd name="T40" fmla="*/ 29 w 363"/>
              <a:gd name="T41" fmla="*/ 37 h 48"/>
              <a:gd name="T42" fmla="*/ 3 w 363"/>
              <a:gd name="T43" fmla="*/ 3 h 48"/>
              <a:gd name="T44" fmla="*/ 20 w 363"/>
              <a:gd name="T45" fmla="*/ 9 h 48"/>
              <a:gd name="T46" fmla="*/ 29 w 363"/>
              <a:gd name="T47" fmla="*/ 19 h 48"/>
              <a:gd name="T48" fmla="*/ 0 w 363"/>
              <a:gd name="T49" fmla="*/ 34 h 48"/>
              <a:gd name="T50" fmla="*/ 29 w 363"/>
              <a:gd name="T51" fmla="*/ 44 h 48"/>
              <a:gd name="T52" fmla="*/ 39 w 363"/>
              <a:gd name="T53" fmla="*/ 13 h 48"/>
              <a:gd name="T54" fmla="*/ 147 w 363"/>
              <a:gd name="T55" fmla="*/ 37 h 48"/>
              <a:gd name="T56" fmla="*/ 128 w 363"/>
              <a:gd name="T57" fmla="*/ 34 h 48"/>
              <a:gd name="T58" fmla="*/ 147 w 363"/>
              <a:gd name="T59" fmla="*/ 26 h 48"/>
              <a:gd name="T60" fmla="*/ 141 w 363"/>
              <a:gd name="T61" fmla="*/ 0 h 48"/>
              <a:gd name="T62" fmla="*/ 124 w 363"/>
              <a:gd name="T63" fmla="*/ 11 h 48"/>
              <a:gd name="T64" fmla="*/ 147 w 363"/>
              <a:gd name="T65" fmla="*/ 16 h 48"/>
              <a:gd name="T66" fmla="*/ 138 w 363"/>
              <a:gd name="T67" fmla="*/ 19 h 48"/>
              <a:gd name="T68" fmla="*/ 133 w 363"/>
              <a:gd name="T69" fmla="*/ 48 h 48"/>
              <a:gd name="T70" fmla="*/ 158 w 363"/>
              <a:gd name="T71" fmla="*/ 46 h 48"/>
              <a:gd name="T72" fmla="*/ 141 w 363"/>
              <a:gd name="T73" fmla="*/ 0 h 48"/>
              <a:gd name="T74" fmla="*/ 293 w 363"/>
              <a:gd name="T75" fmla="*/ 39 h 48"/>
              <a:gd name="T76" fmla="*/ 284 w 363"/>
              <a:gd name="T77" fmla="*/ 0 h 48"/>
              <a:gd name="T78" fmla="*/ 274 w 363"/>
              <a:gd name="T79" fmla="*/ 1 h 48"/>
              <a:gd name="T80" fmla="*/ 290 w 363"/>
              <a:gd name="T81" fmla="*/ 48 h 48"/>
              <a:gd name="T82" fmla="*/ 316 w 363"/>
              <a:gd name="T83" fmla="*/ 46 h 48"/>
              <a:gd name="T84" fmla="*/ 308 w 363"/>
              <a:gd name="T85" fmla="*/ 0 h 48"/>
              <a:gd name="T86" fmla="*/ 305 w 363"/>
              <a:gd name="T87" fmla="*/ 35 h 48"/>
              <a:gd name="T88" fmla="*/ 344 w 363"/>
              <a:gd name="T89" fmla="*/ 48 h 48"/>
              <a:gd name="T90" fmla="*/ 348 w 363"/>
              <a:gd name="T91" fmla="*/ 19 h 48"/>
              <a:gd name="T92" fmla="*/ 347 w 363"/>
              <a:gd name="T93" fmla="*/ 8 h 48"/>
              <a:gd name="T94" fmla="*/ 361 w 363"/>
              <a:gd name="T95" fmla="*/ 3 h 48"/>
              <a:gd name="T96" fmla="*/ 329 w 363"/>
              <a:gd name="T97" fmla="*/ 13 h 48"/>
              <a:gd name="T98" fmla="*/ 352 w 363"/>
              <a:gd name="T99" fmla="*/ 34 h 48"/>
              <a:gd name="T100" fmla="*/ 330 w 363"/>
              <a:gd name="T101" fmla="*/ 38 h 48"/>
              <a:gd name="T102" fmla="*/ 183 w 363"/>
              <a:gd name="T103" fmla="*/ 9 h 48"/>
              <a:gd name="T104" fmla="*/ 205 w 363"/>
              <a:gd name="T105" fmla="*/ 23 h 48"/>
              <a:gd name="T106" fmla="*/ 183 w 363"/>
              <a:gd name="T107" fmla="*/ 39 h 48"/>
              <a:gd name="T108" fmla="*/ 192 w 363"/>
              <a:gd name="T109" fmla="*/ 0 h 48"/>
              <a:gd name="T110" fmla="*/ 173 w 363"/>
              <a:gd name="T111" fmla="*/ 46 h 48"/>
              <a:gd name="T112" fmla="*/ 216 w 363"/>
              <a:gd name="T113" fmla="*/ 2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63" h="48">
                <a:moveTo>
                  <a:pt x="228" y="46"/>
                </a:moveTo>
                <a:cubicBezTo>
                  <a:pt x="228" y="46"/>
                  <a:pt x="236" y="48"/>
                  <a:pt x="246" y="48"/>
                </a:cubicBezTo>
                <a:cubicBezTo>
                  <a:pt x="257" y="48"/>
                  <a:pt x="262" y="47"/>
                  <a:pt x="262" y="47"/>
                </a:cubicBezTo>
                <a:cubicBezTo>
                  <a:pt x="262" y="39"/>
                  <a:pt x="262" y="39"/>
                  <a:pt x="262" y="39"/>
                </a:cubicBezTo>
                <a:cubicBezTo>
                  <a:pt x="262" y="39"/>
                  <a:pt x="257" y="40"/>
                  <a:pt x="249" y="40"/>
                </a:cubicBezTo>
                <a:cubicBezTo>
                  <a:pt x="242" y="40"/>
                  <a:pt x="238" y="39"/>
                  <a:pt x="238" y="39"/>
                </a:cubicBezTo>
                <a:cubicBezTo>
                  <a:pt x="238" y="27"/>
                  <a:pt x="238" y="27"/>
                  <a:pt x="238" y="27"/>
                </a:cubicBezTo>
                <a:cubicBezTo>
                  <a:pt x="259" y="27"/>
                  <a:pt x="259" y="27"/>
                  <a:pt x="259" y="27"/>
                </a:cubicBezTo>
                <a:cubicBezTo>
                  <a:pt x="259" y="19"/>
                  <a:pt x="259" y="19"/>
                  <a:pt x="259" y="19"/>
                </a:cubicBezTo>
                <a:cubicBezTo>
                  <a:pt x="238" y="19"/>
                  <a:pt x="238" y="19"/>
                  <a:pt x="238" y="19"/>
                </a:cubicBezTo>
                <a:cubicBezTo>
                  <a:pt x="238" y="9"/>
                  <a:pt x="238" y="9"/>
                  <a:pt x="238" y="9"/>
                </a:cubicBezTo>
                <a:cubicBezTo>
                  <a:pt x="238" y="9"/>
                  <a:pt x="242" y="8"/>
                  <a:pt x="248" y="8"/>
                </a:cubicBezTo>
                <a:cubicBezTo>
                  <a:pt x="255" y="8"/>
                  <a:pt x="261" y="9"/>
                  <a:pt x="261" y="9"/>
                </a:cubicBezTo>
                <a:cubicBezTo>
                  <a:pt x="261" y="1"/>
                  <a:pt x="261" y="1"/>
                  <a:pt x="261" y="1"/>
                </a:cubicBezTo>
                <a:cubicBezTo>
                  <a:pt x="261" y="1"/>
                  <a:pt x="256" y="0"/>
                  <a:pt x="247" y="0"/>
                </a:cubicBezTo>
                <a:cubicBezTo>
                  <a:pt x="236" y="0"/>
                  <a:pt x="228" y="2"/>
                  <a:pt x="228" y="2"/>
                </a:cubicBezTo>
                <a:lnTo>
                  <a:pt x="228" y="46"/>
                </a:lnTo>
                <a:close/>
                <a:moveTo>
                  <a:pt x="81" y="27"/>
                </a:moveTo>
                <a:cubicBezTo>
                  <a:pt x="81" y="28"/>
                  <a:pt x="80" y="29"/>
                  <a:pt x="80" y="30"/>
                </a:cubicBezTo>
                <a:cubicBezTo>
                  <a:pt x="80" y="29"/>
                  <a:pt x="80" y="28"/>
                  <a:pt x="79" y="27"/>
                </a:cubicBezTo>
                <a:cubicBezTo>
                  <a:pt x="70" y="4"/>
                  <a:pt x="70" y="4"/>
                  <a:pt x="70" y="4"/>
                </a:cubicBezTo>
                <a:cubicBezTo>
                  <a:pt x="69" y="0"/>
                  <a:pt x="66" y="0"/>
                  <a:pt x="62" y="0"/>
                </a:cubicBezTo>
                <a:cubicBezTo>
                  <a:pt x="60" y="0"/>
                  <a:pt x="57" y="0"/>
                  <a:pt x="57" y="0"/>
                </a:cubicBezTo>
                <a:cubicBezTo>
                  <a:pt x="52" y="47"/>
                  <a:pt x="52" y="47"/>
                  <a:pt x="52" y="47"/>
                </a:cubicBezTo>
                <a:cubicBezTo>
                  <a:pt x="63" y="47"/>
                  <a:pt x="63" y="47"/>
                  <a:pt x="63" y="47"/>
                </a:cubicBezTo>
                <a:cubicBezTo>
                  <a:pt x="65" y="15"/>
                  <a:pt x="65" y="15"/>
                  <a:pt x="65" y="15"/>
                </a:cubicBezTo>
                <a:cubicBezTo>
                  <a:pt x="75" y="39"/>
                  <a:pt x="75" y="39"/>
                  <a:pt x="75" y="39"/>
                </a:cubicBezTo>
                <a:cubicBezTo>
                  <a:pt x="76" y="41"/>
                  <a:pt x="77" y="42"/>
                  <a:pt x="80" y="42"/>
                </a:cubicBezTo>
                <a:cubicBezTo>
                  <a:pt x="83" y="42"/>
                  <a:pt x="85" y="41"/>
                  <a:pt x="85" y="39"/>
                </a:cubicBezTo>
                <a:cubicBezTo>
                  <a:pt x="95" y="15"/>
                  <a:pt x="95" y="15"/>
                  <a:pt x="95" y="15"/>
                </a:cubicBezTo>
                <a:cubicBezTo>
                  <a:pt x="97" y="47"/>
                  <a:pt x="97" y="47"/>
                  <a:pt x="97" y="47"/>
                </a:cubicBezTo>
                <a:cubicBezTo>
                  <a:pt x="108" y="47"/>
                  <a:pt x="108" y="47"/>
                  <a:pt x="108" y="47"/>
                </a:cubicBezTo>
                <a:cubicBezTo>
                  <a:pt x="103" y="0"/>
                  <a:pt x="103" y="0"/>
                  <a:pt x="103" y="0"/>
                </a:cubicBezTo>
                <a:cubicBezTo>
                  <a:pt x="103" y="0"/>
                  <a:pt x="100" y="0"/>
                  <a:pt x="98" y="0"/>
                </a:cubicBezTo>
                <a:cubicBezTo>
                  <a:pt x="94" y="0"/>
                  <a:pt x="92" y="0"/>
                  <a:pt x="90" y="4"/>
                </a:cubicBezTo>
                <a:lnTo>
                  <a:pt x="81" y="27"/>
                </a:lnTo>
                <a:close/>
                <a:moveTo>
                  <a:pt x="29" y="37"/>
                </a:moveTo>
                <a:cubicBezTo>
                  <a:pt x="27" y="38"/>
                  <a:pt x="21" y="40"/>
                  <a:pt x="17" y="40"/>
                </a:cubicBezTo>
                <a:cubicBezTo>
                  <a:pt x="13" y="40"/>
                  <a:pt x="10" y="38"/>
                  <a:pt x="10" y="34"/>
                </a:cubicBezTo>
                <a:cubicBezTo>
                  <a:pt x="10" y="29"/>
                  <a:pt x="12" y="27"/>
                  <a:pt x="18" y="27"/>
                </a:cubicBezTo>
                <a:cubicBezTo>
                  <a:pt x="29" y="26"/>
                  <a:pt x="29" y="26"/>
                  <a:pt x="29" y="26"/>
                </a:cubicBezTo>
                <a:lnTo>
                  <a:pt x="29" y="37"/>
                </a:lnTo>
                <a:close/>
                <a:moveTo>
                  <a:pt x="23" y="0"/>
                </a:moveTo>
                <a:cubicBezTo>
                  <a:pt x="14" y="0"/>
                  <a:pt x="6" y="2"/>
                  <a:pt x="3" y="3"/>
                </a:cubicBezTo>
                <a:cubicBezTo>
                  <a:pt x="6" y="11"/>
                  <a:pt x="6" y="11"/>
                  <a:pt x="6" y="11"/>
                </a:cubicBezTo>
                <a:cubicBezTo>
                  <a:pt x="6" y="11"/>
                  <a:pt x="13" y="9"/>
                  <a:pt x="20" y="9"/>
                </a:cubicBezTo>
                <a:cubicBezTo>
                  <a:pt x="26" y="9"/>
                  <a:pt x="29" y="10"/>
                  <a:pt x="29" y="16"/>
                </a:cubicBezTo>
                <a:cubicBezTo>
                  <a:pt x="29" y="19"/>
                  <a:pt x="29" y="19"/>
                  <a:pt x="29" y="19"/>
                </a:cubicBezTo>
                <a:cubicBezTo>
                  <a:pt x="20" y="19"/>
                  <a:pt x="20" y="19"/>
                  <a:pt x="20" y="19"/>
                </a:cubicBezTo>
                <a:cubicBezTo>
                  <a:pt x="4" y="19"/>
                  <a:pt x="0" y="26"/>
                  <a:pt x="0" y="34"/>
                </a:cubicBezTo>
                <a:cubicBezTo>
                  <a:pt x="0" y="45"/>
                  <a:pt x="8" y="48"/>
                  <a:pt x="15" y="48"/>
                </a:cubicBezTo>
                <a:cubicBezTo>
                  <a:pt x="24" y="48"/>
                  <a:pt x="29" y="44"/>
                  <a:pt x="29" y="44"/>
                </a:cubicBezTo>
                <a:cubicBezTo>
                  <a:pt x="30" y="44"/>
                  <a:pt x="31" y="46"/>
                  <a:pt x="39" y="46"/>
                </a:cubicBezTo>
                <a:cubicBezTo>
                  <a:pt x="39" y="13"/>
                  <a:pt x="39" y="13"/>
                  <a:pt x="39" y="13"/>
                </a:cubicBezTo>
                <a:cubicBezTo>
                  <a:pt x="39" y="4"/>
                  <a:pt x="33" y="0"/>
                  <a:pt x="23" y="0"/>
                </a:cubicBezTo>
                <a:moveTo>
                  <a:pt x="147" y="37"/>
                </a:moveTo>
                <a:cubicBezTo>
                  <a:pt x="145" y="38"/>
                  <a:pt x="140" y="40"/>
                  <a:pt x="136" y="40"/>
                </a:cubicBezTo>
                <a:cubicBezTo>
                  <a:pt x="131" y="40"/>
                  <a:pt x="128" y="38"/>
                  <a:pt x="128" y="34"/>
                </a:cubicBezTo>
                <a:cubicBezTo>
                  <a:pt x="128" y="29"/>
                  <a:pt x="130" y="27"/>
                  <a:pt x="136" y="27"/>
                </a:cubicBezTo>
                <a:cubicBezTo>
                  <a:pt x="147" y="26"/>
                  <a:pt x="147" y="26"/>
                  <a:pt x="147" y="26"/>
                </a:cubicBezTo>
                <a:lnTo>
                  <a:pt x="147" y="37"/>
                </a:lnTo>
                <a:close/>
                <a:moveTo>
                  <a:pt x="141" y="0"/>
                </a:moveTo>
                <a:cubicBezTo>
                  <a:pt x="132" y="0"/>
                  <a:pt x="125" y="2"/>
                  <a:pt x="122" y="3"/>
                </a:cubicBezTo>
                <a:cubicBezTo>
                  <a:pt x="124" y="11"/>
                  <a:pt x="124" y="11"/>
                  <a:pt x="124" y="11"/>
                </a:cubicBezTo>
                <a:cubicBezTo>
                  <a:pt x="124" y="11"/>
                  <a:pt x="131" y="9"/>
                  <a:pt x="138" y="9"/>
                </a:cubicBezTo>
                <a:cubicBezTo>
                  <a:pt x="144" y="9"/>
                  <a:pt x="147" y="10"/>
                  <a:pt x="147" y="16"/>
                </a:cubicBezTo>
                <a:cubicBezTo>
                  <a:pt x="147" y="19"/>
                  <a:pt x="147" y="19"/>
                  <a:pt x="147" y="19"/>
                </a:cubicBezTo>
                <a:cubicBezTo>
                  <a:pt x="138" y="19"/>
                  <a:pt x="138" y="19"/>
                  <a:pt x="138" y="19"/>
                </a:cubicBezTo>
                <a:cubicBezTo>
                  <a:pt x="123" y="19"/>
                  <a:pt x="118" y="26"/>
                  <a:pt x="118" y="34"/>
                </a:cubicBezTo>
                <a:cubicBezTo>
                  <a:pt x="118" y="45"/>
                  <a:pt x="126" y="48"/>
                  <a:pt x="133" y="48"/>
                </a:cubicBezTo>
                <a:cubicBezTo>
                  <a:pt x="142" y="48"/>
                  <a:pt x="147" y="44"/>
                  <a:pt x="148" y="44"/>
                </a:cubicBezTo>
                <a:cubicBezTo>
                  <a:pt x="148" y="44"/>
                  <a:pt x="150" y="46"/>
                  <a:pt x="158" y="46"/>
                </a:cubicBezTo>
                <a:cubicBezTo>
                  <a:pt x="158" y="13"/>
                  <a:pt x="158" y="13"/>
                  <a:pt x="158" y="13"/>
                </a:cubicBezTo>
                <a:cubicBezTo>
                  <a:pt x="158" y="4"/>
                  <a:pt x="151" y="0"/>
                  <a:pt x="141" y="0"/>
                </a:cubicBezTo>
                <a:moveTo>
                  <a:pt x="305" y="35"/>
                </a:moveTo>
                <a:cubicBezTo>
                  <a:pt x="303" y="37"/>
                  <a:pt x="298" y="39"/>
                  <a:pt x="293" y="39"/>
                </a:cubicBezTo>
                <a:cubicBezTo>
                  <a:pt x="286" y="39"/>
                  <a:pt x="284" y="35"/>
                  <a:pt x="284" y="28"/>
                </a:cubicBezTo>
                <a:cubicBezTo>
                  <a:pt x="284" y="0"/>
                  <a:pt x="284" y="0"/>
                  <a:pt x="284" y="0"/>
                </a:cubicBezTo>
                <a:cubicBezTo>
                  <a:pt x="283" y="0"/>
                  <a:pt x="283" y="0"/>
                  <a:pt x="283" y="0"/>
                </a:cubicBezTo>
                <a:cubicBezTo>
                  <a:pt x="281" y="0"/>
                  <a:pt x="275" y="0"/>
                  <a:pt x="274" y="1"/>
                </a:cubicBezTo>
                <a:cubicBezTo>
                  <a:pt x="274" y="29"/>
                  <a:pt x="274" y="29"/>
                  <a:pt x="274" y="29"/>
                </a:cubicBezTo>
                <a:cubicBezTo>
                  <a:pt x="274" y="42"/>
                  <a:pt x="277" y="48"/>
                  <a:pt x="290" y="48"/>
                </a:cubicBezTo>
                <a:cubicBezTo>
                  <a:pt x="300" y="48"/>
                  <a:pt x="305" y="44"/>
                  <a:pt x="306" y="44"/>
                </a:cubicBezTo>
                <a:cubicBezTo>
                  <a:pt x="306" y="44"/>
                  <a:pt x="309" y="46"/>
                  <a:pt x="316" y="46"/>
                </a:cubicBezTo>
                <a:cubicBezTo>
                  <a:pt x="316" y="1"/>
                  <a:pt x="316" y="1"/>
                  <a:pt x="316" y="1"/>
                </a:cubicBezTo>
                <a:cubicBezTo>
                  <a:pt x="315" y="1"/>
                  <a:pt x="310" y="0"/>
                  <a:pt x="308" y="0"/>
                </a:cubicBezTo>
                <a:cubicBezTo>
                  <a:pt x="305" y="0"/>
                  <a:pt x="305" y="0"/>
                  <a:pt x="305" y="0"/>
                </a:cubicBezTo>
                <a:lnTo>
                  <a:pt x="305" y="35"/>
                </a:lnTo>
                <a:close/>
                <a:moveTo>
                  <a:pt x="328" y="46"/>
                </a:moveTo>
                <a:cubicBezTo>
                  <a:pt x="328" y="46"/>
                  <a:pt x="335" y="48"/>
                  <a:pt x="344" y="48"/>
                </a:cubicBezTo>
                <a:cubicBezTo>
                  <a:pt x="352" y="48"/>
                  <a:pt x="363" y="45"/>
                  <a:pt x="363" y="33"/>
                </a:cubicBezTo>
                <a:cubicBezTo>
                  <a:pt x="363" y="26"/>
                  <a:pt x="357" y="23"/>
                  <a:pt x="348" y="19"/>
                </a:cubicBezTo>
                <a:cubicBezTo>
                  <a:pt x="343" y="18"/>
                  <a:pt x="339" y="16"/>
                  <a:pt x="339" y="13"/>
                </a:cubicBezTo>
                <a:cubicBezTo>
                  <a:pt x="339" y="11"/>
                  <a:pt x="340" y="8"/>
                  <a:pt x="347" y="8"/>
                </a:cubicBezTo>
                <a:cubicBezTo>
                  <a:pt x="352" y="8"/>
                  <a:pt x="358" y="11"/>
                  <a:pt x="358" y="11"/>
                </a:cubicBezTo>
                <a:cubicBezTo>
                  <a:pt x="361" y="3"/>
                  <a:pt x="361" y="3"/>
                  <a:pt x="361" y="3"/>
                </a:cubicBezTo>
                <a:cubicBezTo>
                  <a:pt x="359" y="2"/>
                  <a:pt x="354" y="0"/>
                  <a:pt x="346" y="0"/>
                </a:cubicBezTo>
                <a:cubicBezTo>
                  <a:pt x="337" y="0"/>
                  <a:pt x="329" y="4"/>
                  <a:pt x="329" y="13"/>
                </a:cubicBezTo>
                <a:cubicBezTo>
                  <a:pt x="329" y="23"/>
                  <a:pt x="337" y="26"/>
                  <a:pt x="344" y="28"/>
                </a:cubicBezTo>
                <a:cubicBezTo>
                  <a:pt x="349" y="29"/>
                  <a:pt x="352" y="31"/>
                  <a:pt x="352" y="34"/>
                </a:cubicBezTo>
                <a:cubicBezTo>
                  <a:pt x="352" y="37"/>
                  <a:pt x="351" y="40"/>
                  <a:pt x="343" y="40"/>
                </a:cubicBezTo>
                <a:cubicBezTo>
                  <a:pt x="337" y="40"/>
                  <a:pt x="330" y="38"/>
                  <a:pt x="330" y="38"/>
                </a:cubicBezTo>
                <a:lnTo>
                  <a:pt x="328" y="46"/>
                </a:lnTo>
                <a:close/>
                <a:moveTo>
                  <a:pt x="183" y="9"/>
                </a:moveTo>
                <a:cubicBezTo>
                  <a:pt x="185" y="8"/>
                  <a:pt x="188" y="8"/>
                  <a:pt x="191" y="8"/>
                </a:cubicBezTo>
                <a:cubicBezTo>
                  <a:pt x="199" y="8"/>
                  <a:pt x="205" y="12"/>
                  <a:pt x="205" y="23"/>
                </a:cubicBezTo>
                <a:cubicBezTo>
                  <a:pt x="205" y="34"/>
                  <a:pt x="202" y="40"/>
                  <a:pt x="190" y="40"/>
                </a:cubicBezTo>
                <a:cubicBezTo>
                  <a:pt x="187" y="40"/>
                  <a:pt x="183" y="39"/>
                  <a:pt x="183" y="39"/>
                </a:cubicBezTo>
                <a:lnTo>
                  <a:pt x="183" y="9"/>
                </a:lnTo>
                <a:close/>
                <a:moveTo>
                  <a:pt x="192" y="0"/>
                </a:moveTo>
                <a:cubicBezTo>
                  <a:pt x="186" y="0"/>
                  <a:pt x="178" y="1"/>
                  <a:pt x="173" y="2"/>
                </a:cubicBezTo>
                <a:cubicBezTo>
                  <a:pt x="173" y="46"/>
                  <a:pt x="173" y="46"/>
                  <a:pt x="173" y="46"/>
                </a:cubicBezTo>
                <a:cubicBezTo>
                  <a:pt x="177" y="47"/>
                  <a:pt x="185" y="48"/>
                  <a:pt x="190" y="48"/>
                </a:cubicBezTo>
                <a:cubicBezTo>
                  <a:pt x="208" y="48"/>
                  <a:pt x="216" y="41"/>
                  <a:pt x="216" y="23"/>
                </a:cubicBezTo>
                <a:cubicBezTo>
                  <a:pt x="216" y="9"/>
                  <a:pt x="207" y="0"/>
                  <a:pt x="19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16" name="Footer Placeholder 4"/>
          <p:cNvSpPr>
            <a:spLocks noGrp="1"/>
          </p:cNvSpPr>
          <p:nvPr>
            <p:ph type="ftr" sz="quarter" idx="3"/>
          </p:nvPr>
        </p:nvSpPr>
        <p:spPr>
          <a:xfrm rot="16200000">
            <a:off x="7417389" y="4680742"/>
            <a:ext cx="3086100" cy="169865"/>
          </a:xfrm>
          <a:prstGeom prst="rect">
            <a:avLst/>
          </a:prstGeom>
        </p:spPr>
        <p:txBody>
          <a:bodyPr vert="horz" lIns="91440" tIns="45720" rIns="91440" bIns="45720" rtlCol="0" anchor="ctr"/>
          <a:lstStyle>
            <a:lvl1pPr algn="l">
              <a:defRPr sz="700">
                <a:solidFill>
                  <a:schemeClr val="bg1">
                    <a:lumMod val="85000"/>
                  </a:schemeClr>
                </a:solidFill>
                <a:latin typeface="+mj-lt"/>
              </a:defRPr>
            </a:lvl1pPr>
          </a:lstStyle>
          <a:p>
            <a:r>
              <a:rPr lang="en-GB" noProof="0" dirty="0"/>
              <a:t>© Amadeus IT Group and its affiliates and subsidiaries</a:t>
            </a:r>
          </a:p>
        </p:txBody>
      </p:sp>
      <p:sp>
        <p:nvSpPr>
          <p:cNvPr id="4" name="AutoShape 3"/>
          <p:cNvSpPr>
            <a:spLocks noChangeAspect="1" noChangeArrowheads="1" noTextEdit="1"/>
          </p:cNvSpPr>
          <p:nvPr userDrawn="1"/>
        </p:nvSpPr>
        <p:spPr bwMode="auto">
          <a:xfrm>
            <a:off x="2097088" y="6348849"/>
            <a:ext cx="3436937"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 name="Freeform 5"/>
          <p:cNvSpPr>
            <a:spLocks noEditPoints="1"/>
          </p:cNvSpPr>
          <p:nvPr userDrawn="1"/>
        </p:nvSpPr>
        <p:spPr bwMode="auto">
          <a:xfrm>
            <a:off x="3495675" y="6402824"/>
            <a:ext cx="234950" cy="244475"/>
          </a:xfrm>
          <a:custGeom>
            <a:avLst/>
            <a:gdLst>
              <a:gd name="T0" fmla="*/ 9 w 54"/>
              <a:gd name="T1" fmla="*/ 54 h 54"/>
              <a:gd name="T2" fmla="*/ 25 w 54"/>
              <a:gd name="T3" fmla="*/ 54 h 54"/>
              <a:gd name="T4" fmla="*/ 25 w 54"/>
              <a:gd name="T5" fmla="*/ 53 h 54"/>
              <a:gd name="T6" fmla="*/ 25 w 54"/>
              <a:gd name="T7" fmla="*/ 51 h 54"/>
              <a:gd name="T8" fmla="*/ 19 w 54"/>
              <a:gd name="T9" fmla="*/ 45 h 54"/>
              <a:gd name="T10" fmla="*/ 17 w 54"/>
              <a:gd name="T11" fmla="*/ 44 h 54"/>
              <a:gd name="T12" fmla="*/ 13 w 54"/>
              <a:gd name="T13" fmla="*/ 43 h 54"/>
              <a:gd name="T14" fmla="*/ 13 w 54"/>
              <a:gd name="T15" fmla="*/ 43 h 54"/>
              <a:gd name="T16" fmla="*/ 1 w 54"/>
              <a:gd name="T17" fmla="*/ 48 h 54"/>
              <a:gd name="T18" fmla="*/ 1 w 54"/>
              <a:gd name="T19" fmla="*/ 54 h 54"/>
              <a:gd name="T20" fmla="*/ 9 w 54"/>
              <a:gd name="T21" fmla="*/ 54 h 54"/>
              <a:gd name="T22" fmla="*/ 32 w 54"/>
              <a:gd name="T23" fmla="*/ 54 h 54"/>
              <a:gd name="T24" fmla="*/ 46 w 54"/>
              <a:gd name="T25" fmla="*/ 54 h 54"/>
              <a:gd name="T26" fmla="*/ 54 w 54"/>
              <a:gd name="T27" fmla="*/ 54 h 54"/>
              <a:gd name="T28" fmla="*/ 54 w 54"/>
              <a:gd name="T29" fmla="*/ 45 h 54"/>
              <a:gd name="T30" fmla="*/ 54 w 54"/>
              <a:gd name="T31" fmla="*/ 18 h 54"/>
              <a:gd name="T32" fmla="*/ 46 w 54"/>
              <a:gd name="T33" fmla="*/ 18 h 54"/>
              <a:gd name="T34" fmla="*/ 46 w 54"/>
              <a:gd name="T35" fmla="*/ 27 h 54"/>
              <a:gd name="T36" fmla="*/ 41 w 54"/>
              <a:gd name="T37" fmla="*/ 27 h 54"/>
              <a:gd name="T38" fmla="*/ 41 w 54"/>
              <a:gd name="T39" fmla="*/ 18 h 54"/>
              <a:gd name="T40" fmla="*/ 33 w 54"/>
              <a:gd name="T41" fmla="*/ 18 h 54"/>
              <a:gd name="T42" fmla="*/ 33 w 54"/>
              <a:gd name="T43" fmla="*/ 13 h 54"/>
              <a:gd name="T44" fmla="*/ 41 w 54"/>
              <a:gd name="T45" fmla="*/ 13 h 54"/>
              <a:gd name="T46" fmla="*/ 41 w 54"/>
              <a:gd name="T47" fmla="*/ 5 h 54"/>
              <a:gd name="T48" fmla="*/ 46 w 54"/>
              <a:gd name="T49" fmla="*/ 5 h 54"/>
              <a:gd name="T50" fmla="*/ 46 w 54"/>
              <a:gd name="T51" fmla="*/ 13 h 54"/>
              <a:gd name="T52" fmla="*/ 54 w 54"/>
              <a:gd name="T53" fmla="*/ 13 h 54"/>
              <a:gd name="T54" fmla="*/ 54 w 54"/>
              <a:gd name="T55" fmla="*/ 9 h 54"/>
              <a:gd name="T56" fmla="*/ 54 w 54"/>
              <a:gd name="T57" fmla="*/ 0 h 54"/>
              <a:gd name="T58" fmla="*/ 46 w 54"/>
              <a:gd name="T59" fmla="*/ 0 h 54"/>
              <a:gd name="T60" fmla="*/ 9 w 54"/>
              <a:gd name="T61" fmla="*/ 0 h 54"/>
              <a:gd name="T62" fmla="*/ 0 w 54"/>
              <a:gd name="T63" fmla="*/ 0 h 54"/>
              <a:gd name="T64" fmla="*/ 0 w 54"/>
              <a:gd name="T65" fmla="*/ 9 h 54"/>
              <a:gd name="T66" fmla="*/ 0 w 54"/>
              <a:gd name="T67" fmla="*/ 9 h 54"/>
              <a:gd name="T68" fmla="*/ 14 w 54"/>
              <a:gd name="T69" fmla="*/ 4 h 54"/>
              <a:gd name="T70" fmla="*/ 33 w 54"/>
              <a:gd name="T71" fmla="*/ 4 h 54"/>
              <a:gd name="T72" fmla="*/ 28 w 54"/>
              <a:gd name="T73" fmla="*/ 9 h 54"/>
              <a:gd name="T74" fmla="*/ 24 w 54"/>
              <a:gd name="T75" fmla="*/ 9 h 54"/>
              <a:gd name="T76" fmla="*/ 29 w 54"/>
              <a:gd name="T77" fmla="*/ 19 h 54"/>
              <a:gd name="T78" fmla="*/ 23 w 54"/>
              <a:gd name="T79" fmla="*/ 29 h 54"/>
              <a:gd name="T80" fmla="*/ 20 w 54"/>
              <a:gd name="T81" fmla="*/ 34 h 54"/>
              <a:gd name="T82" fmla="*/ 24 w 54"/>
              <a:gd name="T83" fmla="*/ 39 h 54"/>
              <a:gd name="T84" fmla="*/ 25 w 54"/>
              <a:gd name="T85" fmla="*/ 39 h 54"/>
              <a:gd name="T86" fmla="*/ 32 w 54"/>
              <a:gd name="T87" fmla="*/ 52 h 54"/>
              <a:gd name="T88" fmla="*/ 32 w 54"/>
              <a:gd name="T89" fmla="*/ 54 h 54"/>
              <a:gd name="T90" fmla="*/ 0 w 54"/>
              <a:gd name="T91" fmla="*/ 29 h 54"/>
              <a:gd name="T92" fmla="*/ 0 w 54"/>
              <a:gd name="T93" fmla="*/ 42 h 54"/>
              <a:gd name="T94" fmla="*/ 10 w 54"/>
              <a:gd name="T95" fmla="*/ 40 h 54"/>
              <a:gd name="T96" fmla="*/ 12 w 54"/>
              <a:gd name="T97" fmla="*/ 40 h 54"/>
              <a:gd name="T98" fmla="*/ 13 w 54"/>
              <a:gd name="T99" fmla="*/ 40 h 54"/>
              <a:gd name="T100" fmla="*/ 11 w 54"/>
              <a:gd name="T101" fmla="*/ 36 h 54"/>
              <a:gd name="T102" fmla="*/ 11 w 54"/>
              <a:gd name="T103" fmla="*/ 33 h 54"/>
              <a:gd name="T104" fmla="*/ 10 w 54"/>
              <a:gd name="T105" fmla="*/ 33 h 54"/>
              <a:gd name="T106" fmla="*/ 0 w 54"/>
              <a:gd name="T107" fmla="*/ 29 h 54"/>
              <a:gd name="T108" fmla="*/ 11 w 54"/>
              <a:gd name="T109" fmla="*/ 8 h 54"/>
              <a:gd name="T110" fmla="*/ 6 w 54"/>
              <a:gd name="T111" fmla="*/ 10 h 54"/>
              <a:gd name="T112" fmla="*/ 4 w 54"/>
              <a:gd name="T113" fmla="*/ 18 h 54"/>
              <a:gd name="T114" fmla="*/ 14 w 54"/>
              <a:gd name="T115" fmla="*/ 29 h 54"/>
              <a:gd name="T116" fmla="*/ 14 w 54"/>
              <a:gd name="T117" fmla="*/ 29 h 54"/>
              <a:gd name="T118" fmla="*/ 19 w 54"/>
              <a:gd name="T119" fmla="*/ 27 h 54"/>
              <a:gd name="T120" fmla="*/ 20 w 54"/>
              <a:gd name="T121" fmla="*/ 19 h 54"/>
              <a:gd name="T122" fmla="*/ 11 w 54"/>
              <a:gd name="T123"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 h="54">
                <a:moveTo>
                  <a:pt x="9" y="54"/>
                </a:moveTo>
                <a:cubicBezTo>
                  <a:pt x="25" y="54"/>
                  <a:pt x="25" y="54"/>
                  <a:pt x="25" y="54"/>
                </a:cubicBezTo>
                <a:cubicBezTo>
                  <a:pt x="25" y="54"/>
                  <a:pt x="25" y="53"/>
                  <a:pt x="25" y="53"/>
                </a:cubicBezTo>
                <a:cubicBezTo>
                  <a:pt x="25" y="52"/>
                  <a:pt x="25" y="51"/>
                  <a:pt x="25" y="51"/>
                </a:cubicBezTo>
                <a:cubicBezTo>
                  <a:pt x="25" y="48"/>
                  <a:pt x="22" y="47"/>
                  <a:pt x="19" y="45"/>
                </a:cubicBezTo>
                <a:cubicBezTo>
                  <a:pt x="17" y="44"/>
                  <a:pt x="17" y="44"/>
                  <a:pt x="17" y="44"/>
                </a:cubicBezTo>
                <a:cubicBezTo>
                  <a:pt x="16" y="43"/>
                  <a:pt x="14" y="43"/>
                  <a:pt x="13" y="43"/>
                </a:cubicBezTo>
                <a:cubicBezTo>
                  <a:pt x="13" y="43"/>
                  <a:pt x="13" y="43"/>
                  <a:pt x="13" y="43"/>
                </a:cubicBezTo>
                <a:cubicBezTo>
                  <a:pt x="8" y="43"/>
                  <a:pt x="3" y="45"/>
                  <a:pt x="1" y="48"/>
                </a:cubicBezTo>
                <a:cubicBezTo>
                  <a:pt x="1" y="54"/>
                  <a:pt x="1" y="54"/>
                  <a:pt x="1" y="54"/>
                </a:cubicBezTo>
                <a:lnTo>
                  <a:pt x="9" y="54"/>
                </a:lnTo>
                <a:close/>
                <a:moveTo>
                  <a:pt x="32" y="54"/>
                </a:moveTo>
                <a:cubicBezTo>
                  <a:pt x="46" y="54"/>
                  <a:pt x="46" y="54"/>
                  <a:pt x="46" y="54"/>
                </a:cubicBezTo>
                <a:cubicBezTo>
                  <a:pt x="54" y="54"/>
                  <a:pt x="54" y="54"/>
                  <a:pt x="54" y="54"/>
                </a:cubicBezTo>
                <a:cubicBezTo>
                  <a:pt x="54" y="45"/>
                  <a:pt x="54" y="45"/>
                  <a:pt x="54" y="45"/>
                </a:cubicBezTo>
                <a:cubicBezTo>
                  <a:pt x="54" y="18"/>
                  <a:pt x="54" y="18"/>
                  <a:pt x="54" y="18"/>
                </a:cubicBezTo>
                <a:cubicBezTo>
                  <a:pt x="46" y="18"/>
                  <a:pt x="46" y="18"/>
                  <a:pt x="46" y="18"/>
                </a:cubicBezTo>
                <a:cubicBezTo>
                  <a:pt x="46" y="27"/>
                  <a:pt x="46" y="27"/>
                  <a:pt x="46" y="27"/>
                </a:cubicBezTo>
                <a:cubicBezTo>
                  <a:pt x="41" y="27"/>
                  <a:pt x="41" y="27"/>
                  <a:pt x="41" y="27"/>
                </a:cubicBezTo>
                <a:cubicBezTo>
                  <a:pt x="41" y="18"/>
                  <a:pt x="41" y="18"/>
                  <a:pt x="41" y="18"/>
                </a:cubicBezTo>
                <a:cubicBezTo>
                  <a:pt x="33" y="18"/>
                  <a:pt x="33" y="18"/>
                  <a:pt x="33" y="18"/>
                </a:cubicBezTo>
                <a:cubicBezTo>
                  <a:pt x="33" y="13"/>
                  <a:pt x="33" y="13"/>
                  <a:pt x="33" y="13"/>
                </a:cubicBezTo>
                <a:cubicBezTo>
                  <a:pt x="41" y="13"/>
                  <a:pt x="41" y="13"/>
                  <a:pt x="41" y="13"/>
                </a:cubicBezTo>
                <a:cubicBezTo>
                  <a:pt x="41" y="5"/>
                  <a:pt x="41" y="5"/>
                  <a:pt x="41" y="5"/>
                </a:cubicBezTo>
                <a:cubicBezTo>
                  <a:pt x="46" y="5"/>
                  <a:pt x="46" y="5"/>
                  <a:pt x="46" y="5"/>
                </a:cubicBezTo>
                <a:cubicBezTo>
                  <a:pt x="46" y="13"/>
                  <a:pt x="46" y="13"/>
                  <a:pt x="46" y="13"/>
                </a:cubicBezTo>
                <a:cubicBezTo>
                  <a:pt x="54" y="13"/>
                  <a:pt x="54" y="13"/>
                  <a:pt x="54" y="13"/>
                </a:cubicBezTo>
                <a:cubicBezTo>
                  <a:pt x="54" y="9"/>
                  <a:pt x="54" y="9"/>
                  <a:pt x="54" y="9"/>
                </a:cubicBezTo>
                <a:cubicBezTo>
                  <a:pt x="54" y="0"/>
                  <a:pt x="54" y="0"/>
                  <a:pt x="54" y="0"/>
                </a:cubicBezTo>
                <a:cubicBezTo>
                  <a:pt x="46" y="0"/>
                  <a:pt x="46" y="0"/>
                  <a:pt x="46" y="0"/>
                </a:cubicBezTo>
                <a:cubicBezTo>
                  <a:pt x="9" y="0"/>
                  <a:pt x="9" y="0"/>
                  <a:pt x="9" y="0"/>
                </a:cubicBezTo>
                <a:cubicBezTo>
                  <a:pt x="0" y="0"/>
                  <a:pt x="0" y="0"/>
                  <a:pt x="0" y="0"/>
                </a:cubicBezTo>
                <a:cubicBezTo>
                  <a:pt x="0" y="9"/>
                  <a:pt x="0" y="9"/>
                  <a:pt x="0" y="9"/>
                </a:cubicBezTo>
                <a:cubicBezTo>
                  <a:pt x="0" y="9"/>
                  <a:pt x="0" y="9"/>
                  <a:pt x="0" y="9"/>
                </a:cubicBezTo>
                <a:cubicBezTo>
                  <a:pt x="4" y="6"/>
                  <a:pt x="8" y="4"/>
                  <a:pt x="14" y="4"/>
                </a:cubicBezTo>
                <a:cubicBezTo>
                  <a:pt x="33" y="4"/>
                  <a:pt x="33" y="4"/>
                  <a:pt x="33" y="4"/>
                </a:cubicBezTo>
                <a:cubicBezTo>
                  <a:pt x="28" y="9"/>
                  <a:pt x="28" y="9"/>
                  <a:pt x="28" y="9"/>
                </a:cubicBezTo>
                <a:cubicBezTo>
                  <a:pt x="24" y="9"/>
                  <a:pt x="24" y="9"/>
                  <a:pt x="24" y="9"/>
                </a:cubicBezTo>
                <a:cubicBezTo>
                  <a:pt x="27" y="11"/>
                  <a:pt x="29" y="15"/>
                  <a:pt x="29" y="19"/>
                </a:cubicBezTo>
                <a:cubicBezTo>
                  <a:pt x="29" y="23"/>
                  <a:pt x="27" y="26"/>
                  <a:pt x="23" y="29"/>
                </a:cubicBezTo>
                <a:cubicBezTo>
                  <a:pt x="20" y="31"/>
                  <a:pt x="20" y="32"/>
                  <a:pt x="20" y="34"/>
                </a:cubicBezTo>
                <a:cubicBezTo>
                  <a:pt x="20" y="35"/>
                  <a:pt x="23" y="38"/>
                  <a:pt x="24" y="39"/>
                </a:cubicBezTo>
                <a:cubicBezTo>
                  <a:pt x="25" y="39"/>
                  <a:pt x="25" y="39"/>
                  <a:pt x="25" y="39"/>
                </a:cubicBezTo>
                <a:cubicBezTo>
                  <a:pt x="31" y="44"/>
                  <a:pt x="32" y="47"/>
                  <a:pt x="32" y="52"/>
                </a:cubicBezTo>
                <a:cubicBezTo>
                  <a:pt x="32" y="53"/>
                  <a:pt x="32" y="53"/>
                  <a:pt x="32" y="54"/>
                </a:cubicBezTo>
                <a:moveTo>
                  <a:pt x="0" y="29"/>
                </a:moveTo>
                <a:cubicBezTo>
                  <a:pt x="0" y="42"/>
                  <a:pt x="0" y="42"/>
                  <a:pt x="0" y="42"/>
                </a:cubicBezTo>
                <a:cubicBezTo>
                  <a:pt x="3" y="41"/>
                  <a:pt x="7" y="40"/>
                  <a:pt x="10" y="40"/>
                </a:cubicBezTo>
                <a:cubicBezTo>
                  <a:pt x="12" y="40"/>
                  <a:pt x="12" y="40"/>
                  <a:pt x="12" y="40"/>
                </a:cubicBezTo>
                <a:cubicBezTo>
                  <a:pt x="13" y="40"/>
                  <a:pt x="13" y="40"/>
                  <a:pt x="13" y="40"/>
                </a:cubicBezTo>
                <a:cubicBezTo>
                  <a:pt x="12" y="39"/>
                  <a:pt x="11" y="38"/>
                  <a:pt x="11" y="36"/>
                </a:cubicBezTo>
                <a:cubicBezTo>
                  <a:pt x="11" y="35"/>
                  <a:pt x="11" y="34"/>
                  <a:pt x="11" y="33"/>
                </a:cubicBezTo>
                <a:cubicBezTo>
                  <a:pt x="10" y="33"/>
                  <a:pt x="10" y="33"/>
                  <a:pt x="10" y="33"/>
                </a:cubicBezTo>
                <a:cubicBezTo>
                  <a:pt x="6" y="33"/>
                  <a:pt x="3" y="31"/>
                  <a:pt x="0" y="29"/>
                </a:cubicBezTo>
                <a:moveTo>
                  <a:pt x="11" y="8"/>
                </a:moveTo>
                <a:cubicBezTo>
                  <a:pt x="9" y="8"/>
                  <a:pt x="7" y="9"/>
                  <a:pt x="6" y="10"/>
                </a:cubicBezTo>
                <a:cubicBezTo>
                  <a:pt x="4" y="12"/>
                  <a:pt x="3" y="15"/>
                  <a:pt x="4" y="18"/>
                </a:cubicBezTo>
                <a:cubicBezTo>
                  <a:pt x="5" y="24"/>
                  <a:pt x="9" y="29"/>
                  <a:pt x="14" y="29"/>
                </a:cubicBezTo>
                <a:cubicBezTo>
                  <a:pt x="14" y="29"/>
                  <a:pt x="14" y="29"/>
                  <a:pt x="14" y="29"/>
                </a:cubicBezTo>
                <a:cubicBezTo>
                  <a:pt x="16" y="29"/>
                  <a:pt x="18" y="28"/>
                  <a:pt x="19" y="27"/>
                </a:cubicBezTo>
                <a:cubicBezTo>
                  <a:pt x="20" y="25"/>
                  <a:pt x="21" y="23"/>
                  <a:pt x="20" y="19"/>
                </a:cubicBezTo>
                <a:cubicBezTo>
                  <a:pt x="20" y="13"/>
                  <a:pt x="15" y="8"/>
                  <a:pt x="11"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 name="Freeform 6"/>
          <p:cNvSpPr>
            <a:spLocks/>
          </p:cNvSpPr>
          <p:nvPr userDrawn="1"/>
        </p:nvSpPr>
        <p:spPr bwMode="auto">
          <a:xfrm>
            <a:off x="4397375" y="6402824"/>
            <a:ext cx="234950" cy="244475"/>
          </a:xfrm>
          <a:custGeom>
            <a:avLst/>
            <a:gdLst>
              <a:gd name="T0" fmla="*/ 0 w 54"/>
              <a:gd name="T1" fmla="*/ 0 h 54"/>
              <a:gd name="T2" fmla="*/ 0 w 54"/>
              <a:gd name="T3" fmla="*/ 54 h 54"/>
              <a:gd name="T4" fmla="*/ 27 w 54"/>
              <a:gd name="T5" fmla="*/ 54 h 54"/>
              <a:gd name="T6" fmla="*/ 27 w 54"/>
              <a:gd name="T7" fmla="*/ 34 h 54"/>
              <a:gd name="T8" fmla="*/ 20 w 54"/>
              <a:gd name="T9" fmla="*/ 34 h 54"/>
              <a:gd name="T10" fmla="*/ 20 w 54"/>
              <a:gd name="T11" fmla="*/ 26 h 54"/>
              <a:gd name="T12" fmla="*/ 27 w 54"/>
              <a:gd name="T13" fmla="*/ 26 h 54"/>
              <a:gd name="T14" fmla="*/ 27 w 54"/>
              <a:gd name="T15" fmla="*/ 21 h 54"/>
              <a:gd name="T16" fmla="*/ 37 w 54"/>
              <a:gd name="T17" fmla="*/ 10 h 54"/>
              <a:gd name="T18" fmla="*/ 44 w 54"/>
              <a:gd name="T19" fmla="*/ 10 h 54"/>
              <a:gd name="T20" fmla="*/ 44 w 54"/>
              <a:gd name="T21" fmla="*/ 19 h 54"/>
              <a:gd name="T22" fmla="*/ 37 w 54"/>
              <a:gd name="T23" fmla="*/ 19 h 54"/>
              <a:gd name="T24" fmla="*/ 35 w 54"/>
              <a:gd name="T25" fmla="*/ 21 h 54"/>
              <a:gd name="T26" fmla="*/ 35 w 54"/>
              <a:gd name="T27" fmla="*/ 26 h 54"/>
              <a:gd name="T28" fmla="*/ 44 w 54"/>
              <a:gd name="T29" fmla="*/ 26 h 54"/>
              <a:gd name="T30" fmla="*/ 44 w 54"/>
              <a:gd name="T31" fmla="*/ 34 h 54"/>
              <a:gd name="T32" fmla="*/ 35 w 54"/>
              <a:gd name="T33" fmla="*/ 34 h 54"/>
              <a:gd name="T34" fmla="*/ 35 w 54"/>
              <a:gd name="T35" fmla="*/ 54 h 54"/>
              <a:gd name="T36" fmla="*/ 54 w 54"/>
              <a:gd name="T37" fmla="*/ 54 h 54"/>
              <a:gd name="T38" fmla="*/ 54 w 54"/>
              <a:gd name="T39" fmla="*/ 0 h 54"/>
              <a:gd name="T40" fmla="*/ 0 w 54"/>
              <a:gd name="T4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54">
                <a:moveTo>
                  <a:pt x="0" y="0"/>
                </a:moveTo>
                <a:cubicBezTo>
                  <a:pt x="0" y="54"/>
                  <a:pt x="0" y="54"/>
                  <a:pt x="0" y="54"/>
                </a:cubicBezTo>
                <a:cubicBezTo>
                  <a:pt x="27" y="54"/>
                  <a:pt x="27" y="54"/>
                  <a:pt x="27" y="54"/>
                </a:cubicBezTo>
                <a:cubicBezTo>
                  <a:pt x="27" y="34"/>
                  <a:pt x="27" y="34"/>
                  <a:pt x="27" y="34"/>
                </a:cubicBezTo>
                <a:cubicBezTo>
                  <a:pt x="20" y="34"/>
                  <a:pt x="20" y="34"/>
                  <a:pt x="20" y="34"/>
                </a:cubicBezTo>
                <a:cubicBezTo>
                  <a:pt x="20" y="26"/>
                  <a:pt x="20" y="26"/>
                  <a:pt x="20" y="26"/>
                </a:cubicBezTo>
                <a:cubicBezTo>
                  <a:pt x="27" y="26"/>
                  <a:pt x="27" y="26"/>
                  <a:pt x="27" y="26"/>
                </a:cubicBezTo>
                <a:cubicBezTo>
                  <a:pt x="27" y="21"/>
                  <a:pt x="27" y="21"/>
                  <a:pt x="27" y="21"/>
                </a:cubicBezTo>
                <a:cubicBezTo>
                  <a:pt x="27" y="15"/>
                  <a:pt x="31" y="10"/>
                  <a:pt x="37" y="10"/>
                </a:cubicBezTo>
                <a:cubicBezTo>
                  <a:pt x="44" y="10"/>
                  <a:pt x="44" y="10"/>
                  <a:pt x="44" y="10"/>
                </a:cubicBezTo>
                <a:cubicBezTo>
                  <a:pt x="44" y="19"/>
                  <a:pt x="44" y="19"/>
                  <a:pt x="44" y="19"/>
                </a:cubicBezTo>
                <a:cubicBezTo>
                  <a:pt x="37" y="19"/>
                  <a:pt x="37" y="19"/>
                  <a:pt x="37" y="19"/>
                </a:cubicBezTo>
                <a:cubicBezTo>
                  <a:pt x="36" y="19"/>
                  <a:pt x="35" y="20"/>
                  <a:pt x="35" y="21"/>
                </a:cubicBezTo>
                <a:cubicBezTo>
                  <a:pt x="35" y="26"/>
                  <a:pt x="35" y="26"/>
                  <a:pt x="35" y="26"/>
                </a:cubicBezTo>
                <a:cubicBezTo>
                  <a:pt x="44" y="26"/>
                  <a:pt x="44" y="26"/>
                  <a:pt x="44" y="26"/>
                </a:cubicBezTo>
                <a:cubicBezTo>
                  <a:pt x="44" y="34"/>
                  <a:pt x="44" y="34"/>
                  <a:pt x="44" y="34"/>
                </a:cubicBezTo>
                <a:cubicBezTo>
                  <a:pt x="35" y="34"/>
                  <a:pt x="35" y="34"/>
                  <a:pt x="35" y="34"/>
                </a:cubicBezTo>
                <a:cubicBezTo>
                  <a:pt x="35" y="54"/>
                  <a:pt x="35" y="54"/>
                  <a:pt x="35" y="54"/>
                </a:cubicBezTo>
                <a:cubicBezTo>
                  <a:pt x="54" y="54"/>
                  <a:pt x="54" y="54"/>
                  <a:pt x="54" y="54"/>
                </a:cubicBezTo>
                <a:cubicBezTo>
                  <a:pt x="54" y="0"/>
                  <a:pt x="54" y="0"/>
                  <a:pt x="54"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Freeform 7"/>
          <p:cNvSpPr>
            <a:spLocks noEditPoints="1"/>
          </p:cNvSpPr>
          <p:nvPr userDrawn="1"/>
        </p:nvSpPr>
        <p:spPr bwMode="auto">
          <a:xfrm>
            <a:off x="4692650" y="6402824"/>
            <a:ext cx="236537" cy="244475"/>
          </a:xfrm>
          <a:custGeom>
            <a:avLst/>
            <a:gdLst>
              <a:gd name="T0" fmla="*/ 0 w 54"/>
              <a:gd name="T1" fmla="*/ 54 h 54"/>
              <a:gd name="T2" fmla="*/ 54 w 54"/>
              <a:gd name="T3" fmla="*/ 54 h 54"/>
              <a:gd name="T4" fmla="*/ 54 w 54"/>
              <a:gd name="T5" fmla="*/ 0 h 54"/>
              <a:gd name="T6" fmla="*/ 0 w 54"/>
              <a:gd name="T7" fmla="*/ 0 h 54"/>
              <a:gd name="T8" fmla="*/ 0 w 54"/>
              <a:gd name="T9" fmla="*/ 54 h 54"/>
              <a:gd name="T10" fmla="*/ 28 w 54"/>
              <a:gd name="T11" fmla="*/ 36 h 54"/>
              <a:gd name="T12" fmla="*/ 37 w 54"/>
              <a:gd name="T13" fmla="*/ 36 h 54"/>
              <a:gd name="T14" fmla="*/ 41 w 54"/>
              <a:gd name="T15" fmla="*/ 40 h 54"/>
              <a:gd name="T16" fmla="*/ 37 w 54"/>
              <a:gd name="T17" fmla="*/ 44 h 54"/>
              <a:gd name="T18" fmla="*/ 27 w 54"/>
              <a:gd name="T19" fmla="*/ 44 h 54"/>
              <a:gd name="T20" fmla="*/ 14 w 54"/>
              <a:gd name="T21" fmla="*/ 30 h 54"/>
              <a:gd name="T22" fmla="*/ 14 w 54"/>
              <a:gd name="T23" fmla="*/ 15 h 54"/>
              <a:gd name="T24" fmla="*/ 18 w 54"/>
              <a:gd name="T25" fmla="*/ 11 h 54"/>
              <a:gd name="T26" fmla="*/ 22 w 54"/>
              <a:gd name="T27" fmla="*/ 15 h 54"/>
              <a:gd name="T28" fmla="*/ 22 w 54"/>
              <a:gd name="T29" fmla="*/ 19 h 54"/>
              <a:gd name="T30" fmla="*/ 37 w 54"/>
              <a:gd name="T31" fmla="*/ 19 h 54"/>
              <a:gd name="T32" fmla="*/ 41 w 54"/>
              <a:gd name="T33" fmla="*/ 23 h 54"/>
              <a:gd name="T34" fmla="*/ 37 w 54"/>
              <a:gd name="T35" fmla="*/ 28 h 54"/>
              <a:gd name="T36" fmla="*/ 22 w 54"/>
              <a:gd name="T37" fmla="*/ 28 h 54"/>
              <a:gd name="T38" fmla="*/ 22 w 54"/>
              <a:gd name="T39" fmla="*/ 30 h 54"/>
              <a:gd name="T40" fmla="*/ 28 w 54"/>
              <a:gd name="T41" fmla="*/ 3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54">
                <a:moveTo>
                  <a:pt x="0" y="54"/>
                </a:moveTo>
                <a:cubicBezTo>
                  <a:pt x="54" y="54"/>
                  <a:pt x="54" y="54"/>
                  <a:pt x="54" y="54"/>
                </a:cubicBezTo>
                <a:cubicBezTo>
                  <a:pt x="54" y="0"/>
                  <a:pt x="54" y="0"/>
                  <a:pt x="54" y="0"/>
                </a:cubicBezTo>
                <a:cubicBezTo>
                  <a:pt x="0" y="0"/>
                  <a:pt x="0" y="0"/>
                  <a:pt x="0" y="0"/>
                </a:cubicBezTo>
                <a:lnTo>
                  <a:pt x="0" y="54"/>
                </a:lnTo>
                <a:close/>
                <a:moveTo>
                  <a:pt x="28" y="36"/>
                </a:moveTo>
                <a:cubicBezTo>
                  <a:pt x="37" y="36"/>
                  <a:pt x="37" y="36"/>
                  <a:pt x="37" y="36"/>
                </a:cubicBezTo>
                <a:cubicBezTo>
                  <a:pt x="39" y="36"/>
                  <a:pt x="41" y="38"/>
                  <a:pt x="41" y="40"/>
                </a:cubicBezTo>
                <a:cubicBezTo>
                  <a:pt x="41" y="43"/>
                  <a:pt x="39" y="44"/>
                  <a:pt x="37" y="44"/>
                </a:cubicBezTo>
                <a:cubicBezTo>
                  <a:pt x="27" y="44"/>
                  <a:pt x="27" y="44"/>
                  <a:pt x="27" y="44"/>
                </a:cubicBezTo>
                <a:cubicBezTo>
                  <a:pt x="20" y="44"/>
                  <a:pt x="14" y="38"/>
                  <a:pt x="14" y="30"/>
                </a:cubicBezTo>
                <a:cubicBezTo>
                  <a:pt x="14" y="15"/>
                  <a:pt x="14" y="15"/>
                  <a:pt x="14" y="15"/>
                </a:cubicBezTo>
                <a:cubicBezTo>
                  <a:pt x="14" y="12"/>
                  <a:pt x="16" y="11"/>
                  <a:pt x="18" y="11"/>
                </a:cubicBezTo>
                <a:cubicBezTo>
                  <a:pt x="20" y="11"/>
                  <a:pt x="22" y="12"/>
                  <a:pt x="22" y="15"/>
                </a:cubicBezTo>
                <a:cubicBezTo>
                  <a:pt x="22" y="19"/>
                  <a:pt x="22" y="19"/>
                  <a:pt x="22" y="19"/>
                </a:cubicBezTo>
                <a:cubicBezTo>
                  <a:pt x="37" y="19"/>
                  <a:pt x="37" y="19"/>
                  <a:pt x="37" y="19"/>
                </a:cubicBezTo>
                <a:cubicBezTo>
                  <a:pt x="39" y="19"/>
                  <a:pt x="41" y="21"/>
                  <a:pt x="41" y="23"/>
                </a:cubicBezTo>
                <a:cubicBezTo>
                  <a:pt x="41" y="26"/>
                  <a:pt x="39" y="28"/>
                  <a:pt x="37" y="28"/>
                </a:cubicBezTo>
                <a:cubicBezTo>
                  <a:pt x="22" y="28"/>
                  <a:pt x="22" y="28"/>
                  <a:pt x="22" y="28"/>
                </a:cubicBezTo>
                <a:cubicBezTo>
                  <a:pt x="22" y="30"/>
                  <a:pt x="22" y="30"/>
                  <a:pt x="22" y="30"/>
                </a:cubicBezTo>
                <a:cubicBezTo>
                  <a:pt x="22" y="33"/>
                  <a:pt x="25" y="36"/>
                  <a:pt x="28" y="3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8"/>
          <p:cNvSpPr>
            <a:spLocks noEditPoints="1"/>
          </p:cNvSpPr>
          <p:nvPr userDrawn="1"/>
        </p:nvSpPr>
        <p:spPr bwMode="auto">
          <a:xfrm>
            <a:off x="3795713" y="6402824"/>
            <a:ext cx="234950" cy="244475"/>
          </a:xfrm>
          <a:custGeom>
            <a:avLst/>
            <a:gdLst>
              <a:gd name="T0" fmla="*/ 0 w 54"/>
              <a:gd name="T1" fmla="*/ 54 h 54"/>
              <a:gd name="T2" fmla="*/ 54 w 54"/>
              <a:gd name="T3" fmla="*/ 54 h 54"/>
              <a:gd name="T4" fmla="*/ 54 w 54"/>
              <a:gd name="T5" fmla="*/ 0 h 54"/>
              <a:gd name="T6" fmla="*/ 0 w 54"/>
              <a:gd name="T7" fmla="*/ 0 h 54"/>
              <a:gd name="T8" fmla="*/ 0 w 54"/>
              <a:gd name="T9" fmla="*/ 54 h 54"/>
              <a:gd name="T10" fmla="*/ 20 w 54"/>
              <a:gd name="T11" fmla="*/ 44 h 54"/>
              <a:gd name="T12" fmla="*/ 14 w 54"/>
              <a:gd name="T13" fmla="*/ 44 h 54"/>
              <a:gd name="T14" fmla="*/ 14 w 54"/>
              <a:gd name="T15" fmla="*/ 20 h 54"/>
              <a:gd name="T16" fmla="*/ 20 w 54"/>
              <a:gd name="T17" fmla="*/ 20 h 54"/>
              <a:gd name="T18" fmla="*/ 20 w 54"/>
              <a:gd name="T19" fmla="*/ 44 h 54"/>
              <a:gd name="T20" fmla="*/ 17 w 54"/>
              <a:gd name="T21" fmla="*/ 18 h 54"/>
              <a:gd name="T22" fmla="*/ 13 w 54"/>
              <a:gd name="T23" fmla="*/ 14 h 54"/>
              <a:gd name="T24" fmla="*/ 17 w 54"/>
              <a:gd name="T25" fmla="*/ 9 h 54"/>
              <a:gd name="T26" fmla="*/ 21 w 54"/>
              <a:gd name="T27" fmla="*/ 14 h 54"/>
              <a:gd name="T28" fmla="*/ 17 w 54"/>
              <a:gd name="T29" fmla="*/ 18 h 54"/>
              <a:gd name="T30" fmla="*/ 44 w 54"/>
              <a:gd name="T31" fmla="*/ 44 h 54"/>
              <a:gd name="T32" fmla="*/ 37 w 54"/>
              <a:gd name="T33" fmla="*/ 44 h 54"/>
              <a:gd name="T34" fmla="*/ 37 w 54"/>
              <a:gd name="T35" fmla="*/ 30 h 54"/>
              <a:gd name="T36" fmla="*/ 36 w 54"/>
              <a:gd name="T37" fmla="*/ 28 h 54"/>
              <a:gd name="T38" fmla="*/ 33 w 54"/>
              <a:gd name="T39" fmla="*/ 28 h 54"/>
              <a:gd name="T40" fmla="*/ 31 w 54"/>
              <a:gd name="T41" fmla="*/ 29 h 54"/>
              <a:gd name="T42" fmla="*/ 31 w 54"/>
              <a:gd name="T43" fmla="*/ 44 h 54"/>
              <a:gd name="T44" fmla="*/ 24 w 54"/>
              <a:gd name="T45" fmla="*/ 44 h 54"/>
              <a:gd name="T46" fmla="*/ 24 w 54"/>
              <a:gd name="T47" fmla="*/ 20 h 54"/>
              <a:gd name="T48" fmla="*/ 31 w 54"/>
              <a:gd name="T49" fmla="*/ 20 h 54"/>
              <a:gd name="T50" fmla="*/ 31 w 54"/>
              <a:gd name="T51" fmla="*/ 21 h 54"/>
              <a:gd name="T52" fmla="*/ 40 w 54"/>
              <a:gd name="T53" fmla="*/ 22 h 54"/>
              <a:gd name="T54" fmla="*/ 44 w 54"/>
              <a:gd name="T55" fmla="*/ 30 h 54"/>
              <a:gd name="T56" fmla="*/ 44 w 54"/>
              <a:gd name="T57" fmla="*/ 4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4" h="54">
                <a:moveTo>
                  <a:pt x="0" y="54"/>
                </a:moveTo>
                <a:cubicBezTo>
                  <a:pt x="54" y="54"/>
                  <a:pt x="54" y="54"/>
                  <a:pt x="54" y="54"/>
                </a:cubicBezTo>
                <a:cubicBezTo>
                  <a:pt x="54" y="0"/>
                  <a:pt x="54" y="0"/>
                  <a:pt x="54" y="0"/>
                </a:cubicBezTo>
                <a:cubicBezTo>
                  <a:pt x="0" y="0"/>
                  <a:pt x="0" y="0"/>
                  <a:pt x="0" y="0"/>
                </a:cubicBezTo>
                <a:lnTo>
                  <a:pt x="0" y="54"/>
                </a:lnTo>
                <a:close/>
                <a:moveTo>
                  <a:pt x="20" y="44"/>
                </a:moveTo>
                <a:cubicBezTo>
                  <a:pt x="14" y="44"/>
                  <a:pt x="14" y="44"/>
                  <a:pt x="14" y="44"/>
                </a:cubicBezTo>
                <a:cubicBezTo>
                  <a:pt x="14" y="20"/>
                  <a:pt x="14" y="20"/>
                  <a:pt x="14" y="20"/>
                </a:cubicBezTo>
                <a:cubicBezTo>
                  <a:pt x="20" y="20"/>
                  <a:pt x="20" y="20"/>
                  <a:pt x="20" y="20"/>
                </a:cubicBezTo>
                <a:lnTo>
                  <a:pt x="20" y="44"/>
                </a:lnTo>
                <a:close/>
                <a:moveTo>
                  <a:pt x="17" y="18"/>
                </a:moveTo>
                <a:cubicBezTo>
                  <a:pt x="15" y="18"/>
                  <a:pt x="13" y="16"/>
                  <a:pt x="13" y="14"/>
                </a:cubicBezTo>
                <a:cubicBezTo>
                  <a:pt x="13" y="11"/>
                  <a:pt x="15" y="9"/>
                  <a:pt x="17" y="9"/>
                </a:cubicBezTo>
                <a:cubicBezTo>
                  <a:pt x="19" y="9"/>
                  <a:pt x="21" y="11"/>
                  <a:pt x="21" y="14"/>
                </a:cubicBezTo>
                <a:cubicBezTo>
                  <a:pt x="21" y="16"/>
                  <a:pt x="19" y="18"/>
                  <a:pt x="17" y="18"/>
                </a:cubicBezTo>
                <a:moveTo>
                  <a:pt x="44" y="44"/>
                </a:moveTo>
                <a:cubicBezTo>
                  <a:pt x="37" y="44"/>
                  <a:pt x="37" y="44"/>
                  <a:pt x="37" y="44"/>
                </a:cubicBezTo>
                <a:cubicBezTo>
                  <a:pt x="37" y="30"/>
                  <a:pt x="37" y="30"/>
                  <a:pt x="37" y="30"/>
                </a:cubicBezTo>
                <a:cubicBezTo>
                  <a:pt x="37" y="29"/>
                  <a:pt x="37" y="28"/>
                  <a:pt x="36" y="28"/>
                </a:cubicBezTo>
                <a:cubicBezTo>
                  <a:pt x="36" y="27"/>
                  <a:pt x="34" y="27"/>
                  <a:pt x="33" y="28"/>
                </a:cubicBezTo>
                <a:cubicBezTo>
                  <a:pt x="31" y="29"/>
                  <a:pt x="31" y="29"/>
                  <a:pt x="31" y="29"/>
                </a:cubicBezTo>
                <a:cubicBezTo>
                  <a:pt x="31" y="44"/>
                  <a:pt x="31" y="44"/>
                  <a:pt x="31" y="44"/>
                </a:cubicBezTo>
                <a:cubicBezTo>
                  <a:pt x="24" y="44"/>
                  <a:pt x="24" y="44"/>
                  <a:pt x="24" y="44"/>
                </a:cubicBezTo>
                <a:cubicBezTo>
                  <a:pt x="24" y="20"/>
                  <a:pt x="24" y="20"/>
                  <a:pt x="24" y="20"/>
                </a:cubicBezTo>
                <a:cubicBezTo>
                  <a:pt x="31" y="20"/>
                  <a:pt x="31" y="20"/>
                  <a:pt x="31" y="20"/>
                </a:cubicBezTo>
                <a:cubicBezTo>
                  <a:pt x="31" y="21"/>
                  <a:pt x="31" y="21"/>
                  <a:pt x="31" y="21"/>
                </a:cubicBezTo>
                <a:cubicBezTo>
                  <a:pt x="33" y="20"/>
                  <a:pt x="37" y="20"/>
                  <a:pt x="40" y="22"/>
                </a:cubicBezTo>
                <a:cubicBezTo>
                  <a:pt x="42" y="23"/>
                  <a:pt x="44" y="27"/>
                  <a:pt x="44" y="30"/>
                </a:cubicBezTo>
                <a:lnTo>
                  <a:pt x="44" y="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Freeform 9"/>
          <p:cNvSpPr>
            <a:spLocks noEditPoints="1"/>
          </p:cNvSpPr>
          <p:nvPr userDrawn="1"/>
        </p:nvSpPr>
        <p:spPr bwMode="auto">
          <a:xfrm>
            <a:off x="5294313" y="6402824"/>
            <a:ext cx="234950" cy="244475"/>
          </a:xfrm>
          <a:custGeom>
            <a:avLst/>
            <a:gdLst>
              <a:gd name="T0" fmla="*/ 0 w 54"/>
              <a:gd name="T1" fmla="*/ 54 h 54"/>
              <a:gd name="T2" fmla="*/ 54 w 54"/>
              <a:gd name="T3" fmla="*/ 54 h 54"/>
              <a:gd name="T4" fmla="*/ 54 w 54"/>
              <a:gd name="T5" fmla="*/ 0 h 54"/>
              <a:gd name="T6" fmla="*/ 0 w 54"/>
              <a:gd name="T7" fmla="*/ 0 h 54"/>
              <a:gd name="T8" fmla="*/ 0 w 54"/>
              <a:gd name="T9" fmla="*/ 54 h 54"/>
              <a:gd name="T10" fmla="*/ 38 w 54"/>
              <a:gd name="T11" fmla="*/ 35 h 54"/>
              <a:gd name="T12" fmla="*/ 26 w 54"/>
              <a:gd name="T13" fmla="*/ 36 h 54"/>
              <a:gd name="T14" fmla="*/ 24 w 54"/>
              <a:gd name="T15" fmla="*/ 35 h 54"/>
              <a:gd name="T16" fmla="*/ 20 w 54"/>
              <a:gd name="T17" fmla="*/ 47 h 54"/>
              <a:gd name="T18" fmla="*/ 18 w 54"/>
              <a:gd name="T19" fmla="*/ 47 h 54"/>
              <a:gd name="T20" fmla="*/ 18 w 54"/>
              <a:gd name="T21" fmla="*/ 47 h 54"/>
              <a:gd name="T22" fmla="*/ 18 w 54"/>
              <a:gd name="T23" fmla="*/ 41 h 54"/>
              <a:gd name="T24" fmla="*/ 21 w 54"/>
              <a:gd name="T25" fmla="*/ 27 h 54"/>
              <a:gd name="T26" fmla="*/ 20 w 54"/>
              <a:gd name="T27" fmla="*/ 22 h 54"/>
              <a:gd name="T28" fmla="*/ 28 w 54"/>
              <a:gd name="T29" fmla="*/ 19 h 54"/>
              <a:gd name="T30" fmla="*/ 27 w 54"/>
              <a:gd name="T31" fmla="*/ 33 h 54"/>
              <a:gd name="T32" fmla="*/ 31 w 54"/>
              <a:gd name="T33" fmla="*/ 34 h 54"/>
              <a:gd name="T34" fmla="*/ 33 w 54"/>
              <a:gd name="T35" fmla="*/ 13 h 54"/>
              <a:gd name="T36" fmla="*/ 16 w 54"/>
              <a:gd name="T37" fmla="*/ 24 h 54"/>
              <a:gd name="T38" fmla="*/ 17 w 54"/>
              <a:gd name="T39" fmla="*/ 32 h 54"/>
              <a:gd name="T40" fmla="*/ 11 w 54"/>
              <a:gd name="T41" fmla="*/ 23 h 54"/>
              <a:gd name="T42" fmla="*/ 30 w 54"/>
              <a:gd name="T43" fmla="*/ 8 h 54"/>
              <a:gd name="T44" fmla="*/ 43 w 54"/>
              <a:gd name="T45" fmla="*/ 20 h 54"/>
              <a:gd name="T46" fmla="*/ 38 w 54"/>
              <a:gd name="T4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54">
                <a:moveTo>
                  <a:pt x="0" y="54"/>
                </a:moveTo>
                <a:cubicBezTo>
                  <a:pt x="54" y="54"/>
                  <a:pt x="54" y="54"/>
                  <a:pt x="54" y="54"/>
                </a:cubicBezTo>
                <a:cubicBezTo>
                  <a:pt x="54" y="0"/>
                  <a:pt x="54" y="0"/>
                  <a:pt x="54" y="0"/>
                </a:cubicBezTo>
                <a:cubicBezTo>
                  <a:pt x="0" y="0"/>
                  <a:pt x="0" y="0"/>
                  <a:pt x="0" y="0"/>
                </a:cubicBezTo>
                <a:lnTo>
                  <a:pt x="0" y="54"/>
                </a:lnTo>
                <a:close/>
                <a:moveTo>
                  <a:pt x="38" y="35"/>
                </a:moveTo>
                <a:cubicBezTo>
                  <a:pt x="35" y="37"/>
                  <a:pt x="29" y="39"/>
                  <a:pt x="26" y="36"/>
                </a:cubicBezTo>
                <a:cubicBezTo>
                  <a:pt x="25" y="36"/>
                  <a:pt x="25" y="35"/>
                  <a:pt x="24" y="35"/>
                </a:cubicBezTo>
                <a:cubicBezTo>
                  <a:pt x="23" y="39"/>
                  <a:pt x="22" y="44"/>
                  <a:pt x="20" y="47"/>
                </a:cubicBezTo>
                <a:cubicBezTo>
                  <a:pt x="18" y="47"/>
                  <a:pt x="18" y="47"/>
                  <a:pt x="18" y="47"/>
                </a:cubicBezTo>
                <a:cubicBezTo>
                  <a:pt x="18" y="47"/>
                  <a:pt x="18" y="47"/>
                  <a:pt x="18" y="47"/>
                </a:cubicBezTo>
                <a:cubicBezTo>
                  <a:pt x="17" y="45"/>
                  <a:pt x="18" y="42"/>
                  <a:pt x="18" y="41"/>
                </a:cubicBezTo>
                <a:cubicBezTo>
                  <a:pt x="18" y="37"/>
                  <a:pt x="21" y="31"/>
                  <a:pt x="21" y="27"/>
                </a:cubicBezTo>
                <a:cubicBezTo>
                  <a:pt x="21" y="26"/>
                  <a:pt x="20" y="24"/>
                  <a:pt x="20" y="22"/>
                </a:cubicBezTo>
                <a:cubicBezTo>
                  <a:pt x="21" y="18"/>
                  <a:pt x="26" y="15"/>
                  <a:pt x="28" y="19"/>
                </a:cubicBezTo>
                <a:cubicBezTo>
                  <a:pt x="30" y="24"/>
                  <a:pt x="23" y="29"/>
                  <a:pt x="27" y="33"/>
                </a:cubicBezTo>
                <a:cubicBezTo>
                  <a:pt x="27" y="33"/>
                  <a:pt x="29" y="34"/>
                  <a:pt x="31" y="34"/>
                </a:cubicBezTo>
                <a:cubicBezTo>
                  <a:pt x="38" y="32"/>
                  <a:pt x="39" y="17"/>
                  <a:pt x="33" y="13"/>
                </a:cubicBezTo>
                <a:cubicBezTo>
                  <a:pt x="24" y="8"/>
                  <a:pt x="15" y="16"/>
                  <a:pt x="16" y="24"/>
                </a:cubicBezTo>
                <a:cubicBezTo>
                  <a:pt x="16" y="27"/>
                  <a:pt x="19" y="29"/>
                  <a:pt x="17" y="32"/>
                </a:cubicBezTo>
                <a:cubicBezTo>
                  <a:pt x="13" y="30"/>
                  <a:pt x="11" y="27"/>
                  <a:pt x="11" y="23"/>
                </a:cubicBezTo>
                <a:cubicBezTo>
                  <a:pt x="11" y="13"/>
                  <a:pt x="20" y="7"/>
                  <a:pt x="30" y="8"/>
                </a:cubicBezTo>
                <a:cubicBezTo>
                  <a:pt x="37" y="9"/>
                  <a:pt x="42" y="14"/>
                  <a:pt x="43" y="20"/>
                </a:cubicBezTo>
                <a:cubicBezTo>
                  <a:pt x="43" y="25"/>
                  <a:pt x="41" y="32"/>
                  <a:pt x="38"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10"/>
          <p:cNvSpPr>
            <a:spLocks noEditPoints="1"/>
          </p:cNvSpPr>
          <p:nvPr userDrawn="1"/>
        </p:nvSpPr>
        <p:spPr bwMode="auto">
          <a:xfrm>
            <a:off x="4994275" y="6402824"/>
            <a:ext cx="234950" cy="244475"/>
          </a:xfrm>
          <a:custGeom>
            <a:avLst/>
            <a:gdLst>
              <a:gd name="T0" fmla="*/ 0 w 54"/>
              <a:gd name="T1" fmla="*/ 54 h 54"/>
              <a:gd name="T2" fmla="*/ 54 w 54"/>
              <a:gd name="T3" fmla="*/ 54 h 54"/>
              <a:gd name="T4" fmla="*/ 54 w 54"/>
              <a:gd name="T5" fmla="*/ 0 h 54"/>
              <a:gd name="T6" fmla="*/ 0 w 54"/>
              <a:gd name="T7" fmla="*/ 0 h 54"/>
              <a:gd name="T8" fmla="*/ 0 w 54"/>
              <a:gd name="T9" fmla="*/ 54 h 54"/>
              <a:gd name="T10" fmla="*/ 15 w 54"/>
              <a:gd name="T11" fmla="*/ 44 h 54"/>
              <a:gd name="T12" fmla="*/ 10 w 54"/>
              <a:gd name="T13" fmla="*/ 40 h 54"/>
              <a:gd name="T14" fmla="*/ 15 w 54"/>
              <a:gd name="T15" fmla="*/ 36 h 54"/>
              <a:gd name="T16" fmla="*/ 19 w 54"/>
              <a:gd name="T17" fmla="*/ 40 h 54"/>
              <a:gd name="T18" fmla="*/ 15 w 54"/>
              <a:gd name="T19" fmla="*/ 44 h 54"/>
              <a:gd name="T20" fmla="*/ 26 w 54"/>
              <a:gd name="T21" fmla="*/ 44 h 54"/>
              <a:gd name="T22" fmla="*/ 21 w 54"/>
              <a:gd name="T23" fmla="*/ 34 h 54"/>
              <a:gd name="T24" fmla="*/ 10 w 54"/>
              <a:gd name="T25" fmla="*/ 29 h 54"/>
              <a:gd name="T26" fmla="*/ 10 w 54"/>
              <a:gd name="T27" fmla="*/ 23 h 54"/>
              <a:gd name="T28" fmla="*/ 31 w 54"/>
              <a:gd name="T29" fmla="*/ 44 h 54"/>
              <a:gd name="T30" fmla="*/ 26 w 54"/>
              <a:gd name="T31" fmla="*/ 44 h 54"/>
              <a:gd name="T32" fmla="*/ 37 w 54"/>
              <a:gd name="T33" fmla="*/ 44 h 54"/>
              <a:gd name="T34" fmla="*/ 10 w 54"/>
              <a:gd name="T35" fmla="*/ 18 h 54"/>
              <a:gd name="T36" fmla="*/ 10 w 54"/>
              <a:gd name="T37" fmla="*/ 12 h 54"/>
              <a:gd name="T38" fmla="*/ 42 w 54"/>
              <a:gd name="T39" fmla="*/ 44 h 54"/>
              <a:gd name="T40" fmla="*/ 37 w 54"/>
              <a:gd name="T41" fmla="*/ 4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54">
                <a:moveTo>
                  <a:pt x="0" y="54"/>
                </a:moveTo>
                <a:cubicBezTo>
                  <a:pt x="54" y="54"/>
                  <a:pt x="54" y="54"/>
                  <a:pt x="54" y="54"/>
                </a:cubicBezTo>
                <a:cubicBezTo>
                  <a:pt x="54" y="0"/>
                  <a:pt x="54" y="0"/>
                  <a:pt x="54" y="0"/>
                </a:cubicBezTo>
                <a:cubicBezTo>
                  <a:pt x="0" y="0"/>
                  <a:pt x="0" y="0"/>
                  <a:pt x="0" y="0"/>
                </a:cubicBezTo>
                <a:lnTo>
                  <a:pt x="0" y="54"/>
                </a:lnTo>
                <a:close/>
                <a:moveTo>
                  <a:pt x="15" y="44"/>
                </a:moveTo>
                <a:cubicBezTo>
                  <a:pt x="12" y="44"/>
                  <a:pt x="10" y="43"/>
                  <a:pt x="10" y="40"/>
                </a:cubicBezTo>
                <a:cubicBezTo>
                  <a:pt x="10" y="38"/>
                  <a:pt x="12" y="36"/>
                  <a:pt x="15" y="36"/>
                </a:cubicBezTo>
                <a:cubicBezTo>
                  <a:pt x="17" y="36"/>
                  <a:pt x="19" y="38"/>
                  <a:pt x="19" y="40"/>
                </a:cubicBezTo>
                <a:cubicBezTo>
                  <a:pt x="19" y="43"/>
                  <a:pt x="17" y="44"/>
                  <a:pt x="15" y="44"/>
                </a:cubicBezTo>
                <a:moveTo>
                  <a:pt x="26" y="44"/>
                </a:moveTo>
                <a:cubicBezTo>
                  <a:pt x="26" y="42"/>
                  <a:pt x="24" y="37"/>
                  <a:pt x="21" y="34"/>
                </a:cubicBezTo>
                <a:cubicBezTo>
                  <a:pt x="18" y="31"/>
                  <a:pt x="13" y="29"/>
                  <a:pt x="10" y="29"/>
                </a:cubicBezTo>
                <a:cubicBezTo>
                  <a:pt x="10" y="23"/>
                  <a:pt x="10" y="23"/>
                  <a:pt x="10" y="23"/>
                </a:cubicBezTo>
                <a:cubicBezTo>
                  <a:pt x="22" y="23"/>
                  <a:pt x="31" y="33"/>
                  <a:pt x="31" y="44"/>
                </a:cubicBezTo>
                <a:lnTo>
                  <a:pt x="26" y="44"/>
                </a:lnTo>
                <a:close/>
                <a:moveTo>
                  <a:pt x="37" y="44"/>
                </a:moveTo>
                <a:cubicBezTo>
                  <a:pt x="37" y="30"/>
                  <a:pt x="25" y="18"/>
                  <a:pt x="10" y="18"/>
                </a:cubicBezTo>
                <a:cubicBezTo>
                  <a:pt x="10" y="12"/>
                  <a:pt x="10" y="12"/>
                  <a:pt x="10" y="12"/>
                </a:cubicBezTo>
                <a:cubicBezTo>
                  <a:pt x="28" y="12"/>
                  <a:pt x="42" y="27"/>
                  <a:pt x="42" y="44"/>
                </a:cubicBezTo>
                <a:lnTo>
                  <a:pt x="37" y="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Freeform 11"/>
          <p:cNvSpPr>
            <a:spLocks noEditPoints="1"/>
          </p:cNvSpPr>
          <p:nvPr userDrawn="1"/>
        </p:nvSpPr>
        <p:spPr bwMode="auto">
          <a:xfrm>
            <a:off x="4095750" y="6402824"/>
            <a:ext cx="236537" cy="244475"/>
          </a:xfrm>
          <a:custGeom>
            <a:avLst/>
            <a:gdLst>
              <a:gd name="T0" fmla="*/ 0 w 149"/>
              <a:gd name="T1" fmla="*/ 154 h 154"/>
              <a:gd name="T2" fmla="*/ 149 w 149"/>
              <a:gd name="T3" fmla="*/ 154 h 154"/>
              <a:gd name="T4" fmla="*/ 149 w 149"/>
              <a:gd name="T5" fmla="*/ 0 h 154"/>
              <a:gd name="T6" fmla="*/ 0 w 149"/>
              <a:gd name="T7" fmla="*/ 0 h 154"/>
              <a:gd name="T8" fmla="*/ 0 w 149"/>
              <a:gd name="T9" fmla="*/ 154 h 154"/>
              <a:gd name="T10" fmla="*/ 42 w 149"/>
              <a:gd name="T11" fmla="*/ 122 h 154"/>
              <a:gd name="T12" fmla="*/ 42 w 149"/>
              <a:gd name="T13" fmla="*/ 34 h 154"/>
              <a:gd name="T14" fmla="*/ 105 w 149"/>
              <a:gd name="T15" fmla="*/ 80 h 154"/>
              <a:gd name="T16" fmla="*/ 42 w 149"/>
              <a:gd name="T17" fmla="*/ 1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54">
                <a:moveTo>
                  <a:pt x="0" y="154"/>
                </a:moveTo>
                <a:lnTo>
                  <a:pt x="149" y="154"/>
                </a:lnTo>
                <a:lnTo>
                  <a:pt x="149" y="0"/>
                </a:lnTo>
                <a:lnTo>
                  <a:pt x="0" y="0"/>
                </a:lnTo>
                <a:lnTo>
                  <a:pt x="0" y="154"/>
                </a:lnTo>
                <a:close/>
                <a:moveTo>
                  <a:pt x="42" y="122"/>
                </a:moveTo>
                <a:lnTo>
                  <a:pt x="42" y="34"/>
                </a:lnTo>
                <a:lnTo>
                  <a:pt x="105" y="80"/>
                </a:lnTo>
                <a:lnTo>
                  <a:pt x="42"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 name="Text Placeholder 23"/>
          <p:cNvSpPr>
            <a:spLocks noGrp="1"/>
          </p:cNvSpPr>
          <p:nvPr>
            <p:ph type="body" sz="quarter" idx="39" hasCustomPrompt="1"/>
          </p:nvPr>
        </p:nvSpPr>
        <p:spPr>
          <a:xfrm>
            <a:off x="2356344" y="6318157"/>
            <a:ext cx="1201867" cy="178471"/>
          </a:xfrm>
          <a:prstGeom prst="rect">
            <a:avLst/>
          </a:prstGeom>
        </p:spPr>
        <p:txBody>
          <a:bodyPr>
            <a:noAutofit/>
          </a:bodyPr>
          <a:lstStyle>
            <a:lvl1pPr marL="0" indent="0" algn="l">
              <a:lnSpc>
                <a:spcPct val="100000"/>
              </a:lnSpc>
              <a:buNone/>
              <a:defRPr lang="en-GB" sz="900" i="1" kern="1200" noProof="0" dirty="0" smtClean="0">
                <a:solidFill>
                  <a:schemeClr val="bg1"/>
                </a:solidFill>
                <a:latin typeface="+mj-lt"/>
                <a:ea typeface="+mn-ea"/>
                <a:cs typeface="+mn-cs"/>
              </a:defRPr>
            </a:lvl1pPr>
            <a:lvl2pPr marL="342875" indent="0">
              <a:buNone/>
              <a:defRPr sz="1200">
                <a:solidFill>
                  <a:srgbClr val="454545"/>
                </a:solidFill>
                <a:latin typeface="+mj-lt"/>
              </a:defRPr>
            </a:lvl2pPr>
            <a:lvl3pPr marL="685749" indent="0">
              <a:buNone/>
              <a:defRPr sz="1050">
                <a:solidFill>
                  <a:srgbClr val="454545"/>
                </a:solidFill>
                <a:latin typeface="+mj-lt"/>
              </a:defRPr>
            </a:lvl3pPr>
            <a:lvl4pPr marL="1028624" indent="0">
              <a:buNone/>
              <a:defRPr sz="900">
                <a:solidFill>
                  <a:srgbClr val="454545"/>
                </a:solidFill>
                <a:latin typeface="+mj-lt"/>
              </a:defRPr>
            </a:lvl4pPr>
            <a:lvl5pPr marL="1371498" indent="0">
              <a:buNone/>
              <a:defRPr sz="900">
                <a:solidFill>
                  <a:srgbClr val="454545"/>
                </a:solidFill>
                <a:latin typeface="+mj-lt"/>
              </a:defRPr>
            </a:lvl5pPr>
          </a:lstStyle>
          <a:p>
            <a:pPr lvl="0"/>
            <a:r>
              <a:rPr lang="en-GB" noProof="0" dirty="0"/>
              <a:t>You can follow us on:</a:t>
            </a:r>
            <a:br>
              <a:rPr lang="en-GB" noProof="0" dirty="0"/>
            </a:br>
            <a:endParaRPr lang="en-GB" noProof="0" dirty="0"/>
          </a:p>
        </p:txBody>
      </p:sp>
      <p:sp>
        <p:nvSpPr>
          <p:cNvPr id="57" name="Text Placeholder 23"/>
          <p:cNvSpPr>
            <a:spLocks noGrp="1"/>
          </p:cNvSpPr>
          <p:nvPr>
            <p:ph type="body" sz="quarter" idx="40" hasCustomPrompt="1"/>
          </p:nvPr>
        </p:nvSpPr>
        <p:spPr>
          <a:xfrm>
            <a:off x="1942005" y="6519208"/>
            <a:ext cx="1616206" cy="226801"/>
          </a:xfrm>
          <a:prstGeom prst="rect">
            <a:avLst/>
          </a:prstGeom>
        </p:spPr>
        <p:txBody>
          <a:bodyPr anchor="b">
            <a:noAutofit/>
          </a:bodyPr>
          <a:lstStyle>
            <a:lvl1pPr marL="0" indent="0" algn="l">
              <a:lnSpc>
                <a:spcPct val="100000"/>
              </a:lnSpc>
              <a:buNone/>
              <a:defRPr lang="en-GB" sz="1600" i="0" kern="1200" noProof="0" dirty="0" smtClean="0">
                <a:solidFill>
                  <a:schemeClr val="bg1"/>
                </a:solidFill>
                <a:latin typeface="+mj-lt"/>
                <a:ea typeface="+mn-ea"/>
                <a:cs typeface="+mn-cs"/>
              </a:defRPr>
            </a:lvl1pPr>
            <a:lvl2pPr marL="342875" indent="0">
              <a:buNone/>
              <a:defRPr sz="1200">
                <a:solidFill>
                  <a:srgbClr val="454545"/>
                </a:solidFill>
                <a:latin typeface="+mj-lt"/>
              </a:defRPr>
            </a:lvl2pPr>
            <a:lvl3pPr marL="685749" indent="0">
              <a:buNone/>
              <a:defRPr sz="1050">
                <a:solidFill>
                  <a:srgbClr val="454545"/>
                </a:solidFill>
                <a:latin typeface="+mj-lt"/>
              </a:defRPr>
            </a:lvl3pPr>
            <a:lvl4pPr marL="1028624" indent="0">
              <a:buNone/>
              <a:defRPr sz="900">
                <a:solidFill>
                  <a:srgbClr val="454545"/>
                </a:solidFill>
                <a:latin typeface="+mj-lt"/>
              </a:defRPr>
            </a:lvl4pPr>
            <a:lvl5pPr marL="1371498" indent="0">
              <a:buNone/>
              <a:defRPr sz="900">
                <a:solidFill>
                  <a:srgbClr val="454545"/>
                </a:solidFill>
                <a:latin typeface="+mj-lt"/>
              </a:defRPr>
            </a:lvl5pPr>
          </a:lstStyle>
          <a:p>
            <a:pPr lvl="0"/>
            <a:r>
              <a:rPr lang="en-GB" noProof="0" dirty="0" err="1"/>
              <a:t>AmadeusITgroup</a:t>
            </a:r>
            <a:endParaRPr lang="en-GB" noProof="0" dirty="0"/>
          </a:p>
        </p:txBody>
      </p:sp>
      <p:sp>
        <p:nvSpPr>
          <p:cNvPr id="58" name="Text Placeholder 23"/>
          <p:cNvSpPr>
            <a:spLocks noGrp="1"/>
          </p:cNvSpPr>
          <p:nvPr>
            <p:ph type="body" sz="quarter" idx="38" hasCustomPrompt="1"/>
          </p:nvPr>
        </p:nvSpPr>
        <p:spPr>
          <a:xfrm>
            <a:off x="445643" y="6298613"/>
            <a:ext cx="1323213" cy="390246"/>
          </a:xfrm>
          <a:prstGeom prst="rect">
            <a:avLst/>
          </a:prstGeom>
        </p:spPr>
        <p:txBody>
          <a:bodyPr>
            <a:noAutofit/>
          </a:bodyPr>
          <a:lstStyle>
            <a:lvl1pPr marL="0" indent="0" algn="l">
              <a:lnSpc>
                <a:spcPct val="100000"/>
              </a:lnSpc>
              <a:buNone/>
              <a:defRPr lang="en-GB" sz="1100" kern="1200" noProof="0" dirty="0" smtClean="0">
                <a:solidFill>
                  <a:schemeClr val="bg1"/>
                </a:solidFill>
                <a:latin typeface="+mj-lt"/>
                <a:ea typeface="+mn-ea"/>
                <a:cs typeface="+mn-cs"/>
              </a:defRPr>
            </a:lvl1pPr>
            <a:lvl2pPr marL="342875" indent="0">
              <a:buNone/>
              <a:defRPr sz="1200">
                <a:solidFill>
                  <a:srgbClr val="454545"/>
                </a:solidFill>
                <a:latin typeface="+mj-lt"/>
              </a:defRPr>
            </a:lvl2pPr>
            <a:lvl3pPr marL="685749" indent="0">
              <a:buNone/>
              <a:defRPr sz="1050">
                <a:solidFill>
                  <a:srgbClr val="454545"/>
                </a:solidFill>
                <a:latin typeface="+mj-lt"/>
              </a:defRPr>
            </a:lvl3pPr>
            <a:lvl4pPr marL="1028624" indent="0">
              <a:buNone/>
              <a:defRPr sz="900">
                <a:solidFill>
                  <a:srgbClr val="454545"/>
                </a:solidFill>
                <a:latin typeface="+mj-lt"/>
              </a:defRPr>
            </a:lvl4pPr>
            <a:lvl5pPr marL="1371498" indent="0">
              <a:buNone/>
              <a:defRPr sz="900">
                <a:solidFill>
                  <a:srgbClr val="454545"/>
                </a:solidFill>
                <a:latin typeface="+mj-lt"/>
              </a:defRPr>
            </a:lvl5pPr>
          </a:lstStyle>
          <a:p>
            <a:pPr lvl="0"/>
            <a:r>
              <a:rPr lang="en-GB" noProof="0" dirty="0"/>
              <a:t>amadeus.com</a:t>
            </a:r>
            <a:br>
              <a:rPr lang="en-GB" noProof="0" dirty="0"/>
            </a:br>
            <a:r>
              <a:rPr lang="en-GB" noProof="0" dirty="0"/>
              <a:t>amadeus.com/blog</a:t>
            </a:r>
          </a:p>
        </p:txBody>
      </p:sp>
    </p:spTree>
    <p:extLst>
      <p:ext uri="{BB962C8B-B14F-4D97-AF65-F5344CB8AC3E}">
        <p14:creationId xmlns:p14="http://schemas.microsoft.com/office/powerpoint/2010/main" val="1083575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with photo background ll">
    <p:bg>
      <p:bgPr>
        <a:solidFill>
          <a:schemeClr val="bg1"/>
        </a:solidFill>
        <a:effectLst/>
      </p:bgPr>
    </p:bg>
    <p:spTree>
      <p:nvGrpSpPr>
        <p:cNvPr id="1" name=""/>
        <p:cNvGrpSpPr/>
        <p:nvPr/>
      </p:nvGrpSpPr>
      <p:grpSpPr>
        <a:xfrm>
          <a:off x="0" y="0"/>
          <a:ext cx="0" cy="0"/>
          <a:chOff x="0" y="0"/>
          <a:chExt cx="0" cy="0"/>
        </a:xfrm>
      </p:grpSpPr>
      <p:sp>
        <p:nvSpPr>
          <p:cNvPr id="61" name="Picture Placeholder 6"/>
          <p:cNvSpPr>
            <a:spLocks noGrp="1"/>
          </p:cNvSpPr>
          <p:nvPr>
            <p:ph type="pic" sz="quarter" idx="12" hasCustomPrompt="1"/>
          </p:nvPr>
        </p:nvSpPr>
        <p:spPr>
          <a:xfrm>
            <a:off x="0" y="-1588"/>
            <a:ext cx="9144000" cy="6858000"/>
          </a:xfrm>
          <a:prstGeom prst="rect">
            <a:avLst/>
          </a:prstGeom>
          <a:solidFill>
            <a:schemeClr val="accent4"/>
          </a:solidFill>
        </p:spPr>
        <p:txBody>
          <a:bodyPr anchor="ctr">
            <a:normAutofit/>
          </a:bodyPr>
          <a:lstStyle>
            <a:lvl1pPr marL="0" indent="0" algn="ctr">
              <a:buNone/>
              <a:defRPr sz="1800" b="1" baseline="0"/>
            </a:lvl1pPr>
          </a:lstStyle>
          <a:p>
            <a:pPr lvl="0"/>
            <a:r>
              <a:rPr lang="en-GB" noProof="0" dirty="0"/>
              <a:t>                                                          &lt;  Insert your picture here</a:t>
            </a:r>
          </a:p>
        </p:txBody>
      </p:sp>
      <p:sp>
        <p:nvSpPr>
          <p:cNvPr id="86" name="Freeform 31"/>
          <p:cNvSpPr>
            <a:spLocks/>
          </p:cNvSpPr>
          <p:nvPr userDrawn="1"/>
        </p:nvSpPr>
        <p:spPr bwMode="auto">
          <a:xfrm>
            <a:off x="28581" y="298463"/>
            <a:ext cx="9084469" cy="6257925"/>
          </a:xfrm>
          <a:custGeom>
            <a:avLst/>
            <a:gdLst>
              <a:gd name="T0" fmla="*/ 0 w 7630"/>
              <a:gd name="T1" fmla="*/ 1263 h 3942"/>
              <a:gd name="T2" fmla="*/ 0 w 7630"/>
              <a:gd name="T3" fmla="*/ 3942 h 3942"/>
              <a:gd name="T4" fmla="*/ 7630 w 7630"/>
              <a:gd name="T5" fmla="*/ 3942 h 3942"/>
              <a:gd name="T6" fmla="*/ 7630 w 7630"/>
              <a:gd name="T7" fmla="*/ 0 h 3942"/>
            </a:gdLst>
            <a:ahLst/>
            <a:cxnLst>
              <a:cxn ang="0">
                <a:pos x="T0" y="T1"/>
              </a:cxn>
              <a:cxn ang="0">
                <a:pos x="T2" y="T3"/>
              </a:cxn>
              <a:cxn ang="0">
                <a:pos x="T4" y="T5"/>
              </a:cxn>
              <a:cxn ang="0">
                <a:pos x="T6" y="T7"/>
              </a:cxn>
            </a:cxnLst>
            <a:rect l="0" t="0" r="r" b="b"/>
            <a:pathLst>
              <a:path w="7630" h="3942">
                <a:moveTo>
                  <a:pt x="0" y="1263"/>
                </a:moveTo>
                <a:lnTo>
                  <a:pt x="0" y="3942"/>
                </a:lnTo>
                <a:lnTo>
                  <a:pt x="7630" y="3942"/>
                </a:lnTo>
                <a:lnTo>
                  <a:pt x="763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s-ES" sz="1350"/>
          </a:p>
        </p:txBody>
      </p:sp>
      <p:sp>
        <p:nvSpPr>
          <p:cNvPr id="95" name="Title 1"/>
          <p:cNvSpPr>
            <a:spLocks noGrp="1"/>
          </p:cNvSpPr>
          <p:nvPr>
            <p:ph type="title"/>
          </p:nvPr>
        </p:nvSpPr>
        <p:spPr>
          <a:xfrm>
            <a:off x="432354" y="2670166"/>
            <a:ext cx="3451188" cy="1178168"/>
          </a:xfrm>
        </p:spPr>
        <p:txBody>
          <a:bodyPr anchor="t"/>
          <a:lstStyle>
            <a:lvl1pPr>
              <a:lnSpc>
                <a:spcPct val="100000"/>
              </a:lnSpc>
              <a:defRPr baseline="0">
                <a:solidFill>
                  <a:schemeClr val="tx2"/>
                </a:solidFill>
                <a:latin typeface="+mj-lt"/>
              </a:defRPr>
            </a:lvl1pPr>
          </a:lstStyle>
          <a:p>
            <a:r>
              <a:rPr lang="en-US" noProof="0"/>
              <a:t>Click to edit Master title style</a:t>
            </a:r>
            <a:endParaRPr lang="en-GB" noProof="0" dirty="0"/>
          </a:p>
        </p:txBody>
      </p:sp>
      <p:sp>
        <p:nvSpPr>
          <p:cNvPr id="96" name="Text Placeholder 19"/>
          <p:cNvSpPr>
            <a:spLocks noGrp="1"/>
          </p:cNvSpPr>
          <p:nvPr>
            <p:ph type="body" sz="quarter" idx="13"/>
          </p:nvPr>
        </p:nvSpPr>
        <p:spPr>
          <a:xfrm>
            <a:off x="432199" y="4005062"/>
            <a:ext cx="3451622" cy="498992"/>
          </a:xfrm>
          <a:prstGeom prst="rect">
            <a:avLst/>
          </a:prstGeom>
        </p:spPr>
        <p:txBody>
          <a:bodyPr>
            <a:noAutofit/>
          </a:bodyPr>
          <a:lstStyle>
            <a:lvl1pPr marL="0" indent="0">
              <a:lnSpc>
                <a:spcPct val="100000"/>
              </a:lnSpc>
              <a:buNone/>
              <a:defRPr sz="2400" baseline="0">
                <a:solidFill>
                  <a:schemeClr val="accent2"/>
                </a:solidFill>
                <a:latin typeface="+mj-lt"/>
              </a:defRPr>
            </a:lvl1pPr>
            <a:lvl2pPr marL="342875" indent="0">
              <a:buNone/>
              <a:defRPr sz="1200">
                <a:solidFill>
                  <a:schemeClr val="accent2"/>
                </a:solidFill>
                <a:latin typeface="+mj-lt"/>
              </a:defRPr>
            </a:lvl2pPr>
            <a:lvl3pPr marL="685749" indent="0">
              <a:buNone/>
              <a:defRPr sz="1050">
                <a:solidFill>
                  <a:schemeClr val="accent2"/>
                </a:solidFill>
                <a:latin typeface="+mj-lt"/>
              </a:defRPr>
            </a:lvl3pPr>
            <a:lvl4pPr marL="1028624" indent="0">
              <a:buNone/>
              <a:defRPr sz="900">
                <a:solidFill>
                  <a:schemeClr val="accent2"/>
                </a:solidFill>
                <a:latin typeface="+mj-lt"/>
              </a:defRPr>
            </a:lvl4pPr>
            <a:lvl5pPr marL="1371498" indent="0">
              <a:buNone/>
              <a:defRPr sz="900">
                <a:solidFill>
                  <a:schemeClr val="accent2"/>
                </a:solidFill>
                <a:latin typeface="+mj-lt"/>
              </a:defRPr>
            </a:lvl5pPr>
          </a:lstStyle>
          <a:p>
            <a:pPr lvl="0"/>
            <a:r>
              <a:rPr lang="en-US" noProof="0"/>
              <a:t>Edit Master text styles</a:t>
            </a:r>
          </a:p>
        </p:txBody>
      </p:sp>
      <p:sp>
        <p:nvSpPr>
          <p:cNvPr id="9" name="Text Placeholder 97"/>
          <p:cNvSpPr>
            <a:spLocks noGrp="1"/>
          </p:cNvSpPr>
          <p:nvPr>
            <p:ph type="body" sz="quarter" idx="15" hasCustomPrompt="1"/>
          </p:nvPr>
        </p:nvSpPr>
        <p:spPr>
          <a:xfrm>
            <a:off x="432360" y="5513064"/>
            <a:ext cx="1964401" cy="1058862"/>
          </a:xfrm>
          <a:prstGeom prst="rect">
            <a:avLst/>
          </a:prstGeom>
        </p:spPr>
        <p:txBody>
          <a:bodyPr anchor="b">
            <a:normAutofit/>
          </a:bodyPr>
          <a:lstStyle>
            <a:lvl1pPr marL="0" indent="0">
              <a:lnSpc>
                <a:spcPct val="100000"/>
              </a:lnSpc>
              <a:spcBef>
                <a:spcPts val="0"/>
              </a:spcBef>
              <a:buNone/>
              <a:defRPr sz="1200" baseline="0"/>
            </a:lvl1pPr>
          </a:lstStyle>
          <a:p>
            <a:pPr lvl="0"/>
            <a:r>
              <a:rPr lang="en-GB" noProof="0" dirty="0"/>
              <a:t>Insert Author, </a:t>
            </a:r>
            <a:br>
              <a:rPr lang="en-GB" noProof="0" dirty="0"/>
            </a:br>
            <a:r>
              <a:rPr lang="en-GB" noProof="0" dirty="0"/>
              <a:t>department, </a:t>
            </a:r>
            <a:br>
              <a:rPr lang="en-GB" noProof="0" dirty="0"/>
            </a:br>
            <a:r>
              <a:rPr lang="en-GB" noProof="0" dirty="0"/>
              <a:t>date, place</a:t>
            </a:r>
          </a:p>
        </p:txBody>
      </p:sp>
      <p:sp>
        <p:nvSpPr>
          <p:cNvPr id="4" name="AutoShape 3"/>
          <p:cNvSpPr>
            <a:spLocks noChangeAspect="1" noChangeArrowheads="1" noTextEdit="1"/>
          </p:cNvSpPr>
          <p:nvPr userDrawn="1"/>
        </p:nvSpPr>
        <p:spPr bwMode="auto">
          <a:xfrm>
            <a:off x="3113491" y="1608141"/>
            <a:ext cx="2917031" cy="364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s-ES" sz="1350"/>
          </a:p>
        </p:txBody>
      </p:sp>
      <p:sp>
        <p:nvSpPr>
          <p:cNvPr id="21" name="Footer Placeholder 4"/>
          <p:cNvSpPr>
            <a:spLocks noGrp="1"/>
          </p:cNvSpPr>
          <p:nvPr>
            <p:ph type="ftr" sz="quarter" idx="3"/>
          </p:nvPr>
        </p:nvSpPr>
        <p:spPr>
          <a:xfrm rot="16200000">
            <a:off x="7417389" y="4680742"/>
            <a:ext cx="3086100" cy="169865"/>
          </a:xfrm>
          <a:prstGeom prst="rect">
            <a:avLst/>
          </a:prstGeom>
        </p:spPr>
        <p:txBody>
          <a:bodyPr vert="horz" lIns="91440" tIns="45720" rIns="91440" bIns="45720" rtlCol="0" anchor="ctr"/>
          <a:lstStyle>
            <a:lvl1pPr algn="l">
              <a:defRPr sz="700">
                <a:solidFill>
                  <a:schemeClr val="bg1">
                    <a:lumMod val="65000"/>
                  </a:schemeClr>
                </a:solidFill>
                <a:latin typeface="+mj-lt"/>
              </a:defRPr>
            </a:lvl1pPr>
          </a:lstStyle>
          <a:p>
            <a:r>
              <a:rPr lang="en-GB" noProof="0" dirty="0"/>
              <a:t>© Amadeus IT Group and its affiliates and subsidiaries</a:t>
            </a:r>
          </a:p>
        </p:txBody>
      </p:sp>
      <p:sp>
        <p:nvSpPr>
          <p:cNvPr id="10" name="Freeform 5"/>
          <p:cNvSpPr>
            <a:spLocks noEditPoints="1"/>
          </p:cNvSpPr>
          <p:nvPr userDrawn="1"/>
        </p:nvSpPr>
        <p:spPr bwMode="auto">
          <a:xfrm>
            <a:off x="447013" y="319166"/>
            <a:ext cx="1267005" cy="175624"/>
          </a:xfrm>
          <a:custGeom>
            <a:avLst/>
            <a:gdLst>
              <a:gd name="T0" fmla="*/ 246 w 363"/>
              <a:gd name="T1" fmla="*/ 48 h 48"/>
              <a:gd name="T2" fmla="*/ 262 w 363"/>
              <a:gd name="T3" fmla="*/ 39 h 48"/>
              <a:gd name="T4" fmla="*/ 238 w 363"/>
              <a:gd name="T5" fmla="*/ 39 h 48"/>
              <a:gd name="T6" fmla="*/ 259 w 363"/>
              <a:gd name="T7" fmla="*/ 27 h 48"/>
              <a:gd name="T8" fmla="*/ 238 w 363"/>
              <a:gd name="T9" fmla="*/ 19 h 48"/>
              <a:gd name="T10" fmla="*/ 248 w 363"/>
              <a:gd name="T11" fmla="*/ 8 h 48"/>
              <a:gd name="T12" fmla="*/ 261 w 363"/>
              <a:gd name="T13" fmla="*/ 1 h 48"/>
              <a:gd name="T14" fmla="*/ 228 w 363"/>
              <a:gd name="T15" fmla="*/ 2 h 48"/>
              <a:gd name="T16" fmla="*/ 81 w 363"/>
              <a:gd name="T17" fmla="*/ 27 h 48"/>
              <a:gd name="T18" fmla="*/ 79 w 363"/>
              <a:gd name="T19" fmla="*/ 27 h 48"/>
              <a:gd name="T20" fmla="*/ 62 w 363"/>
              <a:gd name="T21" fmla="*/ 0 h 48"/>
              <a:gd name="T22" fmla="*/ 52 w 363"/>
              <a:gd name="T23" fmla="*/ 47 h 48"/>
              <a:gd name="T24" fmla="*/ 65 w 363"/>
              <a:gd name="T25" fmla="*/ 15 h 48"/>
              <a:gd name="T26" fmla="*/ 80 w 363"/>
              <a:gd name="T27" fmla="*/ 42 h 48"/>
              <a:gd name="T28" fmla="*/ 95 w 363"/>
              <a:gd name="T29" fmla="*/ 15 h 48"/>
              <a:gd name="T30" fmla="*/ 108 w 363"/>
              <a:gd name="T31" fmla="*/ 47 h 48"/>
              <a:gd name="T32" fmla="*/ 98 w 363"/>
              <a:gd name="T33" fmla="*/ 0 h 48"/>
              <a:gd name="T34" fmla="*/ 81 w 363"/>
              <a:gd name="T35" fmla="*/ 27 h 48"/>
              <a:gd name="T36" fmla="*/ 17 w 363"/>
              <a:gd name="T37" fmla="*/ 40 h 48"/>
              <a:gd name="T38" fmla="*/ 18 w 363"/>
              <a:gd name="T39" fmla="*/ 27 h 48"/>
              <a:gd name="T40" fmla="*/ 29 w 363"/>
              <a:gd name="T41" fmla="*/ 37 h 48"/>
              <a:gd name="T42" fmla="*/ 3 w 363"/>
              <a:gd name="T43" fmla="*/ 3 h 48"/>
              <a:gd name="T44" fmla="*/ 20 w 363"/>
              <a:gd name="T45" fmla="*/ 9 h 48"/>
              <a:gd name="T46" fmla="*/ 29 w 363"/>
              <a:gd name="T47" fmla="*/ 19 h 48"/>
              <a:gd name="T48" fmla="*/ 0 w 363"/>
              <a:gd name="T49" fmla="*/ 34 h 48"/>
              <a:gd name="T50" fmla="*/ 29 w 363"/>
              <a:gd name="T51" fmla="*/ 44 h 48"/>
              <a:gd name="T52" fmla="*/ 39 w 363"/>
              <a:gd name="T53" fmla="*/ 13 h 48"/>
              <a:gd name="T54" fmla="*/ 147 w 363"/>
              <a:gd name="T55" fmla="*/ 37 h 48"/>
              <a:gd name="T56" fmla="*/ 128 w 363"/>
              <a:gd name="T57" fmla="*/ 34 h 48"/>
              <a:gd name="T58" fmla="*/ 147 w 363"/>
              <a:gd name="T59" fmla="*/ 26 h 48"/>
              <a:gd name="T60" fmla="*/ 141 w 363"/>
              <a:gd name="T61" fmla="*/ 0 h 48"/>
              <a:gd name="T62" fmla="*/ 124 w 363"/>
              <a:gd name="T63" fmla="*/ 11 h 48"/>
              <a:gd name="T64" fmla="*/ 147 w 363"/>
              <a:gd name="T65" fmla="*/ 16 h 48"/>
              <a:gd name="T66" fmla="*/ 138 w 363"/>
              <a:gd name="T67" fmla="*/ 19 h 48"/>
              <a:gd name="T68" fmla="*/ 133 w 363"/>
              <a:gd name="T69" fmla="*/ 48 h 48"/>
              <a:gd name="T70" fmla="*/ 158 w 363"/>
              <a:gd name="T71" fmla="*/ 46 h 48"/>
              <a:gd name="T72" fmla="*/ 141 w 363"/>
              <a:gd name="T73" fmla="*/ 0 h 48"/>
              <a:gd name="T74" fmla="*/ 293 w 363"/>
              <a:gd name="T75" fmla="*/ 39 h 48"/>
              <a:gd name="T76" fmla="*/ 284 w 363"/>
              <a:gd name="T77" fmla="*/ 0 h 48"/>
              <a:gd name="T78" fmla="*/ 274 w 363"/>
              <a:gd name="T79" fmla="*/ 1 h 48"/>
              <a:gd name="T80" fmla="*/ 290 w 363"/>
              <a:gd name="T81" fmla="*/ 48 h 48"/>
              <a:gd name="T82" fmla="*/ 316 w 363"/>
              <a:gd name="T83" fmla="*/ 46 h 48"/>
              <a:gd name="T84" fmla="*/ 308 w 363"/>
              <a:gd name="T85" fmla="*/ 0 h 48"/>
              <a:gd name="T86" fmla="*/ 305 w 363"/>
              <a:gd name="T87" fmla="*/ 35 h 48"/>
              <a:gd name="T88" fmla="*/ 344 w 363"/>
              <a:gd name="T89" fmla="*/ 48 h 48"/>
              <a:gd name="T90" fmla="*/ 348 w 363"/>
              <a:gd name="T91" fmla="*/ 19 h 48"/>
              <a:gd name="T92" fmla="*/ 347 w 363"/>
              <a:gd name="T93" fmla="*/ 8 h 48"/>
              <a:gd name="T94" fmla="*/ 361 w 363"/>
              <a:gd name="T95" fmla="*/ 3 h 48"/>
              <a:gd name="T96" fmla="*/ 329 w 363"/>
              <a:gd name="T97" fmla="*/ 13 h 48"/>
              <a:gd name="T98" fmla="*/ 352 w 363"/>
              <a:gd name="T99" fmla="*/ 34 h 48"/>
              <a:gd name="T100" fmla="*/ 330 w 363"/>
              <a:gd name="T101" fmla="*/ 38 h 48"/>
              <a:gd name="T102" fmla="*/ 183 w 363"/>
              <a:gd name="T103" fmla="*/ 9 h 48"/>
              <a:gd name="T104" fmla="*/ 205 w 363"/>
              <a:gd name="T105" fmla="*/ 23 h 48"/>
              <a:gd name="T106" fmla="*/ 183 w 363"/>
              <a:gd name="T107" fmla="*/ 39 h 48"/>
              <a:gd name="T108" fmla="*/ 192 w 363"/>
              <a:gd name="T109" fmla="*/ 0 h 48"/>
              <a:gd name="T110" fmla="*/ 173 w 363"/>
              <a:gd name="T111" fmla="*/ 46 h 48"/>
              <a:gd name="T112" fmla="*/ 216 w 363"/>
              <a:gd name="T113" fmla="*/ 2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63" h="48">
                <a:moveTo>
                  <a:pt x="228" y="46"/>
                </a:moveTo>
                <a:cubicBezTo>
                  <a:pt x="228" y="46"/>
                  <a:pt x="236" y="48"/>
                  <a:pt x="246" y="48"/>
                </a:cubicBezTo>
                <a:cubicBezTo>
                  <a:pt x="257" y="48"/>
                  <a:pt x="262" y="47"/>
                  <a:pt x="262" y="47"/>
                </a:cubicBezTo>
                <a:cubicBezTo>
                  <a:pt x="262" y="39"/>
                  <a:pt x="262" y="39"/>
                  <a:pt x="262" y="39"/>
                </a:cubicBezTo>
                <a:cubicBezTo>
                  <a:pt x="262" y="39"/>
                  <a:pt x="257" y="40"/>
                  <a:pt x="249" y="40"/>
                </a:cubicBezTo>
                <a:cubicBezTo>
                  <a:pt x="242" y="40"/>
                  <a:pt x="238" y="39"/>
                  <a:pt x="238" y="39"/>
                </a:cubicBezTo>
                <a:cubicBezTo>
                  <a:pt x="238" y="27"/>
                  <a:pt x="238" y="27"/>
                  <a:pt x="238" y="27"/>
                </a:cubicBezTo>
                <a:cubicBezTo>
                  <a:pt x="259" y="27"/>
                  <a:pt x="259" y="27"/>
                  <a:pt x="259" y="27"/>
                </a:cubicBezTo>
                <a:cubicBezTo>
                  <a:pt x="259" y="19"/>
                  <a:pt x="259" y="19"/>
                  <a:pt x="259" y="19"/>
                </a:cubicBezTo>
                <a:cubicBezTo>
                  <a:pt x="238" y="19"/>
                  <a:pt x="238" y="19"/>
                  <a:pt x="238" y="19"/>
                </a:cubicBezTo>
                <a:cubicBezTo>
                  <a:pt x="238" y="9"/>
                  <a:pt x="238" y="9"/>
                  <a:pt x="238" y="9"/>
                </a:cubicBezTo>
                <a:cubicBezTo>
                  <a:pt x="238" y="9"/>
                  <a:pt x="242" y="8"/>
                  <a:pt x="248" y="8"/>
                </a:cubicBezTo>
                <a:cubicBezTo>
                  <a:pt x="255" y="8"/>
                  <a:pt x="261" y="9"/>
                  <a:pt x="261" y="9"/>
                </a:cubicBezTo>
                <a:cubicBezTo>
                  <a:pt x="261" y="1"/>
                  <a:pt x="261" y="1"/>
                  <a:pt x="261" y="1"/>
                </a:cubicBezTo>
                <a:cubicBezTo>
                  <a:pt x="261" y="1"/>
                  <a:pt x="256" y="0"/>
                  <a:pt x="247" y="0"/>
                </a:cubicBezTo>
                <a:cubicBezTo>
                  <a:pt x="236" y="0"/>
                  <a:pt x="228" y="2"/>
                  <a:pt x="228" y="2"/>
                </a:cubicBezTo>
                <a:lnTo>
                  <a:pt x="228" y="46"/>
                </a:lnTo>
                <a:close/>
                <a:moveTo>
                  <a:pt x="81" y="27"/>
                </a:moveTo>
                <a:cubicBezTo>
                  <a:pt x="81" y="28"/>
                  <a:pt x="80" y="29"/>
                  <a:pt x="80" y="30"/>
                </a:cubicBezTo>
                <a:cubicBezTo>
                  <a:pt x="80" y="29"/>
                  <a:pt x="80" y="28"/>
                  <a:pt x="79" y="27"/>
                </a:cubicBezTo>
                <a:cubicBezTo>
                  <a:pt x="70" y="4"/>
                  <a:pt x="70" y="4"/>
                  <a:pt x="70" y="4"/>
                </a:cubicBezTo>
                <a:cubicBezTo>
                  <a:pt x="69" y="0"/>
                  <a:pt x="66" y="0"/>
                  <a:pt x="62" y="0"/>
                </a:cubicBezTo>
                <a:cubicBezTo>
                  <a:pt x="60" y="0"/>
                  <a:pt x="57" y="0"/>
                  <a:pt x="57" y="0"/>
                </a:cubicBezTo>
                <a:cubicBezTo>
                  <a:pt x="52" y="47"/>
                  <a:pt x="52" y="47"/>
                  <a:pt x="52" y="47"/>
                </a:cubicBezTo>
                <a:cubicBezTo>
                  <a:pt x="63" y="47"/>
                  <a:pt x="63" y="47"/>
                  <a:pt x="63" y="47"/>
                </a:cubicBezTo>
                <a:cubicBezTo>
                  <a:pt x="65" y="15"/>
                  <a:pt x="65" y="15"/>
                  <a:pt x="65" y="15"/>
                </a:cubicBezTo>
                <a:cubicBezTo>
                  <a:pt x="75" y="39"/>
                  <a:pt x="75" y="39"/>
                  <a:pt x="75" y="39"/>
                </a:cubicBezTo>
                <a:cubicBezTo>
                  <a:pt x="76" y="41"/>
                  <a:pt x="77" y="42"/>
                  <a:pt x="80" y="42"/>
                </a:cubicBezTo>
                <a:cubicBezTo>
                  <a:pt x="83" y="42"/>
                  <a:pt x="85" y="41"/>
                  <a:pt x="85" y="39"/>
                </a:cubicBezTo>
                <a:cubicBezTo>
                  <a:pt x="95" y="15"/>
                  <a:pt x="95" y="15"/>
                  <a:pt x="95" y="15"/>
                </a:cubicBezTo>
                <a:cubicBezTo>
                  <a:pt x="97" y="47"/>
                  <a:pt x="97" y="47"/>
                  <a:pt x="97" y="47"/>
                </a:cubicBezTo>
                <a:cubicBezTo>
                  <a:pt x="108" y="47"/>
                  <a:pt x="108" y="47"/>
                  <a:pt x="108" y="47"/>
                </a:cubicBezTo>
                <a:cubicBezTo>
                  <a:pt x="103" y="0"/>
                  <a:pt x="103" y="0"/>
                  <a:pt x="103" y="0"/>
                </a:cubicBezTo>
                <a:cubicBezTo>
                  <a:pt x="103" y="0"/>
                  <a:pt x="100" y="0"/>
                  <a:pt x="98" y="0"/>
                </a:cubicBezTo>
                <a:cubicBezTo>
                  <a:pt x="94" y="0"/>
                  <a:pt x="92" y="0"/>
                  <a:pt x="90" y="4"/>
                </a:cubicBezTo>
                <a:lnTo>
                  <a:pt x="81" y="27"/>
                </a:lnTo>
                <a:close/>
                <a:moveTo>
                  <a:pt x="29" y="37"/>
                </a:moveTo>
                <a:cubicBezTo>
                  <a:pt x="27" y="38"/>
                  <a:pt x="21" y="40"/>
                  <a:pt x="17" y="40"/>
                </a:cubicBezTo>
                <a:cubicBezTo>
                  <a:pt x="13" y="40"/>
                  <a:pt x="10" y="38"/>
                  <a:pt x="10" y="34"/>
                </a:cubicBezTo>
                <a:cubicBezTo>
                  <a:pt x="10" y="29"/>
                  <a:pt x="12" y="27"/>
                  <a:pt x="18" y="27"/>
                </a:cubicBezTo>
                <a:cubicBezTo>
                  <a:pt x="29" y="26"/>
                  <a:pt x="29" y="26"/>
                  <a:pt x="29" y="26"/>
                </a:cubicBezTo>
                <a:lnTo>
                  <a:pt x="29" y="37"/>
                </a:lnTo>
                <a:close/>
                <a:moveTo>
                  <a:pt x="23" y="0"/>
                </a:moveTo>
                <a:cubicBezTo>
                  <a:pt x="14" y="0"/>
                  <a:pt x="6" y="2"/>
                  <a:pt x="3" y="3"/>
                </a:cubicBezTo>
                <a:cubicBezTo>
                  <a:pt x="6" y="11"/>
                  <a:pt x="6" y="11"/>
                  <a:pt x="6" y="11"/>
                </a:cubicBezTo>
                <a:cubicBezTo>
                  <a:pt x="6" y="11"/>
                  <a:pt x="13" y="9"/>
                  <a:pt x="20" y="9"/>
                </a:cubicBezTo>
                <a:cubicBezTo>
                  <a:pt x="26" y="9"/>
                  <a:pt x="29" y="10"/>
                  <a:pt x="29" y="16"/>
                </a:cubicBezTo>
                <a:cubicBezTo>
                  <a:pt x="29" y="19"/>
                  <a:pt x="29" y="19"/>
                  <a:pt x="29" y="19"/>
                </a:cubicBezTo>
                <a:cubicBezTo>
                  <a:pt x="20" y="19"/>
                  <a:pt x="20" y="19"/>
                  <a:pt x="20" y="19"/>
                </a:cubicBezTo>
                <a:cubicBezTo>
                  <a:pt x="4" y="19"/>
                  <a:pt x="0" y="26"/>
                  <a:pt x="0" y="34"/>
                </a:cubicBezTo>
                <a:cubicBezTo>
                  <a:pt x="0" y="45"/>
                  <a:pt x="8" y="48"/>
                  <a:pt x="15" y="48"/>
                </a:cubicBezTo>
                <a:cubicBezTo>
                  <a:pt x="24" y="48"/>
                  <a:pt x="29" y="44"/>
                  <a:pt x="29" y="44"/>
                </a:cubicBezTo>
                <a:cubicBezTo>
                  <a:pt x="30" y="44"/>
                  <a:pt x="31" y="46"/>
                  <a:pt x="39" y="46"/>
                </a:cubicBezTo>
                <a:cubicBezTo>
                  <a:pt x="39" y="13"/>
                  <a:pt x="39" y="13"/>
                  <a:pt x="39" y="13"/>
                </a:cubicBezTo>
                <a:cubicBezTo>
                  <a:pt x="39" y="4"/>
                  <a:pt x="33" y="0"/>
                  <a:pt x="23" y="0"/>
                </a:cubicBezTo>
                <a:moveTo>
                  <a:pt x="147" y="37"/>
                </a:moveTo>
                <a:cubicBezTo>
                  <a:pt x="145" y="38"/>
                  <a:pt x="140" y="40"/>
                  <a:pt x="136" y="40"/>
                </a:cubicBezTo>
                <a:cubicBezTo>
                  <a:pt x="131" y="40"/>
                  <a:pt x="128" y="38"/>
                  <a:pt x="128" y="34"/>
                </a:cubicBezTo>
                <a:cubicBezTo>
                  <a:pt x="128" y="29"/>
                  <a:pt x="130" y="27"/>
                  <a:pt x="136" y="27"/>
                </a:cubicBezTo>
                <a:cubicBezTo>
                  <a:pt x="147" y="26"/>
                  <a:pt x="147" y="26"/>
                  <a:pt x="147" y="26"/>
                </a:cubicBezTo>
                <a:lnTo>
                  <a:pt x="147" y="37"/>
                </a:lnTo>
                <a:close/>
                <a:moveTo>
                  <a:pt x="141" y="0"/>
                </a:moveTo>
                <a:cubicBezTo>
                  <a:pt x="132" y="0"/>
                  <a:pt x="125" y="2"/>
                  <a:pt x="122" y="3"/>
                </a:cubicBezTo>
                <a:cubicBezTo>
                  <a:pt x="124" y="11"/>
                  <a:pt x="124" y="11"/>
                  <a:pt x="124" y="11"/>
                </a:cubicBezTo>
                <a:cubicBezTo>
                  <a:pt x="124" y="11"/>
                  <a:pt x="131" y="9"/>
                  <a:pt x="138" y="9"/>
                </a:cubicBezTo>
                <a:cubicBezTo>
                  <a:pt x="144" y="9"/>
                  <a:pt x="147" y="10"/>
                  <a:pt x="147" y="16"/>
                </a:cubicBezTo>
                <a:cubicBezTo>
                  <a:pt x="147" y="19"/>
                  <a:pt x="147" y="19"/>
                  <a:pt x="147" y="19"/>
                </a:cubicBezTo>
                <a:cubicBezTo>
                  <a:pt x="138" y="19"/>
                  <a:pt x="138" y="19"/>
                  <a:pt x="138" y="19"/>
                </a:cubicBezTo>
                <a:cubicBezTo>
                  <a:pt x="123" y="19"/>
                  <a:pt x="118" y="26"/>
                  <a:pt x="118" y="34"/>
                </a:cubicBezTo>
                <a:cubicBezTo>
                  <a:pt x="118" y="45"/>
                  <a:pt x="126" y="48"/>
                  <a:pt x="133" y="48"/>
                </a:cubicBezTo>
                <a:cubicBezTo>
                  <a:pt x="142" y="48"/>
                  <a:pt x="147" y="44"/>
                  <a:pt x="148" y="44"/>
                </a:cubicBezTo>
                <a:cubicBezTo>
                  <a:pt x="148" y="44"/>
                  <a:pt x="150" y="46"/>
                  <a:pt x="158" y="46"/>
                </a:cubicBezTo>
                <a:cubicBezTo>
                  <a:pt x="158" y="13"/>
                  <a:pt x="158" y="13"/>
                  <a:pt x="158" y="13"/>
                </a:cubicBezTo>
                <a:cubicBezTo>
                  <a:pt x="158" y="4"/>
                  <a:pt x="151" y="0"/>
                  <a:pt x="141" y="0"/>
                </a:cubicBezTo>
                <a:moveTo>
                  <a:pt x="305" y="35"/>
                </a:moveTo>
                <a:cubicBezTo>
                  <a:pt x="303" y="37"/>
                  <a:pt x="298" y="39"/>
                  <a:pt x="293" y="39"/>
                </a:cubicBezTo>
                <a:cubicBezTo>
                  <a:pt x="286" y="39"/>
                  <a:pt x="284" y="35"/>
                  <a:pt x="284" y="28"/>
                </a:cubicBezTo>
                <a:cubicBezTo>
                  <a:pt x="284" y="0"/>
                  <a:pt x="284" y="0"/>
                  <a:pt x="284" y="0"/>
                </a:cubicBezTo>
                <a:cubicBezTo>
                  <a:pt x="283" y="0"/>
                  <a:pt x="283" y="0"/>
                  <a:pt x="283" y="0"/>
                </a:cubicBezTo>
                <a:cubicBezTo>
                  <a:pt x="281" y="0"/>
                  <a:pt x="275" y="0"/>
                  <a:pt x="274" y="1"/>
                </a:cubicBezTo>
                <a:cubicBezTo>
                  <a:pt x="274" y="29"/>
                  <a:pt x="274" y="29"/>
                  <a:pt x="274" y="29"/>
                </a:cubicBezTo>
                <a:cubicBezTo>
                  <a:pt x="274" y="42"/>
                  <a:pt x="277" y="48"/>
                  <a:pt x="290" y="48"/>
                </a:cubicBezTo>
                <a:cubicBezTo>
                  <a:pt x="300" y="48"/>
                  <a:pt x="305" y="44"/>
                  <a:pt x="306" y="44"/>
                </a:cubicBezTo>
                <a:cubicBezTo>
                  <a:pt x="306" y="44"/>
                  <a:pt x="309" y="46"/>
                  <a:pt x="316" y="46"/>
                </a:cubicBezTo>
                <a:cubicBezTo>
                  <a:pt x="316" y="1"/>
                  <a:pt x="316" y="1"/>
                  <a:pt x="316" y="1"/>
                </a:cubicBezTo>
                <a:cubicBezTo>
                  <a:pt x="315" y="1"/>
                  <a:pt x="310" y="0"/>
                  <a:pt x="308" y="0"/>
                </a:cubicBezTo>
                <a:cubicBezTo>
                  <a:pt x="305" y="0"/>
                  <a:pt x="305" y="0"/>
                  <a:pt x="305" y="0"/>
                </a:cubicBezTo>
                <a:lnTo>
                  <a:pt x="305" y="35"/>
                </a:lnTo>
                <a:close/>
                <a:moveTo>
                  <a:pt x="328" y="46"/>
                </a:moveTo>
                <a:cubicBezTo>
                  <a:pt x="328" y="46"/>
                  <a:pt x="335" y="48"/>
                  <a:pt x="344" y="48"/>
                </a:cubicBezTo>
                <a:cubicBezTo>
                  <a:pt x="352" y="48"/>
                  <a:pt x="363" y="45"/>
                  <a:pt x="363" y="33"/>
                </a:cubicBezTo>
                <a:cubicBezTo>
                  <a:pt x="363" y="26"/>
                  <a:pt x="357" y="23"/>
                  <a:pt x="348" y="19"/>
                </a:cubicBezTo>
                <a:cubicBezTo>
                  <a:pt x="343" y="18"/>
                  <a:pt x="339" y="16"/>
                  <a:pt x="339" y="13"/>
                </a:cubicBezTo>
                <a:cubicBezTo>
                  <a:pt x="339" y="11"/>
                  <a:pt x="340" y="8"/>
                  <a:pt x="347" y="8"/>
                </a:cubicBezTo>
                <a:cubicBezTo>
                  <a:pt x="352" y="8"/>
                  <a:pt x="358" y="11"/>
                  <a:pt x="358" y="11"/>
                </a:cubicBezTo>
                <a:cubicBezTo>
                  <a:pt x="361" y="3"/>
                  <a:pt x="361" y="3"/>
                  <a:pt x="361" y="3"/>
                </a:cubicBezTo>
                <a:cubicBezTo>
                  <a:pt x="359" y="2"/>
                  <a:pt x="354" y="0"/>
                  <a:pt x="346" y="0"/>
                </a:cubicBezTo>
                <a:cubicBezTo>
                  <a:pt x="337" y="0"/>
                  <a:pt x="329" y="4"/>
                  <a:pt x="329" y="13"/>
                </a:cubicBezTo>
                <a:cubicBezTo>
                  <a:pt x="329" y="23"/>
                  <a:pt x="337" y="26"/>
                  <a:pt x="344" y="28"/>
                </a:cubicBezTo>
                <a:cubicBezTo>
                  <a:pt x="349" y="29"/>
                  <a:pt x="352" y="31"/>
                  <a:pt x="352" y="34"/>
                </a:cubicBezTo>
                <a:cubicBezTo>
                  <a:pt x="352" y="37"/>
                  <a:pt x="351" y="40"/>
                  <a:pt x="343" y="40"/>
                </a:cubicBezTo>
                <a:cubicBezTo>
                  <a:pt x="337" y="40"/>
                  <a:pt x="330" y="38"/>
                  <a:pt x="330" y="38"/>
                </a:cubicBezTo>
                <a:lnTo>
                  <a:pt x="328" y="46"/>
                </a:lnTo>
                <a:close/>
                <a:moveTo>
                  <a:pt x="183" y="9"/>
                </a:moveTo>
                <a:cubicBezTo>
                  <a:pt x="185" y="8"/>
                  <a:pt x="188" y="8"/>
                  <a:pt x="191" y="8"/>
                </a:cubicBezTo>
                <a:cubicBezTo>
                  <a:pt x="199" y="8"/>
                  <a:pt x="205" y="12"/>
                  <a:pt x="205" y="23"/>
                </a:cubicBezTo>
                <a:cubicBezTo>
                  <a:pt x="205" y="34"/>
                  <a:pt x="202" y="40"/>
                  <a:pt x="190" y="40"/>
                </a:cubicBezTo>
                <a:cubicBezTo>
                  <a:pt x="187" y="40"/>
                  <a:pt x="183" y="39"/>
                  <a:pt x="183" y="39"/>
                </a:cubicBezTo>
                <a:lnTo>
                  <a:pt x="183" y="9"/>
                </a:lnTo>
                <a:close/>
                <a:moveTo>
                  <a:pt x="192" y="0"/>
                </a:moveTo>
                <a:cubicBezTo>
                  <a:pt x="186" y="0"/>
                  <a:pt x="178" y="1"/>
                  <a:pt x="173" y="2"/>
                </a:cubicBezTo>
                <a:cubicBezTo>
                  <a:pt x="173" y="46"/>
                  <a:pt x="173" y="46"/>
                  <a:pt x="173" y="46"/>
                </a:cubicBezTo>
                <a:cubicBezTo>
                  <a:pt x="177" y="47"/>
                  <a:pt x="185" y="48"/>
                  <a:pt x="190" y="48"/>
                </a:cubicBezTo>
                <a:cubicBezTo>
                  <a:pt x="208" y="48"/>
                  <a:pt x="216" y="41"/>
                  <a:pt x="216" y="23"/>
                </a:cubicBezTo>
                <a:cubicBezTo>
                  <a:pt x="216" y="9"/>
                  <a:pt x="207" y="0"/>
                  <a:pt x="19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4541085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ape 1">
    <p:spTree>
      <p:nvGrpSpPr>
        <p:cNvPr id="1" name=""/>
        <p:cNvGrpSpPr/>
        <p:nvPr/>
      </p:nvGrpSpPr>
      <p:grpSpPr>
        <a:xfrm>
          <a:off x="0" y="0"/>
          <a:ext cx="0" cy="0"/>
          <a:chOff x="0" y="0"/>
          <a:chExt cx="0" cy="0"/>
        </a:xfrm>
      </p:grpSpPr>
      <p:sp>
        <p:nvSpPr>
          <p:cNvPr id="7" name="Marcador de texto 2"/>
          <p:cNvSpPr>
            <a:spLocks noGrp="1"/>
          </p:cNvSpPr>
          <p:nvPr>
            <p:ph type="body" sz="quarter" idx="18" hasCustomPrompt="1"/>
          </p:nvPr>
        </p:nvSpPr>
        <p:spPr>
          <a:xfrm>
            <a:off x="219460" y="1294329"/>
            <a:ext cx="4213151" cy="4828567"/>
          </a:xfrm>
          <a:prstGeom prst="rect">
            <a:avLst/>
          </a:prstGeom>
        </p:spPr>
        <p:txBody>
          <a:bodyPr>
            <a:normAutofit/>
          </a:bodyPr>
          <a:lstStyle>
            <a:lvl1pPr marL="98220" indent="-98220">
              <a:lnSpc>
                <a:spcPct val="100000"/>
              </a:lnSpc>
              <a:buClr>
                <a:schemeClr val="accent2"/>
              </a:buClr>
              <a:defRPr sz="2800"/>
            </a:lvl1pPr>
            <a:lvl2pPr>
              <a:lnSpc>
                <a:spcPct val="100000"/>
              </a:lnSpc>
              <a:buClr>
                <a:schemeClr val="accent2"/>
              </a:buClr>
              <a:defRPr sz="2400"/>
            </a:lvl2pPr>
            <a:lvl3pPr>
              <a:lnSpc>
                <a:spcPct val="100000"/>
              </a:lnSpc>
              <a:buClr>
                <a:schemeClr val="accent2"/>
              </a:buClr>
              <a:defRPr sz="1800"/>
            </a:lvl3pPr>
            <a:lvl4pPr>
              <a:lnSpc>
                <a:spcPct val="100000"/>
              </a:lnSpc>
              <a:buClr>
                <a:schemeClr val="accent2"/>
              </a:buClr>
              <a:defRPr sz="1600"/>
            </a:lvl4pPr>
            <a:lvl5pPr>
              <a:lnSpc>
                <a:spcPct val="100000"/>
              </a:lnSpc>
              <a:buClr>
                <a:schemeClr val="accent2"/>
              </a:buClr>
              <a:defRPr sz="1400"/>
            </a:lvl5pPr>
          </a:lstStyle>
          <a:p>
            <a:pPr lvl="0"/>
            <a:r>
              <a:rPr lang="en-GB" noProof="0" dirty="0"/>
              <a:t>Bullet level 1</a:t>
            </a:r>
          </a:p>
          <a:p>
            <a:pPr lvl="1"/>
            <a:r>
              <a:rPr lang="en-GB" noProof="0" dirty="0"/>
              <a:t>Bullet level 2</a:t>
            </a:r>
          </a:p>
          <a:p>
            <a:pPr lvl="2"/>
            <a:r>
              <a:rPr lang="en-GB" noProof="0" dirty="0"/>
              <a:t>Bullet level 3	</a:t>
            </a:r>
          </a:p>
          <a:p>
            <a:pPr lvl="3"/>
            <a:r>
              <a:rPr lang="en-GB" noProof="0" dirty="0"/>
              <a:t>Bullet level 4</a:t>
            </a:r>
          </a:p>
          <a:p>
            <a:pPr lvl="4"/>
            <a:r>
              <a:rPr lang="en-GB" noProof="0" dirty="0"/>
              <a:t>Bullet level 5</a:t>
            </a:r>
          </a:p>
        </p:txBody>
      </p:sp>
      <p:sp>
        <p:nvSpPr>
          <p:cNvPr id="11" name="Title 1"/>
          <p:cNvSpPr>
            <a:spLocks noGrp="1"/>
          </p:cNvSpPr>
          <p:nvPr>
            <p:ph type="title"/>
          </p:nvPr>
        </p:nvSpPr>
        <p:spPr>
          <a:xfrm>
            <a:off x="201168" y="296870"/>
            <a:ext cx="8439912" cy="482549"/>
          </a:xfrm>
        </p:spPr>
        <p:txBody>
          <a:bodyPr anchor="t">
            <a:noAutofit/>
          </a:bodyPr>
          <a:lstStyle>
            <a:lvl1pPr>
              <a:defRPr sz="3200">
                <a:solidFill>
                  <a:schemeClr val="tx2"/>
                </a:solidFill>
                <a:latin typeface="+mj-lt"/>
              </a:defRPr>
            </a:lvl1pPr>
          </a:lstStyle>
          <a:p>
            <a:r>
              <a:rPr lang="en-US" noProof="0"/>
              <a:t>Click to edit Master title style</a:t>
            </a:r>
            <a:endParaRPr lang="en-GB" noProof="0" dirty="0"/>
          </a:p>
        </p:txBody>
      </p:sp>
      <p:sp>
        <p:nvSpPr>
          <p:cNvPr id="15" name="Text Placeholder 19"/>
          <p:cNvSpPr>
            <a:spLocks noGrp="1"/>
          </p:cNvSpPr>
          <p:nvPr>
            <p:ph type="body" sz="quarter" idx="13"/>
          </p:nvPr>
        </p:nvSpPr>
        <p:spPr>
          <a:xfrm>
            <a:off x="219456" y="779415"/>
            <a:ext cx="8421460" cy="468000"/>
          </a:xfrm>
          <a:prstGeom prst="rect">
            <a:avLst/>
          </a:prstGeom>
        </p:spPr>
        <p:txBody>
          <a:bodyPr>
            <a:noAutofit/>
          </a:bodyPr>
          <a:lstStyle>
            <a:lvl1pPr marL="0" indent="0">
              <a:lnSpc>
                <a:spcPct val="100000"/>
              </a:lnSpc>
              <a:buNone/>
              <a:defRPr sz="2400">
                <a:solidFill>
                  <a:schemeClr val="accent2"/>
                </a:solidFill>
                <a:latin typeface="+mj-lt"/>
              </a:defRPr>
            </a:lvl1pPr>
            <a:lvl2pPr marL="257156" indent="0">
              <a:buNone/>
              <a:defRPr sz="900">
                <a:solidFill>
                  <a:schemeClr val="accent2"/>
                </a:solidFill>
                <a:latin typeface="+mj-lt"/>
              </a:defRPr>
            </a:lvl2pPr>
            <a:lvl3pPr marL="514312" indent="0">
              <a:buNone/>
              <a:defRPr sz="788">
                <a:solidFill>
                  <a:schemeClr val="accent2"/>
                </a:solidFill>
                <a:latin typeface="+mj-lt"/>
              </a:defRPr>
            </a:lvl3pPr>
            <a:lvl4pPr marL="771468" indent="0">
              <a:buNone/>
              <a:defRPr sz="675">
                <a:solidFill>
                  <a:schemeClr val="accent2"/>
                </a:solidFill>
                <a:latin typeface="+mj-lt"/>
              </a:defRPr>
            </a:lvl4pPr>
            <a:lvl5pPr marL="1028624" indent="0">
              <a:buNone/>
              <a:defRPr sz="675">
                <a:solidFill>
                  <a:schemeClr val="accent2"/>
                </a:solidFill>
                <a:latin typeface="+mj-lt"/>
              </a:defRPr>
            </a:lvl5pPr>
          </a:lstStyle>
          <a:p>
            <a:pPr lvl="0"/>
            <a:r>
              <a:rPr lang="en-US" noProof="0"/>
              <a:t>Edit Master text styles</a:t>
            </a:r>
          </a:p>
        </p:txBody>
      </p:sp>
      <p:sp>
        <p:nvSpPr>
          <p:cNvPr id="19" name="Picture Placeholder 18"/>
          <p:cNvSpPr>
            <a:spLocks noGrp="1"/>
          </p:cNvSpPr>
          <p:nvPr>
            <p:ph type="pic" sz="quarter" idx="19" hasCustomPrompt="1"/>
          </p:nvPr>
        </p:nvSpPr>
        <p:spPr>
          <a:xfrm>
            <a:off x="4694254" y="2965456"/>
            <a:ext cx="3919608" cy="3343275"/>
          </a:xfrm>
          <a:custGeom>
            <a:avLst/>
            <a:gdLst>
              <a:gd name="connsiteX0" fmla="*/ 3764756 w 4556125"/>
              <a:gd name="connsiteY0" fmla="*/ 0 h 3886200"/>
              <a:gd name="connsiteX1" fmla="*/ 3778647 w 4556125"/>
              <a:gd name="connsiteY1" fmla="*/ 0 h 3886200"/>
              <a:gd name="connsiteX2" fmla="*/ 3792538 w 4556125"/>
              <a:gd name="connsiteY2" fmla="*/ 397 h 3886200"/>
              <a:gd name="connsiteX3" fmla="*/ 3806031 w 4556125"/>
              <a:gd name="connsiteY3" fmla="*/ 1191 h 3886200"/>
              <a:gd name="connsiteX4" fmla="*/ 3819922 w 4556125"/>
              <a:gd name="connsiteY4" fmla="*/ 2381 h 3886200"/>
              <a:gd name="connsiteX5" fmla="*/ 3833019 w 4556125"/>
              <a:gd name="connsiteY5" fmla="*/ 3969 h 3886200"/>
              <a:gd name="connsiteX6" fmla="*/ 3846512 w 4556125"/>
              <a:gd name="connsiteY6" fmla="*/ 5953 h 3886200"/>
              <a:gd name="connsiteX7" fmla="*/ 3859610 w 4556125"/>
              <a:gd name="connsiteY7" fmla="*/ 8731 h 3886200"/>
              <a:gd name="connsiteX8" fmla="*/ 3871912 w 4556125"/>
              <a:gd name="connsiteY8" fmla="*/ 11510 h 3886200"/>
              <a:gd name="connsiteX9" fmla="*/ 3885010 w 4556125"/>
              <a:gd name="connsiteY9" fmla="*/ 14685 h 3886200"/>
              <a:gd name="connsiteX10" fmla="*/ 3897710 w 4556125"/>
              <a:gd name="connsiteY10" fmla="*/ 18256 h 3886200"/>
              <a:gd name="connsiteX11" fmla="*/ 3910410 w 4556125"/>
              <a:gd name="connsiteY11" fmla="*/ 22622 h 3886200"/>
              <a:gd name="connsiteX12" fmla="*/ 3923110 w 4556125"/>
              <a:gd name="connsiteY12" fmla="*/ 26591 h 3886200"/>
              <a:gd name="connsiteX13" fmla="*/ 3935016 w 4556125"/>
              <a:gd name="connsiteY13" fmla="*/ 31750 h 3886200"/>
              <a:gd name="connsiteX14" fmla="*/ 3947716 w 4556125"/>
              <a:gd name="connsiteY14" fmla="*/ 36910 h 3886200"/>
              <a:gd name="connsiteX15" fmla="*/ 3959622 w 4556125"/>
              <a:gd name="connsiteY15" fmla="*/ 42863 h 3886200"/>
              <a:gd name="connsiteX16" fmla="*/ 3971131 w 4556125"/>
              <a:gd name="connsiteY16" fmla="*/ 48419 h 3886200"/>
              <a:gd name="connsiteX17" fmla="*/ 3983434 w 4556125"/>
              <a:gd name="connsiteY17" fmla="*/ 54769 h 3886200"/>
              <a:gd name="connsiteX18" fmla="*/ 3994944 w 4556125"/>
              <a:gd name="connsiteY18" fmla="*/ 61516 h 3886200"/>
              <a:gd name="connsiteX19" fmla="*/ 4006453 w 4556125"/>
              <a:gd name="connsiteY19" fmla="*/ 68660 h 3886200"/>
              <a:gd name="connsiteX20" fmla="*/ 4017962 w 4556125"/>
              <a:gd name="connsiteY20" fmla="*/ 76200 h 3886200"/>
              <a:gd name="connsiteX21" fmla="*/ 4029075 w 4556125"/>
              <a:gd name="connsiteY21" fmla="*/ 83741 h 3886200"/>
              <a:gd name="connsiteX22" fmla="*/ 4040188 w 4556125"/>
              <a:gd name="connsiteY22" fmla="*/ 91678 h 3886200"/>
              <a:gd name="connsiteX23" fmla="*/ 4051300 w 4556125"/>
              <a:gd name="connsiteY23" fmla="*/ 100013 h 3886200"/>
              <a:gd name="connsiteX24" fmla="*/ 4062412 w 4556125"/>
              <a:gd name="connsiteY24" fmla="*/ 108744 h 3886200"/>
              <a:gd name="connsiteX25" fmla="*/ 4073128 w 4556125"/>
              <a:gd name="connsiteY25" fmla="*/ 117872 h 3886200"/>
              <a:gd name="connsiteX26" fmla="*/ 4083844 w 4556125"/>
              <a:gd name="connsiteY26" fmla="*/ 127000 h 3886200"/>
              <a:gd name="connsiteX27" fmla="*/ 4094560 w 4556125"/>
              <a:gd name="connsiteY27" fmla="*/ 136525 h 3886200"/>
              <a:gd name="connsiteX28" fmla="*/ 4104481 w 4556125"/>
              <a:gd name="connsiteY28" fmla="*/ 146447 h 3886200"/>
              <a:gd name="connsiteX29" fmla="*/ 4125119 w 4556125"/>
              <a:gd name="connsiteY29" fmla="*/ 167084 h 3886200"/>
              <a:gd name="connsiteX30" fmla="*/ 4145360 w 4556125"/>
              <a:gd name="connsiteY30" fmla="*/ 188913 h 3886200"/>
              <a:gd name="connsiteX31" fmla="*/ 4164410 w 4556125"/>
              <a:gd name="connsiteY31" fmla="*/ 211931 h 3886200"/>
              <a:gd name="connsiteX32" fmla="*/ 4183856 w 4556125"/>
              <a:gd name="connsiteY32" fmla="*/ 235744 h 3886200"/>
              <a:gd name="connsiteX33" fmla="*/ 4202112 w 4556125"/>
              <a:gd name="connsiteY33" fmla="*/ 260350 h 3886200"/>
              <a:gd name="connsiteX34" fmla="*/ 4219972 w 4556125"/>
              <a:gd name="connsiteY34" fmla="*/ 286544 h 3886200"/>
              <a:gd name="connsiteX35" fmla="*/ 4237434 w 4556125"/>
              <a:gd name="connsiteY35" fmla="*/ 313135 h 3886200"/>
              <a:gd name="connsiteX36" fmla="*/ 4254500 w 4556125"/>
              <a:gd name="connsiteY36" fmla="*/ 340519 h 3886200"/>
              <a:gd name="connsiteX37" fmla="*/ 4271169 w 4556125"/>
              <a:gd name="connsiteY37" fmla="*/ 369094 h 3886200"/>
              <a:gd name="connsiteX38" fmla="*/ 4286647 w 4556125"/>
              <a:gd name="connsiteY38" fmla="*/ 398463 h 3886200"/>
              <a:gd name="connsiteX39" fmla="*/ 4302522 w 4556125"/>
              <a:gd name="connsiteY39" fmla="*/ 427831 h 3886200"/>
              <a:gd name="connsiteX40" fmla="*/ 4317603 w 4556125"/>
              <a:gd name="connsiteY40" fmla="*/ 458391 h 3886200"/>
              <a:gd name="connsiteX41" fmla="*/ 4332288 w 4556125"/>
              <a:gd name="connsiteY41" fmla="*/ 489347 h 3886200"/>
              <a:gd name="connsiteX42" fmla="*/ 4346178 w 4556125"/>
              <a:gd name="connsiteY42" fmla="*/ 521097 h 3886200"/>
              <a:gd name="connsiteX43" fmla="*/ 4359672 w 4556125"/>
              <a:gd name="connsiteY43" fmla="*/ 553244 h 3886200"/>
              <a:gd name="connsiteX44" fmla="*/ 4372769 w 4556125"/>
              <a:gd name="connsiteY44" fmla="*/ 586185 h 3886200"/>
              <a:gd name="connsiteX45" fmla="*/ 4385469 w 4556125"/>
              <a:gd name="connsiteY45" fmla="*/ 619522 h 3886200"/>
              <a:gd name="connsiteX46" fmla="*/ 4398169 w 4556125"/>
              <a:gd name="connsiteY46" fmla="*/ 652463 h 3886200"/>
              <a:gd name="connsiteX47" fmla="*/ 4409678 w 4556125"/>
              <a:gd name="connsiteY47" fmla="*/ 686991 h 3886200"/>
              <a:gd name="connsiteX48" fmla="*/ 4420790 w 4556125"/>
              <a:gd name="connsiteY48" fmla="*/ 721122 h 3886200"/>
              <a:gd name="connsiteX49" fmla="*/ 4431903 w 4556125"/>
              <a:gd name="connsiteY49" fmla="*/ 755253 h 3886200"/>
              <a:gd name="connsiteX50" fmla="*/ 4441825 w 4556125"/>
              <a:gd name="connsiteY50" fmla="*/ 790178 h 3886200"/>
              <a:gd name="connsiteX51" fmla="*/ 4451747 w 4556125"/>
              <a:gd name="connsiteY51" fmla="*/ 824706 h 3886200"/>
              <a:gd name="connsiteX52" fmla="*/ 4461669 w 4556125"/>
              <a:gd name="connsiteY52" fmla="*/ 859631 h 3886200"/>
              <a:gd name="connsiteX53" fmla="*/ 4470003 w 4556125"/>
              <a:gd name="connsiteY53" fmla="*/ 894953 h 3886200"/>
              <a:gd name="connsiteX54" fmla="*/ 4478734 w 4556125"/>
              <a:gd name="connsiteY54" fmla="*/ 929878 h 3886200"/>
              <a:gd name="connsiteX55" fmla="*/ 4486672 w 4556125"/>
              <a:gd name="connsiteY55" fmla="*/ 964803 h 3886200"/>
              <a:gd name="connsiteX56" fmla="*/ 4494212 w 4556125"/>
              <a:gd name="connsiteY56" fmla="*/ 1000125 h 3886200"/>
              <a:gd name="connsiteX57" fmla="*/ 4501753 w 4556125"/>
              <a:gd name="connsiteY57" fmla="*/ 1034653 h 3886200"/>
              <a:gd name="connsiteX58" fmla="*/ 4508500 w 4556125"/>
              <a:gd name="connsiteY58" fmla="*/ 1069578 h 3886200"/>
              <a:gd name="connsiteX59" fmla="*/ 4514453 w 4556125"/>
              <a:gd name="connsiteY59" fmla="*/ 1104106 h 3886200"/>
              <a:gd name="connsiteX60" fmla="*/ 4520406 w 4556125"/>
              <a:gd name="connsiteY60" fmla="*/ 1138635 h 3886200"/>
              <a:gd name="connsiteX61" fmla="*/ 4525566 w 4556125"/>
              <a:gd name="connsiteY61" fmla="*/ 1172369 h 3886200"/>
              <a:gd name="connsiteX62" fmla="*/ 4530328 w 4556125"/>
              <a:gd name="connsiteY62" fmla="*/ 1206103 h 3886200"/>
              <a:gd name="connsiteX63" fmla="*/ 4535090 w 4556125"/>
              <a:gd name="connsiteY63" fmla="*/ 1239044 h 3886200"/>
              <a:gd name="connsiteX64" fmla="*/ 4539060 w 4556125"/>
              <a:gd name="connsiteY64" fmla="*/ 1271985 h 3886200"/>
              <a:gd name="connsiteX65" fmla="*/ 4542631 w 4556125"/>
              <a:gd name="connsiteY65" fmla="*/ 1304528 h 3886200"/>
              <a:gd name="connsiteX66" fmla="*/ 4546203 w 4556125"/>
              <a:gd name="connsiteY66" fmla="*/ 1336278 h 3886200"/>
              <a:gd name="connsiteX67" fmla="*/ 4548584 w 4556125"/>
              <a:gd name="connsiteY67" fmla="*/ 1367631 h 3886200"/>
              <a:gd name="connsiteX68" fmla="*/ 4550966 w 4556125"/>
              <a:gd name="connsiteY68" fmla="*/ 1398191 h 3886200"/>
              <a:gd name="connsiteX69" fmla="*/ 4552950 w 4556125"/>
              <a:gd name="connsiteY69" fmla="*/ 1428353 h 3886200"/>
              <a:gd name="connsiteX70" fmla="*/ 4554538 w 4556125"/>
              <a:gd name="connsiteY70" fmla="*/ 1458119 h 3886200"/>
              <a:gd name="connsiteX71" fmla="*/ 4555728 w 4556125"/>
              <a:gd name="connsiteY71" fmla="*/ 1486297 h 3886200"/>
              <a:gd name="connsiteX72" fmla="*/ 4556125 w 4556125"/>
              <a:gd name="connsiteY72" fmla="*/ 1514475 h 3886200"/>
              <a:gd name="connsiteX73" fmla="*/ 4556125 w 4556125"/>
              <a:gd name="connsiteY73" fmla="*/ 1541463 h 3886200"/>
              <a:gd name="connsiteX74" fmla="*/ 4556125 w 4556125"/>
              <a:gd name="connsiteY74" fmla="*/ 1572022 h 3886200"/>
              <a:gd name="connsiteX75" fmla="*/ 4555728 w 4556125"/>
              <a:gd name="connsiteY75" fmla="*/ 1602185 h 3886200"/>
              <a:gd name="connsiteX76" fmla="*/ 4554538 w 4556125"/>
              <a:gd name="connsiteY76" fmla="*/ 1631950 h 3886200"/>
              <a:gd name="connsiteX77" fmla="*/ 4552950 w 4556125"/>
              <a:gd name="connsiteY77" fmla="*/ 1662113 h 3886200"/>
              <a:gd name="connsiteX78" fmla="*/ 4551760 w 4556125"/>
              <a:gd name="connsiteY78" fmla="*/ 1692275 h 3886200"/>
              <a:gd name="connsiteX79" fmla="*/ 4549775 w 4556125"/>
              <a:gd name="connsiteY79" fmla="*/ 1722041 h 3886200"/>
              <a:gd name="connsiteX80" fmla="*/ 4546997 w 4556125"/>
              <a:gd name="connsiteY80" fmla="*/ 1751806 h 3886200"/>
              <a:gd name="connsiteX81" fmla="*/ 4544219 w 4556125"/>
              <a:gd name="connsiteY81" fmla="*/ 1781572 h 3886200"/>
              <a:gd name="connsiteX82" fmla="*/ 4541044 w 4556125"/>
              <a:gd name="connsiteY82" fmla="*/ 1810544 h 3886200"/>
              <a:gd name="connsiteX83" fmla="*/ 4537472 w 4556125"/>
              <a:gd name="connsiteY83" fmla="*/ 1840310 h 3886200"/>
              <a:gd name="connsiteX84" fmla="*/ 4533503 w 4556125"/>
              <a:gd name="connsiteY84" fmla="*/ 1869678 h 3886200"/>
              <a:gd name="connsiteX85" fmla="*/ 4529534 w 4556125"/>
              <a:gd name="connsiteY85" fmla="*/ 1898650 h 3886200"/>
              <a:gd name="connsiteX86" fmla="*/ 4524375 w 4556125"/>
              <a:gd name="connsiteY86" fmla="*/ 1927622 h 3886200"/>
              <a:gd name="connsiteX87" fmla="*/ 4520010 w 4556125"/>
              <a:gd name="connsiteY87" fmla="*/ 1956594 h 3886200"/>
              <a:gd name="connsiteX88" fmla="*/ 4514453 w 4556125"/>
              <a:gd name="connsiteY88" fmla="*/ 1985566 h 3886200"/>
              <a:gd name="connsiteX89" fmla="*/ 4508897 w 4556125"/>
              <a:gd name="connsiteY89" fmla="*/ 2014141 h 3886200"/>
              <a:gd name="connsiteX90" fmla="*/ 4502944 w 4556125"/>
              <a:gd name="connsiteY90" fmla="*/ 2042716 h 3886200"/>
              <a:gd name="connsiteX91" fmla="*/ 4496197 w 4556125"/>
              <a:gd name="connsiteY91" fmla="*/ 2070894 h 3886200"/>
              <a:gd name="connsiteX92" fmla="*/ 4489847 w 4556125"/>
              <a:gd name="connsiteY92" fmla="*/ 2099072 h 3886200"/>
              <a:gd name="connsiteX93" fmla="*/ 4482703 w 4556125"/>
              <a:gd name="connsiteY93" fmla="*/ 2127250 h 3886200"/>
              <a:gd name="connsiteX94" fmla="*/ 4475162 w 4556125"/>
              <a:gd name="connsiteY94" fmla="*/ 2155428 h 3886200"/>
              <a:gd name="connsiteX95" fmla="*/ 4467622 w 4556125"/>
              <a:gd name="connsiteY95" fmla="*/ 2183210 h 3886200"/>
              <a:gd name="connsiteX96" fmla="*/ 4459684 w 4556125"/>
              <a:gd name="connsiteY96" fmla="*/ 2210991 h 3886200"/>
              <a:gd name="connsiteX97" fmla="*/ 4450953 w 4556125"/>
              <a:gd name="connsiteY97" fmla="*/ 2238772 h 3886200"/>
              <a:gd name="connsiteX98" fmla="*/ 4442222 w 4556125"/>
              <a:gd name="connsiteY98" fmla="*/ 2266553 h 3886200"/>
              <a:gd name="connsiteX99" fmla="*/ 4433490 w 4556125"/>
              <a:gd name="connsiteY99" fmla="*/ 2293541 h 3886200"/>
              <a:gd name="connsiteX100" fmla="*/ 4423569 w 4556125"/>
              <a:gd name="connsiteY100" fmla="*/ 2320925 h 3886200"/>
              <a:gd name="connsiteX101" fmla="*/ 4414044 w 4556125"/>
              <a:gd name="connsiteY101" fmla="*/ 2347913 h 3886200"/>
              <a:gd name="connsiteX102" fmla="*/ 4404122 w 4556125"/>
              <a:gd name="connsiteY102" fmla="*/ 2374503 h 3886200"/>
              <a:gd name="connsiteX103" fmla="*/ 4393406 w 4556125"/>
              <a:gd name="connsiteY103" fmla="*/ 2401491 h 3886200"/>
              <a:gd name="connsiteX104" fmla="*/ 4383088 w 4556125"/>
              <a:gd name="connsiteY104" fmla="*/ 2428081 h 3886200"/>
              <a:gd name="connsiteX105" fmla="*/ 4371975 w 4556125"/>
              <a:gd name="connsiteY105" fmla="*/ 2454275 h 3886200"/>
              <a:gd name="connsiteX106" fmla="*/ 4360862 w 4556125"/>
              <a:gd name="connsiteY106" fmla="*/ 2480469 h 3886200"/>
              <a:gd name="connsiteX107" fmla="*/ 4349353 w 4556125"/>
              <a:gd name="connsiteY107" fmla="*/ 2506663 h 3886200"/>
              <a:gd name="connsiteX108" fmla="*/ 4337050 w 4556125"/>
              <a:gd name="connsiteY108" fmla="*/ 2532063 h 3886200"/>
              <a:gd name="connsiteX109" fmla="*/ 4325144 w 4556125"/>
              <a:gd name="connsiteY109" fmla="*/ 2557860 h 3886200"/>
              <a:gd name="connsiteX110" fmla="*/ 4312444 w 4556125"/>
              <a:gd name="connsiteY110" fmla="*/ 2583656 h 3886200"/>
              <a:gd name="connsiteX111" fmla="*/ 4299744 w 4556125"/>
              <a:gd name="connsiteY111" fmla="*/ 2608660 h 3886200"/>
              <a:gd name="connsiteX112" fmla="*/ 4286647 w 4556125"/>
              <a:gd name="connsiteY112" fmla="*/ 2634060 h 3886200"/>
              <a:gd name="connsiteX113" fmla="*/ 4273153 w 4556125"/>
              <a:gd name="connsiteY113" fmla="*/ 2659063 h 3886200"/>
              <a:gd name="connsiteX114" fmla="*/ 4259660 w 4556125"/>
              <a:gd name="connsiteY114" fmla="*/ 2683669 h 3886200"/>
              <a:gd name="connsiteX115" fmla="*/ 4245769 w 4556125"/>
              <a:gd name="connsiteY115" fmla="*/ 2708275 h 3886200"/>
              <a:gd name="connsiteX116" fmla="*/ 4231481 w 4556125"/>
              <a:gd name="connsiteY116" fmla="*/ 2733278 h 3886200"/>
              <a:gd name="connsiteX117" fmla="*/ 4216797 w 4556125"/>
              <a:gd name="connsiteY117" fmla="*/ 2757488 h 3886200"/>
              <a:gd name="connsiteX118" fmla="*/ 4202112 w 4556125"/>
              <a:gd name="connsiteY118" fmla="*/ 2781300 h 3886200"/>
              <a:gd name="connsiteX119" fmla="*/ 4187031 w 4556125"/>
              <a:gd name="connsiteY119" fmla="*/ 2805113 h 3886200"/>
              <a:gd name="connsiteX120" fmla="*/ 4171553 w 4556125"/>
              <a:gd name="connsiteY120" fmla="*/ 2828925 h 3886200"/>
              <a:gd name="connsiteX121" fmla="*/ 4156075 w 4556125"/>
              <a:gd name="connsiteY121" fmla="*/ 2852341 h 3886200"/>
              <a:gd name="connsiteX122" fmla="*/ 4139803 w 4556125"/>
              <a:gd name="connsiteY122" fmla="*/ 2875756 h 3886200"/>
              <a:gd name="connsiteX123" fmla="*/ 4123928 w 4556125"/>
              <a:gd name="connsiteY123" fmla="*/ 2898775 h 3886200"/>
              <a:gd name="connsiteX124" fmla="*/ 4107260 w 4556125"/>
              <a:gd name="connsiteY124" fmla="*/ 2921794 h 3886200"/>
              <a:gd name="connsiteX125" fmla="*/ 4090590 w 4556125"/>
              <a:gd name="connsiteY125" fmla="*/ 2944416 h 3886200"/>
              <a:gd name="connsiteX126" fmla="*/ 4073525 w 4556125"/>
              <a:gd name="connsiteY126" fmla="*/ 2966641 h 3886200"/>
              <a:gd name="connsiteX127" fmla="*/ 4056460 w 4556125"/>
              <a:gd name="connsiteY127" fmla="*/ 2988866 h 3886200"/>
              <a:gd name="connsiteX128" fmla="*/ 4038600 w 4556125"/>
              <a:gd name="connsiteY128" fmla="*/ 3011091 h 3886200"/>
              <a:gd name="connsiteX129" fmla="*/ 4021138 w 4556125"/>
              <a:gd name="connsiteY129" fmla="*/ 3033316 h 3886200"/>
              <a:gd name="connsiteX130" fmla="*/ 4002881 w 4556125"/>
              <a:gd name="connsiteY130" fmla="*/ 3054350 h 3886200"/>
              <a:gd name="connsiteX131" fmla="*/ 3985022 w 4556125"/>
              <a:gd name="connsiteY131" fmla="*/ 3076178 h 3886200"/>
              <a:gd name="connsiteX132" fmla="*/ 3966369 w 4556125"/>
              <a:gd name="connsiteY132" fmla="*/ 3097213 h 3886200"/>
              <a:gd name="connsiteX133" fmla="*/ 3947716 w 4556125"/>
              <a:gd name="connsiteY133" fmla="*/ 3117850 h 3886200"/>
              <a:gd name="connsiteX134" fmla="*/ 3928666 w 4556125"/>
              <a:gd name="connsiteY134" fmla="*/ 3138885 h 3886200"/>
              <a:gd name="connsiteX135" fmla="*/ 3908822 w 4556125"/>
              <a:gd name="connsiteY135" fmla="*/ 3159125 h 3886200"/>
              <a:gd name="connsiteX136" fmla="*/ 3889772 w 4556125"/>
              <a:gd name="connsiteY136" fmla="*/ 3179366 h 3886200"/>
              <a:gd name="connsiteX137" fmla="*/ 3869531 w 4556125"/>
              <a:gd name="connsiteY137" fmla="*/ 3199210 h 3886200"/>
              <a:gd name="connsiteX138" fmla="*/ 3850084 w 4556125"/>
              <a:gd name="connsiteY138" fmla="*/ 3219053 h 3886200"/>
              <a:gd name="connsiteX139" fmla="*/ 3829447 w 4556125"/>
              <a:gd name="connsiteY139" fmla="*/ 3238500 h 3886200"/>
              <a:gd name="connsiteX140" fmla="*/ 3809206 w 4556125"/>
              <a:gd name="connsiteY140" fmla="*/ 3258344 h 3886200"/>
              <a:gd name="connsiteX141" fmla="*/ 3788569 w 4556125"/>
              <a:gd name="connsiteY141" fmla="*/ 3276997 h 3886200"/>
              <a:gd name="connsiteX142" fmla="*/ 3767534 w 4556125"/>
              <a:gd name="connsiteY142" fmla="*/ 3296047 h 3886200"/>
              <a:gd name="connsiteX143" fmla="*/ 3746103 w 4556125"/>
              <a:gd name="connsiteY143" fmla="*/ 3314700 h 3886200"/>
              <a:gd name="connsiteX144" fmla="*/ 3725069 w 4556125"/>
              <a:gd name="connsiteY144" fmla="*/ 3332956 h 3886200"/>
              <a:gd name="connsiteX145" fmla="*/ 3703638 w 4556125"/>
              <a:gd name="connsiteY145" fmla="*/ 3350816 h 3886200"/>
              <a:gd name="connsiteX146" fmla="*/ 3681412 w 4556125"/>
              <a:gd name="connsiteY146" fmla="*/ 3368675 h 3886200"/>
              <a:gd name="connsiteX147" fmla="*/ 3659584 w 4556125"/>
              <a:gd name="connsiteY147" fmla="*/ 3386138 h 3886200"/>
              <a:gd name="connsiteX148" fmla="*/ 3636962 w 4556125"/>
              <a:gd name="connsiteY148" fmla="*/ 3403203 h 3886200"/>
              <a:gd name="connsiteX149" fmla="*/ 3614738 w 4556125"/>
              <a:gd name="connsiteY149" fmla="*/ 3420269 h 3886200"/>
              <a:gd name="connsiteX150" fmla="*/ 3592116 w 4556125"/>
              <a:gd name="connsiteY150" fmla="*/ 3436938 h 3886200"/>
              <a:gd name="connsiteX151" fmla="*/ 3569097 w 4556125"/>
              <a:gd name="connsiteY151" fmla="*/ 3453606 h 3886200"/>
              <a:gd name="connsiteX152" fmla="*/ 3546078 w 4556125"/>
              <a:gd name="connsiteY152" fmla="*/ 3469878 h 3886200"/>
              <a:gd name="connsiteX153" fmla="*/ 3522662 w 4556125"/>
              <a:gd name="connsiteY153" fmla="*/ 3485753 h 3886200"/>
              <a:gd name="connsiteX154" fmla="*/ 3499644 w 4556125"/>
              <a:gd name="connsiteY154" fmla="*/ 3501628 h 3886200"/>
              <a:gd name="connsiteX155" fmla="*/ 3475831 w 4556125"/>
              <a:gd name="connsiteY155" fmla="*/ 3517106 h 3886200"/>
              <a:gd name="connsiteX156" fmla="*/ 3452019 w 4556125"/>
              <a:gd name="connsiteY156" fmla="*/ 3532188 h 3886200"/>
              <a:gd name="connsiteX157" fmla="*/ 3427810 w 4556125"/>
              <a:gd name="connsiteY157" fmla="*/ 3546872 h 3886200"/>
              <a:gd name="connsiteX158" fmla="*/ 3403600 w 4556125"/>
              <a:gd name="connsiteY158" fmla="*/ 3561556 h 3886200"/>
              <a:gd name="connsiteX159" fmla="*/ 3379390 w 4556125"/>
              <a:gd name="connsiteY159" fmla="*/ 3575447 h 3886200"/>
              <a:gd name="connsiteX160" fmla="*/ 3354784 w 4556125"/>
              <a:gd name="connsiteY160" fmla="*/ 3589735 h 3886200"/>
              <a:gd name="connsiteX161" fmla="*/ 3329384 w 4556125"/>
              <a:gd name="connsiteY161" fmla="*/ 3603228 h 3886200"/>
              <a:gd name="connsiteX162" fmla="*/ 3304778 w 4556125"/>
              <a:gd name="connsiteY162" fmla="*/ 3616722 h 3886200"/>
              <a:gd name="connsiteX163" fmla="*/ 3279775 w 4556125"/>
              <a:gd name="connsiteY163" fmla="*/ 3629819 h 3886200"/>
              <a:gd name="connsiteX164" fmla="*/ 3253978 w 4556125"/>
              <a:gd name="connsiteY164" fmla="*/ 3642519 h 3886200"/>
              <a:gd name="connsiteX165" fmla="*/ 3228975 w 4556125"/>
              <a:gd name="connsiteY165" fmla="*/ 3655219 h 3886200"/>
              <a:gd name="connsiteX166" fmla="*/ 3202781 w 4556125"/>
              <a:gd name="connsiteY166" fmla="*/ 3667125 h 3886200"/>
              <a:gd name="connsiteX167" fmla="*/ 3176984 w 4556125"/>
              <a:gd name="connsiteY167" fmla="*/ 3679428 h 3886200"/>
              <a:gd name="connsiteX168" fmla="*/ 3150790 w 4556125"/>
              <a:gd name="connsiteY168" fmla="*/ 3690938 h 3886200"/>
              <a:gd name="connsiteX169" fmla="*/ 3124597 w 4556125"/>
              <a:gd name="connsiteY169" fmla="*/ 3702050 h 3886200"/>
              <a:gd name="connsiteX170" fmla="*/ 3098403 w 4556125"/>
              <a:gd name="connsiteY170" fmla="*/ 3713163 h 3886200"/>
              <a:gd name="connsiteX171" fmla="*/ 3071812 w 4556125"/>
              <a:gd name="connsiteY171" fmla="*/ 3723481 h 3886200"/>
              <a:gd name="connsiteX172" fmla="*/ 3045222 w 4556125"/>
              <a:gd name="connsiteY172" fmla="*/ 3734197 h 3886200"/>
              <a:gd name="connsiteX173" fmla="*/ 3018631 w 4556125"/>
              <a:gd name="connsiteY173" fmla="*/ 3744119 h 3886200"/>
              <a:gd name="connsiteX174" fmla="*/ 2991247 w 4556125"/>
              <a:gd name="connsiteY174" fmla="*/ 3753644 h 3886200"/>
              <a:gd name="connsiteX175" fmla="*/ 2964260 w 4556125"/>
              <a:gd name="connsiteY175" fmla="*/ 3763169 h 3886200"/>
              <a:gd name="connsiteX176" fmla="*/ 2936875 w 4556125"/>
              <a:gd name="connsiteY176" fmla="*/ 3771900 h 3886200"/>
              <a:gd name="connsiteX177" fmla="*/ 2909094 w 4556125"/>
              <a:gd name="connsiteY177" fmla="*/ 3781028 h 3886200"/>
              <a:gd name="connsiteX178" fmla="*/ 2882106 w 4556125"/>
              <a:gd name="connsiteY178" fmla="*/ 3789363 h 3886200"/>
              <a:gd name="connsiteX179" fmla="*/ 2853928 w 4556125"/>
              <a:gd name="connsiteY179" fmla="*/ 3797697 h 3886200"/>
              <a:gd name="connsiteX180" fmla="*/ 2826147 w 4556125"/>
              <a:gd name="connsiteY180" fmla="*/ 3805238 h 3886200"/>
              <a:gd name="connsiteX181" fmla="*/ 2797969 w 4556125"/>
              <a:gd name="connsiteY181" fmla="*/ 3812778 h 3886200"/>
              <a:gd name="connsiteX182" fmla="*/ 2770188 w 4556125"/>
              <a:gd name="connsiteY182" fmla="*/ 3819922 h 3886200"/>
              <a:gd name="connsiteX183" fmla="*/ 2741612 w 4556125"/>
              <a:gd name="connsiteY183" fmla="*/ 3826272 h 3886200"/>
              <a:gd name="connsiteX184" fmla="*/ 2713434 w 4556125"/>
              <a:gd name="connsiteY184" fmla="*/ 3833019 h 3886200"/>
              <a:gd name="connsiteX185" fmla="*/ 2684860 w 4556125"/>
              <a:gd name="connsiteY185" fmla="*/ 3838972 h 3886200"/>
              <a:gd name="connsiteX186" fmla="*/ 2655888 w 4556125"/>
              <a:gd name="connsiteY186" fmla="*/ 3844528 h 3886200"/>
              <a:gd name="connsiteX187" fmla="*/ 2627312 w 4556125"/>
              <a:gd name="connsiteY187" fmla="*/ 3849291 h 3886200"/>
              <a:gd name="connsiteX188" fmla="*/ 2598738 w 4556125"/>
              <a:gd name="connsiteY188" fmla="*/ 3854450 h 3886200"/>
              <a:gd name="connsiteX189" fmla="*/ 2569369 w 4556125"/>
              <a:gd name="connsiteY189" fmla="*/ 3859610 h 3886200"/>
              <a:gd name="connsiteX190" fmla="*/ 2540397 w 4556125"/>
              <a:gd name="connsiteY190" fmla="*/ 3863578 h 3886200"/>
              <a:gd name="connsiteX191" fmla="*/ 2511028 w 4556125"/>
              <a:gd name="connsiteY191" fmla="*/ 3867547 h 3886200"/>
              <a:gd name="connsiteX192" fmla="*/ 2481262 w 4556125"/>
              <a:gd name="connsiteY192" fmla="*/ 3871119 h 3886200"/>
              <a:gd name="connsiteX193" fmla="*/ 2452290 w 4556125"/>
              <a:gd name="connsiteY193" fmla="*/ 3874294 h 3886200"/>
              <a:gd name="connsiteX194" fmla="*/ 2422525 w 4556125"/>
              <a:gd name="connsiteY194" fmla="*/ 3877072 h 3886200"/>
              <a:gd name="connsiteX195" fmla="*/ 2392760 w 4556125"/>
              <a:gd name="connsiteY195" fmla="*/ 3879850 h 3886200"/>
              <a:gd name="connsiteX196" fmla="*/ 2362994 w 4556125"/>
              <a:gd name="connsiteY196" fmla="*/ 3881835 h 3886200"/>
              <a:gd name="connsiteX197" fmla="*/ 2332831 w 4556125"/>
              <a:gd name="connsiteY197" fmla="*/ 3883025 h 3886200"/>
              <a:gd name="connsiteX198" fmla="*/ 2303066 w 4556125"/>
              <a:gd name="connsiteY198" fmla="*/ 3884613 h 3886200"/>
              <a:gd name="connsiteX199" fmla="*/ 2272903 w 4556125"/>
              <a:gd name="connsiteY199" fmla="*/ 3885803 h 3886200"/>
              <a:gd name="connsiteX200" fmla="*/ 2242740 w 4556125"/>
              <a:gd name="connsiteY200" fmla="*/ 3886200 h 3886200"/>
              <a:gd name="connsiteX201" fmla="*/ 2212578 w 4556125"/>
              <a:gd name="connsiteY201" fmla="*/ 3886200 h 3886200"/>
              <a:gd name="connsiteX202" fmla="*/ 2169716 w 4556125"/>
              <a:gd name="connsiteY202" fmla="*/ 3885803 h 3886200"/>
              <a:gd name="connsiteX203" fmla="*/ 2127647 w 4556125"/>
              <a:gd name="connsiteY203" fmla="*/ 3884613 h 3886200"/>
              <a:gd name="connsiteX204" fmla="*/ 2085975 w 4556125"/>
              <a:gd name="connsiteY204" fmla="*/ 3883025 h 3886200"/>
              <a:gd name="connsiteX205" fmla="*/ 2043906 w 4556125"/>
              <a:gd name="connsiteY205" fmla="*/ 3880247 h 3886200"/>
              <a:gd name="connsiteX206" fmla="*/ 2002234 w 4556125"/>
              <a:gd name="connsiteY206" fmla="*/ 3877072 h 3886200"/>
              <a:gd name="connsiteX207" fmla="*/ 1960960 w 4556125"/>
              <a:gd name="connsiteY207" fmla="*/ 3873103 h 3886200"/>
              <a:gd name="connsiteX208" fmla="*/ 1919685 w 4556125"/>
              <a:gd name="connsiteY208" fmla="*/ 3867944 h 3886200"/>
              <a:gd name="connsiteX209" fmla="*/ 1878410 w 4556125"/>
              <a:gd name="connsiteY209" fmla="*/ 3862388 h 3886200"/>
              <a:gd name="connsiteX210" fmla="*/ 1837531 w 4556125"/>
              <a:gd name="connsiteY210" fmla="*/ 3856435 h 3886200"/>
              <a:gd name="connsiteX211" fmla="*/ 1797050 w 4556125"/>
              <a:gd name="connsiteY211" fmla="*/ 3849291 h 3886200"/>
              <a:gd name="connsiteX212" fmla="*/ 1756569 w 4556125"/>
              <a:gd name="connsiteY212" fmla="*/ 3841750 h 3886200"/>
              <a:gd name="connsiteX213" fmla="*/ 1716881 w 4556125"/>
              <a:gd name="connsiteY213" fmla="*/ 3833813 h 3886200"/>
              <a:gd name="connsiteX214" fmla="*/ 1677194 w 4556125"/>
              <a:gd name="connsiteY214" fmla="*/ 3824685 h 3886200"/>
              <a:gd name="connsiteX215" fmla="*/ 1637506 w 4556125"/>
              <a:gd name="connsiteY215" fmla="*/ 3815160 h 3886200"/>
              <a:gd name="connsiteX216" fmla="*/ 1598216 w 4556125"/>
              <a:gd name="connsiteY216" fmla="*/ 3804444 h 3886200"/>
              <a:gd name="connsiteX217" fmla="*/ 1558925 w 4556125"/>
              <a:gd name="connsiteY217" fmla="*/ 3794125 h 3886200"/>
              <a:gd name="connsiteX218" fmla="*/ 1520031 w 4556125"/>
              <a:gd name="connsiteY218" fmla="*/ 3782616 h 3886200"/>
              <a:gd name="connsiteX219" fmla="*/ 1481931 w 4556125"/>
              <a:gd name="connsiteY219" fmla="*/ 3769916 h 3886200"/>
              <a:gd name="connsiteX220" fmla="*/ 1443435 w 4556125"/>
              <a:gd name="connsiteY220" fmla="*/ 3757216 h 3886200"/>
              <a:gd name="connsiteX221" fmla="*/ 1405731 w 4556125"/>
              <a:gd name="connsiteY221" fmla="*/ 3743722 h 3886200"/>
              <a:gd name="connsiteX222" fmla="*/ 1368028 w 4556125"/>
              <a:gd name="connsiteY222" fmla="*/ 3729435 h 3886200"/>
              <a:gd name="connsiteX223" fmla="*/ 1330722 w 4556125"/>
              <a:gd name="connsiteY223" fmla="*/ 3714353 h 3886200"/>
              <a:gd name="connsiteX224" fmla="*/ 1294210 w 4556125"/>
              <a:gd name="connsiteY224" fmla="*/ 3699272 h 3886200"/>
              <a:gd name="connsiteX225" fmla="*/ 1257300 w 4556125"/>
              <a:gd name="connsiteY225" fmla="*/ 3683397 h 3886200"/>
              <a:gd name="connsiteX226" fmla="*/ 1221185 w 4556125"/>
              <a:gd name="connsiteY226" fmla="*/ 3666728 h 3886200"/>
              <a:gd name="connsiteX227" fmla="*/ 1184672 w 4556125"/>
              <a:gd name="connsiteY227" fmla="*/ 3649663 h 3886200"/>
              <a:gd name="connsiteX228" fmla="*/ 1148953 w 4556125"/>
              <a:gd name="connsiteY228" fmla="*/ 3631803 h 3886200"/>
              <a:gd name="connsiteX229" fmla="*/ 1114028 w 4556125"/>
              <a:gd name="connsiteY229" fmla="*/ 3613150 h 3886200"/>
              <a:gd name="connsiteX230" fmla="*/ 1079103 w 4556125"/>
              <a:gd name="connsiteY230" fmla="*/ 3594100 h 3886200"/>
              <a:gd name="connsiteX231" fmla="*/ 1044575 w 4556125"/>
              <a:gd name="connsiteY231" fmla="*/ 3575050 h 3886200"/>
              <a:gd name="connsiteX232" fmla="*/ 1010047 w 4556125"/>
              <a:gd name="connsiteY232" fmla="*/ 3554810 h 3886200"/>
              <a:gd name="connsiteX233" fmla="*/ 976313 w 4556125"/>
              <a:gd name="connsiteY233" fmla="*/ 3534172 h 3886200"/>
              <a:gd name="connsiteX234" fmla="*/ 943372 w 4556125"/>
              <a:gd name="connsiteY234" fmla="*/ 3513138 h 3886200"/>
              <a:gd name="connsiteX235" fmla="*/ 910035 w 4556125"/>
              <a:gd name="connsiteY235" fmla="*/ 3490913 h 3886200"/>
              <a:gd name="connsiteX236" fmla="*/ 877491 w 4556125"/>
              <a:gd name="connsiteY236" fmla="*/ 3468688 h 3886200"/>
              <a:gd name="connsiteX237" fmla="*/ 844947 w 4556125"/>
              <a:gd name="connsiteY237" fmla="*/ 3446066 h 3886200"/>
              <a:gd name="connsiteX238" fmla="*/ 813197 w 4556125"/>
              <a:gd name="connsiteY238" fmla="*/ 3422650 h 3886200"/>
              <a:gd name="connsiteX239" fmla="*/ 781844 w 4556125"/>
              <a:gd name="connsiteY239" fmla="*/ 3398838 h 3886200"/>
              <a:gd name="connsiteX240" fmla="*/ 750888 w 4556125"/>
              <a:gd name="connsiteY240" fmla="*/ 3374231 h 3886200"/>
              <a:gd name="connsiteX241" fmla="*/ 720328 w 4556125"/>
              <a:gd name="connsiteY241" fmla="*/ 3349625 h 3886200"/>
              <a:gd name="connsiteX242" fmla="*/ 690166 w 4556125"/>
              <a:gd name="connsiteY242" fmla="*/ 3324225 h 3886200"/>
              <a:gd name="connsiteX243" fmla="*/ 660400 w 4556125"/>
              <a:gd name="connsiteY243" fmla="*/ 3298031 h 3886200"/>
              <a:gd name="connsiteX244" fmla="*/ 630635 w 4556125"/>
              <a:gd name="connsiteY244" fmla="*/ 3271838 h 3886200"/>
              <a:gd name="connsiteX245" fmla="*/ 602060 w 4556125"/>
              <a:gd name="connsiteY245" fmla="*/ 3244850 h 3886200"/>
              <a:gd name="connsiteX246" fmla="*/ 573881 w 4556125"/>
              <a:gd name="connsiteY246" fmla="*/ 3217466 h 3886200"/>
              <a:gd name="connsiteX247" fmla="*/ 545703 w 4556125"/>
              <a:gd name="connsiteY247" fmla="*/ 3189685 h 3886200"/>
              <a:gd name="connsiteX248" fmla="*/ 518319 w 4556125"/>
              <a:gd name="connsiteY248" fmla="*/ 3161506 h 3886200"/>
              <a:gd name="connsiteX249" fmla="*/ 491331 w 4556125"/>
              <a:gd name="connsiteY249" fmla="*/ 3132931 h 3886200"/>
              <a:gd name="connsiteX250" fmla="*/ 464741 w 4556125"/>
              <a:gd name="connsiteY250" fmla="*/ 3103563 h 3886200"/>
              <a:gd name="connsiteX251" fmla="*/ 438944 w 4556125"/>
              <a:gd name="connsiteY251" fmla="*/ 3074194 h 3886200"/>
              <a:gd name="connsiteX252" fmla="*/ 413147 w 4556125"/>
              <a:gd name="connsiteY252" fmla="*/ 3043635 h 3886200"/>
              <a:gd name="connsiteX253" fmla="*/ 388144 w 4556125"/>
              <a:gd name="connsiteY253" fmla="*/ 3013472 h 3886200"/>
              <a:gd name="connsiteX254" fmla="*/ 363538 w 4556125"/>
              <a:gd name="connsiteY254" fmla="*/ 2982516 h 3886200"/>
              <a:gd name="connsiteX255" fmla="*/ 339725 w 4556125"/>
              <a:gd name="connsiteY255" fmla="*/ 2951163 h 3886200"/>
              <a:gd name="connsiteX256" fmla="*/ 315913 w 4556125"/>
              <a:gd name="connsiteY256" fmla="*/ 2919413 h 3886200"/>
              <a:gd name="connsiteX257" fmla="*/ 292894 w 4556125"/>
              <a:gd name="connsiteY257" fmla="*/ 2887266 h 3886200"/>
              <a:gd name="connsiteX258" fmla="*/ 270669 w 4556125"/>
              <a:gd name="connsiteY258" fmla="*/ 2854325 h 3886200"/>
              <a:gd name="connsiteX259" fmla="*/ 248841 w 4556125"/>
              <a:gd name="connsiteY259" fmla="*/ 2821781 h 3886200"/>
              <a:gd name="connsiteX260" fmla="*/ 227410 w 4556125"/>
              <a:gd name="connsiteY260" fmla="*/ 2788444 h 3886200"/>
              <a:gd name="connsiteX261" fmla="*/ 206375 w 4556125"/>
              <a:gd name="connsiteY261" fmla="*/ 2754710 h 3886200"/>
              <a:gd name="connsiteX262" fmla="*/ 186135 w 4556125"/>
              <a:gd name="connsiteY262" fmla="*/ 2720578 h 3886200"/>
              <a:gd name="connsiteX263" fmla="*/ 166688 w 4556125"/>
              <a:gd name="connsiteY263" fmla="*/ 2685653 h 3886200"/>
              <a:gd name="connsiteX264" fmla="*/ 147638 w 4556125"/>
              <a:gd name="connsiteY264" fmla="*/ 2651125 h 3886200"/>
              <a:gd name="connsiteX265" fmla="*/ 128985 w 4556125"/>
              <a:gd name="connsiteY265" fmla="*/ 2615803 h 3886200"/>
              <a:gd name="connsiteX266" fmla="*/ 114697 w 4556125"/>
              <a:gd name="connsiteY266" fmla="*/ 2589213 h 3886200"/>
              <a:gd name="connsiteX267" fmla="*/ 101600 w 4556125"/>
              <a:gd name="connsiteY267" fmla="*/ 2561828 h 3886200"/>
              <a:gd name="connsiteX268" fmla="*/ 89694 w 4556125"/>
              <a:gd name="connsiteY268" fmla="*/ 2534841 h 3886200"/>
              <a:gd name="connsiteX269" fmla="*/ 78185 w 4556125"/>
              <a:gd name="connsiteY269" fmla="*/ 2507060 h 3886200"/>
              <a:gd name="connsiteX270" fmla="*/ 67072 w 4556125"/>
              <a:gd name="connsiteY270" fmla="*/ 2479278 h 3886200"/>
              <a:gd name="connsiteX271" fmla="*/ 57547 w 4556125"/>
              <a:gd name="connsiteY271" fmla="*/ 2451100 h 3886200"/>
              <a:gd name="connsiteX272" fmla="*/ 47625 w 4556125"/>
              <a:gd name="connsiteY272" fmla="*/ 2422922 h 3886200"/>
              <a:gd name="connsiteX273" fmla="*/ 39688 w 4556125"/>
              <a:gd name="connsiteY273" fmla="*/ 2394347 h 3886200"/>
              <a:gd name="connsiteX274" fmla="*/ 32147 w 4556125"/>
              <a:gd name="connsiteY274" fmla="*/ 2365375 h 3886200"/>
              <a:gd name="connsiteX275" fmla="*/ 25797 w 4556125"/>
              <a:gd name="connsiteY275" fmla="*/ 2336800 h 3886200"/>
              <a:gd name="connsiteX276" fmla="*/ 19447 w 4556125"/>
              <a:gd name="connsiteY276" fmla="*/ 2308225 h 3886200"/>
              <a:gd name="connsiteX277" fmla="*/ 14685 w 4556125"/>
              <a:gd name="connsiteY277" fmla="*/ 2278856 h 3886200"/>
              <a:gd name="connsiteX278" fmla="*/ 9922 w 4556125"/>
              <a:gd name="connsiteY278" fmla="*/ 2250281 h 3886200"/>
              <a:gd name="connsiteX279" fmla="*/ 6350 w 4556125"/>
              <a:gd name="connsiteY279" fmla="*/ 2220913 h 3886200"/>
              <a:gd name="connsiteX280" fmla="*/ 3572 w 4556125"/>
              <a:gd name="connsiteY280" fmla="*/ 2191941 h 3886200"/>
              <a:gd name="connsiteX281" fmla="*/ 1588 w 4556125"/>
              <a:gd name="connsiteY281" fmla="*/ 2162175 h 3886200"/>
              <a:gd name="connsiteX282" fmla="*/ 397 w 4556125"/>
              <a:gd name="connsiteY282" fmla="*/ 2132806 h 3886200"/>
              <a:gd name="connsiteX283" fmla="*/ 0 w 4556125"/>
              <a:gd name="connsiteY283" fmla="*/ 2103835 h 3886200"/>
              <a:gd name="connsiteX284" fmla="*/ 0 w 4556125"/>
              <a:gd name="connsiteY284" fmla="*/ 2074466 h 3886200"/>
              <a:gd name="connsiteX285" fmla="*/ 1588 w 4556125"/>
              <a:gd name="connsiteY285" fmla="*/ 2044700 h 3886200"/>
              <a:gd name="connsiteX286" fmla="*/ 3175 w 4556125"/>
              <a:gd name="connsiteY286" fmla="*/ 2015728 h 3886200"/>
              <a:gd name="connsiteX287" fmla="*/ 5556 w 4556125"/>
              <a:gd name="connsiteY287" fmla="*/ 1986360 h 3886200"/>
              <a:gd name="connsiteX288" fmla="*/ 9128 w 4556125"/>
              <a:gd name="connsiteY288" fmla="*/ 1957388 h 3886200"/>
              <a:gd name="connsiteX289" fmla="*/ 13097 w 4556125"/>
              <a:gd name="connsiteY289" fmla="*/ 1928019 h 3886200"/>
              <a:gd name="connsiteX290" fmla="*/ 18256 w 4556125"/>
              <a:gd name="connsiteY290" fmla="*/ 1898650 h 3886200"/>
              <a:gd name="connsiteX291" fmla="*/ 23813 w 4556125"/>
              <a:gd name="connsiteY291" fmla="*/ 1870075 h 3886200"/>
              <a:gd name="connsiteX292" fmla="*/ 29766 w 4556125"/>
              <a:gd name="connsiteY292" fmla="*/ 1841500 h 3886200"/>
              <a:gd name="connsiteX293" fmla="*/ 36910 w 4556125"/>
              <a:gd name="connsiteY293" fmla="*/ 1812528 h 3886200"/>
              <a:gd name="connsiteX294" fmla="*/ 44847 w 4556125"/>
              <a:gd name="connsiteY294" fmla="*/ 1783953 h 3886200"/>
              <a:gd name="connsiteX295" fmla="*/ 53181 w 4556125"/>
              <a:gd name="connsiteY295" fmla="*/ 1755775 h 3886200"/>
              <a:gd name="connsiteX296" fmla="*/ 62310 w 4556125"/>
              <a:gd name="connsiteY296" fmla="*/ 1727597 h 3886200"/>
              <a:gd name="connsiteX297" fmla="*/ 72628 w 4556125"/>
              <a:gd name="connsiteY297" fmla="*/ 1699419 h 3886200"/>
              <a:gd name="connsiteX298" fmla="*/ 83741 w 4556125"/>
              <a:gd name="connsiteY298" fmla="*/ 1671638 h 3886200"/>
              <a:gd name="connsiteX299" fmla="*/ 94456 w 4556125"/>
              <a:gd name="connsiteY299" fmla="*/ 1644650 h 3886200"/>
              <a:gd name="connsiteX300" fmla="*/ 106760 w 4556125"/>
              <a:gd name="connsiteY300" fmla="*/ 1617266 h 3886200"/>
              <a:gd name="connsiteX301" fmla="*/ 119856 w 4556125"/>
              <a:gd name="connsiteY301" fmla="*/ 1590278 h 3886200"/>
              <a:gd name="connsiteX302" fmla="*/ 133350 w 4556125"/>
              <a:gd name="connsiteY302" fmla="*/ 1563291 h 3886200"/>
              <a:gd name="connsiteX303" fmla="*/ 148035 w 4556125"/>
              <a:gd name="connsiteY303" fmla="*/ 1537097 h 3886200"/>
              <a:gd name="connsiteX304" fmla="*/ 162719 w 4556125"/>
              <a:gd name="connsiteY304" fmla="*/ 1510903 h 3886200"/>
              <a:gd name="connsiteX305" fmla="*/ 178594 w 4556125"/>
              <a:gd name="connsiteY305" fmla="*/ 1485503 h 3886200"/>
              <a:gd name="connsiteX306" fmla="*/ 194866 w 4556125"/>
              <a:gd name="connsiteY306" fmla="*/ 1460103 h 3886200"/>
              <a:gd name="connsiteX307" fmla="*/ 211931 w 4556125"/>
              <a:gd name="connsiteY307" fmla="*/ 1435100 h 3886200"/>
              <a:gd name="connsiteX308" fmla="*/ 230188 w 4556125"/>
              <a:gd name="connsiteY308" fmla="*/ 1410494 h 3886200"/>
              <a:gd name="connsiteX309" fmla="*/ 248047 w 4556125"/>
              <a:gd name="connsiteY309" fmla="*/ 1386285 h 3886200"/>
              <a:gd name="connsiteX310" fmla="*/ 267891 w 4556125"/>
              <a:gd name="connsiteY310" fmla="*/ 1362472 h 3886200"/>
              <a:gd name="connsiteX311" fmla="*/ 287338 w 4556125"/>
              <a:gd name="connsiteY311" fmla="*/ 1339056 h 3886200"/>
              <a:gd name="connsiteX312" fmla="*/ 307975 w 4556125"/>
              <a:gd name="connsiteY312" fmla="*/ 1316038 h 3886200"/>
              <a:gd name="connsiteX313" fmla="*/ 329010 w 4556125"/>
              <a:gd name="connsiteY313" fmla="*/ 1293416 h 3886200"/>
              <a:gd name="connsiteX314" fmla="*/ 351235 w 4556125"/>
              <a:gd name="connsiteY314" fmla="*/ 1271588 h 3886200"/>
              <a:gd name="connsiteX315" fmla="*/ 373856 w 4556125"/>
              <a:gd name="connsiteY315" fmla="*/ 1249760 h 3886200"/>
              <a:gd name="connsiteX316" fmla="*/ 397272 w 4556125"/>
              <a:gd name="connsiteY316" fmla="*/ 1229122 h 3886200"/>
              <a:gd name="connsiteX317" fmla="*/ 421481 w 4556125"/>
              <a:gd name="connsiteY317" fmla="*/ 1208485 h 3886200"/>
              <a:gd name="connsiteX318" fmla="*/ 445294 w 4556125"/>
              <a:gd name="connsiteY318" fmla="*/ 1188641 h 3886200"/>
              <a:gd name="connsiteX319" fmla="*/ 471091 w 4556125"/>
              <a:gd name="connsiteY319" fmla="*/ 1169194 h 3886200"/>
              <a:gd name="connsiteX320" fmla="*/ 496888 w 4556125"/>
              <a:gd name="connsiteY320" fmla="*/ 1150541 h 3886200"/>
              <a:gd name="connsiteX321" fmla="*/ 523478 w 4556125"/>
              <a:gd name="connsiteY321" fmla="*/ 1132285 h 3886200"/>
              <a:gd name="connsiteX322" fmla="*/ 550466 w 4556125"/>
              <a:gd name="connsiteY322" fmla="*/ 1114822 h 3886200"/>
              <a:gd name="connsiteX323" fmla="*/ 578644 w 4556125"/>
              <a:gd name="connsiteY323" fmla="*/ 1097756 h 3886200"/>
              <a:gd name="connsiteX324" fmla="*/ 606822 w 4556125"/>
              <a:gd name="connsiteY324" fmla="*/ 1081088 h 3886200"/>
              <a:gd name="connsiteX325" fmla="*/ 636191 w 4556125"/>
              <a:gd name="connsiteY325" fmla="*/ 1065610 h 3886200"/>
              <a:gd name="connsiteX326" fmla="*/ 666353 w 4556125"/>
              <a:gd name="connsiteY326" fmla="*/ 1050528 h 3886200"/>
              <a:gd name="connsiteX327" fmla="*/ 696516 w 4556125"/>
              <a:gd name="connsiteY327" fmla="*/ 1036241 h 3886200"/>
              <a:gd name="connsiteX328" fmla="*/ 727869 w 4556125"/>
              <a:gd name="connsiteY328" fmla="*/ 1022747 h 3886200"/>
              <a:gd name="connsiteX329" fmla="*/ 759619 w 4556125"/>
              <a:gd name="connsiteY329" fmla="*/ 1009650 h 3886200"/>
              <a:gd name="connsiteX330" fmla="*/ 3618310 w 4556125"/>
              <a:gd name="connsiteY330" fmla="*/ 26591 h 3886200"/>
              <a:gd name="connsiteX331" fmla="*/ 3633390 w 4556125"/>
              <a:gd name="connsiteY331" fmla="*/ 22225 h 3886200"/>
              <a:gd name="connsiteX332" fmla="*/ 3648472 w 4556125"/>
              <a:gd name="connsiteY332" fmla="*/ 17463 h 3886200"/>
              <a:gd name="connsiteX333" fmla="*/ 3663553 w 4556125"/>
              <a:gd name="connsiteY333" fmla="*/ 13494 h 3886200"/>
              <a:gd name="connsiteX334" fmla="*/ 3678634 w 4556125"/>
              <a:gd name="connsiteY334" fmla="*/ 10716 h 3886200"/>
              <a:gd name="connsiteX335" fmla="*/ 3693319 w 4556125"/>
              <a:gd name="connsiteY335" fmla="*/ 7541 h 3886200"/>
              <a:gd name="connsiteX336" fmla="*/ 3708003 w 4556125"/>
              <a:gd name="connsiteY336" fmla="*/ 5159 h 3886200"/>
              <a:gd name="connsiteX337" fmla="*/ 3722290 w 4556125"/>
              <a:gd name="connsiteY337" fmla="*/ 3175 h 3886200"/>
              <a:gd name="connsiteX338" fmla="*/ 3736578 w 4556125"/>
              <a:gd name="connsiteY338" fmla="*/ 1588 h 3886200"/>
              <a:gd name="connsiteX339" fmla="*/ 3750866 w 4556125"/>
              <a:gd name="connsiteY339" fmla="*/ 397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Lst>
            <a:rect l="l" t="t" r="r" b="b"/>
            <a:pathLst>
              <a:path w="4556125" h="3886200">
                <a:moveTo>
                  <a:pt x="3764756" y="0"/>
                </a:moveTo>
                <a:lnTo>
                  <a:pt x="3778647" y="0"/>
                </a:lnTo>
                <a:lnTo>
                  <a:pt x="3792538" y="397"/>
                </a:lnTo>
                <a:lnTo>
                  <a:pt x="3806031" y="1191"/>
                </a:lnTo>
                <a:lnTo>
                  <a:pt x="3819922" y="2381"/>
                </a:lnTo>
                <a:lnTo>
                  <a:pt x="3833019" y="3969"/>
                </a:lnTo>
                <a:lnTo>
                  <a:pt x="3846512" y="5953"/>
                </a:lnTo>
                <a:lnTo>
                  <a:pt x="3859610" y="8731"/>
                </a:lnTo>
                <a:lnTo>
                  <a:pt x="3871912" y="11510"/>
                </a:lnTo>
                <a:lnTo>
                  <a:pt x="3885010" y="14685"/>
                </a:lnTo>
                <a:lnTo>
                  <a:pt x="3897710" y="18256"/>
                </a:lnTo>
                <a:lnTo>
                  <a:pt x="3910410" y="22622"/>
                </a:lnTo>
                <a:lnTo>
                  <a:pt x="3923110" y="26591"/>
                </a:lnTo>
                <a:lnTo>
                  <a:pt x="3935016" y="31750"/>
                </a:lnTo>
                <a:lnTo>
                  <a:pt x="3947716" y="36910"/>
                </a:lnTo>
                <a:lnTo>
                  <a:pt x="3959622" y="42863"/>
                </a:lnTo>
                <a:lnTo>
                  <a:pt x="3971131" y="48419"/>
                </a:lnTo>
                <a:lnTo>
                  <a:pt x="3983434" y="54769"/>
                </a:lnTo>
                <a:lnTo>
                  <a:pt x="3994944" y="61516"/>
                </a:lnTo>
                <a:lnTo>
                  <a:pt x="4006453" y="68660"/>
                </a:lnTo>
                <a:lnTo>
                  <a:pt x="4017962" y="76200"/>
                </a:lnTo>
                <a:lnTo>
                  <a:pt x="4029075" y="83741"/>
                </a:lnTo>
                <a:lnTo>
                  <a:pt x="4040188" y="91678"/>
                </a:lnTo>
                <a:lnTo>
                  <a:pt x="4051300" y="100013"/>
                </a:lnTo>
                <a:lnTo>
                  <a:pt x="4062412" y="108744"/>
                </a:lnTo>
                <a:lnTo>
                  <a:pt x="4073128" y="117872"/>
                </a:lnTo>
                <a:lnTo>
                  <a:pt x="4083844" y="127000"/>
                </a:lnTo>
                <a:lnTo>
                  <a:pt x="4094560" y="136525"/>
                </a:lnTo>
                <a:lnTo>
                  <a:pt x="4104481" y="146447"/>
                </a:lnTo>
                <a:lnTo>
                  <a:pt x="4125119" y="167084"/>
                </a:lnTo>
                <a:lnTo>
                  <a:pt x="4145360" y="188913"/>
                </a:lnTo>
                <a:lnTo>
                  <a:pt x="4164410" y="211931"/>
                </a:lnTo>
                <a:lnTo>
                  <a:pt x="4183856" y="235744"/>
                </a:lnTo>
                <a:lnTo>
                  <a:pt x="4202112" y="260350"/>
                </a:lnTo>
                <a:lnTo>
                  <a:pt x="4219972" y="286544"/>
                </a:lnTo>
                <a:lnTo>
                  <a:pt x="4237434" y="313135"/>
                </a:lnTo>
                <a:lnTo>
                  <a:pt x="4254500" y="340519"/>
                </a:lnTo>
                <a:lnTo>
                  <a:pt x="4271169" y="369094"/>
                </a:lnTo>
                <a:lnTo>
                  <a:pt x="4286647" y="398463"/>
                </a:lnTo>
                <a:lnTo>
                  <a:pt x="4302522" y="427831"/>
                </a:lnTo>
                <a:lnTo>
                  <a:pt x="4317603" y="458391"/>
                </a:lnTo>
                <a:lnTo>
                  <a:pt x="4332288" y="489347"/>
                </a:lnTo>
                <a:lnTo>
                  <a:pt x="4346178" y="521097"/>
                </a:lnTo>
                <a:lnTo>
                  <a:pt x="4359672" y="553244"/>
                </a:lnTo>
                <a:lnTo>
                  <a:pt x="4372769" y="586185"/>
                </a:lnTo>
                <a:lnTo>
                  <a:pt x="4385469" y="619522"/>
                </a:lnTo>
                <a:lnTo>
                  <a:pt x="4398169" y="652463"/>
                </a:lnTo>
                <a:lnTo>
                  <a:pt x="4409678" y="686991"/>
                </a:lnTo>
                <a:lnTo>
                  <a:pt x="4420790" y="721122"/>
                </a:lnTo>
                <a:lnTo>
                  <a:pt x="4431903" y="755253"/>
                </a:lnTo>
                <a:lnTo>
                  <a:pt x="4441825" y="790178"/>
                </a:lnTo>
                <a:lnTo>
                  <a:pt x="4451747" y="824706"/>
                </a:lnTo>
                <a:lnTo>
                  <a:pt x="4461669" y="859631"/>
                </a:lnTo>
                <a:lnTo>
                  <a:pt x="4470003" y="894953"/>
                </a:lnTo>
                <a:lnTo>
                  <a:pt x="4478734" y="929878"/>
                </a:lnTo>
                <a:lnTo>
                  <a:pt x="4486672" y="964803"/>
                </a:lnTo>
                <a:lnTo>
                  <a:pt x="4494212" y="1000125"/>
                </a:lnTo>
                <a:lnTo>
                  <a:pt x="4501753" y="1034653"/>
                </a:lnTo>
                <a:lnTo>
                  <a:pt x="4508500" y="1069578"/>
                </a:lnTo>
                <a:lnTo>
                  <a:pt x="4514453" y="1104106"/>
                </a:lnTo>
                <a:lnTo>
                  <a:pt x="4520406" y="1138635"/>
                </a:lnTo>
                <a:lnTo>
                  <a:pt x="4525566" y="1172369"/>
                </a:lnTo>
                <a:lnTo>
                  <a:pt x="4530328" y="1206103"/>
                </a:lnTo>
                <a:lnTo>
                  <a:pt x="4535090" y="1239044"/>
                </a:lnTo>
                <a:lnTo>
                  <a:pt x="4539060" y="1271985"/>
                </a:lnTo>
                <a:lnTo>
                  <a:pt x="4542631" y="1304528"/>
                </a:lnTo>
                <a:lnTo>
                  <a:pt x="4546203" y="1336278"/>
                </a:lnTo>
                <a:lnTo>
                  <a:pt x="4548584" y="1367631"/>
                </a:lnTo>
                <a:lnTo>
                  <a:pt x="4550966" y="1398191"/>
                </a:lnTo>
                <a:lnTo>
                  <a:pt x="4552950" y="1428353"/>
                </a:lnTo>
                <a:lnTo>
                  <a:pt x="4554538" y="1458119"/>
                </a:lnTo>
                <a:lnTo>
                  <a:pt x="4555728" y="1486297"/>
                </a:lnTo>
                <a:lnTo>
                  <a:pt x="4556125" y="1514475"/>
                </a:lnTo>
                <a:lnTo>
                  <a:pt x="4556125" y="1541463"/>
                </a:lnTo>
                <a:lnTo>
                  <a:pt x="4556125" y="1572022"/>
                </a:lnTo>
                <a:lnTo>
                  <a:pt x="4555728" y="1602185"/>
                </a:lnTo>
                <a:lnTo>
                  <a:pt x="4554538" y="1631950"/>
                </a:lnTo>
                <a:lnTo>
                  <a:pt x="4552950" y="1662113"/>
                </a:lnTo>
                <a:lnTo>
                  <a:pt x="4551760" y="1692275"/>
                </a:lnTo>
                <a:lnTo>
                  <a:pt x="4549775" y="1722041"/>
                </a:lnTo>
                <a:lnTo>
                  <a:pt x="4546997" y="1751806"/>
                </a:lnTo>
                <a:lnTo>
                  <a:pt x="4544219" y="1781572"/>
                </a:lnTo>
                <a:lnTo>
                  <a:pt x="4541044" y="1810544"/>
                </a:lnTo>
                <a:lnTo>
                  <a:pt x="4537472" y="1840310"/>
                </a:lnTo>
                <a:lnTo>
                  <a:pt x="4533503" y="1869678"/>
                </a:lnTo>
                <a:lnTo>
                  <a:pt x="4529534" y="1898650"/>
                </a:lnTo>
                <a:lnTo>
                  <a:pt x="4524375" y="1927622"/>
                </a:lnTo>
                <a:lnTo>
                  <a:pt x="4520010" y="1956594"/>
                </a:lnTo>
                <a:lnTo>
                  <a:pt x="4514453" y="1985566"/>
                </a:lnTo>
                <a:lnTo>
                  <a:pt x="4508897" y="2014141"/>
                </a:lnTo>
                <a:lnTo>
                  <a:pt x="4502944" y="2042716"/>
                </a:lnTo>
                <a:lnTo>
                  <a:pt x="4496197" y="2070894"/>
                </a:lnTo>
                <a:lnTo>
                  <a:pt x="4489847" y="2099072"/>
                </a:lnTo>
                <a:lnTo>
                  <a:pt x="4482703" y="2127250"/>
                </a:lnTo>
                <a:lnTo>
                  <a:pt x="4475162" y="2155428"/>
                </a:lnTo>
                <a:lnTo>
                  <a:pt x="4467622" y="2183210"/>
                </a:lnTo>
                <a:lnTo>
                  <a:pt x="4459684" y="2210991"/>
                </a:lnTo>
                <a:lnTo>
                  <a:pt x="4450953" y="2238772"/>
                </a:lnTo>
                <a:lnTo>
                  <a:pt x="4442222" y="2266553"/>
                </a:lnTo>
                <a:lnTo>
                  <a:pt x="4433490" y="2293541"/>
                </a:lnTo>
                <a:lnTo>
                  <a:pt x="4423569" y="2320925"/>
                </a:lnTo>
                <a:lnTo>
                  <a:pt x="4414044" y="2347913"/>
                </a:lnTo>
                <a:lnTo>
                  <a:pt x="4404122" y="2374503"/>
                </a:lnTo>
                <a:lnTo>
                  <a:pt x="4393406" y="2401491"/>
                </a:lnTo>
                <a:lnTo>
                  <a:pt x="4383088" y="2428081"/>
                </a:lnTo>
                <a:lnTo>
                  <a:pt x="4371975" y="2454275"/>
                </a:lnTo>
                <a:lnTo>
                  <a:pt x="4360862" y="2480469"/>
                </a:lnTo>
                <a:lnTo>
                  <a:pt x="4349353" y="2506663"/>
                </a:lnTo>
                <a:lnTo>
                  <a:pt x="4337050" y="2532063"/>
                </a:lnTo>
                <a:lnTo>
                  <a:pt x="4325144" y="2557860"/>
                </a:lnTo>
                <a:lnTo>
                  <a:pt x="4312444" y="2583656"/>
                </a:lnTo>
                <a:lnTo>
                  <a:pt x="4299744" y="2608660"/>
                </a:lnTo>
                <a:lnTo>
                  <a:pt x="4286647" y="2634060"/>
                </a:lnTo>
                <a:lnTo>
                  <a:pt x="4273153" y="2659063"/>
                </a:lnTo>
                <a:lnTo>
                  <a:pt x="4259660" y="2683669"/>
                </a:lnTo>
                <a:lnTo>
                  <a:pt x="4245769" y="2708275"/>
                </a:lnTo>
                <a:lnTo>
                  <a:pt x="4231481" y="2733278"/>
                </a:lnTo>
                <a:lnTo>
                  <a:pt x="4216797" y="2757488"/>
                </a:lnTo>
                <a:lnTo>
                  <a:pt x="4202112" y="2781300"/>
                </a:lnTo>
                <a:lnTo>
                  <a:pt x="4187031" y="2805113"/>
                </a:lnTo>
                <a:lnTo>
                  <a:pt x="4171553" y="2828925"/>
                </a:lnTo>
                <a:lnTo>
                  <a:pt x="4156075" y="2852341"/>
                </a:lnTo>
                <a:lnTo>
                  <a:pt x="4139803" y="2875756"/>
                </a:lnTo>
                <a:lnTo>
                  <a:pt x="4123928" y="2898775"/>
                </a:lnTo>
                <a:lnTo>
                  <a:pt x="4107260" y="2921794"/>
                </a:lnTo>
                <a:lnTo>
                  <a:pt x="4090590" y="2944416"/>
                </a:lnTo>
                <a:lnTo>
                  <a:pt x="4073525" y="2966641"/>
                </a:lnTo>
                <a:lnTo>
                  <a:pt x="4056460" y="2988866"/>
                </a:lnTo>
                <a:lnTo>
                  <a:pt x="4038600" y="3011091"/>
                </a:lnTo>
                <a:lnTo>
                  <a:pt x="4021138" y="3033316"/>
                </a:lnTo>
                <a:lnTo>
                  <a:pt x="4002881" y="3054350"/>
                </a:lnTo>
                <a:lnTo>
                  <a:pt x="3985022" y="3076178"/>
                </a:lnTo>
                <a:lnTo>
                  <a:pt x="3966369" y="3097213"/>
                </a:lnTo>
                <a:lnTo>
                  <a:pt x="3947716" y="3117850"/>
                </a:lnTo>
                <a:lnTo>
                  <a:pt x="3928666" y="3138885"/>
                </a:lnTo>
                <a:lnTo>
                  <a:pt x="3908822" y="3159125"/>
                </a:lnTo>
                <a:lnTo>
                  <a:pt x="3889772" y="3179366"/>
                </a:lnTo>
                <a:lnTo>
                  <a:pt x="3869531" y="3199210"/>
                </a:lnTo>
                <a:lnTo>
                  <a:pt x="3850084" y="3219053"/>
                </a:lnTo>
                <a:lnTo>
                  <a:pt x="3829447" y="3238500"/>
                </a:lnTo>
                <a:lnTo>
                  <a:pt x="3809206" y="3258344"/>
                </a:lnTo>
                <a:lnTo>
                  <a:pt x="3788569" y="3276997"/>
                </a:lnTo>
                <a:lnTo>
                  <a:pt x="3767534" y="3296047"/>
                </a:lnTo>
                <a:lnTo>
                  <a:pt x="3746103" y="3314700"/>
                </a:lnTo>
                <a:lnTo>
                  <a:pt x="3725069" y="3332956"/>
                </a:lnTo>
                <a:lnTo>
                  <a:pt x="3703638" y="3350816"/>
                </a:lnTo>
                <a:lnTo>
                  <a:pt x="3681412" y="3368675"/>
                </a:lnTo>
                <a:lnTo>
                  <a:pt x="3659584" y="3386138"/>
                </a:lnTo>
                <a:lnTo>
                  <a:pt x="3636962" y="3403203"/>
                </a:lnTo>
                <a:lnTo>
                  <a:pt x="3614738" y="3420269"/>
                </a:lnTo>
                <a:lnTo>
                  <a:pt x="3592116" y="3436938"/>
                </a:lnTo>
                <a:lnTo>
                  <a:pt x="3569097" y="3453606"/>
                </a:lnTo>
                <a:lnTo>
                  <a:pt x="3546078" y="3469878"/>
                </a:lnTo>
                <a:lnTo>
                  <a:pt x="3522662" y="3485753"/>
                </a:lnTo>
                <a:lnTo>
                  <a:pt x="3499644" y="3501628"/>
                </a:lnTo>
                <a:lnTo>
                  <a:pt x="3475831" y="3517106"/>
                </a:lnTo>
                <a:lnTo>
                  <a:pt x="3452019" y="3532188"/>
                </a:lnTo>
                <a:lnTo>
                  <a:pt x="3427810" y="3546872"/>
                </a:lnTo>
                <a:lnTo>
                  <a:pt x="3403600" y="3561556"/>
                </a:lnTo>
                <a:lnTo>
                  <a:pt x="3379390" y="3575447"/>
                </a:lnTo>
                <a:lnTo>
                  <a:pt x="3354784" y="3589735"/>
                </a:lnTo>
                <a:lnTo>
                  <a:pt x="3329384" y="3603228"/>
                </a:lnTo>
                <a:lnTo>
                  <a:pt x="3304778" y="3616722"/>
                </a:lnTo>
                <a:lnTo>
                  <a:pt x="3279775" y="3629819"/>
                </a:lnTo>
                <a:lnTo>
                  <a:pt x="3253978" y="3642519"/>
                </a:lnTo>
                <a:lnTo>
                  <a:pt x="3228975" y="3655219"/>
                </a:lnTo>
                <a:lnTo>
                  <a:pt x="3202781" y="3667125"/>
                </a:lnTo>
                <a:lnTo>
                  <a:pt x="3176984" y="3679428"/>
                </a:lnTo>
                <a:lnTo>
                  <a:pt x="3150790" y="3690938"/>
                </a:lnTo>
                <a:lnTo>
                  <a:pt x="3124597" y="3702050"/>
                </a:lnTo>
                <a:lnTo>
                  <a:pt x="3098403" y="3713163"/>
                </a:lnTo>
                <a:lnTo>
                  <a:pt x="3071812" y="3723481"/>
                </a:lnTo>
                <a:lnTo>
                  <a:pt x="3045222" y="3734197"/>
                </a:lnTo>
                <a:lnTo>
                  <a:pt x="3018631" y="3744119"/>
                </a:lnTo>
                <a:lnTo>
                  <a:pt x="2991247" y="3753644"/>
                </a:lnTo>
                <a:lnTo>
                  <a:pt x="2964260" y="3763169"/>
                </a:lnTo>
                <a:lnTo>
                  <a:pt x="2936875" y="3771900"/>
                </a:lnTo>
                <a:lnTo>
                  <a:pt x="2909094" y="3781028"/>
                </a:lnTo>
                <a:lnTo>
                  <a:pt x="2882106" y="3789363"/>
                </a:lnTo>
                <a:lnTo>
                  <a:pt x="2853928" y="3797697"/>
                </a:lnTo>
                <a:lnTo>
                  <a:pt x="2826147" y="3805238"/>
                </a:lnTo>
                <a:lnTo>
                  <a:pt x="2797969" y="3812778"/>
                </a:lnTo>
                <a:lnTo>
                  <a:pt x="2770188" y="3819922"/>
                </a:lnTo>
                <a:lnTo>
                  <a:pt x="2741612" y="3826272"/>
                </a:lnTo>
                <a:lnTo>
                  <a:pt x="2713434" y="3833019"/>
                </a:lnTo>
                <a:lnTo>
                  <a:pt x="2684860" y="3838972"/>
                </a:lnTo>
                <a:lnTo>
                  <a:pt x="2655888" y="3844528"/>
                </a:lnTo>
                <a:lnTo>
                  <a:pt x="2627312" y="3849291"/>
                </a:lnTo>
                <a:lnTo>
                  <a:pt x="2598738" y="3854450"/>
                </a:lnTo>
                <a:lnTo>
                  <a:pt x="2569369" y="3859610"/>
                </a:lnTo>
                <a:lnTo>
                  <a:pt x="2540397" y="3863578"/>
                </a:lnTo>
                <a:lnTo>
                  <a:pt x="2511028" y="3867547"/>
                </a:lnTo>
                <a:lnTo>
                  <a:pt x="2481262" y="3871119"/>
                </a:lnTo>
                <a:lnTo>
                  <a:pt x="2452290" y="3874294"/>
                </a:lnTo>
                <a:lnTo>
                  <a:pt x="2422525" y="3877072"/>
                </a:lnTo>
                <a:lnTo>
                  <a:pt x="2392760" y="3879850"/>
                </a:lnTo>
                <a:lnTo>
                  <a:pt x="2362994" y="3881835"/>
                </a:lnTo>
                <a:lnTo>
                  <a:pt x="2332831" y="3883025"/>
                </a:lnTo>
                <a:lnTo>
                  <a:pt x="2303066" y="3884613"/>
                </a:lnTo>
                <a:lnTo>
                  <a:pt x="2272903" y="3885803"/>
                </a:lnTo>
                <a:lnTo>
                  <a:pt x="2242740" y="3886200"/>
                </a:lnTo>
                <a:lnTo>
                  <a:pt x="2212578" y="3886200"/>
                </a:lnTo>
                <a:lnTo>
                  <a:pt x="2169716" y="3885803"/>
                </a:lnTo>
                <a:lnTo>
                  <a:pt x="2127647" y="3884613"/>
                </a:lnTo>
                <a:lnTo>
                  <a:pt x="2085975" y="3883025"/>
                </a:lnTo>
                <a:lnTo>
                  <a:pt x="2043906" y="3880247"/>
                </a:lnTo>
                <a:lnTo>
                  <a:pt x="2002234" y="3877072"/>
                </a:lnTo>
                <a:lnTo>
                  <a:pt x="1960960" y="3873103"/>
                </a:lnTo>
                <a:lnTo>
                  <a:pt x="1919685" y="3867944"/>
                </a:lnTo>
                <a:lnTo>
                  <a:pt x="1878410" y="3862388"/>
                </a:lnTo>
                <a:lnTo>
                  <a:pt x="1837531" y="3856435"/>
                </a:lnTo>
                <a:lnTo>
                  <a:pt x="1797050" y="3849291"/>
                </a:lnTo>
                <a:lnTo>
                  <a:pt x="1756569" y="3841750"/>
                </a:lnTo>
                <a:lnTo>
                  <a:pt x="1716881" y="3833813"/>
                </a:lnTo>
                <a:lnTo>
                  <a:pt x="1677194" y="3824685"/>
                </a:lnTo>
                <a:lnTo>
                  <a:pt x="1637506" y="3815160"/>
                </a:lnTo>
                <a:lnTo>
                  <a:pt x="1598216" y="3804444"/>
                </a:lnTo>
                <a:lnTo>
                  <a:pt x="1558925" y="3794125"/>
                </a:lnTo>
                <a:lnTo>
                  <a:pt x="1520031" y="3782616"/>
                </a:lnTo>
                <a:lnTo>
                  <a:pt x="1481931" y="3769916"/>
                </a:lnTo>
                <a:lnTo>
                  <a:pt x="1443435" y="3757216"/>
                </a:lnTo>
                <a:lnTo>
                  <a:pt x="1405731" y="3743722"/>
                </a:lnTo>
                <a:lnTo>
                  <a:pt x="1368028" y="3729435"/>
                </a:lnTo>
                <a:lnTo>
                  <a:pt x="1330722" y="3714353"/>
                </a:lnTo>
                <a:lnTo>
                  <a:pt x="1294210" y="3699272"/>
                </a:lnTo>
                <a:lnTo>
                  <a:pt x="1257300" y="3683397"/>
                </a:lnTo>
                <a:lnTo>
                  <a:pt x="1221185" y="3666728"/>
                </a:lnTo>
                <a:lnTo>
                  <a:pt x="1184672" y="3649663"/>
                </a:lnTo>
                <a:lnTo>
                  <a:pt x="1148953" y="3631803"/>
                </a:lnTo>
                <a:lnTo>
                  <a:pt x="1114028" y="3613150"/>
                </a:lnTo>
                <a:lnTo>
                  <a:pt x="1079103" y="3594100"/>
                </a:lnTo>
                <a:lnTo>
                  <a:pt x="1044575" y="3575050"/>
                </a:lnTo>
                <a:lnTo>
                  <a:pt x="1010047" y="3554810"/>
                </a:lnTo>
                <a:lnTo>
                  <a:pt x="976313" y="3534172"/>
                </a:lnTo>
                <a:lnTo>
                  <a:pt x="943372" y="3513138"/>
                </a:lnTo>
                <a:lnTo>
                  <a:pt x="910035" y="3490913"/>
                </a:lnTo>
                <a:lnTo>
                  <a:pt x="877491" y="3468688"/>
                </a:lnTo>
                <a:lnTo>
                  <a:pt x="844947" y="3446066"/>
                </a:lnTo>
                <a:lnTo>
                  <a:pt x="813197" y="3422650"/>
                </a:lnTo>
                <a:lnTo>
                  <a:pt x="781844" y="3398838"/>
                </a:lnTo>
                <a:lnTo>
                  <a:pt x="750888" y="3374231"/>
                </a:lnTo>
                <a:lnTo>
                  <a:pt x="720328" y="3349625"/>
                </a:lnTo>
                <a:lnTo>
                  <a:pt x="690166" y="3324225"/>
                </a:lnTo>
                <a:lnTo>
                  <a:pt x="660400" y="3298031"/>
                </a:lnTo>
                <a:lnTo>
                  <a:pt x="630635" y="3271838"/>
                </a:lnTo>
                <a:lnTo>
                  <a:pt x="602060" y="3244850"/>
                </a:lnTo>
                <a:lnTo>
                  <a:pt x="573881" y="3217466"/>
                </a:lnTo>
                <a:lnTo>
                  <a:pt x="545703" y="3189685"/>
                </a:lnTo>
                <a:lnTo>
                  <a:pt x="518319" y="3161506"/>
                </a:lnTo>
                <a:lnTo>
                  <a:pt x="491331" y="3132931"/>
                </a:lnTo>
                <a:lnTo>
                  <a:pt x="464741" y="3103563"/>
                </a:lnTo>
                <a:lnTo>
                  <a:pt x="438944" y="3074194"/>
                </a:lnTo>
                <a:lnTo>
                  <a:pt x="413147" y="3043635"/>
                </a:lnTo>
                <a:lnTo>
                  <a:pt x="388144" y="3013472"/>
                </a:lnTo>
                <a:lnTo>
                  <a:pt x="363538" y="2982516"/>
                </a:lnTo>
                <a:lnTo>
                  <a:pt x="339725" y="2951163"/>
                </a:lnTo>
                <a:lnTo>
                  <a:pt x="315913" y="2919413"/>
                </a:lnTo>
                <a:lnTo>
                  <a:pt x="292894" y="2887266"/>
                </a:lnTo>
                <a:lnTo>
                  <a:pt x="270669" y="2854325"/>
                </a:lnTo>
                <a:lnTo>
                  <a:pt x="248841" y="2821781"/>
                </a:lnTo>
                <a:lnTo>
                  <a:pt x="227410" y="2788444"/>
                </a:lnTo>
                <a:lnTo>
                  <a:pt x="206375" y="2754710"/>
                </a:lnTo>
                <a:lnTo>
                  <a:pt x="186135" y="2720578"/>
                </a:lnTo>
                <a:lnTo>
                  <a:pt x="166688" y="2685653"/>
                </a:lnTo>
                <a:lnTo>
                  <a:pt x="147638" y="2651125"/>
                </a:lnTo>
                <a:lnTo>
                  <a:pt x="128985" y="2615803"/>
                </a:lnTo>
                <a:lnTo>
                  <a:pt x="114697" y="2589213"/>
                </a:lnTo>
                <a:lnTo>
                  <a:pt x="101600" y="2561828"/>
                </a:lnTo>
                <a:lnTo>
                  <a:pt x="89694" y="2534841"/>
                </a:lnTo>
                <a:lnTo>
                  <a:pt x="78185" y="2507060"/>
                </a:lnTo>
                <a:lnTo>
                  <a:pt x="67072" y="2479278"/>
                </a:lnTo>
                <a:lnTo>
                  <a:pt x="57547" y="2451100"/>
                </a:lnTo>
                <a:lnTo>
                  <a:pt x="47625" y="2422922"/>
                </a:lnTo>
                <a:lnTo>
                  <a:pt x="39688" y="2394347"/>
                </a:lnTo>
                <a:lnTo>
                  <a:pt x="32147" y="2365375"/>
                </a:lnTo>
                <a:lnTo>
                  <a:pt x="25797" y="2336800"/>
                </a:lnTo>
                <a:lnTo>
                  <a:pt x="19447" y="2308225"/>
                </a:lnTo>
                <a:lnTo>
                  <a:pt x="14685" y="2278856"/>
                </a:lnTo>
                <a:lnTo>
                  <a:pt x="9922" y="2250281"/>
                </a:lnTo>
                <a:lnTo>
                  <a:pt x="6350" y="2220913"/>
                </a:lnTo>
                <a:lnTo>
                  <a:pt x="3572" y="2191941"/>
                </a:lnTo>
                <a:lnTo>
                  <a:pt x="1588" y="2162175"/>
                </a:lnTo>
                <a:lnTo>
                  <a:pt x="397" y="2132806"/>
                </a:lnTo>
                <a:lnTo>
                  <a:pt x="0" y="2103835"/>
                </a:lnTo>
                <a:lnTo>
                  <a:pt x="0" y="2074466"/>
                </a:lnTo>
                <a:lnTo>
                  <a:pt x="1588" y="2044700"/>
                </a:lnTo>
                <a:lnTo>
                  <a:pt x="3175" y="2015728"/>
                </a:lnTo>
                <a:lnTo>
                  <a:pt x="5556" y="1986360"/>
                </a:lnTo>
                <a:lnTo>
                  <a:pt x="9128" y="1957388"/>
                </a:lnTo>
                <a:lnTo>
                  <a:pt x="13097" y="1928019"/>
                </a:lnTo>
                <a:lnTo>
                  <a:pt x="18256" y="1898650"/>
                </a:lnTo>
                <a:lnTo>
                  <a:pt x="23813" y="1870075"/>
                </a:lnTo>
                <a:lnTo>
                  <a:pt x="29766" y="1841500"/>
                </a:lnTo>
                <a:lnTo>
                  <a:pt x="36910" y="1812528"/>
                </a:lnTo>
                <a:lnTo>
                  <a:pt x="44847" y="1783953"/>
                </a:lnTo>
                <a:lnTo>
                  <a:pt x="53181" y="1755775"/>
                </a:lnTo>
                <a:lnTo>
                  <a:pt x="62310" y="1727597"/>
                </a:lnTo>
                <a:lnTo>
                  <a:pt x="72628" y="1699419"/>
                </a:lnTo>
                <a:lnTo>
                  <a:pt x="83741" y="1671638"/>
                </a:lnTo>
                <a:lnTo>
                  <a:pt x="94456" y="1644650"/>
                </a:lnTo>
                <a:lnTo>
                  <a:pt x="106760" y="1617266"/>
                </a:lnTo>
                <a:lnTo>
                  <a:pt x="119856" y="1590278"/>
                </a:lnTo>
                <a:lnTo>
                  <a:pt x="133350" y="1563291"/>
                </a:lnTo>
                <a:lnTo>
                  <a:pt x="148035" y="1537097"/>
                </a:lnTo>
                <a:lnTo>
                  <a:pt x="162719" y="1510903"/>
                </a:lnTo>
                <a:lnTo>
                  <a:pt x="178594" y="1485503"/>
                </a:lnTo>
                <a:lnTo>
                  <a:pt x="194866" y="1460103"/>
                </a:lnTo>
                <a:lnTo>
                  <a:pt x="211931" y="1435100"/>
                </a:lnTo>
                <a:lnTo>
                  <a:pt x="230188" y="1410494"/>
                </a:lnTo>
                <a:lnTo>
                  <a:pt x="248047" y="1386285"/>
                </a:lnTo>
                <a:lnTo>
                  <a:pt x="267891" y="1362472"/>
                </a:lnTo>
                <a:lnTo>
                  <a:pt x="287338" y="1339056"/>
                </a:lnTo>
                <a:lnTo>
                  <a:pt x="307975" y="1316038"/>
                </a:lnTo>
                <a:lnTo>
                  <a:pt x="329010" y="1293416"/>
                </a:lnTo>
                <a:lnTo>
                  <a:pt x="351235" y="1271588"/>
                </a:lnTo>
                <a:lnTo>
                  <a:pt x="373856" y="1249760"/>
                </a:lnTo>
                <a:lnTo>
                  <a:pt x="397272" y="1229122"/>
                </a:lnTo>
                <a:lnTo>
                  <a:pt x="421481" y="1208485"/>
                </a:lnTo>
                <a:lnTo>
                  <a:pt x="445294" y="1188641"/>
                </a:lnTo>
                <a:lnTo>
                  <a:pt x="471091" y="1169194"/>
                </a:lnTo>
                <a:lnTo>
                  <a:pt x="496888" y="1150541"/>
                </a:lnTo>
                <a:lnTo>
                  <a:pt x="523478" y="1132285"/>
                </a:lnTo>
                <a:lnTo>
                  <a:pt x="550466" y="1114822"/>
                </a:lnTo>
                <a:lnTo>
                  <a:pt x="578644" y="1097756"/>
                </a:lnTo>
                <a:lnTo>
                  <a:pt x="606822" y="1081088"/>
                </a:lnTo>
                <a:lnTo>
                  <a:pt x="636191" y="1065610"/>
                </a:lnTo>
                <a:lnTo>
                  <a:pt x="666353" y="1050528"/>
                </a:lnTo>
                <a:lnTo>
                  <a:pt x="696516" y="1036241"/>
                </a:lnTo>
                <a:lnTo>
                  <a:pt x="727869" y="1022747"/>
                </a:lnTo>
                <a:lnTo>
                  <a:pt x="759619" y="1009650"/>
                </a:lnTo>
                <a:lnTo>
                  <a:pt x="3618310" y="26591"/>
                </a:lnTo>
                <a:lnTo>
                  <a:pt x="3633390" y="22225"/>
                </a:lnTo>
                <a:lnTo>
                  <a:pt x="3648472" y="17463"/>
                </a:lnTo>
                <a:lnTo>
                  <a:pt x="3663553" y="13494"/>
                </a:lnTo>
                <a:lnTo>
                  <a:pt x="3678634" y="10716"/>
                </a:lnTo>
                <a:lnTo>
                  <a:pt x="3693319" y="7541"/>
                </a:lnTo>
                <a:lnTo>
                  <a:pt x="3708003" y="5159"/>
                </a:lnTo>
                <a:lnTo>
                  <a:pt x="3722290" y="3175"/>
                </a:lnTo>
                <a:lnTo>
                  <a:pt x="3736578" y="1588"/>
                </a:lnTo>
                <a:lnTo>
                  <a:pt x="3750866" y="397"/>
                </a:lnTo>
                <a:close/>
              </a:path>
            </a:pathLst>
          </a:custGeom>
          <a:solidFill>
            <a:schemeClr val="accent2"/>
          </a:solidFill>
        </p:spPr>
        <p:txBody>
          <a:bodyPr wrap="square" anchor="ctr">
            <a:noAutofit/>
          </a:bodyPr>
          <a:lstStyle>
            <a:lvl1pPr marL="0" indent="0" algn="ctr">
              <a:buNone/>
              <a:defRPr/>
            </a:lvl1pPr>
          </a:lstStyle>
          <a:p>
            <a:r>
              <a:rPr lang="en-GB" dirty="0"/>
              <a:t>Insert your photo</a:t>
            </a:r>
          </a:p>
        </p:txBody>
      </p:sp>
      <p:sp>
        <p:nvSpPr>
          <p:cNvPr id="8" name="Footer Placeholder 4"/>
          <p:cNvSpPr>
            <a:spLocks noGrp="1"/>
          </p:cNvSpPr>
          <p:nvPr>
            <p:ph type="ftr" sz="quarter" idx="3"/>
          </p:nvPr>
        </p:nvSpPr>
        <p:spPr>
          <a:xfrm rot="16200000">
            <a:off x="7417389" y="4680742"/>
            <a:ext cx="3086100" cy="169865"/>
          </a:xfrm>
          <a:prstGeom prst="rect">
            <a:avLst/>
          </a:prstGeom>
        </p:spPr>
        <p:txBody>
          <a:bodyPr vert="horz" lIns="91440" tIns="45720" rIns="91440" bIns="45720" rtlCol="0" anchor="ctr"/>
          <a:lstStyle>
            <a:lvl1pPr algn="l">
              <a:defRPr sz="700">
                <a:solidFill>
                  <a:schemeClr val="bg1">
                    <a:lumMod val="65000"/>
                  </a:schemeClr>
                </a:solidFill>
                <a:latin typeface="+mj-lt"/>
              </a:defRPr>
            </a:lvl1pPr>
          </a:lstStyle>
          <a:p>
            <a:r>
              <a:rPr lang="en-GB" noProof="0" dirty="0"/>
              <a:t>© Amadeus IT Group and its affiliates and subsidiaries</a:t>
            </a:r>
          </a:p>
        </p:txBody>
      </p:sp>
      <p:sp>
        <p:nvSpPr>
          <p:cNvPr id="9" name="Marcador de número de diapositiva 32"/>
          <p:cNvSpPr>
            <a:spLocks noGrp="1"/>
          </p:cNvSpPr>
          <p:nvPr>
            <p:ph type="sldNum" sz="quarter" idx="4"/>
          </p:nvPr>
        </p:nvSpPr>
        <p:spPr>
          <a:xfrm>
            <a:off x="8832719" y="6519611"/>
            <a:ext cx="186198" cy="123111"/>
          </a:xfrm>
          <a:prstGeom prst="rect">
            <a:avLst/>
          </a:prstGeom>
        </p:spPr>
        <p:txBody>
          <a:bodyPr vert="horz" wrap="square" lIns="0" tIns="0" rIns="0" bIns="0" rtlCol="0" anchor="ctr">
            <a:spAutoFit/>
          </a:bodyPr>
          <a:lstStyle>
            <a:lvl1pPr algn="ctr">
              <a:defRPr sz="800">
                <a:solidFill>
                  <a:schemeClr val="bg1">
                    <a:lumMod val="50000"/>
                  </a:schemeClr>
                </a:solidFill>
                <a:latin typeface="+mj-lt"/>
              </a:defRPr>
            </a:lvl1pPr>
          </a:lstStyle>
          <a:p>
            <a:fld id="{E57627FB-D816-4EA7-98E3-793F2D9BC93A}" type="slidenum">
              <a:rPr lang="en-GB" noProof="0" smtClean="0"/>
              <a:pPr/>
              <a:t>‹#›</a:t>
            </a:fld>
            <a:endParaRPr lang="en-GB" noProof="0" dirty="0"/>
          </a:p>
        </p:txBody>
      </p:sp>
    </p:spTree>
    <p:extLst>
      <p:ext uri="{BB962C8B-B14F-4D97-AF65-F5344CB8AC3E}">
        <p14:creationId xmlns:p14="http://schemas.microsoft.com/office/powerpoint/2010/main" val="27494900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hape 2">
    <p:spTree>
      <p:nvGrpSpPr>
        <p:cNvPr id="1" name=""/>
        <p:cNvGrpSpPr/>
        <p:nvPr/>
      </p:nvGrpSpPr>
      <p:grpSpPr>
        <a:xfrm>
          <a:off x="0" y="0"/>
          <a:ext cx="0" cy="0"/>
          <a:chOff x="0" y="0"/>
          <a:chExt cx="0" cy="0"/>
        </a:xfrm>
      </p:grpSpPr>
      <p:sp>
        <p:nvSpPr>
          <p:cNvPr id="7" name="Marcador de texto 2"/>
          <p:cNvSpPr>
            <a:spLocks noGrp="1"/>
          </p:cNvSpPr>
          <p:nvPr>
            <p:ph type="body" sz="quarter" idx="18" hasCustomPrompt="1"/>
          </p:nvPr>
        </p:nvSpPr>
        <p:spPr>
          <a:xfrm>
            <a:off x="219460" y="1294329"/>
            <a:ext cx="4213151" cy="4828567"/>
          </a:xfrm>
          <a:prstGeom prst="rect">
            <a:avLst/>
          </a:prstGeom>
        </p:spPr>
        <p:txBody>
          <a:bodyPr>
            <a:normAutofit/>
          </a:bodyPr>
          <a:lstStyle>
            <a:lvl1pPr marL="98220" indent="-98220">
              <a:lnSpc>
                <a:spcPct val="100000"/>
              </a:lnSpc>
              <a:buClr>
                <a:schemeClr val="accent2"/>
              </a:buClr>
              <a:defRPr sz="2800"/>
            </a:lvl1pPr>
            <a:lvl2pPr>
              <a:lnSpc>
                <a:spcPct val="100000"/>
              </a:lnSpc>
              <a:buClr>
                <a:schemeClr val="accent2"/>
              </a:buClr>
              <a:defRPr sz="2400"/>
            </a:lvl2pPr>
            <a:lvl3pPr>
              <a:lnSpc>
                <a:spcPct val="100000"/>
              </a:lnSpc>
              <a:buClr>
                <a:schemeClr val="accent2"/>
              </a:buClr>
              <a:defRPr sz="1800"/>
            </a:lvl3pPr>
            <a:lvl4pPr>
              <a:lnSpc>
                <a:spcPct val="100000"/>
              </a:lnSpc>
              <a:buClr>
                <a:schemeClr val="accent2"/>
              </a:buClr>
              <a:defRPr sz="1600"/>
            </a:lvl4pPr>
            <a:lvl5pPr>
              <a:lnSpc>
                <a:spcPct val="100000"/>
              </a:lnSpc>
              <a:buClr>
                <a:schemeClr val="accent2"/>
              </a:buClr>
              <a:defRPr sz="1400"/>
            </a:lvl5pPr>
          </a:lstStyle>
          <a:p>
            <a:pPr lvl="0"/>
            <a:r>
              <a:rPr lang="en-GB" noProof="0" dirty="0"/>
              <a:t>Bullet level 1</a:t>
            </a:r>
          </a:p>
          <a:p>
            <a:pPr lvl="1"/>
            <a:r>
              <a:rPr lang="en-GB" noProof="0" dirty="0"/>
              <a:t>Bullet level 2</a:t>
            </a:r>
          </a:p>
          <a:p>
            <a:pPr lvl="2"/>
            <a:r>
              <a:rPr lang="en-GB" noProof="0" dirty="0"/>
              <a:t>Bullet level 3	</a:t>
            </a:r>
          </a:p>
          <a:p>
            <a:pPr lvl="3"/>
            <a:r>
              <a:rPr lang="en-GB" noProof="0" dirty="0"/>
              <a:t>Bullet level 4</a:t>
            </a:r>
          </a:p>
          <a:p>
            <a:pPr lvl="4"/>
            <a:r>
              <a:rPr lang="en-GB" noProof="0" dirty="0"/>
              <a:t>Bullet level 5</a:t>
            </a:r>
          </a:p>
        </p:txBody>
      </p:sp>
      <p:sp>
        <p:nvSpPr>
          <p:cNvPr id="11" name="Title 1"/>
          <p:cNvSpPr>
            <a:spLocks noGrp="1"/>
          </p:cNvSpPr>
          <p:nvPr>
            <p:ph type="title"/>
          </p:nvPr>
        </p:nvSpPr>
        <p:spPr>
          <a:xfrm>
            <a:off x="201168" y="296870"/>
            <a:ext cx="8439912" cy="482549"/>
          </a:xfrm>
        </p:spPr>
        <p:txBody>
          <a:bodyPr anchor="t">
            <a:noAutofit/>
          </a:bodyPr>
          <a:lstStyle>
            <a:lvl1pPr>
              <a:defRPr sz="3200">
                <a:solidFill>
                  <a:schemeClr val="tx2"/>
                </a:solidFill>
                <a:latin typeface="+mj-lt"/>
              </a:defRPr>
            </a:lvl1pPr>
          </a:lstStyle>
          <a:p>
            <a:r>
              <a:rPr lang="en-US" noProof="0"/>
              <a:t>Click to edit Master title style</a:t>
            </a:r>
            <a:endParaRPr lang="en-GB" noProof="0" dirty="0"/>
          </a:p>
        </p:txBody>
      </p:sp>
      <p:sp>
        <p:nvSpPr>
          <p:cNvPr id="15" name="Text Placeholder 19"/>
          <p:cNvSpPr>
            <a:spLocks noGrp="1"/>
          </p:cNvSpPr>
          <p:nvPr>
            <p:ph type="body" sz="quarter" idx="13"/>
          </p:nvPr>
        </p:nvSpPr>
        <p:spPr>
          <a:xfrm>
            <a:off x="219456" y="779415"/>
            <a:ext cx="8421460" cy="468000"/>
          </a:xfrm>
          <a:prstGeom prst="rect">
            <a:avLst/>
          </a:prstGeom>
        </p:spPr>
        <p:txBody>
          <a:bodyPr>
            <a:noAutofit/>
          </a:bodyPr>
          <a:lstStyle>
            <a:lvl1pPr marL="0" indent="0">
              <a:lnSpc>
                <a:spcPct val="100000"/>
              </a:lnSpc>
              <a:buNone/>
              <a:defRPr sz="2400">
                <a:solidFill>
                  <a:schemeClr val="accent2"/>
                </a:solidFill>
                <a:latin typeface="+mj-lt"/>
              </a:defRPr>
            </a:lvl1pPr>
            <a:lvl2pPr marL="257156" indent="0">
              <a:buNone/>
              <a:defRPr sz="900">
                <a:solidFill>
                  <a:schemeClr val="accent2"/>
                </a:solidFill>
                <a:latin typeface="+mj-lt"/>
              </a:defRPr>
            </a:lvl2pPr>
            <a:lvl3pPr marL="514312" indent="0">
              <a:buNone/>
              <a:defRPr sz="788">
                <a:solidFill>
                  <a:schemeClr val="accent2"/>
                </a:solidFill>
                <a:latin typeface="+mj-lt"/>
              </a:defRPr>
            </a:lvl3pPr>
            <a:lvl4pPr marL="771468" indent="0">
              <a:buNone/>
              <a:defRPr sz="675">
                <a:solidFill>
                  <a:schemeClr val="accent2"/>
                </a:solidFill>
                <a:latin typeface="+mj-lt"/>
              </a:defRPr>
            </a:lvl4pPr>
            <a:lvl5pPr marL="1028624" indent="0">
              <a:buNone/>
              <a:defRPr sz="675">
                <a:solidFill>
                  <a:schemeClr val="accent2"/>
                </a:solidFill>
                <a:latin typeface="+mj-lt"/>
              </a:defRPr>
            </a:lvl5pPr>
          </a:lstStyle>
          <a:p>
            <a:pPr lvl="0"/>
            <a:r>
              <a:rPr lang="en-US" noProof="0"/>
              <a:t>Edit Master text styles</a:t>
            </a:r>
          </a:p>
        </p:txBody>
      </p:sp>
      <p:sp>
        <p:nvSpPr>
          <p:cNvPr id="8" name="Marcador de posición de imagen 28"/>
          <p:cNvSpPr>
            <a:spLocks noGrp="1"/>
          </p:cNvSpPr>
          <p:nvPr>
            <p:ph type="pic" sz="quarter" idx="16" hasCustomPrompt="1"/>
          </p:nvPr>
        </p:nvSpPr>
        <p:spPr>
          <a:xfrm>
            <a:off x="4625163" y="2767012"/>
            <a:ext cx="4015600" cy="3541719"/>
          </a:xfrm>
          <a:custGeom>
            <a:avLst/>
            <a:gdLst>
              <a:gd name="connsiteX0" fmla="*/ 1708960 w 6589713"/>
              <a:gd name="connsiteY0" fmla="*/ 853 h 5805701"/>
              <a:gd name="connsiteX1" fmla="*/ 2304022 w 6589713"/>
              <a:gd name="connsiteY1" fmla="*/ 142353 h 5805701"/>
              <a:gd name="connsiteX2" fmla="*/ 3133681 w 6589713"/>
              <a:gd name="connsiteY2" fmla="*/ 876002 h 5805701"/>
              <a:gd name="connsiteX3" fmla="*/ 6410042 w 6589713"/>
              <a:gd name="connsiteY3" fmla="*/ 4771203 h 5805701"/>
              <a:gd name="connsiteX4" fmla="*/ 6589713 w 6589713"/>
              <a:gd name="connsiteY4" fmla="*/ 5198725 h 5805701"/>
              <a:gd name="connsiteX5" fmla="*/ 5982001 w 6589713"/>
              <a:gd name="connsiteY5" fmla="*/ 5805701 h 5805701"/>
              <a:gd name="connsiteX6" fmla="*/ 935348 w 6589713"/>
              <a:gd name="connsiteY6" fmla="*/ 5805701 h 5805701"/>
              <a:gd name="connsiteX7" fmla="*/ 0 w 6589713"/>
              <a:gd name="connsiteY7" fmla="*/ 4866208 h 5805701"/>
              <a:gd name="connsiteX8" fmla="*/ 0 w 6589713"/>
              <a:gd name="connsiteY8" fmla="*/ 1641319 h 5805701"/>
              <a:gd name="connsiteX9" fmla="*/ 480885 w 6589713"/>
              <a:gd name="connsiteY9" fmla="*/ 480148 h 5805701"/>
              <a:gd name="connsiteX10" fmla="*/ 1708960 w 6589713"/>
              <a:gd name="connsiteY10" fmla="*/ 853 h 5805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89713" h="5805701">
                <a:moveTo>
                  <a:pt x="1708960" y="853"/>
                </a:moveTo>
                <a:cubicBezTo>
                  <a:pt x="1913055" y="7515"/>
                  <a:pt x="2115763" y="53286"/>
                  <a:pt x="2304022" y="142353"/>
                </a:cubicBezTo>
                <a:cubicBezTo>
                  <a:pt x="2663364" y="311250"/>
                  <a:pt x="2890596" y="596265"/>
                  <a:pt x="3133681" y="876002"/>
                </a:cubicBezTo>
                <a:cubicBezTo>
                  <a:pt x="3133681" y="876002"/>
                  <a:pt x="3133681" y="876002"/>
                  <a:pt x="6410042" y="4771203"/>
                </a:cubicBezTo>
                <a:cubicBezTo>
                  <a:pt x="6505162" y="4887320"/>
                  <a:pt x="6589713" y="5035106"/>
                  <a:pt x="6589713" y="5198725"/>
                </a:cubicBezTo>
                <a:cubicBezTo>
                  <a:pt x="6589713" y="5531243"/>
                  <a:pt x="6320206" y="5805701"/>
                  <a:pt x="5982001" y="5805701"/>
                </a:cubicBezTo>
                <a:lnTo>
                  <a:pt x="935348" y="5805701"/>
                </a:lnTo>
                <a:cubicBezTo>
                  <a:pt x="417472" y="5805701"/>
                  <a:pt x="0" y="5383457"/>
                  <a:pt x="0" y="4866208"/>
                </a:cubicBezTo>
                <a:cubicBezTo>
                  <a:pt x="0" y="4628696"/>
                  <a:pt x="0" y="1641319"/>
                  <a:pt x="0" y="1641319"/>
                </a:cubicBezTo>
                <a:cubicBezTo>
                  <a:pt x="0" y="1219075"/>
                  <a:pt x="158534" y="802109"/>
                  <a:pt x="480885" y="480148"/>
                </a:cubicBezTo>
                <a:cubicBezTo>
                  <a:pt x="804228" y="160826"/>
                  <a:pt x="1259950" y="-13803"/>
                  <a:pt x="1708960" y="853"/>
                </a:cubicBezTo>
                <a:close/>
              </a:path>
            </a:pathLst>
          </a:custGeom>
          <a:solidFill>
            <a:schemeClr val="tx1"/>
          </a:solidFill>
        </p:spPr>
        <p:txBody>
          <a:bodyPr wrap="square" anchor="ctr">
            <a:noAutofit/>
          </a:bodyPr>
          <a:lstStyle>
            <a:lvl1pPr marL="0" indent="0" algn="ctr">
              <a:buNone/>
              <a:defRPr/>
            </a:lvl1pPr>
          </a:lstStyle>
          <a:p>
            <a:r>
              <a:rPr lang="en-GB" noProof="0" dirty="0"/>
              <a:t>     </a:t>
            </a:r>
            <a:br>
              <a:rPr lang="en-GB" noProof="0" dirty="0"/>
            </a:br>
            <a:br>
              <a:rPr lang="en-GB" noProof="0" dirty="0"/>
            </a:br>
            <a:r>
              <a:rPr lang="en-GB" noProof="0" dirty="0"/>
              <a:t> Insert your picture here</a:t>
            </a:r>
          </a:p>
        </p:txBody>
      </p:sp>
      <p:sp>
        <p:nvSpPr>
          <p:cNvPr id="10" name="Footer Placeholder 4"/>
          <p:cNvSpPr>
            <a:spLocks noGrp="1"/>
          </p:cNvSpPr>
          <p:nvPr>
            <p:ph type="ftr" sz="quarter" idx="3"/>
          </p:nvPr>
        </p:nvSpPr>
        <p:spPr>
          <a:xfrm rot="16200000">
            <a:off x="7417389" y="4680742"/>
            <a:ext cx="3086100" cy="169865"/>
          </a:xfrm>
          <a:prstGeom prst="rect">
            <a:avLst/>
          </a:prstGeom>
        </p:spPr>
        <p:txBody>
          <a:bodyPr vert="horz" lIns="91440" tIns="45720" rIns="91440" bIns="45720" rtlCol="0" anchor="ctr"/>
          <a:lstStyle>
            <a:lvl1pPr algn="l">
              <a:defRPr sz="700">
                <a:solidFill>
                  <a:schemeClr val="bg1">
                    <a:lumMod val="65000"/>
                  </a:schemeClr>
                </a:solidFill>
                <a:latin typeface="+mj-lt"/>
              </a:defRPr>
            </a:lvl1pPr>
          </a:lstStyle>
          <a:p>
            <a:r>
              <a:rPr lang="en-GB" noProof="0" dirty="0"/>
              <a:t>© Amadeus IT Group and its affiliates and subsidiaries</a:t>
            </a:r>
          </a:p>
        </p:txBody>
      </p:sp>
      <p:sp>
        <p:nvSpPr>
          <p:cNvPr id="9" name="Marcador de número de diapositiva 32"/>
          <p:cNvSpPr>
            <a:spLocks noGrp="1"/>
          </p:cNvSpPr>
          <p:nvPr>
            <p:ph type="sldNum" sz="quarter" idx="4"/>
          </p:nvPr>
        </p:nvSpPr>
        <p:spPr>
          <a:xfrm>
            <a:off x="8832719" y="6519611"/>
            <a:ext cx="186198" cy="123111"/>
          </a:xfrm>
          <a:prstGeom prst="rect">
            <a:avLst/>
          </a:prstGeom>
        </p:spPr>
        <p:txBody>
          <a:bodyPr vert="horz" wrap="square" lIns="0" tIns="0" rIns="0" bIns="0" rtlCol="0" anchor="ctr">
            <a:spAutoFit/>
          </a:bodyPr>
          <a:lstStyle>
            <a:lvl1pPr algn="ctr">
              <a:defRPr sz="800">
                <a:solidFill>
                  <a:schemeClr val="bg1">
                    <a:lumMod val="50000"/>
                  </a:schemeClr>
                </a:solidFill>
                <a:latin typeface="+mj-lt"/>
              </a:defRPr>
            </a:lvl1pPr>
          </a:lstStyle>
          <a:p>
            <a:fld id="{E57627FB-D816-4EA7-98E3-793F2D9BC93A}" type="slidenum">
              <a:rPr lang="en-GB" noProof="0" smtClean="0"/>
              <a:pPr/>
              <a:t>‹#›</a:t>
            </a:fld>
            <a:endParaRPr lang="en-GB" noProof="0" dirty="0"/>
          </a:p>
        </p:txBody>
      </p:sp>
    </p:spTree>
    <p:extLst>
      <p:ext uri="{BB962C8B-B14F-4D97-AF65-F5344CB8AC3E}">
        <p14:creationId xmlns:p14="http://schemas.microsoft.com/office/powerpoint/2010/main" val="8632326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hape 3">
    <p:spTree>
      <p:nvGrpSpPr>
        <p:cNvPr id="1" name=""/>
        <p:cNvGrpSpPr/>
        <p:nvPr/>
      </p:nvGrpSpPr>
      <p:grpSpPr>
        <a:xfrm>
          <a:off x="0" y="0"/>
          <a:ext cx="0" cy="0"/>
          <a:chOff x="0" y="0"/>
          <a:chExt cx="0" cy="0"/>
        </a:xfrm>
      </p:grpSpPr>
      <p:sp>
        <p:nvSpPr>
          <p:cNvPr id="12" name="Picture Placeholder 11"/>
          <p:cNvSpPr>
            <a:spLocks noGrp="1"/>
          </p:cNvSpPr>
          <p:nvPr>
            <p:ph type="pic" sz="quarter" idx="19" hasCustomPrompt="1"/>
          </p:nvPr>
        </p:nvSpPr>
        <p:spPr>
          <a:xfrm>
            <a:off x="4757415" y="2819400"/>
            <a:ext cx="3883348" cy="3489331"/>
          </a:xfrm>
          <a:custGeom>
            <a:avLst/>
            <a:gdLst>
              <a:gd name="connsiteX0" fmla="*/ 3649988 w 4443412"/>
              <a:gd name="connsiteY0" fmla="*/ 0 h 3992562"/>
              <a:gd name="connsiteX1" fmla="*/ 3667849 w 4443412"/>
              <a:gd name="connsiteY1" fmla="*/ 0 h 3992562"/>
              <a:gd name="connsiteX2" fmla="*/ 3685710 w 4443412"/>
              <a:gd name="connsiteY2" fmla="*/ 397 h 3992562"/>
              <a:gd name="connsiteX3" fmla="*/ 3703174 w 4443412"/>
              <a:gd name="connsiteY3" fmla="*/ 1588 h 3992562"/>
              <a:gd name="connsiteX4" fmla="*/ 3720638 w 4443412"/>
              <a:gd name="connsiteY4" fmla="*/ 2381 h 3992562"/>
              <a:gd name="connsiteX5" fmla="*/ 3737705 w 4443412"/>
              <a:gd name="connsiteY5" fmla="*/ 4366 h 3992562"/>
              <a:gd name="connsiteX6" fmla="*/ 3755169 w 4443412"/>
              <a:gd name="connsiteY6" fmla="*/ 7144 h 3992562"/>
              <a:gd name="connsiteX7" fmla="*/ 3771839 w 4443412"/>
              <a:gd name="connsiteY7" fmla="*/ 9525 h 3992562"/>
              <a:gd name="connsiteX8" fmla="*/ 3788510 w 4443412"/>
              <a:gd name="connsiteY8" fmla="*/ 12303 h 3992562"/>
              <a:gd name="connsiteX9" fmla="*/ 3805180 w 4443412"/>
              <a:gd name="connsiteY9" fmla="*/ 16669 h 3992562"/>
              <a:gd name="connsiteX10" fmla="*/ 3821057 w 4443412"/>
              <a:gd name="connsiteY10" fmla="*/ 20638 h 3992562"/>
              <a:gd name="connsiteX11" fmla="*/ 3836933 w 4443412"/>
              <a:gd name="connsiteY11" fmla="*/ 25003 h 3992562"/>
              <a:gd name="connsiteX12" fmla="*/ 3853206 w 4443412"/>
              <a:gd name="connsiteY12" fmla="*/ 29369 h 3992562"/>
              <a:gd name="connsiteX13" fmla="*/ 3869083 w 4443412"/>
              <a:gd name="connsiteY13" fmla="*/ 34925 h 3992562"/>
              <a:gd name="connsiteX14" fmla="*/ 3884165 w 4443412"/>
              <a:gd name="connsiteY14" fmla="*/ 40481 h 3992562"/>
              <a:gd name="connsiteX15" fmla="*/ 3899645 w 4443412"/>
              <a:gd name="connsiteY15" fmla="*/ 46434 h 3992562"/>
              <a:gd name="connsiteX16" fmla="*/ 3914331 w 4443412"/>
              <a:gd name="connsiteY16" fmla="*/ 52784 h 3992562"/>
              <a:gd name="connsiteX17" fmla="*/ 3929016 w 4443412"/>
              <a:gd name="connsiteY17" fmla="*/ 59928 h 3992562"/>
              <a:gd name="connsiteX18" fmla="*/ 3943305 w 4443412"/>
              <a:gd name="connsiteY18" fmla="*/ 67072 h 3992562"/>
              <a:gd name="connsiteX19" fmla="*/ 3957991 w 4443412"/>
              <a:gd name="connsiteY19" fmla="*/ 74613 h 3992562"/>
              <a:gd name="connsiteX20" fmla="*/ 3971883 w 4443412"/>
              <a:gd name="connsiteY20" fmla="*/ 82550 h 3992562"/>
              <a:gd name="connsiteX21" fmla="*/ 3985774 w 4443412"/>
              <a:gd name="connsiteY21" fmla="*/ 90885 h 3992562"/>
              <a:gd name="connsiteX22" fmla="*/ 3999269 w 4443412"/>
              <a:gd name="connsiteY22" fmla="*/ 100013 h 3992562"/>
              <a:gd name="connsiteX23" fmla="*/ 4012764 w 4443412"/>
              <a:gd name="connsiteY23" fmla="*/ 108744 h 3992562"/>
              <a:gd name="connsiteX24" fmla="*/ 4025862 w 4443412"/>
              <a:gd name="connsiteY24" fmla="*/ 118269 h 3992562"/>
              <a:gd name="connsiteX25" fmla="*/ 4038167 w 4443412"/>
              <a:gd name="connsiteY25" fmla="*/ 127794 h 3992562"/>
              <a:gd name="connsiteX26" fmla="*/ 4050867 w 4443412"/>
              <a:gd name="connsiteY26" fmla="*/ 137716 h 3992562"/>
              <a:gd name="connsiteX27" fmla="*/ 4063172 w 4443412"/>
              <a:gd name="connsiteY27" fmla="*/ 148431 h 3992562"/>
              <a:gd name="connsiteX28" fmla="*/ 4075476 w 4443412"/>
              <a:gd name="connsiteY28" fmla="*/ 159147 h 3992562"/>
              <a:gd name="connsiteX29" fmla="*/ 4087383 w 4443412"/>
              <a:gd name="connsiteY29" fmla="*/ 170259 h 3992562"/>
              <a:gd name="connsiteX30" fmla="*/ 4098894 w 4443412"/>
              <a:gd name="connsiteY30" fmla="*/ 181769 h 3992562"/>
              <a:gd name="connsiteX31" fmla="*/ 4109610 w 4443412"/>
              <a:gd name="connsiteY31" fmla="*/ 193278 h 3992562"/>
              <a:gd name="connsiteX32" fmla="*/ 4120724 w 4443412"/>
              <a:gd name="connsiteY32" fmla="*/ 205184 h 3992562"/>
              <a:gd name="connsiteX33" fmla="*/ 4131043 w 4443412"/>
              <a:gd name="connsiteY33" fmla="*/ 217884 h 3992562"/>
              <a:gd name="connsiteX34" fmla="*/ 4141760 w 4443412"/>
              <a:gd name="connsiteY34" fmla="*/ 230188 h 3992562"/>
              <a:gd name="connsiteX35" fmla="*/ 4151683 w 4443412"/>
              <a:gd name="connsiteY35" fmla="*/ 243284 h 3992562"/>
              <a:gd name="connsiteX36" fmla="*/ 4161605 w 4443412"/>
              <a:gd name="connsiteY36" fmla="*/ 256381 h 3992562"/>
              <a:gd name="connsiteX37" fmla="*/ 4171131 w 4443412"/>
              <a:gd name="connsiteY37" fmla="*/ 269875 h 3992562"/>
              <a:gd name="connsiteX38" fmla="*/ 4180261 w 4443412"/>
              <a:gd name="connsiteY38" fmla="*/ 283766 h 3992562"/>
              <a:gd name="connsiteX39" fmla="*/ 4188993 w 4443412"/>
              <a:gd name="connsiteY39" fmla="*/ 297656 h 3992562"/>
              <a:gd name="connsiteX40" fmla="*/ 4197725 w 4443412"/>
              <a:gd name="connsiteY40" fmla="*/ 312341 h 3992562"/>
              <a:gd name="connsiteX41" fmla="*/ 4206059 w 4443412"/>
              <a:gd name="connsiteY41" fmla="*/ 326628 h 3992562"/>
              <a:gd name="connsiteX42" fmla="*/ 4213998 w 4443412"/>
              <a:gd name="connsiteY42" fmla="*/ 341313 h 3992562"/>
              <a:gd name="connsiteX43" fmla="*/ 4221539 w 4443412"/>
              <a:gd name="connsiteY43" fmla="*/ 355997 h 3992562"/>
              <a:gd name="connsiteX44" fmla="*/ 4229081 w 4443412"/>
              <a:gd name="connsiteY44" fmla="*/ 371475 h 3992562"/>
              <a:gd name="connsiteX45" fmla="*/ 4236225 w 4443412"/>
              <a:gd name="connsiteY45" fmla="*/ 386953 h 3992562"/>
              <a:gd name="connsiteX46" fmla="*/ 4242575 w 4443412"/>
              <a:gd name="connsiteY46" fmla="*/ 403225 h 3992562"/>
              <a:gd name="connsiteX47" fmla="*/ 4248926 w 4443412"/>
              <a:gd name="connsiteY47" fmla="*/ 419100 h 3992562"/>
              <a:gd name="connsiteX48" fmla="*/ 4254879 w 4443412"/>
              <a:gd name="connsiteY48" fmla="*/ 434975 h 3992562"/>
              <a:gd name="connsiteX49" fmla="*/ 4260437 w 4443412"/>
              <a:gd name="connsiteY49" fmla="*/ 451644 h 3992562"/>
              <a:gd name="connsiteX50" fmla="*/ 4265993 w 4443412"/>
              <a:gd name="connsiteY50" fmla="*/ 468709 h 3992562"/>
              <a:gd name="connsiteX51" fmla="*/ 4271153 w 4443412"/>
              <a:gd name="connsiteY51" fmla="*/ 484981 h 3992562"/>
              <a:gd name="connsiteX52" fmla="*/ 4275916 w 4443412"/>
              <a:gd name="connsiteY52" fmla="*/ 502444 h 3992562"/>
              <a:gd name="connsiteX53" fmla="*/ 4279885 w 4443412"/>
              <a:gd name="connsiteY53" fmla="*/ 519509 h 3992562"/>
              <a:gd name="connsiteX54" fmla="*/ 4283854 w 4443412"/>
              <a:gd name="connsiteY54" fmla="*/ 536972 h 3992562"/>
              <a:gd name="connsiteX55" fmla="*/ 4287823 w 4443412"/>
              <a:gd name="connsiteY55" fmla="*/ 554434 h 3992562"/>
              <a:gd name="connsiteX56" fmla="*/ 4290999 w 4443412"/>
              <a:gd name="connsiteY56" fmla="*/ 572294 h 3992562"/>
              <a:gd name="connsiteX57" fmla="*/ 4294173 w 4443412"/>
              <a:gd name="connsiteY57" fmla="*/ 590550 h 3992562"/>
              <a:gd name="connsiteX58" fmla="*/ 4296555 w 4443412"/>
              <a:gd name="connsiteY58" fmla="*/ 608806 h 3992562"/>
              <a:gd name="connsiteX59" fmla="*/ 4298539 w 4443412"/>
              <a:gd name="connsiteY59" fmla="*/ 627063 h 3992562"/>
              <a:gd name="connsiteX60" fmla="*/ 4300525 w 4443412"/>
              <a:gd name="connsiteY60" fmla="*/ 645319 h 3992562"/>
              <a:gd name="connsiteX61" fmla="*/ 4439840 w 4443412"/>
              <a:gd name="connsiteY61" fmla="*/ 2872581 h 3992562"/>
              <a:gd name="connsiteX62" fmla="*/ 4441825 w 4443412"/>
              <a:gd name="connsiteY62" fmla="*/ 2916634 h 3992562"/>
              <a:gd name="connsiteX63" fmla="*/ 4442618 w 4443412"/>
              <a:gd name="connsiteY63" fmla="*/ 2959100 h 3992562"/>
              <a:gd name="connsiteX64" fmla="*/ 4443412 w 4443412"/>
              <a:gd name="connsiteY64" fmla="*/ 3000375 h 3992562"/>
              <a:gd name="connsiteX65" fmla="*/ 4443412 w 4443412"/>
              <a:gd name="connsiteY65" fmla="*/ 3041650 h 3992562"/>
              <a:gd name="connsiteX66" fmla="*/ 4442618 w 4443412"/>
              <a:gd name="connsiteY66" fmla="*/ 3081337 h 3992562"/>
              <a:gd name="connsiteX67" fmla="*/ 4440633 w 4443412"/>
              <a:gd name="connsiteY67" fmla="*/ 3121025 h 3992562"/>
              <a:gd name="connsiteX68" fmla="*/ 4439443 w 4443412"/>
              <a:gd name="connsiteY68" fmla="*/ 3140472 h 3992562"/>
              <a:gd name="connsiteX69" fmla="*/ 4437855 w 4443412"/>
              <a:gd name="connsiteY69" fmla="*/ 3159918 h 3992562"/>
              <a:gd name="connsiteX70" fmla="*/ 4435871 w 4443412"/>
              <a:gd name="connsiteY70" fmla="*/ 3179365 h 3992562"/>
              <a:gd name="connsiteX71" fmla="*/ 4433489 w 4443412"/>
              <a:gd name="connsiteY71" fmla="*/ 3198812 h 3992562"/>
              <a:gd name="connsiteX72" fmla="*/ 4430711 w 4443412"/>
              <a:gd name="connsiteY72" fmla="*/ 3218259 h 3992562"/>
              <a:gd name="connsiteX73" fmla="*/ 4427933 w 4443412"/>
              <a:gd name="connsiteY73" fmla="*/ 3237309 h 3992562"/>
              <a:gd name="connsiteX74" fmla="*/ 4424757 w 4443412"/>
              <a:gd name="connsiteY74" fmla="*/ 3256756 h 3992562"/>
              <a:gd name="connsiteX75" fmla="*/ 4420788 w 4443412"/>
              <a:gd name="connsiteY75" fmla="*/ 3276203 h 3992562"/>
              <a:gd name="connsiteX76" fmla="*/ 4416819 w 4443412"/>
              <a:gd name="connsiteY76" fmla="*/ 3295253 h 3992562"/>
              <a:gd name="connsiteX77" fmla="*/ 4412453 w 4443412"/>
              <a:gd name="connsiteY77" fmla="*/ 3314700 h 3992562"/>
              <a:gd name="connsiteX78" fmla="*/ 4407293 w 4443412"/>
              <a:gd name="connsiteY78" fmla="*/ 3334147 h 3992562"/>
              <a:gd name="connsiteX79" fmla="*/ 4401737 w 4443412"/>
              <a:gd name="connsiteY79" fmla="*/ 3353593 h 3992562"/>
              <a:gd name="connsiteX80" fmla="*/ 4395783 w 4443412"/>
              <a:gd name="connsiteY80" fmla="*/ 3373040 h 3992562"/>
              <a:gd name="connsiteX81" fmla="*/ 4389432 w 4443412"/>
              <a:gd name="connsiteY81" fmla="*/ 3392487 h 3992562"/>
              <a:gd name="connsiteX82" fmla="*/ 4382288 w 4443412"/>
              <a:gd name="connsiteY82" fmla="*/ 3412331 h 3992562"/>
              <a:gd name="connsiteX83" fmla="*/ 4374747 w 4443412"/>
              <a:gd name="connsiteY83" fmla="*/ 3432175 h 3992562"/>
              <a:gd name="connsiteX84" fmla="*/ 4366809 w 4443412"/>
              <a:gd name="connsiteY84" fmla="*/ 3452018 h 3992562"/>
              <a:gd name="connsiteX85" fmla="*/ 4358473 w 4443412"/>
              <a:gd name="connsiteY85" fmla="*/ 3472259 h 3992562"/>
              <a:gd name="connsiteX86" fmla="*/ 4349344 w 4443412"/>
              <a:gd name="connsiteY86" fmla="*/ 3492500 h 3992562"/>
              <a:gd name="connsiteX87" fmla="*/ 4339819 w 4443412"/>
              <a:gd name="connsiteY87" fmla="*/ 3513137 h 3992562"/>
              <a:gd name="connsiteX88" fmla="*/ 4329499 w 4443412"/>
              <a:gd name="connsiteY88" fmla="*/ 3534172 h 3992562"/>
              <a:gd name="connsiteX89" fmla="*/ 4318385 w 4443412"/>
              <a:gd name="connsiteY89" fmla="*/ 3554809 h 3992562"/>
              <a:gd name="connsiteX90" fmla="*/ 4306875 w 4443412"/>
              <a:gd name="connsiteY90" fmla="*/ 3575447 h 3992562"/>
              <a:gd name="connsiteX91" fmla="*/ 4294967 w 4443412"/>
              <a:gd name="connsiteY91" fmla="*/ 3595290 h 3992562"/>
              <a:gd name="connsiteX92" fmla="*/ 4283060 w 4443412"/>
              <a:gd name="connsiteY92" fmla="*/ 3615531 h 3992562"/>
              <a:gd name="connsiteX93" fmla="*/ 4269962 w 4443412"/>
              <a:gd name="connsiteY93" fmla="*/ 3634978 h 3992562"/>
              <a:gd name="connsiteX94" fmla="*/ 4256864 w 4443412"/>
              <a:gd name="connsiteY94" fmla="*/ 3654028 h 3992562"/>
              <a:gd name="connsiteX95" fmla="*/ 4242972 w 4443412"/>
              <a:gd name="connsiteY95" fmla="*/ 3672284 h 3992562"/>
              <a:gd name="connsiteX96" fmla="*/ 4229081 w 4443412"/>
              <a:gd name="connsiteY96" fmla="*/ 3690937 h 3992562"/>
              <a:gd name="connsiteX97" fmla="*/ 4214791 w 4443412"/>
              <a:gd name="connsiteY97" fmla="*/ 3708797 h 3992562"/>
              <a:gd name="connsiteX98" fmla="*/ 4199709 w 4443412"/>
              <a:gd name="connsiteY98" fmla="*/ 3726259 h 3992562"/>
              <a:gd name="connsiteX99" fmla="*/ 4184627 w 4443412"/>
              <a:gd name="connsiteY99" fmla="*/ 3743325 h 3992562"/>
              <a:gd name="connsiteX100" fmla="*/ 4168750 w 4443412"/>
              <a:gd name="connsiteY100" fmla="*/ 3760390 h 3992562"/>
              <a:gd name="connsiteX101" fmla="*/ 4152873 w 4443412"/>
              <a:gd name="connsiteY101" fmla="*/ 3776265 h 3992562"/>
              <a:gd name="connsiteX102" fmla="*/ 4136203 w 4443412"/>
              <a:gd name="connsiteY102" fmla="*/ 3792140 h 3992562"/>
              <a:gd name="connsiteX103" fmla="*/ 4119136 w 4443412"/>
              <a:gd name="connsiteY103" fmla="*/ 3807222 h 3992562"/>
              <a:gd name="connsiteX104" fmla="*/ 4101672 w 4443412"/>
              <a:gd name="connsiteY104" fmla="*/ 3822303 h 3992562"/>
              <a:gd name="connsiteX105" fmla="*/ 4083811 w 4443412"/>
              <a:gd name="connsiteY105" fmla="*/ 3836193 h 3992562"/>
              <a:gd name="connsiteX106" fmla="*/ 4065950 w 4443412"/>
              <a:gd name="connsiteY106" fmla="*/ 3850084 h 3992562"/>
              <a:gd name="connsiteX107" fmla="*/ 4047295 w 4443412"/>
              <a:gd name="connsiteY107" fmla="*/ 3863181 h 3992562"/>
              <a:gd name="connsiteX108" fmla="*/ 4028244 w 4443412"/>
              <a:gd name="connsiteY108" fmla="*/ 3875484 h 3992562"/>
              <a:gd name="connsiteX109" fmla="*/ 4008795 w 4443412"/>
              <a:gd name="connsiteY109" fmla="*/ 3888184 h 3992562"/>
              <a:gd name="connsiteX110" fmla="*/ 3989347 w 4443412"/>
              <a:gd name="connsiteY110" fmla="*/ 3899693 h 3992562"/>
              <a:gd name="connsiteX111" fmla="*/ 3969501 w 4443412"/>
              <a:gd name="connsiteY111" fmla="*/ 3910012 h 3992562"/>
              <a:gd name="connsiteX112" fmla="*/ 3948862 w 4443412"/>
              <a:gd name="connsiteY112" fmla="*/ 3920728 h 3992562"/>
              <a:gd name="connsiteX113" fmla="*/ 3927825 w 4443412"/>
              <a:gd name="connsiteY113" fmla="*/ 3930253 h 3992562"/>
              <a:gd name="connsiteX114" fmla="*/ 3907186 w 4443412"/>
              <a:gd name="connsiteY114" fmla="*/ 3938984 h 3992562"/>
              <a:gd name="connsiteX115" fmla="*/ 3885356 w 4443412"/>
              <a:gd name="connsiteY115" fmla="*/ 3947715 h 3992562"/>
              <a:gd name="connsiteX116" fmla="*/ 3863526 w 4443412"/>
              <a:gd name="connsiteY116" fmla="*/ 3955256 h 3992562"/>
              <a:gd name="connsiteX117" fmla="*/ 3840902 w 4443412"/>
              <a:gd name="connsiteY117" fmla="*/ 3962400 h 3992562"/>
              <a:gd name="connsiteX118" fmla="*/ 3818675 w 4443412"/>
              <a:gd name="connsiteY118" fmla="*/ 3968750 h 3992562"/>
              <a:gd name="connsiteX119" fmla="*/ 3795654 w 4443412"/>
              <a:gd name="connsiteY119" fmla="*/ 3973909 h 3992562"/>
              <a:gd name="connsiteX120" fmla="*/ 3768664 w 4443412"/>
              <a:gd name="connsiteY120" fmla="*/ 3980259 h 3992562"/>
              <a:gd name="connsiteX121" fmla="*/ 3741277 w 4443412"/>
              <a:gd name="connsiteY121" fmla="*/ 3984625 h 3992562"/>
              <a:gd name="connsiteX122" fmla="*/ 3714287 w 4443412"/>
              <a:gd name="connsiteY122" fmla="*/ 3988197 h 3992562"/>
              <a:gd name="connsiteX123" fmla="*/ 3686901 w 4443412"/>
              <a:gd name="connsiteY123" fmla="*/ 3990578 h 3992562"/>
              <a:gd name="connsiteX124" fmla="*/ 3659117 w 4443412"/>
              <a:gd name="connsiteY124" fmla="*/ 3992165 h 3992562"/>
              <a:gd name="connsiteX125" fmla="*/ 3631730 w 4443412"/>
              <a:gd name="connsiteY125" fmla="*/ 3992562 h 3992562"/>
              <a:gd name="connsiteX126" fmla="*/ 3604343 w 4443412"/>
              <a:gd name="connsiteY126" fmla="*/ 3992562 h 3992562"/>
              <a:gd name="connsiteX127" fmla="*/ 3576560 w 4443412"/>
              <a:gd name="connsiteY127" fmla="*/ 3990975 h 3992562"/>
              <a:gd name="connsiteX128" fmla="*/ 3548379 w 4443412"/>
              <a:gd name="connsiteY128" fmla="*/ 3988990 h 3992562"/>
              <a:gd name="connsiteX129" fmla="*/ 3520595 w 4443412"/>
              <a:gd name="connsiteY129" fmla="*/ 3986609 h 3992562"/>
              <a:gd name="connsiteX130" fmla="*/ 3492415 w 4443412"/>
              <a:gd name="connsiteY130" fmla="*/ 3982640 h 3992562"/>
              <a:gd name="connsiteX131" fmla="*/ 3464631 w 4443412"/>
              <a:gd name="connsiteY131" fmla="*/ 3978672 h 3992562"/>
              <a:gd name="connsiteX132" fmla="*/ 3436053 w 4443412"/>
              <a:gd name="connsiteY132" fmla="*/ 3973115 h 3992562"/>
              <a:gd name="connsiteX133" fmla="*/ 3407476 w 4443412"/>
              <a:gd name="connsiteY133" fmla="*/ 3967559 h 3992562"/>
              <a:gd name="connsiteX134" fmla="*/ 3379295 w 4443412"/>
              <a:gd name="connsiteY134" fmla="*/ 3961209 h 3992562"/>
              <a:gd name="connsiteX135" fmla="*/ 3350321 w 4443412"/>
              <a:gd name="connsiteY135" fmla="*/ 3954065 h 3992562"/>
              <a:gd name="connsiteX136" fmla="*/ 3321346 w 4443412"/>
              <a:gd name="connsiteY136" fmla="*/ 3946128 h 3992562"/>
              <a:gd name="connsiteX137" fmla="*/ 3291975 w 4443412"/>
              <a:gd name="connsiteY137" fmla="*/ 3938190 h 3992562"/>
              <a:gd name="connsiteX138" fmla="*/ 3263001 w 4443412"/>
              <a:gd name="connsiteY138" fmla="*/ 3929062 h 3992562"/>
              <a:gd name="connsiteX139" fmla="*/ 3233232 w 4443412"/>
              <a:gd name="connsiteY139" fmla="*/ 3919537 h 3992562"/>
              <a:gd name="connsiteX140" fmla="*/ 3203464 w 4443412"/>
              <a:gd name="connsiteY140" fmla="*/ 3910012 h 3992562"/>
              <a:gd name="connsiteX141" fmla="*/ 3173299 w 4443412"/>
              <a:gd name="connsiteY141" fmla="*/ 3899693 h 3992562"/>
              <a:gd name="connsiteX142" fmla="*/ 3112571 w 4443412"/>
              <a:gd name="connsiteY142" fmla="*/ 3878262 h 3992562"/>
              <a:gd name="connsiteX143" fmla="*/ 3051050 w 4443412"/>
              <a:gd name="connsiteY143" fmla="*/ 3855243 h 3992562"/>
              <a:gd name="connsiteX144" fmla="*/ 2988735 w 4443412"/>
              <a:gd name="connsiteY144" fmla="*/ 3831034 h 3992562"/>
              <a:gd name="connsiteX145" fmla="*/ 2860533 w 4443412"/>
              <a:gd name="connsiteY145" fmla="*/ 3780631 h 3992562"/>
              <a:gd name="connsiteX146" fmla="*/ 818429 w 4443412"/>
              <a:gd name="connsiteY146" fmla="*/ 2887662 h 3992562"/>
              <a:gd name="connsiteX147" fmla="*/ 753733 w 4443412"/>
              <a:gd name="connsiteY147" fmla="*/ 2858294 h 3992562"/>
              <a:gd name="connsiteX148" fmla="*/ 686655 w 4443412"/>
              <a:gd name="connsiteY148" fmla="*/ 2828131 h 3992562"/>
              <a:gd name="connsiteX149" fmla="*/ 617593 w 4443412"/>
              <a:gd name="connsiteY149" fmla="*/ 2797175 h 3992562"/>
              <a:gd name="connsiteX150" fmla="*/ 582665 w 4443412"/>
              <a:gd name="connsiteY150" fmla="*/ 2781300 h 3992562"/>
              <a:gd name="connsiteX151" fmla="*/ 548133 w 4443412"/>
              <a:gd name="connsiteY151" fmla="*/ 2765425 h 3992562"/>
              <a:gd name="connsiteX152" fmla="*/ 513205 w 4443412"/>
              <a:gd name="connsiteY152" fmla="*/ 2748359 h 3992562"/>
              <a:gd name="connsiteX153" fmla="*/ 479071 w 4443412"/>
              <a:gd name="connsiteY153" fmla="*/ 2730897 h 3992562"/>
              <a:gd name="connsiteX154" fmla="*/ 444937 w 4443412"/>
              <a:gd name="connsiteY154" fmla="*/ 2712640 h 3992562"/>
              <a:gd name="connsiteX155" fmla="*/ 410803 w 4443412"/>
              <a:gd name="connsiteY155" fmla="*/ 2694384 h 3992562"/>
              <a:gd name="connsiteX156" fmla="*/ 377859 w 4443412"/>
              <a:gd name="connsiteY156" fmla="*/ 2675334 h 3992562"/>
              <a:gd name="connsiteX157" fmla="*/ 345709 w 4443412"/>
              <a:gd name="connsiteY157" fmla="*/ 2655490 h 3992562"/>
              <a:gd name="connsiteX158" fmla="*/ 313559 w 4443412"/>
              <a:gd name="connsiteY158" fmla="*/ 2634853 h 3992562"/>
              <a:gd name="connsiteX159" fmla="*/ 298080 w 4443412"/>
              <a:gd name="connsiteY159" fmla="*/ 2623740 h 3992562"/>
              <a:gd name="connsiteX160" fmla="*/ 282600 w 4443412"/>
              <a:gd name="connsiteY160" fmla="*/ 2613422 h 3992562"/>
              <a:gd name="connsiteX161" fmla="*/ 267518 w 4443412"/>
              <a:gd name="connsiteY161" fmla="*/ 2602309 h 3992562"/>
              <a:gd name="connsiteX162" fmla="*/ 252832 w 4443412"/>
              <a:gd name="connsiteY162" fmla="*/ 2590800 h 3992562"/>
              <a:gd name="connsiteX163" fmla="*/ 238146 w 4443412"/>
              <a:gd name="connsiteY163" fmla="*/ 2579290 h 3992562"/>
              <a:gd name="connsiteX164" fmla="*/ 223858 w 4443412"/>
              <a:gd name="connsiteY164" fmla="*/ 2567781 h 3992562"/>
              <a:gd name="connsiteX165" fmla="*/ 209569 w 4443412"/>
              <a:gd name="connsiteY165" fmla="*/ 2555875 h 3992562"/>
              <a:gd name="connsiteX166" fmla="*/ 196074 w 4443412"/>
              <a:gd name="connsiteY166" fmla="*/ 2543572 h 3992562"/>
              <a:gd name="connsiteX167" fmla="*/ 182579 w 4443412"/>
              <a:gd name="connsiteY167" fmla="*/ 2530872 h 3992562"/>
              <a:gd name="connsiteX168" fmla="*/ 169878 w 4443412"/>
              <a:gd name="connsiteY168" fmla="*/ 2518569 h 3992562"/>
              <a:gd name="connsiteX169" fmla="*/ 157177 w 4443412"/>
              <a:gd name="connsiteY169" fmla="*/ 2505472 h 3992562"/>
              <a:gd name="connsiteX170" fmla="*/ 144873 w 4443412"/>
              <a:gd name="connsiteY170" fmla="*/ 2491978 h 3992562"/>
              <a:gd name="connsiteX171" fmla="*/ 133362 w 4443412"/>
              <a:gd name="connsiteY171" fmla="*/ 2478484 h 3992562"/>
              <a:gd name="connsiteX172" fmla="*/ 121852 w 4443412"/>
              <a:gd name="connsiteY172" fmla="*/ 2464594 h 3992562"/>
              <a:gd name="connsiteX173" fmla="*/ 110738 w 4443412"/>
              <a:gd name="connsiteY173" fmla="*/ 2450703 h 3992562"/>
              <a:gd name="connsiteX174" fmla="*/ 100419 w 4443412"/>
              <a:gd name="connsiteY174" fmla="*/ 2436019 h 3992562"/>
              <a:gd name="connsiteX175" fmla="*/ 89702 w 4443412"/>
              <a:gd name="connsiteY175" fmla="*/ 2421731 h 3992562"/>
              <a:gd name="connsiteX176" fmla="*/ 80573 w 4443412"/>
              <a:gd name="connsiteY176" fmla="*/ 2406650 h 3992562"/>
              <a:gd name="connsiteX177" fmla="*/ 71047 w 4443412"/>
              <a:gd name="connsiteY177" fmla="*/ 2391172 h 3992562"/>
              <a:gd name="connsiteX178" fmla="*/ 62315 w 4443412"/>
              <a:gd name="connsiteY178" fmla="*/ 2375297 h 3992562"/>
              <a:gd name="connsiteX179" fmla="*/ 54377 w 4443412"/>
              <a:gd name="connsiteY179" fmla="*/ 2359025 h 3992562"/>
              <a:gd name="connsiteX180" fmla="*/ 46439 w 4443412"/>
              <a:gd name="connsiteY180" fmla="*/ 2343150 h 3992562"/>
              <a:gd name="connsiteX181" fmla="*/ 39294 w 4443412"/>
              <a:gd name="connsiteY181" fmla="*/ 2326084 h 3992562"/>
              <a:gd name="connsiteX182" fmla="*/ 32944 w 4443412"/>
              <a:gd name="connsiteY182" fmla="*/ 2309415 h 3992562"/>
              <a:gd name="connsiteX183" fmla="*/ 26990 w 4443412"/>
              <a:gd name="connsiteY183" fmla="*/ 2292350 h 3992562"/>
              <a:gd name="connsiteX184" fmla="*/ 21433 w 4443412"/>
              <a:gd name="connsiteY184" fmla="*/ 2274094 h 3992562"/>
              <a:gd name="connsiteX185" fmla="*/ 16670 w 4443412"/>
              <a:gd name="connsiteY185" fmla="*/ 2256234 h 3992562"/>
              <a:gd name="connsiteX186" fmla="*/ 11908 w 4443412"/>
              <a:gd name="connsiteY186" fmla="*/ 2237978 h 3992562"/>
              <a:gd name="connsiteX187" fmla="*/ 8335 w 4443412"/>
              <a:gd name="connsiteY187" fmla="*/ 2218928 h 3992562"/>
              <a:gd name="connsiteX188" fmla="*/ 5557 w 4443412"/>
              <a:gd name="connsiteY188" fmla="*/ 2199878 h 3992562"/>
              <a:gd name="connsiteX189" fmla="*/ 3176 w 4443412"/>
              <a:gd name="connsiteY189" fmla="*/ 2180034 h 3992562"/>
              <a:gd name="connsiteX190" fmla="*/ 1588 w 4443412"/>
              <a:gd name="connsiteY190" fmla="*/ 2159794 h 3992562"/>
              <a:gd name="connsiteX191" fmla="*/ 397 w 4443412"/>
              <a:gd name="connsiteY191" fmla="*/ 2139553 h 3992562"/>
              <a:gd name="connsiteX192" fmla="*/ 0 w 4443412"/>
              <a:gd name="connsiteY192" fmla="*/ 2118915 h 3992562"/>
              <a:gd name="connsiteX193" fmla="*/ 0 w 4443412"/>
              <a:gd name="connsiteY193" fmla="*/ 1397794 h 3992562"/>
              <a:gd name="connsiteX194" fmla="*/ 0 w 4443412"/>
              <a:gd name="connsiteY194" fmla="*/ 1352153 h 3992562"/>
              <a:gd name="connsiteX195" fmla="*/ 397 w 4443412"/>
              <a:gd name="connsiteY195" fmla="*/ 1307703 h 3992562"/>
              <a:gd name="connsiteX196" fmla="*/ 1985 w 4443412"/>
              <a:gd name="connsiteY196" fmla="*/ 1263253 h 3992562"/>
              <a:gd name="connsiteX197" fmla="*/ 3572 w 4443412"/>
              <a:gd name="connsiteY197" fmla="*/ 1219200 h 3992562"/>
              <a:gd name="connsiteX198" fmla="*/ 6351 w 4443412"/>
              <a:gd name="connsiteY198" fmla="*/ 1176338 h 3992562"/>
              <a:gd name="connsiteX199" fmla="*/ 8335 w 4443412"/>
              <a:gd name="connsiteY199" fmla="*/ 1154509 h 3992562"/>
              <a:gd name="connsiteX200" fmla="*/ 10320 w 4443412"/>
              <a:gd name="connsiteY200" fmla="*/ 1133475 h 3992562"/>
              <a:gd name="connsiteX201" fmla="*/ 13098 w 4443412"/>
              <a:gd name="connsiteY201" fmla="*/ 1112044 h 3992562"/>
              <a:gd name="connsiteX202" fmla="*/ 15877 w 4443412"/>
              <a:gd name="connsiteY202" fmla="*/ 1091009 h 3992562"/>
              <a:gd name="connsiteX203" fmla="*/ 19052 w 4443412"/>
              <a:gd name="connsiteY203" fmla="*/ 1069975 h 3992562"/>
              <a:gd name="connsiteX204" fmla="*/ 23021 w 4443412"/>
              <a:gd name="connsiteY204" fmla="*/ 1048941 h 3992562"/>
              <a:gd name="connsiteX205" fmla="*/ 26990 w 4443412"/>
              <a:gd name="connsiteY205" fmla="*/ 1027906 h 3992562"/>
              <a:gd name="connsiteX206" fmla="*/ 31356 w 4443412"/>
              <a:gd name="connsiteY206" fmla="*/ 1007666 h 3992562"/>
              <a:gd name="connsiteX207" fmla="*/ 36516 w 4443412"/>
              <a:gd name="connsiteY207" fmla="*/ 986631 h 3992562"/>
              <a:gd name="connsiteX208" fmla="*/ 42073 w 4443412"/>
              <a:gd name="connsiteY208" fmla="*/ 965994 h 3992562"/>
              <a:gd name="connsiteX209" fmla="*/ 48026 w 4443412"/>
              <a:gd name="connsiteY209" fmla="*/ 945753 h 3992562"/>
              <a:gd name="connsiteX210" fmla="*/ 54377 w 4443412"/>
              <a:gd name="connsiteY210" fmla="*/ 925513 h 3992562"/>
              <a:gd name="connsiteX211" fmla="*/ 61918 w 4443412"/>
              <a:gd name="connsiteY211" fmla="*/ 905272 h 3992562"/>
              <a:gd name="connsiteX212" fmla="*/ 69856 w 4443412"/>
              <a:gd name="connsiteY212" fmla="*/ 885031 h 3992562"/>
              <a:gd name="connsiteX213" fmla="*/ 77795 w 4443412"/>
              <a:gd name="connsiteY213" fmla="*/ 865188 h 3992562"/>
              <a:gd name="connsiteX214" fmla="*/ 87321 w 4443412"/>
              <a:gd name="connsiteY214" fmla="*/ 845344 h 3992562"/>
              <a:gd name="connsiteX215" fmla="*/ 96846 w 4443412"/>
              <a:gd name="connsiteY215" fmla="*/ 825500 h 3992562"/>
              <a:gd name="connsiteX216" fmla="*/ 107166 w 4443412"/>
              <a:gd name="connsiteY216" fmla="*/ 805656 h 3992562"/>
              <a:gd name="connsiteX217" fmla="*/ 118676 w 4443412"/>
              <a:gd name="connsiteY217" fmla="*/ 786209 h 3992562"/>
              <a:gd name="connsiteX218" fmla="*/ 130981 w 4443412"/>
              <a:gd name="connsiteY218" fmla="*/ 766763 h 3992562"/>
              <a:gd name="connsiteX219" fmla="*/ 143285 w 4443412"/>
              <a:gd name="connsiteY219" fmla="*/ 747713 h 3992562"/>
              <a:gd name="connsiteX220" fmla="*/ 156780 w 4443412"/>
              <a:gd name="connsiteY220" fmla="*/ 728266 h 3992562"/>
              <a:gd name="connsiteX221" fmla="*/ 166703 w 4443412"/>
              <a:gd name="connsiteY221" fmla="*/ 715169 h 3992562"/>
              <a:gd name="connsiteX222" fmla="*/ 176625 w 4443412"/>
              <a:gd name="connsiteY222" fmla="*/ 702469 h 3992562"/>
              <a:gd name="connsiteX223" fmla="*/ 187342 w 4443412"/>
              <a:gd name="connsiteY223" fmla="*/ 689769 h 3992562"/>
              <a:gd name="connsiteX224" fmla="*/ 197265 w 4443412"/>
              <a:gd name="connsiteY224" fmla="*/ 677863 h 3992562"/>
              <a:gd name="connsiteX225" fmla="*/ 208378 w 4443412"/>
              <a:gd name="connsiteY225" fmla="*/ 666353 h 3992562"/>
              <a:gd name="connsiteX226" fmla="*/ 219095 w 4443412"/>
              <a:gd name="connsiteY226" fmla="*/ 654844 h 3992562"/>
              <a:gd name="connsiteX227" fmla="*/ 230208 w 4443412"/>
              <a:gd name="connsiteY227" fmla="*/ 643731 h 3992562"/>
              <a:gd name="connsiteX228" fmla="*/ 241322 w 4443412"/>
              <a:gd name="connsiteY228" fmla="*/ 633016 h 3992562"/>
              <a:gd name="connsiteX229" fmla="*/ 252832 w 4443412"/>
              <a:gd name="connsiteY229" fmla="*/ 622697 h 3992562"/>
              <a:gd name="connsiteX230" fmla="*/ 264343 w 4443412"/>
              <a:gd name="connsiteY230" fmla="*/ 612378 h 3992562"/>
              <a:gd name="connsiteX231" fmla="*/ 276250 w 4443412"/>
              <a:gd name="connsiteY231" fmla="*/ 602853 h 3992562"/>
              <a:gd name="connsiteX232" fmla="*/ 288157 w 4443412"/>
              <a:gd name="connsiteY232" fmla="*/ 593328 h 3992562"/>
              <a:gd name="connsiteX233" fmla="*/ 300065 w 4443412"/>
              <a:gd name="connsiteY233" fmla="*/ 583803 h 3992562"/>
              <a:gd name="connsiteX234" fmla="*/ 312766 w 4443412"/>
              <a:gd name="connsiteY234" fmla="*/ 575072 h 3992562"/>
              <a:gd name="connsiteX235" fmla="*/ 325070 w 4443412"/>
              <a:gd name="connsiteY235" fmla="*/ 566341 h 3992562"/>
              <a:gd name="connsiteX236" fmla="*/ 337374 w 4443412"/>
              <a:gd name="connsiteY236" fmla="*/ 558006 h 3992562"/>
              <a:gd name="connsiteX237" fmla="*/ 350472 w 4443412"/>
              <a:gd name="connsiteY237" fmla="*/ 550069 h 3992562"/>
              <a:gd name="connsiteX238" fmla="*/ 363570 w 4443412"/>
              <a:gd name="connsiteY238" fmla="*/ 542131 h 3992562"/>
              <a:gd name="connsiteX239" fmla="*/ 390163 w 4443412"/>
              <a:gd name="connsiteY239" fmla="*/ 527050 h 3992562"/>
              <a:gd name="connsiteX240" fmla="*/ 417153 w 4443412"/>
              <a:gd name="connsiteY240" fmla="*/ 513159 h 3992562"/>
              <a:gd name="connsiteX241" fmla="*/ 444540 w 4443412"/>
              <a:gd name="connsiteY241" fmla="*/ 499666 h 3992562"/>
              <a:gd name="connsiteX242" fmla="*/ 472324 w 4443412"/>
              <a:gd name="connsiteY242" fmla="*/ 487363 h 3992562"/>
              <a:gd name="connsiteX243" fmla="*/ 500504 w 4443412"/>
              <a:gd name="connsiteY243" fmla="*/ 475853 h 3992562"/>
              <a:gd name="connsiteX244" fmla="*/ 529479 w 4443412"/>
              <a:gd name="connsiteY244" fmla="*/ 465534 h 3992562"/>
              <a:gd name="connsiteX245" fmla="*/ 558850 w 4443412"/>
              <a:gd name="connsiteY245" fmla="*/ 455613 h 3992562"/>
              <a:gd name="connsiteX246" fmla="*/ 588221 w 4443412"/>
              <a:gd name="connsiteY246" fmla="*/ 446088 h 3992562"/>
              <a:gd name="connsiteX247" fmla="*/ 618387 w 4443412"/>
              <a:gd name="connsiteY247" fmla="*/ 437753 h 3992562"/>
              <a:gd name="connsiteX248" fmla="*/ 648155 w 4443412"/>
              <a:gd name="connsiteY248" fmla="*/ 429022 h 3992562"/>
              <a:gd name="connsiteX249" fmla="*/ 678717 w 4443412"/>
              <a:gd name="connsiteY249" fmla="*/ 421481 h 3992562"/>
              <a:gd name="connsiteX250" fmla="*/ 709279 w 4443412"/>
              <a:gd name="connsiteY250" fmla="*/ 414734 h 3992562"/>
              <a:gd name="connsiteX251" fmla="*/ 740238 w 4443412"/>
              <a:gd name="connsiteY251" fmla="*/ 407988 h 3992562"/>
              <a:gd name="connsiteX252" fmla="*/ 771197 w 4443412"/>
              <a:gd name="connsiteY252" fmla="*/ 401638 h 3992562"/>
              <a:gd name="connsiteX253" fmla="*/ 802156 w 4443412"/>
              <a:gd name="connsiteY253" fmla="*/ 395684 h 3992562"/>
              <a:gd name="connsiteX254" fmla="*/ 864471 w 4443412"/>
              <a:gd name="connsiteY254" fmla="*/ 384572 h 3992562"/>
              <a:gd name="connsiteX255" fmla="*/ 926786 w 4443412"/>
              <a:gd name="connsiteY255" fmla="*/ 374650 h 3992562"/>
              <a:gd name="connsiteX256" fmla="*/ 1050622 w 4443412"/>
              <a:gd name="connsiteY256" fmla="*/ 354806 h 3992562"/>
              <a:gd name="connsiteX257" fmla="*/ 3575766 w 4443412"/>
              <a:gd name="connsiteY257" fmla="*/ 5160 h 3992562"/>
              <a:gd name="connsiteX258" fmla="*/ 3594817 w 4443412"/>
              <a:gd name="connsiteY258" fmla="*/ 3175 h 3992562"/>
              <a:gd name="connsiteX259" fmla="*/ 3613472 w 4443412"/>
              <a:gd name="connsiteY259" fmla="*/ 1588 h 3992562"/>
              <a:gd name="connsiteX260" fmla="*/ 3631333 w 4443412"/>
              <a:gd name="connsiteY260" fmla="*/ 397 h 399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Lst>
            <a:rect l="l" t="t" r="r" b="b"/>
            <a:pathLst>
              <a:path w="4443412" h="3992562">
                <a:moveTo>
                  <a:pt x="3649988" y="0"/>
                </a:moveTo>
                <a:lnTo>
                  <a:pt x="3667849" y="0"/>
                </a:lnTo>
                <a:lnTo>
                  <a:pt x="3685710" y="397"/>
                </a:lnTo>
                <a:lnTo>
                  <a:pt x="3703174" y="1588"/>
                </a:lnTo>
                <a:lnTo>
                  <a:pt x="3720638" y="2381"/>
                </a:lnTo>
                <a:lnTo>
                  <a:pt x="3737705" y="4366"/>
                </a:lnTo>
                <a:lnTo>
                  <a:pt x="3755169" y="7144"/>
                </a:lnTo>
                <a:lnTo>
                  <a:pt x="3771839" y="9525"/>
                </a:lnTo>
                <a:lnTo>
                  <a:pt x="3788510" y="12303"/>
                </a:lnTo>
                <a:lnTo>
                  <a:pt x="3805180" y="16669"/>
                </a:lnTo>
                <a:lnTo>
                  <a:pt x="3821057" y="20638"/>
                </a:lnTo>
                <a:lnTo>
                  <a:pt x="3836933" y="25003"/>
                </a:lnTo>
                <a:lnTo>
                  <a:pt x="3853206" y="29369"/>
                </a:lnTo>
                <a:lnTo>
                  <a:pt x="3869083" y="34925"/>
                </a:lnTo>
                <a:lnTo>
                  <a:pt x="3884165" y="40481"/>
                </a:lnTo>
                <a:lnTo>
                  <a:pt x="3899645" y="46434"/>
                </a:lnTo>
                <a:lnTo>
                  <a:pt x="3914331" y="52784"/>
                </a:lnTo>
                <a:lnTo>
                  <a:pt x="3929016" y="59928"/>
                </a:lnTo>
                <a:lnTo>
                  <a:pt x="3943305" y="67072"/>
                </a:lnTo>
                <a:lnTo>
                  <a:pt x="3957991" y="74613"/>
                </a:lnTo>
                <a:lnTo>
                  <a:pt x="3971883" y="82550"/>
                </a:lnTo>
                <a:lnTo>
                  <a:pt x="3985774" y="90885"/>
                </a:lnTo>
                <a:lnTo>
                  <a:pt x="3999269" y="100013"/>
                </a:lnTo>
                <a:lnTo>
                  <a:pt x="4012764" y="108744"/>
                </a:lnTo>
                <a:lnTo>
                  <a:pt x="4025862" y="118269"/>
                </a:lnTo>
                <a:lnTo>
                  <a:pt x="4038167" y="127794"/>
                </a:lnTo>
                <a:lnTo>
                  <a:pt x="4050867" y="137716"/>
                </a:lnTo>
                <a:lnTo>
                  <a:pt x="4063172" y="148431"/>
                </a:lnTo>
                <a:lnTo>
                  <a:pt x="4075476" y="159147"/>
                </a:lnTo>
                <a:lnTo>
                  <a:pt x="4087383" y="170259"/>
                </a:lnTo>
                <a:lnTo>
                  <a:pt x="4098894" y="181769"/>
                </a:lnTo>
                <a:lnTo>
                  <a:pt x="4109610" y="193278"/>
                </a:lnTo>
                <a:lnTo>
                  <a:pt x="4120724" y="205184"/>
                </a:lnTo>
                <a:lnTo>
                  <a:pt x="4131043" y="217884"/>
                </a:lnTo>
                <a:lnTo>
                  <a:pt x="4141760" y="230188"/>
                </a:lnTo>
                <a:lnTo>
                  <a:pt x="4151683" y="243284"/>
                </a:lnTo>
                <a:lnTo>
                  <a:pt x="4161605" y="256381"/>
                </a:lnTo>
                <a:lnTo>
                  <a:pt x="4171131" y="269875"/>
                </a:lnTo>
                <a:lnTo>
                  <a:pt x="4180261" y="283766"/>
                </a:lnTo>
                <a:lnTo>
                  <a:pt x="4188993" y="297656"/>
                </a:lnTo>
                <a:lnTo>
                  <a:pt x="4197725" y="312341"/>
                </a:lnTo>
                <a:lnTo>
                  <a:pt x="4206059" y="326628"/>
                </a:lnTo>
                <a:lnTo>
                  <a:pt x="4213998" y="341313"/>
                </a:lnTo>
                <a:lnTo>
                  <a:pt x="4221539" y="355997"/>
                </a:lnTo>
                <a:lnTo>
                  <a:pt x="4229081" y="371475"/>
                </a:lnTo>
                <a:lnTo>
                  <a:pt x="4236225" y="386953"/>
                </a:lnTo>
                <a:lnTo>
                  <a:pt x="4242575" y="403225"/>
                </a:lnTo>
                <a:lnTo>
                  <a:pt x="4248926" y="419100"/>
                </a:lnTo>
                <a:lnTo>
                  <a:pt x="4254879" y="434975"/>
                </a:lnTo>
                <a:lnTo>
                  <a:pt x="4260437" y="451644"/>
                </a:lnTo>
                <a:lnTo>
                  <a:pt x="4265993" y="468709"/>
                </a:lnTo>
                <a:lnTo>
                  <a:pt x="4271153" y="484981"/>
                </a:lnTo>
                <a:lnTo>
                  <a:pt x="4275916" y="502444"/>
                </a:lnTo>
                <a:lnTo>
                  <a:pt x="4279885" y="519509"/>
                </a:lnTo>
                <a:lnTo>
                  <a:pt x="4283854" y="536972"/>
                </a:lnTo>
                <a:lnTo>
                  <a:pt x="4287823" y="554434"/>
                </a:lnTo>
                <a:lnTo>
                  <a:pt x="4290999" y="572294"/>
                </a:lnTo>
                <a:lnTo>
                  <a:pt x="4294173" y="590550"/>
                </a:lnTo>
                <a:lnTo>
                  <a:pt x="4296555" y="608806"/>
                </a:lnTo>
                <a:lnTo>
                  <a:pt x="4298539" y="627063"/>
                </a:lnTo>
                <a:lnTo>
                  <a:pt x="4300525" y="645319"/>
                </a:lnTo>
                <a:lnTo>
                  <a:pt x="4439840" y="2872581"/>
                </a:lnTo>
                <a:lnTo>
                  <a:pt x="4441825" y="2916634"/>
                </a:lnTo>
                <a:lnTo>
                  <a:pt x="4442618" y="2959100"/>
                </a:lnTo>
                <a:lnTo>
                  <a:pt x="4443412" y="3000375"/>
                </a:lnTo>
                <a:lnTo>
                  <a:pt x="4443412" y="3041650"/>
                </a:lnTo>
                <a:lnTo>
                  <a:pt x="4442618" y="3081337"/>
                </a:lnTo>
                <a:lnTo>
                  <a:pt x="4440633" y="3121025"/>
                </a:lnTo>
                <a:lnTo>
                  <a:pt x="4439443" y="3140472"/>
                </a:lnTo>
                <a:lnTo>
                  <a:pt x="4437855" y="3159918"/>
                </a:lnTo>
                <a:lnTo>
                  <a:pt x="4435871" y="3179365"/>
                </a:lnTo>
                <a:lnTo>
                  <a:pt x="4433489" y="3198812"/>
                </a:lnTo>
                <a:lnTo>
                  <a:pt x="4430711" y="3218259"/>
                </a:lnTo>
                <a:lnTo>
                  <a:pt x="4427933" y="3237309"/>
                </a:lnTo>
                <a:lnTo>
                  <a:pt x="4424757" y="3256756"/>
                </a:lnTo>
                <a:lnTo>
                  <a:pt x="4420788" y="3276203"/>
                </a:lnTo>
                <a:lnTo>
                  <a:pt x="4416819" y="3295253"/>
                </a:lnTo>
                <a:lnTo>
                  <a:pt x="4412453" y="3314700"/>
                </a:lnTo>
                <a:lnTo>
                  <a:pt x="4407293" y="3334147"/>
                </a:lnTo>
                <a:lnTo>
                  <a:pt x="4401737" y="3353593"/>
                </a:lnTo>
                <a:lnTo>
                  <a:pt x="4395783" y="3373040"/>
                </a:lnTo>
                <a:lnTo>
                  <a:pt x="4389432" y="3392487"/>
                </a:lnTo>
                <a:lnTo>
                  <a:pt x="4382288" y="3412331"/>
                </a:lnTo>
                <a:lnTo>
                  <a:pt x="4374747" y="3432175"/>
                </a:lnTo>
                <a:lnTo>
                  <a:pt x="4366809" y="3452018"/>
                </a:lnTo>
                <a:lnTo>
                  <a:pt x="4358473" y="3472259"/>
                </a:lnTo>
                <a:lnTo>
                  <a:pt x="4349344" y="3492500"/>
                </a:lnTo>
                <a:lnTo>
                  <a:pt x="4339819" y="3513137"/>
                </a:lnTo>
                <a:lnTo>
                  <a:pt x="4329499" y="3534172"/>
                </a:lnTo>
                <a:lnTo>
                  <a:pt x="4318385" y="3554809"/>
                </a:lnTo>
                <a:lnTo>
                  <a:pt x="4306875" y="3575447"/>
                </a:lnTo>
                <a:lnTo>
                  <a:pt x="4294967" y="3595290"/>
                </a:lnTo>
                <a:lnTo>
                  <a:pt x="4283060" y="3615531"/>
                </a:lnTo>
                <a:lnTo>
                  <a:pt x="4269962" y="3634978"/>
                </a:lnTo>
                <a:lnTo>
                  <a:pt x="4256864" y="3654028"/>
                </a:lnTo>
                <a:lnTo>
                  <a:pt x="4242972" y="3672284"/>
                </a:lnTo>
                <a:lnTo>
                  <a:pt x="4229081" y="3690937"/>
                </a:lnTo>
                <a:lnTo>
                  <a:pt x="4214791" y="3708797"/>
                </a:lnTo>
                <a:lnTo>
                  <a:pt x="4199709" y="3726259"/>
                </a:lnTo>
                <a:lnTo>
                  <a:pt x="4184627" y="3743325"/>
                </a:lnTo>
                <a:lnTo>
                  <a:pt x="4168750" y="3760390"/>
                </a:lnTo>
                <a:lnTo>
                  <a:pt x="4152873" y="3776265"/>
                </a:lnTo>
                <a:lnTo>
                  <a:pt x="4136203" y="3792140"/>
                </a:lnTo>
                <a:lnTo>
                  <a:pt x="4119136" y="3807222"/>
                </a:lnTo>
                <a:lnTo>
                  <a:pt x="4101672" y="3822303"/>
                </a:lnTo>
                <a:lnTo>
                  <a:pt x="4083811" y="3836193"/>
                </a:lnTo>
                <a:lnTo>
                  <a:pt x="4065950" y="3850084"/>
                </a:lnTo>
                <a:lnTo>
                  <a:pt x="4047295" y="3863181"/>
                </a:lnTo>
                <a:lnTo>
                  <a:pt x="4028244" y="3875484"/>
                </a:lnTo>
                <a:lnTo>
                  <a:pt x="4008795" y="3888184"/>
                </a:lnTo>
                <a:lnTo>
                  <a:pt x="3989347" y="3899693"/>
                </a:lnTo>
                <a:lnTo>
                  <a:pt x="3969501" y="3910012"/>
                </a:lnTo>
                <a:lnTo>
                  <a:pt x="3948862" y="3920728"/>
                </a:lnTo>
                <a:lnTo>
                  <a:pt x="3927825" y="3930253"/>
                </a:lnTo>
                <a:lnTo>
                  <a:pt x="3907186" y="3938984"/>
                </a:lnTo>
                <a:lnTo>
                  <a:pt x="3885356" y="3947715"/>
                </a:lnTo>
                <a:lnTo>
                  <a:pt x="3863526" y="3955256"/>
                </a:lnTo>
                <a:lnTo>
                  <a:pt x="3840902" y="3962400"/>
                </a:lnTo>
                <a:lnTo>
                  <a:pt x="3818675" y="3968750"/>
                </a:lnTo>
                <a:lnTo>
                  <a:pt x="3795654" y="3973909"/>
                </a:lnTo>
                <a:lnTo>
                  <a:pt x="3768664" y="3980259"/>
                </a:lnTo>
                <a:lnTo>
                  <a:pt x="3741277" y="3984625"/>
                </a:lnTo>
                <a:lnTo>
                  <a:pt x="3714287" y="3988197"/>
                </a:lnTo>
                <a:lnTo>
                  <a:pt x="3686901" y="3990578"/>
                </a:lnTo>
                <a:lnTo>
                  <a:pt x="3659117" y="3992165"/>
                </a:lnTo>
                <a:lnTo>
                  <a:pt x="3631730" y="3992562"/>
                </a:lnTo>
                <a:lnTo>
                  <a:pt x="3604343" y="3992562"/>
                </a:lnTo>
                <a:lnTo>
                  <a:pt x="3576560" y="3990975"/>
                </a:lnTo>
                <a:lnTo>
                  <a:pt x="3548379" y="3988990"/>
                </a:lnTo>
                <a:lnTo>
                  <a:pt x="3520595" y="3986609"/>
                </a:lnTo>
                <a:lnTo>
                  <a:pt x="3492415" y="3982640"/>
                </a:lnTo>
                <a:lnTo>
                  <a:pt x="3464631" y="3978672"/>
                </a:lnTo>
                <a:lnTo>
                  <a:pt x="3436053" y="3973115"/>
                </a:lnTo>
                <a:lnTo>
                  <a:pt x="3407476" y="3967559"/>
                </a:lnTo>
                <a:lnTo>
                  <a:pt x="3379295" y="3961209"/>
                </a:lnTo>
                <a:lnTo>
                  <a:pt x="3350321" y="3954065"/>
                </a:lnTo>
                <a:lnTo>
                  <a:pt x="3321346" y="3946128"/>
                </a:lnTo>
                <a:lnTo>
                  <a:pt x="3291975" y="3938190"/>
                </a:lnTo>
                <a:lnTo>
                  <a:pt x="3263001" y="3929062"/>
                </a:lnTo>
                <a:lnTo>
                  <a:pt x="3233232" y="3919537"/>
                </a:lnTo>
                <a:lnTo>
                  <a:pt x="3203464" y="3910012"/>
                </a:lnTo>
                <a:lnTo>
                  <a:pt x="3173299" y="3899693"/>
                </a:lnTo>
                <a:lnTo>
                  <a:pt x="3112571" y="3878262"/>
                </a:lnTo>
                <a:lnTo>
                  <a:pt x="3051050" y="3855243"/>
                </a:lnTo>
                <a:lnTo>
                  <a:pt x="2988735" y="3831034"/>
                </a:lnTo>
                <a:lnTo>
                  <a:pt x="2860533" y="3780631"/>
                </a:lnTo>
                <a:lnTo>
                  <a:pt x="818429" y="2887662"/>
                </a:lnTo>
                <a:lnTo>
                  <a:pt x="753733" y="2858294"/>
                </a:lnTo>
                <a:lnTo>
                  <a:pt x="686655" y="2828131"/>
                </a:lnTo>
                <a:lnTo>
                  <a:pt x="617593" y="2797175"/>
                </a:lnTo>
                <a:lnTo>
                  <a:pt x="582665" y="2781300"/>
                </a:lnTo>
                <a:lnTo>
                  <a:pt x="548133" y="2765425"/>
                </a:lnTo>
                <a:lnTo>
                  <a:pt x="513205" y="2748359"/>
                </a:lnTo>
                <a:lnTo>
                  <a:pt x="479071" y="2730897"/>
                </a:lnTo>
                <a:lnTo>
                  <a:pt x="444937" y="2712640"/>
                </a:lnTo>
                <a:lnTo>
                  <a:pt x="410803" y="2694384"/>
                </a:lnTo>
                <a:lnTo>
                  <a:pt x="377859" y="2675334"/>
                </a:lnTo>
                <a:lnTo>
                  <a:pt x="345709" y="2655490"/>
                </a:lnTo>
                <a:lnTo>
                  <a:pt x="313559" y="2634853"/>
                </a:lnTo>
                <a:lnTo>
                  <a:pt x="298080" y="2623740"/>
                </a:lnTo>
                <a:lnTo>
                  <a:pt x="282600" y="2613422"/>
                </a:lnTo>
                <a:lnTo>
                  <a:pt x="267518" y="2602309"/>
                </a:lnTo>
                <a:lnTo>
                  <a:pt x="252832" y="2590800"/>
                </a:lnTo>
                <a:lnTo>
                  <a:pt x="238146" y="2579290"/>
                </a:lnTo>
                <a:lnTo>
                  <a:pt x="223858" y="2567781"/>
                </a:lnTo>
                <a:lnTo>
                  <a:pt x="209569" y="2555875"/>
                </a:lnTo>
                <a:lnTo>
                  <a:pt x="196074" y="2543572"/>
                </a:lnTo>
                <a:lnTo>
                  <a:pt x="182579" y="2530872"/>
                </a:lnTo>
                <a:lnTo>
                  <a:pt x="169878" y="2518569"/>
                </a:lnTo>
                <a:lnTo>
                  <a:pt x="157177" y="2505472"/>
                </a:lnTo>
                <a:lnTo>
                  <a:pt x="144873" y="2491978"/>
                </a:lnTo>
                <a:lnTo>
                  <a:pt x="133362" y="2478484"/>
                </a:lnTo>
                <a:lnTo>
                  <a:pt x="121852" y="2464594"/>
                </a:lnTo>
                <a:lnTo>
                  <a:pt x="110738" y="2450703"/>
                </a:lnTo>
                <a:lnTo>
                  <a:pt x="100419" y="2436019"/>
                </a:lnTo>
                <a:lnTo>
                  <a:pt x="89702" y="2421731"/>
                </a:lnTo>
                <a:lnTo>
                  <a:pt x="80573" y="2406650"/>
                </a:lnTo>
                <a:lnTo>
                  <a:pt x="71047" y="2391172"/>
                </a:lnTo>
                <a:lnTo>
                  <a:pt x="62315" y="2375297"/>
                </a:lnTo>
                <a:lnTo>
                  <a:pt x="54377" y="2359025"/>
                </a:lnTo>
                <a:lnTo>
                  <a:pt x="46439" y="2343150"/>
                </a:lnTo>
                <a:lnTo>
                  <a:pt x="39294" y="2326084"/>
                </a:lnTo>
                <a:lnTo>
                  <a:pt x="32944" y="2309415"/>
                </a:lnTo>
                <a:lnTo>
                  <a:pt x="26990" y="2292350"/>
                </a:lnTo>
                <a:lnTo>
                  <a:pt x="21433" y="2274094"/>
                </a:lnTo>
                <a:lnTo>
                  <a:pt x="16670" y="2256234"/>
                </a:lnTo>
                <a:lnTo>
                  <a:pt x="11908" y="2237978"/>
                </a:lnTo>
                <a:lnTo>
                  <a:pt x="8335" y="2218928"/>
                </a:lnTo>
                <a:lnTo>
                  <a:pt x="5557" y="2199878"/>
                </a:lnTo>
                <a:lnTo>
                  <a:pt x="3176" y="2180034"/>
                </a:lnTo>
                <a:lnTo>
                  <a:pt x="1588" y="2159794"/>
                </a:lnTo>
                <a:lnTo>
                  <a:pt x="397" y="2139553"/>
                </a:lnTo>
                <a:lnTo>
                  <a:pt x="0" y="2118915"/>
                </a:lnTo>
                <a:lnTo>
                  <a:pt x="0" y="1397794"/>
                </a:lnTo>
                <a:lnTo>
                  <a:pt x="0" y="1352153"/>
                </a:lnTo>
                <a:lnTo>
                  <a:pt x="397" y="1307703"/>
                </a:lnTo>
                <a:lnTo>
                  <a:pt x="1985" y="1263253"/>
                </a:lnTo>
                <a:lnTo>
                  <a:pt x="3572" y="1219200"/>
                </a:lnTo>
                <a:lnTo>
                  <a:pt x="6351" y="1176338"/>
                </a:lnTo>
                <a:lnTo>
                  <a:pt x="8335" y="1154509"/>
                </a:lnTo>
                <a:lnTo>
                  <a:pt x="10320" y="1133475"/>
                </a:lnTo>
                <a:lnTo>
                  <a:pt x="13098" y="1112044"/>
                </a:lnTo>
                <a:lnTo>
                  <a:pt x="15877" y="1091009"/>
                </a:lnTo>
                <a:lnTo>
                  <a:pt x="19052" y="1069975"/>
                </a:lnTo>
                <a:lnTo>
                  <a:pt x="23021" y="1048941"/>
                </a:lnTo>
                <a:lnTo>
                  <a:pt x="26990" y="1027906"/>
                </a:lnTo>
                <a:lnTo>
                  <a:pt x="31356" y="1007666"/>
                </a:lnTo>
                <a:lnTo>
                  <a:pt x="36516" y="986631"/>
                </a:lnTo>
                <a:lnTo>
                  <a:pt x="42073" y="965994"/>
                </a:lnTo>
                <a:lnTo>
                  <a:pt x="48026" y="945753"/>
                </a:lnTo>
                <a:lnTo>
                  <a:pt x="54377" y="925513"/>
                </a:lnTo>
                <a:lnTo>
                  <a:pt x="61918" y="905272"/>
                </a:lnTo>
                <a:lnTo>
                  <a:pt x="69856" y="885031"/>
                </a:lnTo>
                <a:lnTo>
                  <a:pt x="77795" y="865188"/>
                </a:lnTo>
                <a:lnTo>
                  <a:pt x="87321" y="845344"/>
                </a:lnTo>
                <a:lnTo>
                  <a:pt x="96846" y="825500"/>
                </a:lnTo>
                <a:lnTo>
                  <a:pt x="107166" y="805656"/>
                </a:lnTo>
                <a:lnTo>
                  <a:pt x="118676" y="786209"/>
                </a:lnTo>
                <a:lnTo>
                  <a:pt x="130981" y="766763"/>
                </a:lnTo>
                <a:lnTo>
                  <a:pt x="143285" y="747713"/>
                </a:lnTo>
                <a:lnTo>
                  <a:pt x="156780" y="728266"/>
                </a:lnTo>
                <a:lnTo>
                  <a:pt x="166703" y="715169"/>
                </a:lnTo>
                <a:lnTo>
                  <a:pt x="176625" y="702469"/>
                </a:lnTo>
                <a:lnTo>
                  <a:pt x="187342" y="689769"/>
                </a:lnTo>
                <a:lnTo>
                  <a:pt x="197265" y="677863"/>
                </a:lnTo>
                <a:lnTo>
                  <a:pt x="208378" y="666353"/>
                </a:lnTo>
                <a:lnTo>
                  <a:pt x="219095" y="654844"/>
                </a:lnTo>
                <a:lnTo>
                  <a:pt x="230208" y="643731"/>
                </a:lnTo>
                <a:lnTo>
                  <a:pt x="241322" y="633016"/>
                </a:lnTo>
                <a:lnTo>
                  <a:pt x="252832" y="622697"/>
                </a:lnTo>
                <a:lnTo>
                  <a:pt x="264343" y="612378"/>
                </a:lnTo>
                <a:lnTo>
                  <a:pt x="276250" y="602853"/>
                </a:lnTo>
                <a:lnTo>
                  <a:pt x="288157" y="593328"/>
                </a:lnTo>
                <a:lnTo>
                  <a:pt x="300065" y="583803"/>
                </a:lnTo>
                <a:lnTo>
                  <a:pt x="312766" y="575072"/>
                </a:lnTo>
                <a:lnTo>
                  <a:pt x="325070" y="566341"/>
                </a:lnTo>
                <a:lnTo>
                  <a:pt x="337374" y="558006"/>
                </a:lnTo>
                <a:lnTo>
                  <a:pt x="350472" y="550069"/>
                </a:lnTo>
                <a:lnTo>
                  <a:pt x="363570" y="542131"/>
                </a:lnTo>
                <a:lnTo>
                  <a:pt x="390163" y="527050"/>
                </a:lnTo>
                <a:lnTo>
                  <a:pt x="417153" y="513159"/>
                </a:lnTo>
                <a:lnTo>
                  <a:pt x="444540" y="499666"/>
                </a:lnTo>
                <a:lnTo>
                  <a:pt x="472324" y="487363"/>
                </a:lnTo>
                <a:lnTo>
                  <a:pt x="500504" y="475853"/>
                </a:lnTo>
                <a:lnTo>
                  <a:pt x="529479" y="465534"/>
                </a:lnTo>
                <a:lnTo>
                  <a:pt x="558850" y="455613"/>
                </a:lnTo>
                <a:lnTo>
                  <a:pt x="588221" y="446088"/>
                </a:lnTo>
                <a:lnTo>
                  <a:pt x="618387" y="437753"/>
                </a:lnTo>
                <a:lnTo>
                  <a:pt x="648155" y="429022"/>
                </a:lnTo>
                <a:lnTo>
                  <a:pt x="678717" y="421481"/>
                </a:lnTo>
                <a:lnTo>
                  <a:pt x="709279" y="414734"/>
                </a:lnTo>
                <a:lnTo>
                  <a:pt x="740238" y="407988"/>
                </a:lnTo>
                <a:lnTo>
                  <a:pt x="771197" y="401638"/>
                </a:lnTo>
                <a:lnTo>
                  <a:pt x="802156" y="395684"/>
                </a:lnTo>
                <a:lnTo>
                  <a:pt x="864471" y="384572"/>
                </a:lnTo>
                <a:lnTo>
                  <a:pt x="926786" y="374650"/>
                </a:lnTo>
                <a:lnTo>
                  <a:pt x="1050622" y="354806"/>
                </a:lnTo>
                <a:lnTo>
                  <a:pt x="3575766" y="5160"/>
                </a:lnTo>
                <a:lnTo>
                  <a:pt x="3594817" y="3175"/>
                </a:lnTo>
                <a:lnTo>
                  <a:pt x="3613472" y="1588"/>
                </a:lnTo>
                <a:lnTo>
                  <a:pt x="3631333" y="397"/>
                </a:lnTo>
                <a:close/>
              </a:path>
            </a:pathLst>
          </a:custGeom>
          <a:solidFill>
            <a:srgbClr val="9BCAEC"/>
          </a:solidFill>
        </p:spPr>
        <p:txBody>
          <a:bodyPr wrap="square" anchor="ctr">
            <a:noAutofit/>
          </a:bodyPr>
          <a:lstStyle>
            <a:lvl1pPr marL="0" indent="0" algn="ctr">
              <a:buNone/>
              <a:defRPr baseline="0"/>
            </a:lvl1pPr>
          </a:lstStyle>
          <a:p>
            <a:r>
              <a:rPr lang="en-GB" dirty="0"/>
              <a:t>Insert your photo</a:t>
            </a:r>
          </a:p>
        </p:txBody>
      </p:sp>
      <p:sp>
        <p:nvSpPr>
          <p:cNvPr id="7" name="Marcador de texto 2"/>
          <p:cNvSpPr>
            <a:spLocks noGrp="1"/>
          </p:cNvSpPr>
          <p:nvPr>
            <p:ph type="body" sz="quarter" idx="18" hasCustomPrompt="1"/>
          </p:nvPr>
        </p:nvSpPr>
        <p:spPr>
          <a:xfrm>
            <a:off x="219460" y="1298118"/>
            <a:ext cx="4213151" cy="4828567"/>
          </a:xfrm>
          <a:prstGeom prst="rect">
            <a:avLst/>
          </a:prstGeom>
        </p:spPr>
        <p:txBody>
          <a:bodyPr>
            <a:normAutofit/>
          </a:bodyPr>
          <a:lstStyle>
            <a:lvl1pPr marL="98220" indent="-98220">
              <a:lnSpc>
                <a:spcPct val="100000"/>
              </a:lnSpc>
              <a:buClr>
                <a:schemeClr val="accent2"/>
              </a:buClr>
              <a:defRPr sz="2800"/>
            </a:lvl1pPr>
            <a:lvl2pPr>
              <a:lnSpc>
                <a:spcPct val="100000"/>
              </a:lnSpc>
              <a:buClr>
                <a:schemeClr val="accent2"/>
              </a:buClr>
              <a:defRPr sz="2400"/>
            </a:lvl2pPr>
            <a:lvl3pPr>
              <a:lnSpc>
                <a:spcPct val="100000"/>
              </a:lnSpc>
              <a:buClr>
                <a:schemeClr val="accent2"/>
              </a:buClr>
              <a:defRPr sz="1800"/>
            </a:lvl3pPr>
            <a:lvl4pPr>
              <a:lnSpc>
                <a:spcPct val="100000"/>
              </a:lnSpc>
              <a:buClr>
                <a:schemeClr val="accent2"/>
              </a:buClr>
              <a:defRPr sz="1600"/>
            </a:lvl4pPr>
            <a:lvl5pPr>
              <a:lnSpc>
                <a:spcPct val="100000"/>
              </a:lnSpc>
              <a:buClr>
                <a:schemeClr val="accent2"/>
              </a:buClr>
              <a:defRPr sz="1400"/>
            </a:lvl5pPr>
          </a:lstStyle>
          <a:p>
            <a:pPr lvl="0"/>
            <a:r>
              <a:rPr lang="en-GB" noProof="0" dirty="0"/>
              <a:t>Bullet level 1</a:t>
            </a:r>
          </a:p>
          <a:p>
            <a:pPr lvl="1"/>
            <a:r>
              <a:rPr lang="en-GB" noProof="0" dirty="0"/>
              <a:t>Bullet level 2</a:t>
            </a:r>
          </a:p>
          <a:p>
            <a:pPr lvl="2"/>
            <a:r>
              <a:rPr lang="en-GB" noProof="0" dirty="0"/>
              <a:t>Bullet level 3	</a:t>
            </a:r>
          </a:p>
          <a:p>
            <a:pPr lvl="3"/>
            <a:r>
              <a:rPr lang="en-GB" noProof="0" dirty="0"/>
              <a:t>Bullet level 4</a:t>
            </a:r>
          </a:p>
          <a:p>
            <a:pPr lvl="4"/>
            <a:r>
              <a:rPr lang="en-GB" noProof="0" dirty="0"/>
              <a:t>Bullet level 5</a:t>
            </a:r>
          </a:p>
        </p:txBody>
      </p:sp>
      <p:sp>
        <p:nvSpPr>
          <p:cNvPr id="11" name="Title 1"/>
          <p:cNvSpPr>
            <a:spLocks noGrp="1"/>
          </p:cNvSpPr>
          <p:nvPr>
            <p:ph type="title"/>
          </p:nvPr>
        </p:nvSpPr>
        <p:spPr>
          <a:xfrm>
            <a:off x="201168" y="296870"/>
            <a:ext cx="8439912" cy="482549"/>
          </a:xfrm>
        </p:spPr>
        <p:txBody>
          <a:bodyPr anchor="t">
            <a:noAutofit/>
          </a:bodyPr>
          <a:lstStyle>
            <a:lvl1pPr>
              <a:defRPr sz="3200">
                <a:solidFill>
                  <a:schemeClr val="tx2"/>
                </a:solidFill>
                <a:latin typeface="+mj-lt"/>
              </a:defRPr>
            </a:lvl1pPr>
          </a:lstStyle>
          <a:p>
            <a:r>
              <a:rPr lang="en-US" noProof="0"/>
              <a:t>Click to edit Master title style</a:t>
            </a:r>
            <a:endParaRPr lang="en-GB" noProof="0" dirty="0"/>
          </a:p>
        </p:txBody>
      </p:sp>
      <p:sp>
        <p:nvSpPr>
          <p:cNvPr id="15" name="Text Placeholder 19"/>
          <p:cNvSpPr>
            <a:spLocks noGrp="1"/>
          </p:cNvSpPr>
          <p:nvPr>
            <p:ph type="body" sz="quarter" idx="13"/>
          </p:nvPr>
        </p:nvSpPr>
        <p:spPr>
          <a:xfrm>
            <a:off x="219456" y="779415"/>
            <a:ext cx="8421460" cy="468000"/>
          </a:xfrm>
          <a:prstGeom prst="rect">
            <a:avLst/>
          </a:prstGeom>
        </p:spPr>
        <p:txBody>
          <a:bodyPr>
            <a:noAutofit/>
          </a:bodyPr>
          <a:lstStyle>
            <a:lvl1pPr marL="0" indent="0">
              <a:lnSpc>
                <a:spcPct val="100000"/>
              </a:lnSpc>
              <a:buNone/>
              <a:defRPr sz="2400">
                <a:solidFill>
                  <a:schemeClr val="accent2"/>
                </a:solidFill>
                <a:latin typeface="+mj-lt"/>
              </a:defRPr>
            </a:lvl1pPr>
            <a:lvl2pPr marL="257156" indent="0">
              <a:buNone/>
              <a:defRPr sz="900">
                <a:solidFill>
                  <a:schemeClr val="accent2"/>
                </a:solidFill>
                <a:latin typeface="+mj-lt"/>
              </a:defRPr>
            </a:lvl2pPr>
            <a:lvl3pPr marL="514312" indent="0">
              <a:buNone/>
              <a:defRPr sz="788">
                <a:solidFill>
                  <a:schemeClr val="accent2"/>
                </a:solidFill>
                <a:latin typeface="+mj-lt"/>
              </a:defRPr>
            </a:lvl3pPr>
            <a:lvl4pPr marL="771468" indent="0">
              <a:buNone/>
              <a:defRPr sz="675">
                <a:solidFill>
                  <a:schemeClr val="accent2"/>
                </a:solidFill>
                <a:latin typeface="+mj-lt"/>
              </a:defRPr>
            </a:lvl4pPr>
            <a:lvl5pPr marL="1028624" indent="0">
              <a:buNone/>
              <a:defRPr sz="675">
                <a:solidFill>
                  <a:schemeClr val="accent2"/>
                </a:solidFill>
                <a:latin typeface="+mj-lt"/>
              </a:defRPr>
            </a:lvl5pPr>
          </a:lstStyle>
          <a:p>
            <a:pPr lvl="0"/>
            <a:r>
              <a:rPr lang="en-US" noProof="0"/>
              <a:t>Edit Master text styles</a:t>
            </a:r>
          </a:p>
        </p:txBody>
      </p:sp>
      <p:sp>
        <p:nvSpPr>
          <p:cNvPr id="8" name="Footer Placeholder 4"/>
          <p:cNvSpPr>
            <a:spLocks noGrp="1"/>
          </p:cNvSpPr>
          <p:nvPr>
            <p:ph type="ftr" sz="quarter" idx="3"/>
          </p:nvPr>
        </p:nvSpPr>
        <p:spPr>
          <a:xfrm rot="16200000">
            <a:off x="7417389" y="4680742"/>
            <a:ext cx="3086100" cy="169865"/>
          </a:xfrm>
          <a:prstGeom prst="rect">
            <a:avLst/>
          </a:prstGeom>
        </p:spPr>
        <p:txBody>
          <a:bodyPr vert="horz" lIns="91440" tIns="45720" rIns="91440" bIns="45720" rtlCol="0" anchor="ctr"/>
          <a:lstStyle>
            <a:lvl1pPr algn="l">
              <a:defRPr sz="700">
                <a:solidFill>
                  <a:schemeClr val="bg1">
                    <a:lumMod val="65000"/>
                  </a:schemeClr>
                </a:solidFill>
                <a:latin typeface="+mj-lt"/>
              </a:defRPr>
            </a:lvl1pPr>
          </a:lstStyle>
          <a:p>
            <a:r>
              <a:rPr lang="en-GB" noProof="0" dirty="0"/>
              <a:t>© Amadeus IT Group and its affiliates and subsidiaries</a:t>
            </a:r>
          </a:p>
        </p:txBody>
      </p:sp>
      <p:sp>
        <p:nvSpPr>
          <p:cNvPr id="9" name="Marcador de número de diapositiva 32"/>
          <p:cNvSpPr>
            <a:spLocks noGrp="1"/>
          </p:cNvSpPr>
          <p:nvPr>
            <p:ph type="sldNum" sz="quarter" idx="4"/>
          </p:nvPr>
        </p:nvSpPr>
        <p:spPr>
          <a:xfrm>
            <a:off x="8832719" y="6519611"/>
            <a:ext cx="186198" cy="123111"/>
          </a:xfrm>
          <a:prstGeom prst="rect">
            <a:avLst/>
          </a:prstGeom>
        </p:spPr>
        <p:txBody>
          <a:bodyPr vert="horz" wrap="square" lIns="0" tIns="0" rIns="0" bIns="0" rtlCol="0" anchor="ctr">
            <a:spAutoFit/>
          </a:bodyPr>
          <a:lstStyle>
            <a:lvl1pPr algn="ctr">
              <a:defRPr sz="800">
                <a:solidFill>
                  <a:schemeClr val="bg1">
                    <a:lumMod val="50000"/>
                  </a:schemeClr>
                </a:solidFill>
                <a:latin typeface="+mj-lt"/>
              </a:defRPr>
            </a:lvl1pPr>
          </a:lstStyle>
          <a:p>
            <a:fld id="{E57627FB-D816-4EA7-98E3-793F2D9BC93A}" type="slidenum">
              <a:rPr lang="en-GB" noProof="0" smtClean="0"/>
              <a:pPr/>
              <a:t>‹#›</a:t>
            </a:fld>
            <a:endParaRPr lang="en-GB" noProof="0" dirty="0"/>
          </a:p>
        </p:txBody>
      </p:sp>
    </p:spTree>
    <p:extLst>
      <p:ext uri="{BB962C8B-B14F-4D97-AF65-F5344CB8AC3E}">
        <p14:creationId xmlns:p14="http://schemas.microsoft.com/office/powerpoint/2010/main" val="2991033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with photo background l">
    <p:bg>
      <p:bgPr>
        <a:solidFill>
          <a:schemeClr val="bg1"/>
        </a:solidFill>
        <a:effectLst/>
      </p:bgPr>
    </p:bg>
    <p:spTree>
      <p:nvGrpSpPr>
        <p:cNvPr id="1" name=""/>
        <p:cNvGrpSpPr/>
        <p:nvPr/>
      </p:nvGrpSpPr>
      <p:grpSpPr>
        <a:xfrm>
          <a:off x="0" y="0"/>
          <a:ext cx="0" cy="0"/>
          <a:chOff x="0" y="0"/>
          <a:chExt cx="0" cy="0"/>
        </a:xfrm>
      </p:grpSpPr>
      <p:sp>
        <p:nvSpPr>
          <p:cNvPr id="61" name="Picture Placeholder 6"/>
          <p:cNvSpPr>
            <a:spLocks noGrp="1"/>
          </p:cNvSpPr>
          <p:nvPr>
            <p:ph type="pic" sz="quarter" idx="12" hasCustomPrompt="1"/>
          </p:nvPr>
        </p:nvSpPr>
        <p:spPr>
          <a:xfrm>
            <a:off x="0" y="-1588"/>
            <a:ext cx="9144000" cy="6858000"/>
          </a:xfrm>
          <a:prstGeom prst="rect">
            <a:avLst/>
          </a:prstGeom>
          <a:solidFill>
            <a:schemeClr val="accent4"/>
          </a:solidFill>
        </p:spPr>
        <p:txBody>
          <a:bodyPr anchor="ctr">
            <a:normAutofit/>
          </a:bodyPr>
          <a:lstStyle>
            <a:lvl1pPr marL="0" indent="0" algn="l">
              <a:buNone/>
              <a:defRPr sz="1800" b="1" baseline="0"/>
            </a:lvl1pPr>
          </a:lstStyle>
          <a:p>
            <a:r>
              <a:rPr lang="en-GB" noProof="0" dirty="0"/>
              <a:t>                                       Insert your photo here &gt;</a:t>
            </a:r>
          </a:p>
        </p:txBody>
      </p:sp>
      <p:sp>
        <p:nvSpPr>
          <p:cNvPr id="86" name="Freeform 31"/>
          <p:cNvSpPr>
            <a:spLocks/>
          </p:cNvSpPr>
          <p:nvPr userDrawn="1"/>
        </p:nvSpPr>
        <p:spPr bwMode="auto">
          <a:xfrm>
            <a:off x="28581" y="298463"/>
            <a:ext cx="9084469" cy="6257925"/>
          </a:xfrm>
          <a:custGeom>
            <a:avLst/>
            <a:gdLst>
              <a:gd name="T0" fmla="*/ 0 w 7630"/>
              <a:gd name="T1" fmla="*/ 1263 h 3942"/>
              <a:gd name="T2" fmla="*/ 0 w 7630"/>
              <a:gd name="T3" fmla="*/ 3942 h 3942"/>
              <a:gd name="T4" fmla="*/ 7630 w 7630"/>
              <a:gd name="T5" fmla="*/ 3942 h 3942"/>
              <a:gd name="T6" fmla="*/ 7630 w 7630"/>
              <a:gd name="T7" fmla="*/ 0 h 3942"/>
            </a:gdLst>
            <a:ahLst/>
            <a:cxnLst>
              <a:cxn ang="0">
                <a:pos x="T0" y="T1"/>
              </a:cxn>
              <a:cxn ang="0">
                <a:pos x="T2" y="T3"/>
              </a:cxn>
              <a:cxn ang="0">
                <a:pos x="T4" y="T5"/>
              </a:cxn>
              <a:cxn ang="0">
                <a:pos x="T6" y="T7"/>
              </a:cxn>
            </a:cxnLst>
            <a:rect l="0" t="0" r="r" b="b"/>
            <a:pathLst>
              <a:path w="7630" h="3942">
                <a:moveTo>
                  <a:pt x="0" y="1263"/>
                </a:moveTo>
                <a:lnTo>
                  <a:pt x="0" y="3942"/>
                </a:lnTo>
                <a:lnTo>
                  <a:pt x="7630" y="3942"/>
                </a:lnTo>
                <a:lnTo>
                  <a:pt x="763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s-ES" sz="1350"/>
          </a:p>
        </p:txBody>
      </p:sp>
      <p:sp>
        <p:nvSpPr>
          <p:cNvPr id="9" name="Text Placeholder 97"/>
          <p:cNvSpPr>
            <a:spLocks noGrp="1"/>
          </p:cNvSpPr>
          <p:nvPr>
            <p:ph type="body" sz="quarter" idx="15" hasCustomPrompt="1"/>
          </p:nvPr>
        </p:nvSpPr>
        <p:spPr>
          <a:xfrm>
            <a:off x="5977582" y="5495997"/>
            <a:ext cx="2656190" cy="1058862"/>
          </a:xfrm>
          <a:prstGeom prst="rect">
            <a:avLst/>
          </a:prstGeom>
        </p:spPr>
        <p:txBody>
          <a:bodyPr anchor="b">
            <a:normAutofit/>
          </a:bodyPr>
          <a:lstStyle>
            <a:lvl1pPr marL="0" indent="0" algn="r">
              <a:lnSpc>
                <a:spcPct val="100000"/>
              </a:lnSpc>
              <a:spcBef>
                <a:spcPts val="0"/>
              </a:spcBef>
              <a:buNone/>
              <a:defRPr sz="1200" baseline="0">
                <a:solidFill>
                  <a:schemeClr val="bg1"/>
                </a:solidFill>
              </a:defRPr>
            </a:lvl1pPr>
          </a:lstStyle>
          <a:p>
            <a:pPr lvl="0"/>
            <a:r>
              <a:rPr lang="en-GB" noProof="0" dirty="0"/>
              <a:t>Insert Author, </a:t>
            </a:r>
            <a:br>
              <a:rPr lang="en-GB" noProof="0" dirty="0"/>
            </a:br>
            <a:r>
              <a:rPr lang="en-GB" noProof="0" dirty="0"/>
              <a:t>department, </a:t>
            </a:r>
            <a:br>
              <a:rPr lang="en-GB" noProof="0" dirty="0"/>
            </a:br>
            <a:r>
              <a:rPr lang="en-GB" noProof="0" dirty="0"/>
              <a:t>date, place</a:t>
            </a:r>
          </a:p>
        </p:txBody>
      </p:sp>
      <p:sp>
        <p:nvSpPr>
          <p:cNvPr id="31" name="Title 1"/>
          <p:cNvSpPr>
            <a:spLocks noGrp="1"/>
          </p:cNvSpPr>
          <p:nvPr>
            <p:ph type="title" hasCustomPrompt="1"/>
          </p:nvPr>
        </p:nvSpPr>
        <p:spPr>
          <a:xfrm>
            <a:off x="4516582" y="2458244"/>
            <a:ext cx="4117195" cy="1727779"/>
          </a:xfrm>
        </p:spPr>
        <p:txBody>
          <a:bodyPr anchor="b"/>
          <a:lstStyle>
            <a:lvl1pPr algn="r">
              <a:lnSpc>
                <a:spcPct val="100000"/>
              </a:lnSpc>
              <a:defRPr baseline="0">
                <a:solidFill>
                  <a:schemeClr val="bg1"/>
                </a:solidFill>
                <a:latin typeface="+mj-lt"/>
              </a:defRPr>
            </a:lvl1pPr>
          </a:lstStyle>
          <a:p>
            <a:r>
              <a:rPr lang="en-GB" noProof="0" dirty="0"/>
              <a:t>Add your title here</a:t>
            </a:r>
          </a:p>
        </p:txBody>
      </p:sp>
      <p:sp>
        <p:nvSpPr>
          <p:cNvPr id="32" name="Text Placeholder 19"/>
          <p:cNvSpPr>
            <a:spLocks noGrp="1"/>
          </p:cNvSpPr>
          <p:nvPr>
            <p:ph type="body" sz="quarter" idx="13" hasCustomPrompt="1"/>
          </p:nvPr>
        </p:nvSpPr>
        <p:spPr>
          <a:xfrm>
            <a:off x="4516247" y="4373324"/>
            <a:ext cx="4117525" cy="498992"/>
          </a:xfrm>
          <a:prstGeom prst="rect">
            <a:avLst/>
          </a:prstGeom>
        </p:spPr>
        <p:txBody>
          <a:bodyPr>
            <a:noAutofit/>
          </a:bodyPr>
          <a:lstStyle>
            <a:lvl1pPr marL="0" indent="0" algn="r">
              <a:lnSpc>
                <a:spcPct val="100000"/>
              </a:lnSpc>
              <a:buNone/>
              <a:defRPr sz="2400" baseline="0">
                <a:solidFill>
                  <a:schemeClr val="bg1"/>
                </a:solidFill>
                <a:latin typeface="+mj-lt"/>
              </a:defRPr>
            </a:lvl1pPr>
            <a:lvl2pPr marL="342875" indent="0">
              <a:buNone/>
              <a:defRPr sz="1200">
                <a:solidFill>
                  <a:schemeClr val="accent2"/>
                </a:solidFill>
                <a:latin typeface="+mj-lt"/>
              </a:defRPr>
            </a:lvl2pPr>
            <a:lvl3pPr marL="685749" indent="0">
              <a:buNone/>
              <a:defRPr sz="1050">
                <a:solidFill>
                  <a:schemeClr val="accent2"/>
                </a:solidFill>
                <a:latin typeface="+mj-lt"/>
              </a:defRPr>
            </a:lvl3pPr>
            <a:lvl4pPr marL="1028624" indent="0">
              <a:buNone/>
              <a:defRPr sz="900">
                <a:solidFill>
                  <a:schemeClr val="accent2"/>
                </a:solidFill>
                <a:latin typeface="+mj-lt"/>
              </a:defRPr>
            </a:lvl4pPr>
            <a:lvl5pPr marL="1371498" indent="0">
              <a:buNone/>
              <a:defRPr sz="900">
                <a:solidFill>
                  <a:schemeClr val="accent2"/>
                </a:solidFill>
                <a:latin typeface="+mj-lt"/>
              </a:defRPr>
            </a:lvl5pPr>
          </a:lstStyle>
          <a:p>
            <a:pPr lvl="0"/>
            <a:r>
              <a:rPr lang="en-GB" noProof="0" dirty="0"/>
              <a:t>Insert your subheading here to support your heading</a:t>
            </a:r>
          </a:p>
        </p:txBody>
      </p:sp>
      <p:sp>
        <p:nvSpPr>
          <p:cNvPr id="23" name="Footer Placeholder 4"/>
          <p:cNvSpPr>
            <a:spLocks noGrp="1"/>
          </p:cNvSpPr>
          <p:nvPr>
            <p:ph type="ftr" sz="quarter" idx="3"/>
          </p:nvPr>
        </p:nvSpPr>
        <p:spPr>
          <a:xfrm rot="16200000">
            <a:off x="7417389" y="4680742"/>
            <a:ext cx="3086100" cy="169865"/>
          </a:xfrm>
          <a:prstGeom prst="rect">
            <a:avLst/>
          </a:prstGeom>
        </p:spPr>
        <p:txBody>
          <a:bodyPr vert="horz" lIns="91440" tIns="45720" rIns="91440" bIns="45720" rtlCol="0" anchor="ctr"/>
          <a:lstStyle>
            <a:lvl1pPr algn="l">
              <a:defRPr sz="700">
                <a:solidFill>
                  <a:schemeClr val="bg1">
                    <a:lumMod val="65000"/>
                  </a:schemeClr>
                </a:solidFill>
                <a:latin typeface="+mj-lt"/>
              </a:defRPr>
            </a:lvl1pPr>
          </a:lstStyle>
          <a:p>
            <a:r>
              <a:rPr lang="en-GB" noProof="0" dirty="0"/>
              <a:t>© Amadeus IT Group and its affiliates and subsidiaries</a:t>
            </a:r>
          </a:p>
        </p:txBody>
      </p:sp>
      <p:sp>
        <p:nvSpPr>
          <p:cNvPr id="11" name="Freeform 5"/>
          <p:cNvSpPr>
            <a:spLocks noEditPoints="1"/>
          </p:cNvSpPr>
          <p:nvPr userDrawn="1"/>
        </p:nvSpPr>
        <p:spPr bwMode="auto">
          <a:xfrm>
            <a:off x="447013" y="319166"/>
            <a:ext cx="1267005" cy="175624"/>
          </a:xfrm>
          <a:custGeom>
            <a:avLst/>
            <a:gdLst>
              <a:gd name="T0" fmla="*/ 246 w 363"/>
              <a:gd name="T1" fmla="*/ 48 h 48"/>
              <a:gd name="T2" fmla="*/ 262 w 363"/>
              <a:gd name="T3" fmla="*/ 39 h 48"/>
              <a:gd name="T4" fmla="*/ 238 w 363"/>
              <a:gd name="T5" fmla="*/ 39 h 48"/>
              <a:gd name="T6" fmla="*/ 259 w 363"/>
              <a:gd name="T7" fmla="*/ 27 h 48"/>
              <a:gd name="T8" fmla="*/ 238 w 363"/>
              <a:gd name="T9" fmla="*/ 19 h 48"/>
              <a:gd name="T10" fmla="*/ 248 w 363"/>
              <a:gd name="T11" fmla="*/ 8 h 48"/>
              <a:gd name="T12" fmla="*/ 261 w 363"/>
              <a:gd name="T13" fmla="*/ 1 h 48"/>
              <a:gd name="T14" fmla="*/ 228 w 363"/>
              <a:gd name="T15" fmla="*/ 2 h 48"/>
              <a:gd name="T16" fmla="*/ 81 w 363"/>
              <a:gd name="T17" fmla="*/ 27 h 48"/>
              <a:gd name="T18" fmla="*/ 79 w 363"/>
              <a:gd name="T19" fmla="*/ 27 h 48"/>
              <a:gd name="T20" fmla="*/ 62 w 363"/>
              <a:gd name="T21" fmla="*/ 0 h 48"/>
              <a:gd name="T22" fmla="*/ 52 w 363"/>
              <a:gd name="T23" fmla="*/ 47 h 48"/>
              <a:gd name="T24" fmla="*/ 65 w 363"/>
              <a:gd name="T25" fmla="*/ 15 h 48"/>
              <a:gd name="T26" fmla="*/ 80 w 363"/>
              <a:gd name="T27" fmla="*/ 42 h 48"/>
              <a:gd name="T28" fmla="*/ 95 w 363"/>
              <a:gd name="T29" fmla="*/ 15 h 48"/>
              <a:gd name="T30" fmla="*/ 108 w 363"/>
              <a:gd name="T31" fmla="*/ 47 h 48"/>
              <a:gd name="T32" fmla="*/ 98 w 363"/>
              <a:gd name="T33" fmla="*/ 0 h 48"/>
              <a:gd name="T34" fmla="*/ 81 w 363"/>
              <a:gd name="T35" fmla="*/ 27 h 48"/>
              <a:gd name="T36" fmla="*/ 17 w 363"/>
              <a:gd name="T37" fmla="*/ 40 h 48"/>
              <a:gd name="T38" fmla="*/ 18 w 363"/>
              <a:gd name="T39" fmla="*/ 27 h 48"/>
              <a:gd name="T40" fmla="*/ 29 w 363"/>
              <a:gd name="T41" fmla="*/ 37 h 48"/>
              <a:gd name="T42" fmla="*/ 3 w 363"/>
              <a:gd name="T43" fmla="*/ 3 h 48"/>
              <a:gd name="T44" fmla="*/ 20 w 363"/>
              <a:gd name="T45" fmla="*/ 9 h 48"/>
              <a:gd name="T46" fmla="*/ 29 w 363"/>
              <a:gd name="T47" fmla="*/ 19 h 48"/>
              <a:gd name="T48" fmla="*/ 0 w 363"/>
              <a:gd name="T49" fmla="*/ 34 h 48"/>
              <a:gd name="T50" fmla="*/ 29 w 363"/>
              <a:gd name="T51" fmla="*/ 44 h 48"/>
              <a:gd name="T52" fmla="*/ 39 w 363"/>
              <a:gd name="T53" fmla="*/ 13 h 48"/>
              <a:gd name="T54" fmla="*/ 147 w 363"/>
              <a:gd name="T55" fmla="*/ 37 h 48"/>
              <a:gd name="T56" fmla="*/ 128 w 363"/>
              <a:gd name="T57" fmla="*/ 34 h 48"/>
              <a:gd name="T58" fmla="*/ 147 w 363"/>
              <a:gd name="T59" fmla="*/ 26 h 48"/>
              <a:gd name="T60" fmla="*/ 141 w 363"/>
              <a:gd name="T61" fmla="*/ 0 h 48"/>
              <a:gd name="T62" fmla="*/ 124 w 363"/>
              <a:gd name="T63" fmla="*/ 11 h 48"/>
              <a:gd name="T64" fmla="*/ 147 w 363"/>
              <a:gd name="T65" fmla="*/ 16 h 48"/>
              <a:gd name="T66" fmla="*/ 138 w 363"/>
              <a:gd name="T67" fmla="*/ 19 h 48"/>
              <a:gd name="T68" fmla="*/ 133 w 363"/>
              <a:gd name="T69" fmla="*/ 48 h 48"/>
              <a:gd name="T70" fmla="*/ 158 w 363"/>
              <a:gd name="T71" fmla="*/ 46 h 48"/>
              <a:gd name="T72" fmla="*/ 141 w 363"/>
              <a:gd name="T73" fmla="*/ 0 h 48"/>
              <a:gd name="T74" fmla="*/ 293 w 363"/>
              <a:gd name="T75" fmla="*/ 39 h 48"/>
              <a:gd name="T76" fmla="*/ 284 w 363"/>
              <a:gd name="T77" fmla="*/ 0 h 48"/>
              <a:gd name="T78" fmla="*/ 274 w 363"/>
              <a:gd name="T79" fmla="*/ 1 h 48"/>
              <a:gd name="T80" fmla="*/ 290 w 363"/>
              <a:gd name="T81" fmla="*/ 48 h 48"/>
              <a:gd name="T82" fmla="*/ 316 w 363"/>
              <a:gd name="T83" fmla="*/ 46 h 48"/>
              <a:gd name="T84" fmla="*/ 308 w 363"/>
              <a:gd name="T85" fmla="*/ 0 h 48"/>
              <a:gd name="T86" fmla="*/ 305 w 363"/>
              <a:gd name="T87" fmla="*/ 35 h 48"/>
              <a:gd name="T88" fmla="*/ 344 w 363"/>
              <a:gd name="T89" fmla="*/ 48 h 48"/>
              <a:gd name="T90" fmla="*/ 348 w 363"/>
              <a:gd name="T91" fmla="*/ 19 h 48"/>
              <a:gd name="T92" fmla="*/ 347 w 363"/>
              <a:gd name="T93" fmla="*/ 8 h 48"/>
              <a:gd name="T94" fmla="*/ 361 w 363"/>
              <a:gd name="T95" fmla="*/ 3 h 48"/>
              <a:gd name="T96" fmla="*/ 329 w 363"/>
              <a:gd name="T97" fmla="*/ 13 h 48"/>
              <a:gd name="T98" fmla="*/ 352 w 363"/>
              <a:gd name="T99" fmla="*/ 34 h 48"/>
              <a:gd name="T100" fmla="*/ 330 w 363"/>
              <a:gd name="T101" fmla="*/ 38 h 48"/>
              <a:gd name="T102" fmla="*/ 183 w 363"/>
              <a:gd name="T103" fmla="*/ 9 h 48"/>
              <a:gd name="T104" fmla="*/ 205 w 363"/>
              <a:gd name="T105" fmla="*/ 23 h 48"/>
              <a:gd name="T106" fmla="*/ 183 w 363"/>
              <a:gd name="T107" fmla="*/ 39 h 48"/>
              <a:gd name="T108" fmla="*/ 192 w 363"/>
              <a:gd name="T109" fmla="*/ 0 h 48"/>
              <a:gd name="T110" fmla="*/ 173 w 363"/>
              <a:gd name="T111" fmla="*/ 46 h 48"/>
              <a:gd name="T112" fmla="*/ 216 w 363"/>
              <a:gd name="T113" fmla="*/ 2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63" h="48">
                <a:moveTo>
                  <a:pt x="228" y="46"/>
                </a:moveTo>
                <a:cubicBezTo>
                  <a:pt x="228" y="46"/>
                  <a:pt x="236" y="48"/>
                  <a:pt x="246" y="48"/>
                </a:cubicBezTo>
                <a:cubicBezTo>
                  <a:pt x="257" y="48"/>
                  <a:pt x="262" y="47"/>
                  <a:pt x="262" y="47"/>
                </a:cubicBezTo>
                <a:cubicBezTo>
                  <a:pt x="262" y="39"/>
                  <a:pt x="262" y="39"/>
                  <a:pt x="262" y="39"/>
                </a:cubicBezTo>
                <a:cubicBezTo>
                  <a:pt x="262" y="39"/>
                  <a:pt x="257" y="40"/>
                  <a:pt x="249" y="40"/>
                </a:cubicBezTo>
                <a:cubicBezTo>
                  <a:pt x="242" y="40"/>
                  <a:pt x="238" y="39"/>
                  <a:pt x="238" y="39"/>
                </a:cubicBezTo>
                <a:cubicBezTo>
                  <a:pt x="238" y="27"/>
                  <a:pt x="238" y="27"/>
                  <a:pt x="238" y="27"/>
                </a:cubicBezTo>
                <a:cubicBezTo>
                  <a:pt x="259" y="27"/>
                  <a:pt x="259" y="27"/>
                  <a:pt x="259" y="27"/>
                </a:cubicBezTo>
                <a:cubicBezTo>
                  <a:pt x="259" y="19"/>
                  <a:pt x="259" y="19"/>
                  <a:pt x="259" y="19"/>
                </a:cubicBezTo>
                <a:cubicBezTo>
                  <a:pt x="238" y="19"/>
                  <a:pt x="238" y="19"/>
                  <a:pt x="238" y="19"/>
                </a:cubicBezTo>
                <a:cubicBezTo>
                  <a:pt x="238" y="9"/>
                  <a:pt x="238" y="9"/>
                  <a:pt x="238" y="9"/>
                </a:cubicBezTo>
                <a:cubicBezTo>
                  <a:pt x="238" y="9"/>
                  <a:pt x="242" y="8"/>
                  <a:pt x="248" y="8"/>
                </a:cubicBezTo>
                <a:cubicBezTo>
                  <a:pt x="255" y="8"/>
                  <a:pt x="261" y="9"/>
                  <a:pt x="261" y="9"/>
                </a:cubicBezTo>
                <a:cubicBezTo>
                  <a:pt x="261" y="1"/>
                  <a:pt x="261" y="1"/>
                  <a:pt x="261" y="1"/>
                </a:cubicBezTo>
                <a:cubicBezTo>
                  <a:pt x="261" y="1"/>
                  <a:pt x="256" y="0"/>
                  <a:pt x="247" y="0"/>
                </a:cubicBezTo>
                <a:cubicBezTo>
                  <a:pt x="236" y="0"/>
                  <a:pt x="228" y="2"/>
                  <a:pt x="228" y="2"/>
                </a:cubicBezTo>
                <a:lnTo>
                  <a:pt x="228" y="46"/>
                </a:lnTo>
                <a:close/>
                <a:moveTo>
                  <a:pt x="81" y="27"/>
                </a:moveTo>
                <a:cubicBezTo>
                  <a:pt x="81" y="28"/>
                  <a:pt x="80" y="29"/>
                  <a:pt x="80" y="30"/>
                </a:cubicBezTo>
                <a:cubicBezTo>
                  <a:pt x="80" y="29"/>
                  <a:pt x="80" y="28"/>
                  <a:pt x="79" y="27"/>
                </a:cubicBezTo>
                <a:cubicBezTo>
                  <a:pt x="70" y="4"/>
                  <a:pt x="70" y="4"/>
                  <a:pt x="70" y="4"/>
                </a:cubicBezTo>
                <a:cubicBezTo>
                  <a:pt x="69" y="0"/>
                  <a:pt x="66" y="0"/>
                  <a:pt x="62" y="0"/>
                </a:cubicBezTo>
                <a:cubicBezTo>
                  <a:pt x="60" y="0"/>
                  <a:pt x="57" y="0"/>
                  <a:pt x="57" y="0"/>
                </a:cubicBezTo>
                <a:cubicBezTo>
                  <a:pt x="52" y="47"/>
                  <a:pt x="52" y="47"/>
                  <a:pt x="52" y="47"/>
                </a:cubicBezTo>
                <a:cubicBezTo>
                  <a:pt x="63" y="47"/>
                  <a:pt x="63" y="47"/>
                  <a:pt x="63" y="47"/>
                </a:cubicBezTo>
                <a:cubicBezTo>
                  <a:pt x="65" y="15"/>
                  <a:pt x="65" y="15"/>
                  <a:pt x="65" y="15"/>
                </a:cubicBezTo>
                <a:cubicBezTo>
                  <a:pt x="75" y="39"/>
                  <a:pt x="75" y="39"/>
                  <a:pt x="75" y="39"/>
                </a:cubicBezTo>
                <a:cubicBezTo>
                  <a:pt x="76" y="41"/>
                  <a:pt x="77" y="42"/>
                  <a:pt x="80" y="42"/>
                </a:cubicBezTo>
                <a:cubicBezTo>
                  <a:pt x="83" y="42"/>
                  <a:pt x="85" y="41"/>
                  <a:pt x="85" y="39"/>
                </a:cubicBezTo>
                <a:cubicBezTo>
                  <a:pt x="95" y="15"/>
                  <a:pt x="95" y="15"/>
                  <a:pt x="95" y="15"/>
                </a:cubicBezTo>
                <a:cubicBezTo>
                  <a:pt x="97" y="47"/>
                  <a:pt x="97" y="47"/>
                  <a:pt x="97" y="47"/>
                </a:cubicBezTo>
                <a:cubicBezTo>
                  <a:pt x="108" y="47"/>
                  <a:pt x="108" y="47"/>
                  <a:pt x="108" y="47"/>
                </a:cubicBezTo>
                <a:cubicBezTo>
                  <a:pt x="103" y="0"/>
                  <a:pt x="103" y="0"/>
                  <a:pt x="103" y="0"/>
                </a:cubicBezTo>
                <a:cubicBezTo>
                  <a:pt x="103" y="0"/>
                  <a:pt x="100" y="0"/>
                  <a:pt x="98" y="0"/>
                </a:cubicBezTo>
                <a:cubicBezTo>
                  <a:pt x="94" y="0"/>
                  <a:pt x="92" y="0"/>
                  <a:pt x="90" y="4"/>
                </a:cubicBezTo>
                <a:lnTo>
                  <a:pt x="81" y="27"/>
                </a:lnTo>
                <a:close/>
                <a:moveTo>
                  <a:pt x="29" y="37"/>
                </a:moveTo>
                <a:cubicBezTo>
                  <a:pt x="27" y="38"/>
                  <a:pt x="21" y="40"/>
                  <a:pt x="17" y="40"/>
                </a:cubicBezTo>
                <a:cubicBezTo>
                  <a:pt x="13" y="40"/>
                  <a:pt x="10" y="38"/>
                  <a:pt x="10" y="34"/>
                </a:cubicBezTo>
                <a:cubicBezTo>
                  <a:pt x="10" y="29"/>
                  <a:pt x="12" y="27"/>
                  <a:pt x="18" y="27"/>
                </a:cubicBezTo>
                <a:cubicBezTo>
                  <a:pt x="29" y="26"/>
                  <a:pt x="29" y="26"/>
                  <a:pt x="29" y="26"/>
                </a:cubicBezTo>
                <a:lnTo>
                  <a:pt x="29" y="37"/>
                </a:lnTo>
                <a:close/>
                <a:moveTo>
                  <a:pt x="23" y="0"/>
                </a:moveTo>
                <a:cubicBezTo>
                  <a:pt x="14" y="0"/>
                  <a:pt x="6" y="2"/>
                  <a:pt x="3" y="3"/>
                </a:cubicBezTo>
                <a:cubicBezTo>
                  <a:pt x="6" y="11"/>
                  <a:pt x="6" y="11"/>
                  <a:pt x="6" y="11"/>
                </a:cubicBezTo>
                <a:cubicBezTo>
                  <a:pt x="6" y="11"/>
                  <a:pt x="13" y="9"/>
                  <a:pt x="20" y="9"/>
                </a:cubicBezTo>
                <a:cubicBezTo>
                  <a:pt x="26" y="9"/>
                  <a:pt x="29" y="10"/>
                  <a:pt x="29" y="16"/>
                </a:cubicBezTo>
                <a:cubicBezTo>
                  <a:pt x="29" y="19"/>
                  <a:pt x="29" y="19"/>
                  <a:pt x="29" y="19"/>
                </a:cubicBezTo>
                <a:cubicBezTo>
                  <a:pt x="20" y="19"/>
                  <a:pt x="20" y="19"/>
                  <a:pt x="20" y="19"/>
                </a:cubicBezTo>
                <a:cubicBezTo>
                  <a:pt x="4" y="19"/>
                  <a:pt x="0" y="26"/>
                  <a:pt x="0" y="34"/>
                </a:cubicBezTo>
                <a:cubicBezTo>
                  <a:pt x="0" y="45"/>
                  <a:pt x="8" y="48"/>
                  <a:pt x="15" y="48"/>
                </a:cubicBezTo>
                <a:cubicBezTo>
                  <a:pt x="24" y="48"/>
                  <a:pt x="29" y="44"/>
                  <a:pt x="29" y="44"/>
                </a:cubicBezTo>
                <a:cubicBezTo>
                  <a:pt x="30" y="44"/>
                  <a:pt x="31" y="46"/>
                  <a:pt x="39" y="46"/>
                </a:cubicBezTo>
                <a:cubicBezTo>
                  <a:pt x="39" y="13"/>
                  <a:pt x="39" y="13"/>
                  <a:pt x="39" y="13"/>
                </a:cubicBezTo>
                <a:cubicBezTo>
                  <a:pt x="39" y="4"/>
                  <a:pt x="33" y="0"/>
                  <a:pt x="23" y="0"/>
                </a:cubicBezTo>
                <a:moveTo>
                  <a:pt x="147" y="37"/>
                </a:moveTo>
                <a:cubicBezTo>
                  <a:pt x="145" y="38"/>
                  <a:pt x="140" y="40"/>
                  <a:pt x="136" y="40"/>
                </a:cubicBezTo>
                <a:cubicBezTo>
                  <a:pt x="131" y="40"/>
                  <a:pt x="128" y="38"/>
                  <a:pt x="128" y="34"/>
                </a:cubicBezTo>
                <a:cubicBezTo>
                  <a:pt x="128" y="29"/>
                  <a:pt x="130" y="27"/>
                  <a:pt x="136" y="27"/>
                </a:cubicBezTo>
                <a:cubicBezTo>
                  <a:pt x="147" y="26"/>
                  <a:pt x="147" y="26"/>
                  <a:pt x="147" y="26"/>
                </a:cubicBezTo>
                <a:lnTo>
                  <a:pt x="147" y="37"/>
                </a:lnTo>
                <a:close/>
                <a:moveTo>
                  <a:pt x="141" y="0"/>
                </a:moveTo>
                <a:cubicBezTo>
                  <a:pt x="132" y="0"/>
                  <a:pt x="125" y="2"/>
                  <a:pt x="122" y="3"/>
                </a:cubicBezTo>
                <a:cubicBezTo>
                  <a:pt x="124" y="11"/>
                  <a:pt x="124" y="11"/>
                  <a:pt x="124" y="11"/>
                </a:cubicBezTo>
                <a:cubicBezTo>
                  <a:pt x="124" y="11"/>
                  <a:pt x="131" y="9"/>
                  <a:pt x="138" y="9"/>
                </a:cubicBezTo>
                <a:cubicBezTo>
                  <a:pt x="144" y="9"/>
                  <a:pt x="147" y="10"/>
                  <a:pt x="147" y="16"/>
                </a:cubicBezTo>
                <a:cubicBezTo>
                  <a:pt x="147" y="19"/>
                  <a:pt x="147" y="19"/>
                  <a:pt x="147" y="19"/>
                </a:cubicBezTo>
                <a:cubicBezTo>
                  <a:pt x="138" y="19"/>
                  <a:pt x="138" y="19"/>
                  <a:pt x="138" y="19"/>
                </a:cubicBezTo>
                <a:cubicBezTo>
                  <a:pt x="123" y="19"/>
                  <a:pt x="118" y="26"/>
                  <a:pt x="118" y="34"/>
                </a:cubicBezTo>
                <a:cubicBezTo>
                  <a:pt x="118" y="45"/>
                  <a:pt x="126" y="48"/>
                  <a:pt x="133" y="48"/>
                </a:cubicBezTo>
                <a:cubicBezTo>
                  <a:pt x="142" y="48"/>
                  <a:pt x="147" y="44"/>
                  <a:pt x="148" y="44"/>
                </a:cubicBezTo>
                <a:cubicBezTo>
                  <a:pt x="148" y="44"/>
                  <a:pt x="150" y="46"/>
                  <a:pt x="158" y="46"/>
                </a:cubicBezTo>
                <a:cubicBezTo>
                  <a:pt x="158" y="13"/>
                  <a:pt x="158" y="13"/>
                  <a:pt x="158" y="13"/>
                </a:cubicBezTo>
                <a:cubicBezTo>
                  <a:pt x="158" y="4"/>
                  <a:pt x="151" y="0"/>
                  <a:pt x="141" y="0"/>
                </a:cubicBezTo>
                <a:moveTo>
                  <a:pt x="305" y="35"/>
                </a:moveTo>
                <a:cubicBezTo>
                  <a:pt x="303" y="37"/>
                  <a:pt x="298" y="39"/>
                  <a:pt x="293" y="39"/>
                </a:cubicBezTo>
                <a:cubicBezTo>
                  <a:pt x="286" y="39"/>
                  <a:pt x="284" y="35"/>
                  <a:pt x="284" y="28"/>
                </a:cubicBezTo>
                <a:cubicBezTo>
                  <a:pt x="284" y="0"/>
                  <a:pt x="284" y="0"/>
                  <a:pt x="284" y="0"/>
                </a:cubicBezTo>
                <a:cubicBezTo>
                  <a:pt x="283" y="0"/>
                  <a:pt x="283" y="0"/>
                  <a:pt x="283" y="0"/>
                </a:cubicBezTo>
                <a:cubicBezTo>
                  <a:pt x="281" y="0"/>
                  <a:pt x="275" y="0"/>
                  <a:pt x="274" y="1"/>
                </a:cubicBezTo>
                <a:cubicBezTo>
                  <a:pt x="274" y="29"/>
                  <a:pt x="274" y="29"/>
                  <a:pt x="274" y="29"/>
                </a:cubicBezTo>
                <a:cubicBezTo>
                  <a:pt x="274" y="42"/>
                  <a:pt x="277" y="48"/>
                  <a:pt x="290" y="48"/>
                </a:cubicBezTo>
                <a:cubicBezTo>
                  <a:pt x="300" y="48"/>
                  <a:pt x="305" y="44"/>
                  <a:pt x="306" y="44"/>
                </a:cubicBezTo>
                <a:cubicBezTo>
                  <a:pt x="306" y="44"/>
                  <a:pt x="309" y="46"/>
                  <a:pt x="316" y="46"/>
                </a:cubicBezTo>
                <a:cubicBezTo>
                  <a:pt x="316" y="1"/>
                  <a:pt x="316" y="1"/>
                  <a:pt x="316" y="1"/>
                </a:cubicBezTo>
                <a:cubicBezTo>
                  <a:pt x="315" y="1"/>
                  <a:pt x="310" y="0"/>
                  <a:pt x="308" y="0"/>
                </a:cubicBezTo>
                <a:cubicBezTo>
                  <a:pt x="305" y="0"/>
                  <a:pt x="305" y="0"/>
                  <a:pt x="305" y="0"/>
                </a:cubicBezTo>
                <a:lnTo>
                  <a:pt x="305" y="35"/>
                </a:lnTo>
                <a:close/>
                <a:moveTo>
                  <a:pt x="328" y="46"/>
                </a:moveTo>
                <a:cubicBezTo>
                  <a:pt x="328" y="46"/>
                  <a:pt x="335" y="48"/>
                  <a:pt x="344" y="48"/>
                </a:cubicBezTo>
                <a:cubicBezTo>
                  <a:pt x="352" y="48"/>
                  <a:pt x="363" y="45"/>
                  <a:pt x="363" y="33"/>
                </a:cubicBezTo>
                <a:cubicBezTo>
                  <a:pt x="363" y="26"/>
                  <a:pt x="357" y="23"/>
                  <a:pt x="348" y="19"/>
                </a:cubicBezTo>
                <a:cubicBezTo>
                  <a:pt x="343" y="18"/>
                  <a:pt x="339" y="16"/>
                  <a:pt x="339" y="13"/>
                </a:cubicBezTo>
                <a:cubicBezTo>
                  <a:pt x="339" y="11"/>
                  <a:pt x="340" y="8"/>
                  <a:pt x="347" y="8"/>
                </a:cubicBezTo>
                <a:cubicBezTo>
                  <a:pt x="352" y="8"/>
                  <a:pt x="358" y="11"/>
                  <a:pt x="358" y="11"/>
                </a:cubicBezTo>
                <a:cubicBezTo>
                  <a:pt x="361" y="3"/>
                  <a:pt x="361" y="3"/>
                  <a:pt x="361" y="3"/>
                </a:cubicBezTo>
                <a:cubicBezTo>
                  <a:pt x="359" y="2"/>
                  <a:pt x="354" y="0"/>
                  <a:pt x="346" y="0"/>
                </a:cubicBezTo>
                <a:cubicBezTo>
                  <a:pt x="337" y="0"/>
                  <a:pt x="329" y="4"/>
                  <a:pt x="329" y="13"/>
                </a:cubicBezTo>
                <a:cubicBezTo>
                  <a:pt x="329" y="23"/>
                  <a:pt x="337" y="26"/>
                  <a:pt x="344" y="28"/>
                </a:cubicBezTo>
                <a:cubicBezTo>
                  <a:pt x="349" y="29"/>
                  <a:pt x="352" y="31"/>
                  <a:pt x="352" y="34"/>
                </a:cubicBezTo>
                <a:cubicBezTo>
                  <a:pt x="352" y="37"/>
                  <a:pt x="351" y="40"/>
                  <a:pt x="343" y="40"/>
                </a:cubicBezTo>
                <a:cubicBezTo>
                  <a:pt x="337" y="40"/>
                  <a:pt x="330" y="38"/>
                  <a:pt x="330" y="38"/>
                </a:cubicBezTo>
                <a:lnTo>
                  <a:pt x="328" y="46"/>
                </a:lnTo>
                <a:close/>
                <a:moveTo>
                  <a:pt x="183" y="9"/>
                </a:moveTo>
                <a:cubicBezTo>
                  <a:pt x="185" y="8"/>
                  <a:pt x="188" y="8"/>
                  <a:pt x="191" y="8"/>
                </a:cubicBezTo>
                <a:cubicBezTo>
                  <a:pt x="199" y="8"/>
                  <a:pt x="205" y="12"/>
                  <a:pt x="205" y="23"/>
                </a:cubicBezTo>
                <a:cubicBezTo>
                  <a:pt x="205" y="34"/>
                  <a:pt x="202" y="40"/>
                  <a:pt x="190" y="40"/>
                </a:cubicBezTo>
                <a:cubicBezTo>
                  <a:pt x="187" y="40"/>
                  <a:pt x="183" y="39"/>
                  <a:pt x="183" y="39"/>
                </a:cubicBezTo>
                <a:lnTo>
                  <a:pt x="183" y="9"/>
                </a:lnTo>
                <a:close/>
                <a:moveTo>
                  <a:pt x="192" y="0"/>
                </a:moveTo>
                <a:cubicBezTo>
                  <a:pt x="186" y="0"/>
                  <a:pt x="178" y="1"/>
                  <a:pt x="173" y="2"/>
                </a:cubicBezTo>
                <a:cubicBezTo>
                  <a:pt x="173" y="46"/>
                  <a:pt x="173" y="46"/>
                  <a:pt x="173" y="46"/>
                </a:cubicBezTo>
                <a:cubicBezTo>
                  <a:pt x="177" y="47"/>
                  <a:pt x="185" y="48"/>
                  <a:pt x="190" y="48"/>
                </a:cubicBezTo>
                <a:cubicBezTo>
                  <a:pt x="208" y="48"/>
                  <a:pt x="216" y="41"/>
                  <a:pt x="216" y="23"/>
                </a:cubicBezTo>
                <a:cubicBezTo>
                  <a:pt x="216" y="9"/>
                  <a:pt x="207" y="0"/>
                  <a:pt x="19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079322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with photo l">
    <p:bg>
      <p:bgPr>
        <a:solidFill>
          <a:schemeClr val="bg1"/>
        </a:solidFill>
        <a:effectLst/>
      </p:bgPr>
    </p:bg>
    <p:spTree>
      <p:nvGrpSpPr>
        <p:cNvPr id="1" name=""/>
        <p:cNvGrpSpPr/>
        <p:nvPr/>
      </p:nvGrpSpPr>
      <p:grpSpPr>
        <a:xfrm>
          <a:off x="0" y="0"/>
          <a:ext cx="0" cy="0"/>
          <a:chOff x="0" y="0"/>
          <a:chExt cx="0" cy="0"/>
        </a:xfrm>
      </p:grpSpPr>
      <p:sp>
        <p:nvSpPr>
          <p:cNvPr id="30" name="Rectangle 29"/>
          <p:cNvSpPr/>
          <p:nvPr userDrawn="1"/>
        </p:nvSpPr>
        <p:spPr>
          <a:xfrm>
            <a:off x="-4761" y="1"/>
            <a:ext cx="914876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86" name="Freeform 31"/>
          <p:cNvSpPr>
            <a:spLocks/>
          </p:cNvSpPr>
          <p:nvPr userDrawn="1"/>
        </p:nvSpPr>
        <p:spPr bwMode="auto">
          <a:xfrm>
            <a:off x="28581" y="298463"/>
            <a:ext cx="9084469" cy="6257925"/>
          </a:xfrm>
          <a:custGeom>
            <a:avLst/>
            <a:gdLst>
              <a:gd name="T0" fmla="*/ 0 w 7630"/>
              <a:gd name="T1" fmla="*/ 1263 h 3942"/>
              <a:gd name="T2" fmla="*/ 0 w 7630"/>
              <a:gd name="T3" fmla="*/ 3942 h 3942"/>
              <a:gd name="T4" fmla="*/ 7630 w 7630"/>
              <a:gd name="T5" fmla="*/ 3942 h 3942"/>
              <a:gd name="T6" fmla="*/ 7630 w 7630"/>
              <a:gd name="T7" fmla="*/ 0 h 3942"/>
            </a:gdLst>
            <a:ahLst/>
            <a:cxnLst>
              <a:cxn ang="0">
                <a:pos x="T0" y="T1"/>
              </a:cxn>
              <a:cxn ang="0">
                <a:pos x="T2" y="T3"/>
              </a:cxn>
              <a:cxn ang="0">
                <a:pos x="T4" y="T5"/>
              </a:cxn>
              <a:cxn ang="0">
                <a:pos x="T6" y="T7"/>
              </a:cxn>
            </a:cxnLst>
            <a:rect l="0" t="0" r="r" b="b"/>
            <a:pathLst>
              <a:path w="7630" h="3942">
                <a:moveTo>
                  <a:pt x="0" y="1263"/>
                </a:moveTo>
                <a:lnTo>
                  <a:pt x="0" y="3942"/>
                </a:lnTo>
                <a:lnTo>
                  <a:pt x="7630" y="3942"/>
                </a:lnTo>
                <a:lnTo>
                  <a:pt x="763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s-ES" sz="1350"/>
          </a:p>
        </p:txBody>
      </p:sp>
      <p:sp>
        <p:nvSpPr>
          <p:cNvPr id="95" name="Title 1"/>
          <p:cNvSpPr>
            <a:spLocks noGrp="1"/>
          </p:cNvSpPr>
          <p:nvPr>
            <p:ph type="title" hasCustomPrompt="1"/>
          </p:nvPr>
        </p:nvSpPr>
        <p:spPr>
          <a:xfrm>
            <a:off x="432354" y="1047565"/>
            <a:ext cx="4467450" cy="983382"/>
          </a:xfrm>
        </p:spPr>
        <p:txBody>
          <a:bodyPr anchor="b"/>
          <a:lstStyle>
            <a:lvl1pPr>
              <a:lnSpc>
                <a:spcPct val="100000"/>
              </a:lnSpc>
              <a:defRPr baseline="0">
                <a:solidFill>
                  <a:schemeClr val="tx2"/>
                </a:solidFill>
                <a:latin typeface="+mj-lt"/>
              </a:defRPr>
            </a:lvl1pPr>
          </a:lstStyle>
          <a:p>
            <a:r>
              <a:rPr lang="en-GB" noProof="0" dirty="0"/>
              <a:t>Add your title here</a:t>
            </a:r>
          </a:p>
        </p:txBody>
      </p:sp>
      <p:sp>
        <p:nvSpPr>
          <p:cNvPr id="96" name="Text Placeholder 19"/>
          <p:cNvSpPr>
            <a:spLocks noGrp="1"/>
          </p:cNvSpPr>
          <p:nvPr>
            <p:ph type="body" sz="quarter" idx="13" hasCustomPrompt="1"/>
          </p:nvPr>
        </p:nvSpPr>
        <p:spPr>
          <a:xfrm>
            <a:off x="432199" y="2277861"/>
            <a:ext cx="4468012" cy="792000"/>
          </a:xfrm>
          <a:prstGeom prst="rect">
            <a:avLst/>
          </a:prstGeom>
        </p:spPr>
        <p:txBody>
          <a:bodyPr>
            <a:noAutofit/>
          </a:bodyPr>
          <a:lstStyle>
            <a:lvl1pPr marL="0" indent="0">
              <a:lnSpc>
                <a:spcPct val="100000"/>
              </a:lnSpc>
              <a:buNone/>
              <a:defRPr sz="2400" baseline="0">
                <a:solidFill>
                  <a:schemeClr val="accent2"/>
                </a:solidFill>
                <a:latin typeface="+mj-lt"/>
              </a:defRPr>
            </a:lvl1pPr>
            <a:lvl2pPr marL="342875" indent="0">
              <a:buNone/>
              <a:defRPr sz="1200">
                <a:solidFill>
                  <a:schemeClr val="accent2"/>
                </a:solidFill>
                <a:latin typeface="+mj-lt"/>
              </a:defRPr>
            </a:lvl2pPr>
            <a:lvl3pPr marL="685749" indent="0">
              <a:buNone/>
              <a:defRPr sz="1050">
                <a:solidFill>
                  <a:schemeClr val="accent2"/>
                </a:solidFill>
                <a:latin typeface="+mj-lt"/>
              </a:defRPr>
            </a:lvl3pPr>
            <a:lvl4pPr marL="1028624" indent="0">
              <a:buNone/>
              <a:defRPr sz="900">
                <a:solidFill>
                  <a:schemeClr val="accent2"/>
                </a:solidFill>
                <a:latin typeface="+mj-lt"/>
              </a:defRPr>
            </a:lvl4pPr>
            <a:lvl5pPr marL="1371498" indent="0">
              <a:buNone/>
              <a:defRPr sz="900">
                <a:solidFill>
                  <a:schemeClr val="accent2"/>
                </a:solidFill>
                <a:latin typeface="+mj-lt"/>
              </a:defRPr>
            </a:lvl5pPr>
          </a:lstStyle>
          <a:p>
            <a:pPr lvl="0"/>
            <a:r>
              <a:rPr lang="en-GB" noProof="0" dirty="0"/>
              <a:t>Insert your subheading here to support your heading</a:t>
            </a:r>
          </a:p>
        </p:txBody>
      </p:sp>
      <p:sp>
        <p:nvSpPr>
          <p:cNvPr id="9" name="Text Placeholder 97"/>
          <p:cNvSpPr>
            <a:spLocks noGrp="1"/>
          </p:cNvSpPr>
          <p:nvPr>
            <p:ph type="body" sz="quarter" idx="15" hasCustomPrompt="1"/>
          </p:nvPr>
        </p:nvSpPr>
        <p:spPr>
          <a:xfrm>
            <a:off x="432360" y="5513064"/>
            <a:ext cx="1964401" cy="1058862"/>
          </a:xfrm>
          <a:prstGeom prst="rect">
            <a:avLst/>
          </a:prstGeom>
        </p:spPr>
        <p:txBody>
          <a:bodyPr anchor="b">
            <a:normAutofit/>
          </a:bodyPr>
          <a:lstStyle>
            <a:lvl1pPr marL="0" indent="0">
              <a:lnSpc>
                <a:spcPct val="100000"/>
              </a:lnSpc>
              <a:spcBef>
                <a:spcPts val="0"/>
              </a:spcBef>
              <a:buNone/>
              <a:defRPr sz="1200" baseline="0"/>
            </a:lvl1pPr>
          </a:lstStyle>
          <a:p>
            <a:pPr lvl="0"/>
            <a:r>
              <a:rPr lang="en-GB" noProof="0" dirty="0"/>
              <a:t>Insert Author, </a:t>
            </a:r>
            <a:br>
              <a:rPr lang="en-GB" noProof="0" dirty="0"/>
            </a:br>
            <a:r>
              <a:rPr lang="en-GB" noProof="0" dirty="0"/>
              <a:t>department, </a:t>
            </a:r>
            <a:br>
              <a:rPr lang="en-GB" noProof="0" dirty="0"/>
            </a:br>
            <a:r>
              <a:rPr lang="en-GB" noProof="0" dirty="0"/>
              <a:t>date, place</a:t>
            </a:r>
          </a:p>
        </p:txBody>
      </p:sp>
      <p:sp>
        <p:nvSpPr>
          <p:cNvPr id="89" name="Marcador de posición de imagen 17"/>
          <p:cNvSpPr>
            <a:spLocks noGrp="1"/>
          </p:cNvSpPr>
          <p:nvPr>
            <p:ph type="pic" sz="quarter" idx="16" hasCustomPrompt="1"/>
          </p:nvPr>
        </p:nvSpPr>
        <p:spPr>
          <a:xfrm>
            <a:off x="3435179" y="1433383"/>
            <a:ext cx="5708828" cy="5424615"/>
          </a:xfrm>
          <a:custGeom>
            <a:avLst/>
            <a:gdLst>
              <a:gd name="connsiteX0" fmla="*/ 5637046 w 7139966"/>
              <a:gd name="connsiteY0" fmla="*/ 946 h 5750830"/>
              <a:gd name="connsiteX1" fmla="*/ 6707626 w 7139966"/>
              <a:gd name="connsiteY1" fmla="*/ 810791 h 5750830"/>
              <a:gd name="connsiteX2" fmla="*/ 7139966 w 7139966"/>
              <a:gd name="connsiteY2" fmla="*/ 2214518 h 5750830"/>
              <a:gd name="connsiteX3" fmla="*/ 7139966 w 7139966"/>
              <a:gd name="connsiteY3" fmla="*/ 5750830 h 5750830"/>
              <a:gd name="connsiteX4" fmla="*/ 1951889 w 7139966"/>
              <a:gd name="connsiteY4" fmla="*/ 5750830 h 5750830"/>
              <a:gd name="connsiteX5" fmla="*/ 384658 w 7139966"/>
              <a:gd name="connsiteY5" fmla="*/ 4842007 h 5750830"/>
              <a:gd name="connsiteX6" fmla="*/ 96431 w 7139966"/>
              <a:gd name="connsiteY6" fmla="*/ 3690231 h 5750830"/>
              <a:gd name="connsiteX7" fmla="*/ 96431 w 7139966"/>
              <a:gd name="connsiteY7" fmla="*/ 2556452 h 5750830"/>
              <a:gd name="connsiteX8" fmla="*/ 1384443 w 7139966"/>
              <a:gd name="connsiteY8" fmla="*/ 1611635 h 5750830"/>
              <a:gd name="connsiteX9" fmla="*/ 5293515 w 7139966"/>
              <a:gd name="connsiteY9" fmla="*/ 72935 h 5750830"/>
              <a:gd name="connsiteX10" fmla="*/ 5637046 w 7139966"/>
              <a:gd name="connsiteY10" fmla="*/ 946 h 5750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39966" h="5750830">
                <a:moveTo>
                  <a:pt x="5637046" y="946"/>
                </a:moveTo>
                <a:cubicBezTo>
                  <a:pt x="6121252" y="-19930"/>
                  <a:pt x="6539307" y="306327"/>
                  <a:pt x="6707626" y="810791"/>
                </a:cubicBezTo>
                <a:cubicBezTo>
                  <a:pt x="6707626" y="810791"/>
                  <a:pt x="6707626" y="810791"/>
                  <a:pt x="7139966" y="2214518"/>
                </a:cubicBezTo>
                <a:lnTo>
                  <a:pt x="7139966" y="5750830"/>
                </a:lnTo>
                <a:cubicBezTo>
                  <a:pt x="7139966" y="5750830"/>
                  <a:pt x="7139966" y="5750830"/>
                  <a:pt x="1951889" y="5750830"/>
                </a:cubicBezTo>
                <a:cubicBezTo>
                  <a:pt x="1357422" y="5633853"/>
                  <a:pt x="555792" y="5543871"/>
                  <a:pt x="384658" y="4842007"/>
                </a:cubicBezTo>
                <a:cubicBezTo>
                  <a:pt x="384658" y="4842007"/>
                  <a:pt x="384658" y="4842007"/>
                  <a:pt x="96431" y="3690231"/>
                </a:cubicBezTo>
                <a:cubicBezTo>
                  <a:pt x="6360" y="3303306"/>
                  <a:pt x="-65696" y="2943376"/>
                  <a:pt x="96431" y="2556452"/>
                </a:cubicBezTo>
                <a:cubicBezTo>
                  <a:pt x="312601" y="2025555"/>
                  <a:pt x="880047" y="1827593"/>
                  <a:pt x="1384443" y="1611635"/>
                </a:cubicBezTo>
                <a:cubicBezTo>
                  <a:pt x="1384443" y="1611635"/>
                  <a:pt x="1384443" y="1611635"/>
                  <a:pt x="5293515" y="72935"/>
                </a:cubicBezTo>
                <a:cubicBezTo>
                  <a:pt x="5410044" y="29068"/>
                  <a:pt x="5525307" y="5764"/>
                  <a:pt x="5637046" y="946"/>
                </a:cubicBezTo>
                <a:close/>
              </a:path>
            </a:pathLst>
          </a:custGeom>
          <a:solidFill>
            <a:schemeClr val="accent4"/>
          </a:solidFill>
        </p:spPr>
        <p:txBody>
          <a:bodyPr wrap="square" anchor="ctr">
            <a:noAutofit/>
          </a:bodyPr>
          <a:lstStyle>
            <a:lvl1pPr marL="0" indent="0" algn="ctr">
              <a:buNone/>
              <a:defRPr sz="2400"/>
            </a:lvl1pPr>
          </a:lstStyle>
          <a:p>
            <a:br>
              <a:rPr lang="en-GB" noProof="0" dirty="0"/>
            </a:br>
            <a:br>
              <a:rPr lang="en-GB" noProof="0" dirty="0"/>
            </a:br>
            <a:br>
              <a:rPr lang="en-GB" noProof="0" dirty="0"/>
            </a:br>
            <a:br>
              <a:rPr lang="en-GB" noProof="0" dirty="0"/>
            </a:br>
            <a:r>
              <a:rPr lang="en-GB" noProof="0" dirty="0"/>
              <a:t>Insert your picture here</a:t>
            </a:r>
          </a:p>
        </p:txBody>
      </p:sp>
      <p:sp>
        <p:nvSpPr>
          <p:cNvPr id="19" name="Footer Placeholder 4"/>
          <p:cNvSpPr>
            <a:spLocks noGrp="1"/>
          </p:cNvSpPr>
          <p:nvPr>
            <p:ph type="ftr" sz="quarter" idx="3"/>
          </p:nvPr>
        </p:nvSpPr>
        <p:spPr>
          <a:xfrm rot="16200000">
            <a:off x="7417389" y="4680742"/>
            <a:ext cx="3086100" cy="169865"/>
          </a:xfrm>
          <a:prstGeom prst="rect">
            <a:avLst/>
          </a:prstGeom>
        </p:spPr>
        <p:txBody>
          <a:bodyPr vert="horz" lIns="91440" tIns="45720" rIns="91440" bIns="45720" rtlCol="0" anchor="ctr"/>
          <a:lstStyle>
            <a:lvl1pPr algn="l">
              <a:defRPr sz="700">
                <a:solidFill>
                  <a:schemeClr val="bg1">
                    <a:lumMod val="65000"/>
                  </a:schemeClr>
                </a:solidFill>
                <a:latin typeface="+mj-lt"/>
              </a:defRPr>
            </a:lvl1pPr>
          </a:lstStyle>
          <a:p>
            <a:r>
              <a:rPr lang="en-GB" noProof="0" dirty="0"/>
              <a:t>© Amadeus IT Group and its affiliates and subsidiaries</a:t>
            </a:r>
          </a:p>
        </p:txBody>
      </p:sp>
      <p:sp>
        <p:nvSpPr>
          <p:cNvPr id="10" name="Freeform 5"/>
          <p:cNvSpPr>
            <a:spLocks noEditPoints="1"/>
          </p:cNvSpPr>
          <p:nvPr userDrawn="1"/>
        </p:nvSpPr>
        <p:spPr bwMode="auto">
          <a:xfrm>
            <a:off x="447013" y="319166"/>
            <a:ext cx="1267005" cy="175624"/>
          </a:xfrm>
          <a:custGeom>
            <a:avLst/>
            <a:gdLst>
              <a:gd name="T0" fmla="*/ 246 w 363"/>
              <a:gd name="T1" fmla="*/ 48 h 48"/>
              <a:gd name="T2" fmla="*/ 262 w 363"/>
              <a:gd name="T3" fmla="*/ 39 h 48"/>
              <a:gd name="T4" fmla="*/ 238 w 363"/>
              <a:gd name="T5" fmla="*/ 39 h 48"/>
              <a:gd name="T6" fmla="*/ 259 w 363"/>
              <a:gd name="T7" fmla="*/ 27 h 48"/>
              <a:gd name="T8" fmla="*/ 238 w 363"/>
              <a:gd name="T9" fmla="*/ 19 h 48"/>
              <a:gd name="T10" fmla="*/ 248 w 363"/>
              <a:gd name="T11" fmla="*/ 8 h 48"/>
              <a:gd name="T12" fmla="*/ 261 w 363"/>
              <a:gd name="T13" fmla="*/ 1 h 48"/>
              <a:gd name="T14" fmla="*/ 228 w 363"/>
              <a:gd name="T15" fmla="*/ 2 h 48"/>
              <a:gd name="T16" fmla="*/ 81 w 363"/>
              <a:gd name="T17" fmla="*/ 27 h 48"/>
              <a:gd name="T18" fmla="*/ 79 w 363"/>
              <a:gd name="T19" fmla="*/ 27 h 48"/>
              <a:gd name="T20" fmla="*/ 62 w 363"/>
              <a:gd name="T21" fmla="*/ 0 h 48"/>
              <a:gd name="T22" fmla="*/ 52 w 363"/>
              <a:gd name="T23" fmla="*/ 47 h 48"/>
              <a:gd name="T24" fmla="*/ 65 w 363"/>
              <a:gd name="T25" fmla="*/ 15 h 48"/>
              <a:gd name="T26" fmla="*/ 80 w 363"/>
              <a:gd name="T27" fmla="*/ 42 h 48"/>
              <a:gd name="T28" fmla="*/ 95 w 363"/>
              <a:gd name="T29" fmla="*/ 15 h 48"/>
              <a:gd name="T30" fmla="*/ 108 w 363"/>
              <a:gd name="T31" fmla="*/ 47 h 48"/>
              <a:gd name="T32" fmla="*/ 98 w 363"/>
              <a:gd name="T33" fmla="*/ 0 h 48"/>
              <a:gd name="T34" fmla="*/ 81 w 363"/>
              <a:gd name="T35" fmla="*/ 27 h 48"/>
              <a:gd name="T36" fmla="*/ 17 w 363"/>
              <a:gd name="T37" fmla="*/ 40 h 48"/>
              <a:gd name="T38" fmla="*/ 18 w 363"/>
              <a:gd name="T39" fmla="*/ 27 h 48"/>
              <a:gd name="T40" fmla="*/ 29 w 363"/>
              <a:gd name="T41" fmla="*/ 37 h 48"/>
              <a:gd name="T42" fmla="*/ 3 w 363"/>
              <a:gd name="T43" fmla="*/ 3 h 48"/>
              <a:gd name="T44" fmla="*/ 20 w 363"/>
              <a:gd name="T45" fmla="*/ 9 h 48"/>
              <a:gd name="T46" fmla="*/ 29 w 363"/>
              <a:gd name="T47" fmla="*/ 19 h 48"/>
              <a:gd name="T48" fmla="*/ 0 w 363"/>
              <a:gd name="T49" fmla="*/ 34 h 48"/>
              <a:gd name="T50" fmla="*/ 29 w 363"/>
              <a:gd name="T51" fmla="*/ 44 h 48"/>
              <a:gd name="T52" fmla="*/ 39 w 363"/>
              <a:gd name="T53" fmla="*/ 13 h 48"/>
              <a:gd name="T54" fmla="*/ 147 w 363"/>
              <a:gd name="T55" fmla="*/ 37 h 48"/>
              <a:gd name="T56" fmla="*/ 128 w 363"/>
              <a:gd name="T57" fmla="*/ 34 h 48"/>
              <a:gd name="T58" fmla="*/ 147 w 363"/>
              <a:gd name="T59" fmla="*/ 26 h 48"/>
              <a:gd name="T60" fmla="*/ 141 w 363"/>
              <a:gd name="T61" fmla="*/ 0 h 48"/>
              <a:gd name="T62" fmla="*/ 124 w 363"/>
              <a:gd name="T63" fmla="*/ 11 h 48"/>
              <a:gd name="T64" fmla="*/ 147 w 363"/>
              <a:gd name="T65" fmla="*/ 16 h 48"/>
              <a:gd name="T66" fmla="*/ 138 w 363"/>
              <a:gd name="T67" fmla="*/ 19 h 48"/>
              <a:gd name="T68" fmla="*/ 133 w 363"/>
              <a:gd name="T69" fmla="*/ 48 h 48"/>
              <a:gd name="T70" fmla="*/ 158 w 363"/>
              <a:gd name="T71" fmla="*/ 46 h 48"/>
              <a:gd name="T72" fmla="*/ 141 w 363"/>
              <a:gd name="T73" fmla="*/ 0 h 48"/>
              <a:gd name="T74" fmla="*/ 293 w 363"/>
              <a:gd name="T75" fmla="*/ 39 h 48"/>
              <a:gd name="T76" fmla="*/ 284 w 363"/>
              <a:gd name="T77" fmla="*/ 0 h 48"/>
              <a:gd name="T78" fmla="*/ 274 w 363"/>
              <a:gd name="T79" fmla="*/ 1 h 48"/>
              <a:gd name="T80" fmla="*/ 290 w 363"/>
              <a:gd name="T81" fmla="*/ 48 h 48"/>
              <a:gd name="T82" fmla="*/ 316 w 363"/>
              <a:gd name="T83" fmla="*/ 46 h 48"/>
              <a:gd name="T84" fmla="*/ 308 w 363"/>
              <a:gd name="T85" fmla="*/ 0 h 48"/>
              <a:gd name="T86" fmla="*/ 305 w 363"/>
              <a:gd name="T87" fmla="*/ 35 h 48"/>
              <a:gd name="T88" fmla="*/ 344 w 363"/>
              <a:gd name="T89" fmla="*/ 48 h 48"/>
              <a:gd name="T90" fmla="*/ 348 w 363"/>
              <a:gd name="T91" fmla="*/ 19 h 48"/>
              <a:gd name="T92" fmla="*/ 347 w 363"/>
              <a:gd name="T93" fmla="*/ 8 h 48"/>
              <a:gd name="T94" fmla="*/ 361 w 363"/>
              <a:gd name="T95" fmla="*/ 3 h 48"/>
              <a:gd name="T96" fmla="*/ 329 w 363"/>
              <a:gd name="T97" fmla="*/ 13 h 48"/>
              <a:gd name="T98" fmla="*/ 352 w 363"/>
              <a:gd name="T99" fmla="*/ 34 h 48"/>
              <a:gd name="T100" fmla="*/ 330 w 363"/>
              <a:gd name="T101" fmla="*/ 38 h 48"/>
              <a:gd name="T102" fmla="*/ 183 w 363"/>
              <a:gd name="T103" fmla="*/ 9 h 48"/>
              <a:gd name="T104" fmla="*/ 205 w 363"/>
              <a:gd name="T105" fmla="*/ 23 h 48"/>
              <a:gd name="T106" fmla="*/ 183 w 363"/>
              <a:gd name="T107" fmla="*/ 39 h 48"/>
              <a:gd name="T108" fmla="*/ 192 w 363"/>
              <a:gd name="T109" fmla="*/ 0 h 48"/>
              <a:gd name="T110" fmla="*/ 173 w 363"/>
              <a:gd name="T111" fmla="*/ 46 h 48"/>
              <a:gd name="T112" fmla="*/ 216 w 363"/>
              <a:gd name="T113" fmla="*/ 2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63" h="48">
                <a:moveTo>
                  <a:pt x="228" y="46"/>
                </a:moveTo>
                <a:cubicBezTo>
                  <a:pt x="228" y="46"/>
                  <a:pt x="236" y="48"/>
                  <a:pt x="246" y="48"/>
                </a:cubicBezTo>
                <a:cubicBezTo>
                  <a:pt x="257" y="48"/>
                  <a:pt x="262" y="47"/>
                  <a:pt x="262" y="47"/>
                </a:cubicBezTo>
                <a:cubicBezTo>
                  <a:pt x="262" y="39"/>
                  <a:pt x="262" y="39"/>
                  <a:pt x="262" y="39"/>
                </a:cubicBezTo>
                <a:cubicBezTo>
                  <a:pt x="262" y="39"/>
                  <a:pt x="257" y="40"/>
                  <a:pt x="249" y="40"/>
                </a:cubicBezTo>
                <a:cubicBezTo>
                  <a:pt x="242" y="40"/>
                  <a:pt x="238" y="39"/>
                  <a:pt x="238" y="39"/>
                </a:cubicBezTo>
                <a:cubicBezTo>
                  <a:pt x="238" y="27"/>
                  <a:pt x="238" y="27"/>
                  <a:pt x="238" y="27"/>
                </a:cubicBezTo>
                <a:cubicBezTo>
                  <a:pt x="259" y="27"/>
                  <a:pt x="259" y="27"/>
                  <a:pt x="259" y="27"/>
                </a:cubicBezTo>
                <a:cubicBezTo>
                  <a:pt x="259" y="19"/>
                  <a:pt x="259" y="19"/>
                  <a:pt x="259" y="19"/>
                </a:cubicBezTo>
                <a:cubicBezTo>
                  <a:pt x="238" y="19"/>
                  <a:pt x="238" y="19"/>
                  <a:pt x="238" y="19"/>
                </a:cubicBezTo>
                <a:cubicBezTo>
                  <a:pt x="238" y="9"/>
                  <a:pt x="238" y="9"/>
                  <a:pt x="238" y="9"/>
                </a:cubicBezTo>
                <a:cubicBezTo>
                  <a:pt x="238" y="9"/>
                  <a:pt x="242" y="8"/>
                  <a:pt x="248" y="8"/>
                </a:cubicBezTo>
                <a:cubicBezTo>
                  <a:pt x="255" y="8"/>
                  <a:pt x="261" y="9"/>
                  <a:pt x="261" y="9"/>
                </a:cubicBezTo>
                <a:cubicBezTo>
                  <a:pt x="261" y="1"/>
                  <a:pt x="261" y="1"/>
                  <a:pt x="261" y="1"/>
                </a:cubicBezTo>
                <a:cubicBezTo>
                  <a:pt x="261" y="1"/>
                  <a:pt x="256" y="0"/>
                  <a:pt x="247" y="0"/>
                </a:cubicBezTo>
                <a:cubicBezTo>
                  <a:pt x="236" y="0"/>
                  <a:pt x="228" y="2"/>
                  <a:pt x="228" y="2"/>
                </a:cubicBezTo>
                <a:lnTo>
                  <a:pt x="228" y="46"/>
                </a:lnTo>
                <a:close/>
                <a:moveTo>
                  <a:pt x="81" y="27"/>
                </a:moveTo>
                <a:cubicBezTo>
                  <a:pt x="81" y="28"/>
                  <a:pt x="80" y="29"/>
                  <a:pt x="80" y="30"/>
                </a:cubicBezTo>
                <a:cubicBezTo>
                  <a:pt x="80" y="29"/>
                  <a:pt x="80" y="28"/>
                  <a:pt x="79" y="27"/>
                </a:cubicBezTo>
                <a:cubicBezTo>
                  <a:pt x="70" y="4"/>
                  <a:pt x="70" y="4"/>
                  <a:pt x="70" y="4"/>
                </a:cubicBezTo>
                <a:cubicBezTo>
                  <a:pt x="69" y="0"/>
                  <a:pt x="66" y="0"/>
                  <a:pt x="62" y="0"/>
                </a:cubicBezTo>
                <a:cubicBezTo>
                  <a:pt x="60" y="0"/>
                  <a:pt x="57" y="0"/>
                  <a:pt x="57" y="0"/>
                </a:cubicBezTo>
                <a:cubicBezTo>
                  <a:pt x="52" y="47"/>
                  <a:pt x="52" y="47"/>
                  <a:pt x="52" y="47"/>
                </a:cubicBezTo>
                <a:cubicBezTo>
                  <a:pt x="63" y="47"/>
                  <a:pt x="63" y="47"/>
                  <a:pt x="63" y="47"/>
                </a:cubicBezTo>
                <a:cubicBezTo>
                  <a:pt x="65" y="15"/>
                  <a:pt x="65" y="15"/>
                  <a:pt x="65" y="15"/>
                </a:cubicBezTo>
                <a:cubicBezTo>
                  <a:pt x="75" y="39"/>
                  <a:pt x="75" y="39"/>
                  <a:pt x="75" y="39"/>
                </a:cubicBezTo>
                <a:cubicBezTo>
                  <a:pt x="76" y="41"/>
                  <a:pt x="77" y="42"/>
                  <a:pt x="80" y="42"/>
                </a:cubicBezTo>
                <a:cubicBezTo>
                  <a:pt x="83" y="42"/>
                  <a:pt x="85" y="41"/>
                  <a:pt x="85" y="39"/>
                </a:cubicBezTo>
                <a:cubicBezTo>
                  <a:pt x="95" y="15"/>
                  <a:pt x="95" y="15"/>
                  <a:pt x="95" y="15"/>
                </a:cubicBezTo>
                <a:cubicBezTo>
                  <a:pt x="97" y="47"/>
                  <a:pt x="97" y="47"/>
                  <a:pt x="97" y="47"/>
                </a:cubicBezTo>
                <a:cubicBezTo>
                  <a:pt x="108" y="47"/>
                  <a:pt x="108" y="47"/>
                  <a:pt x="108" y="47"/>
                </a:cubicBezTo>
                <a:cubicBezTo>
                  <a:pt x="103" y="0"/>
                  <a:pt x="103" y="0"/>
                  <a:pt x="103" y="0"/>
                </a:cubicBezTo>
                <a:cubicBezTo>
                  <a:pt x="103" y="0"/>
                  <a:pt x="100" y="0"/>
                  <a:pt x="98" y="0"/>
                </a:cubicBezTo>
                <a:cubicBezTo>
                  <a:pt x="94" y="0"/>
                  <a:pt x="92" y="0"/>
                  <a:pt x="90" y="4"/>
                </a:cubicBezTo>
                <a:lnTo>
                  <a:pt x="81" y="27"/>
                </a:lnTo>
                <a:close/>
                <a:moveTo>
                  <a:pt x="29" y="37"/>
                </a:moveTo>
                <a:cubicBezTo>
                  <a:pt x="27" y="38"/>
                  <a:pt x="21" y="40"/>
                  <a:pt x="17" y="40"/>
                </a:cubicBezTo>
                <a:cubicBezTo>
                  <a:pt x="13" y="40"/>
                  <a:pt x="10" y="38"/>
                  <a:pt x="10" y="34"/>
                </a:cubicBezTo>
                <a:cubicBezTo>
                  <a:pt x="10" y="29"/>
                  <a:pt x="12" y="27"/>
                  <a:pt x="18" y="27"/>
                </a:cubicBezTo>
                <a:cubicBezTo>
                  <a:pt x="29" y="26"/>
                  <a:pt x="29" y="26"/>
                  <a:pt x="29" y="26"/>
                </a:cubicBezTo>
                <a:lnTo>
                  <a:pt x="29" y="37"/>
                </a:lnTo>
                <a:close/>
                <a:moveTo>
                  <a:pt x="23" y="0"/>
                </a:moveTo>
                <a:cubicBezTo>
                  <a:pt x="14" y="0"/>
                  <a:pt x="6" y="2"/>
                  <a:pt x="3" y="3"/>
                </a:cubicBezTo>
                <a:cubicBezTo>
                  <a:pt x="6" y="11"/>
                  <a:pt x="6" y="11"/>
                  <a:pt x="6" y="11"/>
                </a:cubicBezTo>
                <a:cubicBezTo>
                  <a:pt x="6" y="11"/>
                  <a:pt x="13" y="9"/>
                  <a:pt x="20" y="9"/>
                </a:cubicBezTo>
                <a:cubicBezTo>
                  <a:pt x="26" y="9"/>
                  <a:pt x="29" y="10"/>
                  <a:pt x="29" y="16"/>
                </a:cubicBezTo>
                <a:cubicBezTo>
                  <a:pt x="29" y="19"/>
                  <a:pt x="29" y="19"/>
                  <a:pt x="29" y="19"/>
                </a:cubicBezTo>
                <a:cubicBezTo>
                  <a:pt x="20" y="19"/>
                  <a:pt x="20" y="19"/>
                  <a:pt x="20" y="19"/>
                </a:cubicBezTo>
                <a:cubicBezTo>
                  <a:pt x="4" y="19"/>
                  <a:pt x="0" y="26"/>
                  <a:pt x="0" y="34"/>
                </a:cubicBezTo>
                <a:cubicBezTo>
                  <a:pt x="0" y="45"/>
                  <a:pt x="8" y="48"/>
                  <a:pt x="15" y="48"/>
                </a:cubicBezTo>
                <a:cubicBezTo>
                  <a:pt x="24" y="48"/>
                  <a:pt x="29" y="44"/>
                  <a:pt x="29" y="44"/>
                </a:cubicBezTo>
                <a:cubicBezTo>
                  <a:pt x="30" y="44"/>
                  <a:pt x="31" y="46"/>
                  <a:pt x="39" y="46"/>
                </a:cubicBezTo>
                <a:cubicBezTo>
                  <a:pt x="39" y="13"/>
                  <a:pt x="39" y="13"/>
                  <a:pt x="39" y="13"/>
                </a:cubicBezTo>
                <a:cubicBezTo>
                  <a:pt x="39" y="4"/>
                  <a:pt x="33" y="0"/>
                  <a:pt x="23" y="0"/>
                </a:cubicBezTo>
                <a:moveTo>
                  <a:pt x="147" y="37"/>
                </a:moveTo>
                <a:cubicBezTo>
                  <a:pt x="145" y="38"/>
                  <a:pt x="140" y="40"/>
                  <a:pt x="136" y="40"/>
                </a:cubicBezTo>
                <a:cubicBezTo>
                  <a:pt x="131" y="40"/>
                  <a:pt x="128" y="38"/>
                  <a:pt x="128" y="34"/>
                </a:cubicBezTo>
                <a:cubicBezTo>
                  <a:pt x="128" y="29"/>
                  <a:pt x="130" y="27"/>
                  <a:pt x="136" y="27"/>
                </a:cubicBezTo>
                <a:cubicBezTo>
                  <a:pt x="147" y="26"/>
                  <a:pt x="147" y="26"/>
                  <a:pt x="147" y="26"/>
                </a:cubicBezTo>
                <a:lnTo>
                  <a:pt x="147" y="37"/>
                </a:lnTo>
                <a:close/>
                <a:moveTo>
                  <a:pt x="141" y="0"/>
                </a:moveTo>
                <a:cubicBezTo>
                  <a:pt x="132" y="0"/>
                  <a:pt x="125" y="2"/>
                  <a:pt x="122" y="3"/>
                </a:cubicBezTo>
                <a:cubicBezTo>
                  <a:pt x="124" y="11"/>
                  <a:pt x="124" y="11"/>
                  <a:pt x="124" y="11"/>
                </a:cubicBezTo>
                <a:cubicBezTo>
                  <a:pt x="124" y="11"/>
                  <a:pt x="131" y="9"/>
                  <a:pt x="138" y="9"/>
                </a:cubicBezTo>
                <a:cubicBezTo>
                  <a:pt x="144" y="9"/>
                  <a:pt x="147" y="10"/>
                  <a:pt x="147" y="16"/>
                </a:cubicBezTo>
                <a:cubicBezTo>
                  <a:pt x="147" y="19"/>
                  <a:pt x="147" y="19"/>
                  <a:pt x="147" y="19"/>
                </a:cubicBezTo>
                <a:cubicBezTo>
                  <a:pt x="138" y="19"/>
                  <a:pt x="138" y="19"/>
                  <a:pt x="138" y="19"/>
                </a:cubicBezTo>
                <a:cubicBezTo>
                  <a:pt x="123" y="19"/>
                  <a:pt x="118" y="26"/>
                  <a:pt x="118" y="34"/>
                </a:cubicBezTo>
                <a:cubicBezTo>
                  <a:pt x="118" y="45"/>
                  <a:pt x="126" y="48"/>
                  <a:pt x="133" y="48"/>
                </a:cubicBezTo>
                <a:cubicBezTo>
                  <a:pt x="142" y="48"/>
                  <a:pt x="147" y="44"/>
                  <a:pt x="148" y="44"/>
                </a:cubicBezTo>
                <a:cubicBezTo>
                  <a:pt x="148" y="44"/>
                  <a:pt x="150" y="46"/>
                  <a:pt x="158" y="46"/>
                </a:cubicBezTo>
                <a:cubicBezTo>
                  <a:pt x="158" y="13"/>
                  <a:pt x="158" y="13"/>
                  <a:pt x="158" y="13"/>
                </a:cubicBezTo>
                <a:cubicBezTo>
                  <a:pt x="158" y="4"/>
                  <a:pt x="151" y="0"/>
                  <a:pt x="141" y="0"/>
                </a:cubicBezTo>
                <a:moveTo>
                  <a:pt x="305" y="35"/>
                </a:moveTo>
                <a:cubicBezTo>
                  <a:pt x="303" y="37"/>
                  <a:pt x="298" y="39"/>
                  <a:pt x="293" y="39"/>
                </a:cubicBezTo>
                <a:cubicBezTo>
                  <a:pt x="286" y="39"/>
                  <a:pt x="284" y="35"/>
                  <a:pt x="284" y="28"/>
                </a:cubicBezTo>
                <a:cubicBezTo>
                  <a:pt x="284" y="0"/>
                  <a:pt x="284" y="0"/>
                  <a:pt x="284" y="0"/>
                </a:cubicBezTo>
                <a:cubicBezTo>
                  <a:pt x="283" y="0"/>
                  <a:pt x="283" y="0"/>
                  <a:pt x="283" y="0"/>
                </a:cubicBezTo>
                <a:cubicBezTo>
                  <a:pt x="281" y="0"/>
                  <a:pt x="275" y="0"/>
                  <a:pt x="274" y="1"/>
                </a:cubicBezTo>
                <a:cubicBezTo>
                  <a:pt x="274" y="29"/>
                  <a:pt x="274" y="29"/>
                  <a:pt x="274" y="29"/>
                </a:cubicBezTo>
                <a:cubicBezTo>
                  <a:pt x="274" y="42"/>
                  <a:pt x="277" y="48"/>
                  <a:pt x="290" y="48"/>
                </a:cubicBezTo>
                <a:cubicBezTo>
                  <a:pt x="300" y="48"/>
                  <a:pt x="305" y="44"/>
                  <a:pt x="306" y="44"/>
                </a:cubicBezTo>
                <a:cubicBezTo>
                  <a:pt x="306" y="44"/>
                  <a:pt x="309" y="46"/>
                  <a:pt x="316" y="46"/>
                </a:cubicBezTo>
                <a:cubicBezTo>
                  <a:pt x="316" y="1"/>
                  <a:pt x="316" y="1"/>
                  <a:pt x="316" y="1"/>
                </a:cubicBezTo>
                <a:cubicBezTo>
                  <a:pt x="315" y="1"/>
                  <a:pt x="310" y="0"/>
                  <a:pt x="308" y="0"/>
                </a:cubicBezTo>
                <a:cubicBezTo>
                  <a:pt x="305" y="0"/>
                  <a:pt x="305" y="0"/>
                  <a:pt x="305" y="0"/>
                </a:cubicBezTo>
                <a:lnTo>
                  <a:pt x="305" y="35"/>
                </a:lnTo>
                <a:close/>
                <a:moveTo>
                  <a:pt x="328" y="46"/>
                </a:moveTo>
                <a:cubicBezTo>
                  <a:pt x="328" y="46"/>
                  <a:pt x="335" y="48"/>
                  <a:pt x="344" y="48"/>
                </a:cubicBezTo>
                <a:cubicBezTo>
                  <a:pt x="352" y="48"/>
                  <a:pt x="363" y="45"/>
                  <a:pt x="363" y="33"/>
                </a:cubicBezTo>
                <a:cubicBezTo>
                  <a:pt x="363" y="26"/>
                  <a:pt x="357" y="23"/>
                  <a:pt x="348" y="19"/>
                </a:cubicBezTo>
                <a:cubicBezTo>
                  <a:pt x="343" y="18"/>
                  <a:pt x="339" y="16"/>
                  <a:pt x="339" y="13"/>
                </a:cubicBezTo>
                <a:cubicBezTo>
                  <a:pt x="339" y="11"/>
                  <a:pt x="340" y="8"/>
                  <a:pt x="347" y="8"/>
                </a:cubicBezTo>
                <a:cubicBezTo>
                  <a:pt x="352" y="8"/>
                  <a:pt x="358" y="11"/>
                  <a:pt x="358" y="11"/>
                </a:cubicBezTo>
                <a:cubicBezTo>
                  <a:pt x="361" y="3"/>
                  <a:pt x="361" y="3"/>
                  <a:pt x="361" y="3"/>
                </a:cubicBezTo>
                <a:cubicBezTo>
                  <a:pt x="359" y="2"/>
                  <a:pt x="354" y="0"/>
                  <a:pt x="346" y="0"/>
                </a:cubicBezTo>
                <a:cubicBezTo>
                  <a:pt x="337" y="0"/>
                  <a:pt x="329" y="4"/>
                  <a:pt x="329" y="13"/>
                </a:cubicBezTo>
                <a:cubicBezTo>
                  <a:pt x="329" y="23"/>
                  <a:pt x="337" y="26"/>
                  <a:pt x="344" y="28"/>
                </a:cubicBezTo>
                <a:cubicBezTo>
                  <a:pt x="349" y="29"/>
                  <a:pt x="352" y="31"/>
                  <a:pt x="352" y="34"/>
                </a:cubicBezTo>
                <a:cubicBezTo>
                  <a:pt x="352" y="37"/>
                  <a:pt x="351" y="40"/>
                  <a:pt x="343" y="40"/>
                </a:cubicBezTo>
                <a:cubicBezTo>
                  <a:pt x="337" y="40"/>
                  <a:pt x="330" y="38"/>
                  <a:pt x="330" y="38"/>
                </a:cubicBezTo>
                <a:lnTo>
                  <a:pt x="328" y="46"/>
                </a:lnTo>
                <a:close/>
                <a:moveTo>
                  <a:pt x="183" y="9"/>
                </a:moveTo>
                <a:cubicBezTo>
                  <a:pt x="185" y="8"/>
                  <a:pt x="188" y="8"/>
                  <a:pt x="191" y="8"/>
                </a:cubicBezTo>
                <a:cubicBezTo>
                  <a:pt x="199" y="8"/>
                  <a:pt x="205" y="12"/>
                  <a:pt x="205" y="23"/>
                </a:cubicBezTo>
                <a:cubicBezTo>
                  <a:pt x="205" y="34"/>
                  <a:pt x="202" y="40"/>
                  <a:pt x="190" y="40"/>
                </a:cubicBezTo>
                <a:cubicBezTo>
                  <a:pt x="187" y="40"/>
                  <a:pt x="183" y="39"/>
                  <a:pt x="183" y="39"/>
                </a:cubicBezTo>
                <a:lnTo>
                  <a:pt x="183" y="9"/>
                </a:lnTo>
                <a:close/>
                <a:moveTo>
                  <a:pt x="192" y="0"/>
                </a:moveTo>
                <a:cubicBezTo>
                  <a:pt x="186" y="0"/>
                  <a:pt x="178" y="1"/>
                  <a:pt x="173" y="2"/>
                </a:cubicBezTo>
                <a:cubicBezTo>
                  <a:pt x="173" y="46"/>
                  <a:pt x="173" y="46"/>
                  <a:pt x="173" y="46"/>
                </a:cubicBezTo>
                <a:cubicBezTo>
                  <a:pt x="177" y="47"/>
                  <a:pt x="185" y="48"/>
                  <a:pt x="190" y="48"/>
                </a:cubicBezTo>
                <a:cubicBezTo>
                  <a:pt x="208" y="48"/>
                  <a:pt x="216" y="41"/>
                  <a:pt x="216" y="23"/>
                </a:cubicBezTo>
                <a:cubicBezTo>
                  <a:pt x="216" y="9"/>
                  <a:pt x="207" y="0"/>
                  <a:pt x="19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179543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with photo ll">
    <p:bg>
      <p:bgPr>
        <a:solidFill>
          <a:schemeClr val="bg1"/>
        </a:solidFill>
        <a:effectLst/>
      </p:bgPr>
    </p:bg>
    <p:spTree>
      <p:nvGrpSpPr>
        <p:cNvPr id="1" name=""/>
        <p:cNvGrpSpPr/>
        <p:nvPr/>
      </p:nvGrpSpPr>
      <p:grpSpPr>
        <a:xfrm>
          <a:off x="0" y="0"/>
          <a:ext cx="0" cy="0"/>
          <a:chOff x="0" y="0"/>
          <a:chExt cx="0" cy="0"/>
        </a:xfrm>
      </p:grpSpPr>
      <p:sp>
        <p:nvSpPr>
          <p:cNvPr id="50" name="Rectangle 49"/>
          <p:cNvSpPr/>
          <p:nvPr userDrawn="1"/>
        </p:nvSpPr>
        <p:spPr>
          <a:xfrm>
            <a:off x="-4761" y="0"/>
            <a:ext cx="9148763" cy="6858000"/>
          </a:xfrm>
          <a:prstGeom prst="rect">
            <a:avLst/>
          </a:prstGeom>
          <a:gradFill>
            <a:gsLst>
              <a:gs pos="0">
                <a:schemeClr val="accent1"/>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86" name="Freeform 31"/>
          <p:cNvSpPr>
            <a:spLocks/>
          </p:cNvSpPr>
          <p:nvPr userDrawn="1"/>
        </p:nvSpPr>
        <p:spPr bwMode="auto">
          <a:xfrm>
            <a:off x="28581" y="298463"/>
            <a:ext cx="9084469" cy="6257925"/>
          </a:xfrm>
          <a:custGeom>
            <a:avLst/>
            <a:gdLst>
              <a:gd name="T0" fmla="*/ 0 w 7630"/>
              <a:gd name="T1" fmla="*/ 1263 h 3942"/>
              <a:gd name="T2" fmla="*/ 0 w 7630"/>
              <a:gd name="T3" fmla="*/ 3942 h 3942"/>
              <a:gd name="T4" fmla="*/ 7630 w 7630"/>
              <a:gd name="T5" fmla="*/ 3942 h 3942"/>
              <a:gd name="T6" fmla="*/ 7630 w 7630"/>
              <a:gd name="T7" fmla="*/ 0 h 3942"/>
            </a:gdLst>
            <a:ahLst/>
            <a:cxnLst>
              <a:cxn ang="0">
                <a:pos x="T0" y="T1"/>
              </a:cxn>
              <a:cxn ang="0">
                <a:pos x="T2" y="T3"/>
              </a:cxn>
              <a:cxn ang="0">
                <a:pos x="T4" y="T5"/>
              </a:cxn>
              <a:cxn ang="0">
                <a:pos x="T6" y="T7"/>
              </a:cxn>
            </a:cxnLst>
            <a:rect l="0" t="0" r="r" b="b"/>
            <a:pathLst>
              <a:path w="7630" h="3942">
                <a:moveTo>
                  <a:pt x="0" y="1263"/>
                </a:moveTo>
                <a:lnTo>
                  <a:pt x="0" y="3942"/>
                </a:lnTo>
                <a:lnTo>
                  <a:pt x="7630" y="3942"/>
                </a:lnTo>
                <a:lnTo>
                  <a:pt x="763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s-ES" sz="1350"/>
          </a:p>
        </p:txBody>
      </p:sp>
      <p:sp>
        <p:nvSpPr>
          <p:cNvPr id="14" name="Title 1"/>
          <p:cNvSpPr>
            <a:spLocks noGrp="1"/>
          </p:cNvSpPr>
          <p:nvPr>
            <p:ph type="title" hasCustomPrompt="1"/>
          </p:nvPr>
        </p:nvSpPr>
        <p:spPr>
          <a:xfrm>
            <a:off x="5105878" y="1160165"/>
            <a:ext cx="3451188" cy="1325563"/>
          </a:xfrm>
        </p:spPr>
        <p:txBody>
          <a:bodyPr anchor="b"/>
          <a:lstStyle>
            <a:lvl1pPr algn="r">
              <a:lnSpc>
                <a:spcPct val="100000"/>
              </a:lnSpc>
              <a:defRPr baseline="0">
                <a:solidFill>
                  <a:schemeClr val="bg1"/>
                </a:solidFill>
                <a:latin typeface="+mj-lt"/>
              </a:defRPr>
            </a:lvl1pPr>
          </a:lstStyle>
          <a:p>
            <a:r>
              <a:rPr lang="en-GB" noProof="0" dirty="0"/>
              <a:t>Add your title here</a:t>
            </a:r>
          </a:p>
        </p:txBody>
      </p:sp>
      <p:sp>
        <p:nvSpPr>
          <p:cNvPr id="15" name="Text Placeholder 19"/>
          <p:cNvSpPr>
            <a:spLocks noGrp="1"/>
          </p:cNvSpPr>
          <p:nvPr>
            <p:ph type="body" sz="quarter" idx="13" hasCustomPrompt="1"/>
          </p:nvPr>
        </p:nvSpPr>
        <p:spPr>
          <a:xfrm>
            <a:off x="5105446" y="2698787"/>
            <a:ext cx="3451622" cy="978910"/>
          </a:xfrm>
          <a:prstGeom prst="rect">
            <a:avLst/>
          </a:prstGeom>
        </p:spPr>
        <p:txBody>
          <a:bodyPr>
            <a:noAutofit/>
          </a:bodyPr>
          <a:lstStyle>
            <a:lvl1pPr marL="0" indent="0" algn="r">
              <a:lnSpc>
                <a:spcPct val="100000"/>
              </a:lnSpc>
              <a:buNone/>
              <a:defRPr sz="2400" baseline="0">
                <a:solidFill>
                  <a:schemeClr val="bg1"/>
                </a:solidFill>
                <a:latin typeface="+mj-lt"/>
              </a:defRPr>
            </a:lvl1pPr>
            <a:lvl2pPr marL="342875" indent="0">
              <a:buNone/>
              <a:defRPr sz="1200">
                <a:solidFill>
                  <a:schemeClr val="accent2"/>
                </a:solidFill>
                <a:latin typeface="+mj-lt"/>
              </a:defRPr>
            </a:lvl2pPr>
            <a:lvl3pPr marL="685749" indent="0">
              <a:buNone/>
              <a:defRPr sz="1050">
                <a:solidFill>
                  <a:schemeClr val="accent2"/>
                </a:solidFill>
                <a:latin typeface="+mj-lt"/>
              </a:defRPr>
            </a:lvl3pPr>
            <a:lvl4pPr marL="1028624" indent="0">
              <a:buNone/>
              <a:defRPr sz="900">
                <a:solidFill>
                  <a:schemeClr val="accent2"/>
                </a:solidFill>
                <a:latin typeface="+mj-lt"/>
              </a:defRPr>
            </a:lvl4pPr>
            <a:lvl5pPr marL="1371498" indent="0">
              <a:buNone/>
              <a:defRPr sz="900">
                <a:solidFill>
                  <a:schemeClr val="accent2"/>
                </a:solidFill>
                <a:latin typeface="+mj-lt"/>
              </a:defRPr>
            </a:lvl5pPr>
          </a:lstStyle>
          <a:p>
            <a:pPr lvl="0"/>
            <a:r>
              <a:rPr lang="en-GB" noProof="0" dirty="0"/>
              <a:t>Insert your subheading here to support your heading</a:t>
            </a:r>
          </a:p>
        </p:txBody>
      </p:sp>
      <p:sp>
        <p:nvSpPr>
          <p:cNvPr id="9" name="Text Placeholder 97"/>
          <p:cNvSpPr>
            <a:spLocks noGrp="1"/>
          </p:cNvSpPr>
          <p:nvPr>
            <p:ph type="body" sz="quarter" idx="15" hasCustomPrompt="1"/>
          </p:nvPr>
        </p:nvSpPr>
        <p:spPr>
          <a:xfrm>
            <a:off x="6592671" y="5513064"/>
            <a:ext cx="1964401" cy="1058862"/>
          </a:xfrm>
          <a:prstGeom prst="rect">
            <a:avLst/>
          </a:prstGeom>
        </p:spPr>
        <p:txBody>
          <a:bodyPr anchor="b">
            <a:normAutofit/>
          </a:bodyPr>
          <a:lstStyle>
            <a:lvl1pPr marL="0" indent="0" algn="r">
              <a:lnSpc>
                <a:spcPct val="100000"/>
              </a:lnSpc>
              <a:spcBef>
                <a:spcPts val="0"/>
              </a:spcBef>
              <a:buNone/>
              <a:defRPr sz="1200" baseline="0">
                <a:solidFill>
                  <a:schemeClr val="bg1"/>
                </a:solidFill>
                <a:latin typeface="+mn-lt"/>
              </a:defRPr>
            </a:lvl1pPr>
          </a:lstStyle>
          <a:p>
            <a:pPr lvl="0"/>
            <a:r>
              <a:rPr lang="en-GB" noProof="0" dirty="0"/>
              <a:t>Insert Author, </a:t>
            </a:r>
            <a:br>
              <a:rPr lang="en-GB" noProof="0" dirty="0"/>
            </a:br>
            <a:r>
              <a:rPr lang="en-GB" noProof="0" dirty="0"/>
              <a:t>department, </a:t>
            </a:r>
            <a:br>
              <a:rPr lang="en-GB" noProof="0" dirty="0"/>
            </a:br>
            <a:r>
              <a:rPr lang="en-GB" noProof="0" dirty="0"/>
              <a:t>date, place</a:t>
            </a:r>
          </a:p>
        </p:txBody>
      </p:sp>
      <p:sp>
        <p:nvSpPr>
          <p:cNvPr id="35" name="Marcador de posición de imagen 34"/>
          <p:cNvSpPr>
            <a:spLocks noGrp="1"/>
          </p:cNvSpPr>
          <p:nvPr>
            <p:ph type="pic" sz="quarter" idx="16" hasCustomPrompt="1"/>
          </p:nvPr>
        </p:nvSpPr>
        <p:spPr>
          <a:xfrm>
            <a:off x="-6547" y="1160164"/>
            <a:ext cx="4999609" cy="5774817"/>
          </a:xfrm>
          <a:custGeom>
            <a:avLst/>
            <a:gdLst>
              <a:gd name="connsiteX0" fmla="*/ 5273631 w 6666145"/>
              <a:gd name="connsiteY0" fmla="*/ 726 h 6276346"/>
              <a:gd name="connsiteX1" fmla="*/ 6666145 w 6666145"/>
              <a:gd name="connsiteY1" fmla="*/ 2806264 h 6276346"/>
              <a:gd name="connsiteX2" fmla="*/ 4880200 w 6666145"/>
              <a:gd name="connsiteY2" fmla="*/ 6276346 h 6276346"/>
              <a:gd name="connsiteX3" fmla="*/ 0 w 6666145"/>
              <a:gd name="connsiteY3" fmla="*/ 6276346 h 6276346"/>
              <a:gd name="connsiteX4" fmla="*/ 0 w 6666145"/>
              <a:gd name="connsiteY4" fmla="*/ 1755562 h 6276346"/>
              <a:gd name="connsiteX5" fmla="*/ 4956345 w 6666145"/>
              <a:gd name="connsiteY5" fmla="*/ 48171 h 6276346"/>
              <a:gd name="connsiteX6" fmla="*/ 5273631 w 6666145"/>
              <a:gd name="connsiteY6" fmla="*/ 726 h 627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6145" h="6276346">
                <a:moveTo>
                  <a:pt x="5273631" y="726"/>
                </a:moveTo>
                <a:cubicBezTo>
                  <a:pt x="6239757" y="42460"/>
                  <a:pt x="6666145" y="1872859"/>
                  <a:pt x="6666145" y="2806264"/>
                </a:cubicBezTo>
                <a:cubicBezTo>
                  <a:pt x="6666145" y="4237155"/>
                  <a:pt x="5960074" y="5502145"/>
                  <a:pt x="4880200" y="6276346"/>
                </a:cubicBezTo>
                <a:cubicBezTo>
                  <a:pt x="4880200" y="6276346"/>
                  <a:pt x="4880200" y="6276346"/>
                  <a:pt x="0" y="6276346"/>
                </a:cubicBezTo>
                <a:cubicBezTo>
                  <a:pt x="0" y="6276346"/>
                  <a:pt x="0" y="6276346"/>
                  <a:pt x="0" y="1755562"/>
                </a:cubicBezTo>
                <a:cubicBezTo>
                  <a:pt x="0" y="1755562"/>
                  <a:pt x="0" y="1755562"/>
                  <a:pt x="4956345" y="48171"/>
                </a:cubicBezTo>
                <a:cubicBezTo>
                  <a:pt x="5067966" y="11233"/>
                  <a:pt x="5173687" y="-3592"/>
                  <a:pt x="5273631" y="726"/>
                </a:cubicBezTo>
                <a:close/>
              </a:path>
            </a:pathLst>
          </a:custGeom>
          <a:solidFill>
            <a:schemeClr val="accent4"/>
          </a:solidFill>
        </p:spPr>
        <p:txBody>
          <a:bodyPr wrap="square" anchor="ctr">
            <a:noAutofit/>
          </a:bodyPr>
          <a:lstStyle>
            <a:lvl1pPr marL="0" indent="0" algn="ctr">
              <a:buNone/>
              <a:defRPr baseline="0"/>
            </a:lvl1pPr>
          </a:lstStyle>
          <a:p>
            <a:br>
              <a:rPr lang="en-GB" noProof="0" dirty="0"/>
            </a:br>
            <a:br>
              <a:rPr lang="en-GB" noProof="0" dirty="0"/>
            </a:br>
            <a:br>
              <a:rPr lang="en-GB" noProof="0" dirty="0"/>
            </a:br>
            <a:br>
              <a:rPr lang="en-GB" noProof="0" dirty="0"/>
            </a:br>
            <a:r>
              <a:rPr lang="en-GB" noProof="0" dirty="0"/>
              <a:t>Insert your picture here</a:t>
            </a:r>
          </a:p>
        </p:txBody>
      </p:sp>
      <p:sp>
        <p:nvSpPr>
          <p:cNvPr id="19" name="Footer Placeholder 4"/>
          <p:cNvSpPr>
            <a:spLocks noGrp="1"/>
          </p:cNvSpPr>
          <p:nvPr>
            <p:ph type="ftr" sz="quarter" idx="3"/>
          </p:nvPr>
        </p:nvSpPr>
        <p:spPr>
          <a:xfrm rot="16200000">
            <a:off x="7417389" y="4680742"/>
            <a:ext cx="3086100" cy="169865"/>
          </a:xfrm>
          <a:prstGeom prst="rect">
            <a:avLst/>
          </a:prstGeom>
        </p:spPr>
        <p:txBody>
          <a:bodyPr vert="horz" lIns="91440" tIns="45720" rIns="91440" bIns="45720" rtlCol="0" anchor="ctr"/>
          <a:lstStyle>
            <a:lvl1pPr algn="l">
              <a:defRPr sz="700">
                <a:solidFill>
                  <a:schemeClr val="bg1">
                    <a:lumMod val="85000"/>
                  </a:schemeClr>
                </a:solidFill>
                <a:latin typeface="+mj-lt"/>
              </a:defRPr>
            </a:lvl1pPr>
          </a:lstStyle>
          <a:p>
            <a:r>
              <a:rPr lang="en-GB" noProof="0" dirty="0"/>
              <a:t>© Amadeus IT Group and its affiliates and subsidiaries</a:t>
            </a:r>
          </a:p>
        </p:txBody>
      </p:sp>
      <p:sp>
        <p:nvSpPr>
          <p:cNvPr id="10" name="Freeform 5"/>
          <p:cNvSpPr>
            <a:spLocks noEditPoints="1"/>
          </p:cNvSpPr>
          <p:nvPr userDrawn="1"/>
        </p:nvSpPr>
        <p:spPr bwMode="auto">
          <a:xfrm>
            <a:off x="447013" y="319166"/>
            <a:ext cx="1267005" cy="175624"/>
          </a:xfrm>
          <a:custGeom>
            <a:avLst/>
            <a:gdLst>
              <a:gd name="T0" fmla="*/ 246 w 363"/>
              <a:gd name="T1" fmla="*/ 48 h 48"/>
              <a:gd name="T2" fmla="*/ 262 w 363"/>
              <a:gd name="T3" fmla="*/ 39 h 48"/>
              <a:gd name="T4" fmla="*/ 238 w 363"/>
              <a:gd name="T5" fmla="*/ 39 h 48"/>
              <a:gd name="T6" fmla="*/ 259 w 363"/>
              <a:gd name="T7" fmla="*/ 27 h 48"/>
              <a:gd name="T8" fmla="*/ 238 w 363"/>
              <a:gd name="T9" fmla="*/ 19 h 48"/>
              <a:gd name="T10" fmla="*/ 248 w 363"/>
              <a:gd name="T11" fmla="*/ 8 h 48"/>
              <a:gd name="T12" fmla="*/ 261 w 363"/>
              <a:gd name="T13" fmla="*/ 1 h 48"/>
              <a:gd name="T14" fmla="*/ 228 w 363"/>
              <a:gd name="T15" fmla="*/ 2 h 48"/>
              <a:gd name="T16" fmla="*/ 81 w 363"/>
              <a:gd name="T17" fmla="*/ 27 h 48"/>
              <a:gd name="T18" fmla="*/ 79 w 363"/>
              <a:gd name="T19" fmla="*/ 27 h 48"/>
              <a:gd name="T20" fmla="*/ 62 w 363"/>
              <a:gd name="T21" fmla="*/ 0 h 48"/>
              <a:gd name="T22" fmla="*/ 52 w 363"/>
              <a:gd name="T23" fmla="*/ 47 h 48"/>
              <a:gd name="T24" fmla="*/ 65 w 363"/>
              <a:gd name="T25" fmla="*/ 15 h 48"/>
              <a:gd name="T26" fmla="*/ 80 w 363"/>
              <a:gd name="T27" fmla="*/ 42 h 48"/>
              <a:gd name="T28" fmla="*/ 95 w 363"/>
              <a:gd name="T29" fmla="*/ 15 h 48"/>
              <a:gd name="T30" fmla="*/ 108 w 363"/>
              <a:gd name="T31" fmla="*/ 47 h 48"/>
              <a:gd name="T32" fmla="*/ 98 w 363"/>
              <a:gd name="T33" fmla="*/ 0 h 48"/>
              <a:gd name="T34" fmla="*/ 81 w 363"/>
              <a:gd name="T35" fmla="*/ 27 h 48"/>
              <a:gd name="T36" fmla="*/ 17 w 363"/>
              <a:gd name="T37" fmla="*/ 40 h 48"/>
              <a:gd name="T38" fmla="*/ 18 w 363"/>
              <a:gd name="T39" fmla="*/ 27 h 48"/>
              <a:gd name="T40" fmla="*/ 29 w 363"/>
              <a:gd name="T41" fmla="*/ 37 h 48"/>
              <a:gd name="T42" fmla="*/ 3 w 363"/>
              <a:gd name="T43" fmla="*/ 3 h 48"/>
              <a:gd name="T44" fmla="*/ 20 w 363"/>
              <a:gd name="T45" fmla="*/ 9 h 48"/>
              <a:gd name="T46" fmla="*/ 29 w 363"/>
              <a:gd name="T47" fmla="*/ 19 h 48"/>
              <a:gd name="T48" fmla="*/ 0 w 363"/>
              <a:gd name="T49" fmla="*/ 34 h 48"/>
              <a:gd name="T50" fmla="*/ 29 w 363"/>
              <a:gd name="T51" fmla="*/ 44 h 48"/>
              <a:gd name="T52" fmla="*/ 39 w 363"/>
              <a:gd name="T53" fmla="*/ 13 h 48"/>
              <a:gd name="T54" fmla="*/ 147 w 363"/>
              <a:gd name="T55" fmla="*/ 37 h 48"/>
              <a:gd name="T56" fmla="*/ 128 w 363"/>
              <a:gd name="T57" fmla="*/ 34 h 48"/>
              <a:gd name="T58" fmla="*/ 147 w 363"/>
              <a:gd name="T59" fmla="*/ 26 h 48"/>
              <a:gd name="T60" fmla="*/ 141 w 363"/>
              <a:gd name="T61" fmla="*/ 0 h 48"/>
              <a:gd name="T62" fmla="*/ 124 w 363"/>
              <a:gd name="T63" fmla="*/ 11 h 48"/>
              <a:gd name="T64" fmla="*/ 147 w 363"/>
              <a:gd name="T65" fmla="*/ 16 h 48"/>
              <a:gd name="T66" fmla="*/ 138 w 363"/>
              <a:gd name="T67" fmla="*/ 19 h 48"/>
              <a:gd name="T68" fmla="*/ 133 w 363"/>
              <a:gd name="T69" fmla="*/ 48 h 48"/>
              <a:gd name="T70" fmla="*/ 158 w 363"/>
              <a:gd name="T71" fmla="*/ 46 h 48"/>
              <a:gd name="T72" fmla="*/ 141 w 363"/>
              <a:gd name="T73" fmla="*/ 0 h 48"/>
              <a:gd name="T74" fmla="*/ 293 w 363"/>
              <a:gd name="T75" fmla="*/ 39 h 48"/>
              <a:gd name="T76" fmla="*/ 284 w 363"/>
              <a:gd name="T77" fmla="*/ 0 h 48"/>
              <a:gd name="T78" fmla="*/ 274 w 363"/>
              <a:gd name="T79" fmla="*/ 1 h 48"/>
              <a:gd name="T80" fmla="*/ 290 w 363"/>
              <a:gd name="T81" fmla="*/ 48 h 48"/>
              <a:gd name="T82" fmla="*/ 316 w 363"/>
              <a:gd name="T83" fmla="*/ 46 h 48"/>
              <a:gd name="T84" fmla="*/ 308 w 363"/>
              <a:gd name="T85" fmla="*/ 0 h 48"/>
              <a:gd name="T86" fmla="*/ 305 w 363"/>
              <a:gd name="T87" fmla="*/ 35 h 48"/>
              <a:gd name="T88" fmla="*/ 344 w 363"/>
              <a:gd name="T89" fmla="*/ 48 h 48"/>
              <a:gd name="T90" fmla="*/ 348 w 363"/>
              <a:gd name="T91" fmla="*/ 19 h 48"/>
              <a:gd name="T92" fmla="*/ 347 w 363"/>
              <a:gd name="T93" fmla="*/ 8 h 48"/>
              <a:gd name="T94" fmla="*/ 361 w 363"/>
              <a:gd name="T95" fmla="*/ 3 h 48"/>
              <a:gd name="T96" fmla="*/ 329 w 363"/>
              <a:gd name="T97" fmla="*/ 13 h 48"/>
              <a:gd name="T98" fmla="*/ 352 w 363"/>
              <a:gd name="T99" fmla="*/ 34 h 48"/>
              <a:gd name="T100" fmla="*/ 330 w 363"/>
              <a:gd name="T101" fmla="*/ 38 h 48"/>
              <a:gd name="T102" fmla="*/ 183 w 363"/>
              <a:gd name="T103" fmla="*/ 9 h 48"/>
              <a:gd name="T104" fmla="*/ 205 w 363"/>
              <a:gd name="T105" fmla="*/ 23 h 48"/>
              <a:gd name="T106" fmla="*/ 183 w 363"/>
              <a:gd name="T107" fmla="*/ 39 h 48"/>
              <a:gd name="T108" fmla="*/ 192 w 363"/>
              <a:gd name="T109" fmla="*/ 0 h 48"/>
              <a:gd name="T110" fmla="*/ 173 w 363"/>
              <a:gd name="T111" fmla="*/ 46 h 48"/>
              <a:gd name="T112" fmla="*/ 216 w 363"/>
              <a:gd name="T113" fmla="*/ 2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63" h="48">
                <a:moveTo>
                  <a:pt x="228" y="46"/>
                </a:moveTo>
                <a:cubicBezTo>
                  <a:pt x="228" y="46"/>
                  <a:pt x="236" y="48"/>
                  <a:pt x="246" y="48"/>
                </a:cubicBezTo>
                <a:cubicBezTo>
                  <a:pt x="257" y="48"/>
                  <a:pt x="262" y="47"/>
                  <a:pt x="262" y="47"/>
                </a:cubicBezTo>
                <a:cubicBezTo>
                  <a:pt x="262" y="39"/>
                  <a:pt x="262" y="39"/>
                  <a:pt x="262" y="39"/>
                </a:cubicBezTo>
                <a:cubicBezTo>
                  <a:pt x="262" y="39"/>
                  <a:pt x="257" y="40"/>
                  <a:pt x="249" y="40"/>
                </a:cubicBezTo>
                <a:cubicBezTo>
                  <a:pt x="242" y="40"/>
                  <a:pt x="238" y="39"/>
                  <a:pt x="238" y="39"/>
                </a:cubicBezTo>
                <a:cubicBezTo>
                  <a:pt x="238" y="27"/>
                  <a:pt x="238" y="27"/>
                  <a:pt x="238" y="27"/>
                </a:cubicBezTo>
                <a:cubicBezTo>
                  <a:pt x="259" y="27"/>
                  <a:pt x="259" y="27"/>
                  <a:pt x="259" y="27"/>
                </a:cubicBezTo>
                <a:cubicBezTo>
                  <a:pt x="259" y="19"/>
                  <a:pt x="259" y="19"/>
                  <a:pt x="259" y="19"/>
                </a:cubicBezTo>
                <a:cubicBezTo>
                  <a:pt x="238" y="19"/>
                  <a:pt x="238" y="19"/>
                  <a:pt x="238" y="19"/>
                </a:cubicBezTo>
                <a:cubicBezTo>
                  <a:pt x="238" y="9"/>
                  <a:pt x="238" y="9"/>
                  <a:pt x="238" y="9"/>
                </a:cubicBezTo>
                <a:cubicBezTo>
                  <a:pt x="238" y="9"/>
                  <a:pt x="242" y="8"/>
                  <a:pt x="248" y="8"/>
                </a:cubicBezTo>
                <a:cubicBezTo>
                  <a:pt x="255" y="8"/>
                  <a:pt x="261" y="9"/>
                  <a:pt x="261" y="9"/>
                </a:cubicBezTo>
                <a:cubicBezTo>
                  <a:pt x="261" y="1"/>
                  <a:pt x="261" y="1"/>
                  <a:pt x="261" y="1"/>
                </a:cubicBezTo>
                <a:cubicBezTo>
                  <a:pt x="261" y="1"/>
                  <a:pt x="256" y="0"/>
                  <a:pt x="247" y="0"/>
                </a:cubicBezTo>
                <a:cubicBezTo>
                  <a:pt x="236" y="0"/>
                  <a:pt x="228" y="2"/>
                  <a:pt x="228" y="2"/>
                </a:cubicBezTo>
                <a:lnTo>
                  <a:pt x="228" y="46"/>
                </a:lnTo>
                <a:close/>
                <a:moveTo>
                  <a:pt x="81" y="27"/>
                </a:moveTo>
                <a:cubicBezTo>
                  <a:pt x="81" y="28"/>
                  <a:pt x="80" y="29"/>
                  <a:pt x="80" y="30"/>
                </a:cubicBezTo>
                <a:cubicBezTo>
                  <a:pt x="80" y="29"/>
                  <a:pt x="80" y="28"/>
                  <a:pt x="79" y="27"/>
                </a:cubicBezTo>
                <a:cubicBezTo>
                  <a:pt x="70" y="4"/>
                  <a:pt x="70" y="4"/>
                  <a:pt x="70" y="4"/>
                </a:cubicBezTo>
                <a:cubicBezTo>
                  <a:pt x="69" y="0"/>
                  <a:pt x="66" y="0"/>
                  <a:pt x="62" y="0"/>
                </a:cubicBezTo>
                <a:cubicBezTo>
                  <a:pt x="60" y="0"/>
                  <a:pt x="57" y="0"/>
                  <a:pt x="57" y="0"/>
                </a:cubicBezTo>
                <a:cubicBezTo>
                  <a:pt x="52" y="47"/>
                  <a:pt x="52" y="47"/>
                  <a:pt x="52" y="47"/>
                </a:cubicBezTo>
                <a:cubicBezTo>
                  <a:pt x="63" y="47"/>
                  <a:pt x="63" y="47"/>
                  <a:pt x="63" y="47"/>
                </a:cubicBezTo>
                <a:cubicBezTo>
                  <a:pt x="65" y="15"/>
                  <a:pt x="65" y="15"/>
                  <a:pt x="65" y="15"/>
                </a:cubicBezTo>
                <a:cubicBezTo>
                  <a:pt x="75" y="39"/>
                  <a:pt x="75" y="39"/>
                  <a:pt x="75" y="39"/>
                </a:cubicBezTo>
                <a:cubicBezTo>
                  <a:pt x="76" y="41"/>
                  <a:pt x="77" y="42"/>
                  <a:pt x="80" y="42"/>
                </a:cubicBezTo>
                <a:cubicBezTo>
                  <a:pt x="83" y="42"/>
                  <a:pt x="85" y="41"/>
                  <a:pt x="85" y="39"/>
                </a:cubicBezTo>
                <a:cubicBezTo>
                  <a:pt x="95" y="15"/>
                  <a:pt x="95" y="15"/>
                  <a:pt x="95" y="15"/>
                </a:cubicBezTo>
                <a:cubicBezTo>
                  <a:pt x="97" y="47"/>
                  <a:pt x="97" y="47"/>
                  <a:pt x="97" y="47"/>
                </a:cubicBezTo>
                <a:cubicBezTo>
                  <a:pt x="108" y="47"/>
                  <a:pt x="108" y="47"/>
                  <a:pt x="108" y="47"/>
                </a:cubicBezTo>
                <a:cubicBezTo>
                  <a:pt x="103" y="0"/>
                  <a:pt x="103" y="0"/>
                  <a:pt x="103" y="0"/>
                </a:cubicBezTo>
                <a:cubicBezTo>
                  <a:pt x="103" y="0"/>
                  <a:pt x="100" y="0"/>
                  <a:pt x="98" y="0"/>
                </a:cubicBezTo>
                <a:cubicBezTo>
                  <a:pt x="94" y="0"/>
                  <a:pt x="92" y="0"/>
                  <a:pt x="90" y="4"/>
                </a:cubicBezTo>
                <a:lnTo>
                  <a:pt x="81" y="27"/>
                </a:lnTo>
                <a:close/>
                <a:moveTo>
                  <a:pt x="29" y="37"/>
                </a:moveTo>
                <a:cubicBezTo>
                  <a:pt x="27" y="38"/>
                  <a:pt x="21" y="40"/>
                  <a:pt x="17" y="40"/>
                </a:cubicBezTo>
                <a:cubicBezTo>
                  <a:pt x="13" y="40"/>
                  <a:pt x="10" y="38"/>
                  <a:pt x="10" y="34"/>
                </a:cubicBezTo>
                <a:cubicBezTo>
                  <a:pt x="10" y="29"/>
                  <a:pt x="12" y="27"/>
                  <a:pt x="18" y="27"/>
                </a:cubicBezTo>
                <a:cubicBezTo>
                  <a:pt x="29" y="26"/>
                  <a:pt x="29" y="26"/>
                  <a:pt x="29" y="26"/>
                </a:cubicBezTo>
                <a:lnTo>
                  <a:pt x="29" y="37"/>
                </a:lnTo>
                <a:close/>
                <a:moveTo>
                  <a:pt x="23" y="0"/>
                </a:moveTo>
                <a:cubicBezTo>
                  <a:pt x="14" y="0"/>
                  <a:pt x="6" y="2"/>
                  <a:pt x="3" y="3"/>
                </a:cubicBezTo>
                <a:cubicBezTo>
                  <a:pt x="6" y="11"/>
                  <a:pt x="6" y="11"/>
                  <a:pt x="6" y="11"/>
                </a:cubicBezTo>
                <a:cubicBezTo>
                  <a:pt x="6" y="11"/>
                  <a:pt x="13" y="9"/>
                  <a:pt x="20" y="9"/>
                </a:cubicBezTo>
                <a:cubicBezTo>
                  <a:pt x="26" y="9"/>
                  <a:pt x="29" y="10"/>
                  <a:pt x="29" y="16"/>
                </a:cubicBezTo>
                <a:cubicBezTo>
                  <a:pt x="29" y="19"/>
                  <a:pt x="29" y="19"/>
                  <a:pt x="29" y="19"/>
                </a:cubicBezTo>
                <a:cubicBezTo>
                  <a:pt x="20" y="19"/>
                  <a:pt x="20" y="19"/>
                  <a:pt x="20" y="19"/>
                </a:cubicBezTo>
                <a:cubicBezTo>
                  <a:pt x="4" y="19"/>
                  <a:pt x="0" y="26"/>
                  <a:pt x="0" y="34"/>
                </a:cubicBezTo>
                <a:cubicBezTo>
                  <a:pt x="0" y="45"/>
                  <a:pt x="8" y="48"/>
                  <a:pt x="15" y="48"/>
                </a:cubicBezTo>
                <a:cubicBezTo>
                  <a:pt x="24" y="48"/>
                  <a:pt x="29" y="44"/>
                  <a:pt x="29" y="44"/>
                </a:cubicBezTo>
                <a:cubicBezTo>
                  <a:pt x="30" y="44"/>
                  <a:pt x="31" y="46"/>
                  <a:pt x="39" y="46"/>
                </a:cubicBezTo>
                <a:cubicBezTo>
                  <a:pt x="39" y="13"/>
                  <a:pt x="39" y="13"/>
                  <a:pt x="39" y="13"/>
                </a:cubicBezTo>
                <a:cubicBezTo>
                  <a:pt x="39" y="4"/>
                  <a:pt x="33" y="0"/>
                  <a:pt x="23" y="0"/>
                </a:cubicBezTo>
                <a:moveTo>
                  <a:pt x="147" y="37"/>
                </a:moveTo>
                <a:cubicBezTo>
                  <a:pt x="145" y="38"/>
                  <a:pt x="140" y="40"/>
                  <a:pt x="136" y="40"/>
                </a:cubicBezTo>
                <a:cubicBezTo>
                  <a:pt x="131" y="40"/>
                  <a:pt x="128" y="38"/>
                  <a:pt x="128" y="34"/>
                </a:cubicBezTo>
                <a:cubicBezTo>
                  <a:pt x="128" y="29"/>
                  <a:pt x="130" y="27"/>
                  <a:pt x="136" y="27"/>
                </a:cubicBezTo>
                <a:cubicBezTo>
                  <a:pt x="147" y="26"/>
                  <a:pt x="147" y="26"/>
                  <a:pt x="147" y="26"/>
                </a:cubicBezTo>
                <a:lnTo>
                  <a:pt x="147" y="37"/>
                </a:lnTo>
                <a:close/>
                <a:moveTo>
                  <a:pt x="141" y="0"/>
                </a:moveTo>
                <a:cubicBezTo>
                  <a:pt x="132" y="0"/>
                  <a:pt x="125" y="2"/>
                  <a:pt x="122" y="3"/>
                </a:cubicBezTo>
                <a:cubicBezTo>
                  <a:pt x="124" y="11"/>
                  <a:pt x="124" y="11"/>
                  <a:pt x="124" y="11"/>
                </a:cubicBezTo>
                <a:cubicBezTo>
                  <a:pt x="124" y="11"/>
                  <a:pt x="131" y="9"/>
                  <a:pt x="138" y="9"/>
                </a:cubicBezTo>
                <a:cubicBezTo>
                  <a:pt x="144" y="9"/>
                  <a:pt x="147" y="10"/>
                  <a:pt x="147" y="16"/>
                </a:cubicBezTo>
                <a:cubicBezTo>
                  <a:pt x="147" y="19"/>
                  <a:pt x="147" y="19"/>
                  <a:pt x="147" y="19"/>
                </a:cubicBezTo>
                <a:cubicBezTo>
                  <a:pt x="138" y="19"/>
                  <a:pt x="138" y="19"/>
                  <a:pt x="138" y="19"/>
                </a:cubicBezTo>
                <a:cubicBezTo>
                  <a:pt x="123" y="19"/>
                  <a:pt x="118" y="26"/>
                  <a:pt x="118" y="34"/>
                </a:cubicBezTo>
                <a:cubicBezTo>
                  <a:pt x="118" y="45"/>
                  <a:pt x="126" y="48"/>
                  <a:pt x="133" y="48"/>
                </a:cubicBezTo>
                <a:cubicBezTo>
                  <a:pt x="142" y="48"/>
                  <a:pt x="147" y="44"/>
                  <a:pt x="148" y="44"/>
                </a:cubicBezTo>
                <a:cubicBezTo>
                  <a:pt x="148" y="44"/>
                  <a:pt x="150" y="46"/>
                  <a:pt x="158" y="46"/>
                </a:cubicBezTo>
                <a:cubicBezTo>
                  <a:pt x="158" y="13"/>
                  <a:pt x="158" y="13"/>
                  <a:pt x="158" y="13"/>
                </a:cubicBezTo>
                <a:cubicBezTo>
                  <a:pt x="158" y="4"/>
                  <a:pt x="151" y="0"/>
                  <a:pt x="141" y="0"/>
                </a:cubicBezTo>
                <a:moveTo>
                  <a:pt x="305" y="35"/>
                </a:moveTo>
                <a:cubicBezTo>
                  <a:pt x="303" y="37"/>
                  <a:pt x="298" y="39"/>
                  <a:pt x="293" y="39"/>
                </a:cubicBezTo>
                <a:cubicBezTo>
                  <a:pt x="286" y="39"/>
                  <a:pt x="284" y="35"/>
                  <a:pt x="284" y="28"/>
                </a:cubicBezTo>
                <a:cubicBezTo>
                  <a:pt x="284" y="0"/>
                  <a:pt x="284" y="0"/>
                  <a:pt x="284" y="0"/>
                </a:cubicBezTo>
                <a:cubicBezTo>
                  <a:pt x="283" y="0"/>
                  <a:pt x="283" y="0"/>
                  <a:pt x="283" y="0"/>
                </a:cubicBezTo>
                <a:cubicBezTo>
                  <a:pt x="281" y="0"/>
                  <a:pt x="275" y="0"/>
                  <a:pt x="274" y="1"/>
                </a:cubicBezTo>
                <a:cubicBezTo>
                  <a:pt x="274" y="29"/>
                  <a:pt x="274" y="29"/>
                  <a:pt x="274" y="29"/>
                </a:cubicBezTo>
                <a:cubicBezTo>
                  <a:pt x="274" y="42"/>
                  <a:pt x="277" y="48"/>
                  <a:pt x="290" y="48"/>
                </a:cubicBezTo>
                <a:cubicBezTo>
                  <a:pt x="300" y="48"/>
                  <a:pt x="305" y="44"/>
                  <a:pt x="306" y="44"/>
                </a:cubicBezTo>
                <a:cubicBezTo>
                  <a:pt x="306" y="44"/>
                  <a:pt x="309" y="46"/>
                  <a:pt x="316" y="46"/>
                </a:cubicBezTo>
                <a:cubicBezTo>
                  <a:pt x="316" y="1"/>
                  <a:pt x="316" y="1"/>
                  <a:pt x="316" y="1"/>
                </a:cubicBezTo>
                <a:cubicBezTo>
                  <a:pt x="315" y="1"/>
                  <a:pt x="310" y="0"/>
                  <a:pt x="308" y="0"/>
                </a:cubicBezTo>
                <a:cubicBezTo>
                  <a:pt x="305" y="0"/>
                  <a:pt x="305" y="0"/>
                  <a:pt x="305" y="0"/>
                </a:cubicBezTo>
                <a:lnTo>
                  <a:pt x="305" y="35"/>
                </a:lnTo>
                <a:close/>
                <a:moveTo>
                  <a:pt x="328" y="46"/>
                </a:moveTo>
                <a:cubicBezTo>
                  <a:pt x="328" y="46"/>
                  <a:pt x="335" y="48"/>
                  <a:pt x="344" y="48"/>
                </a:cubicBezTo>
                <a:cubicBezTo>
                  <a:pt x="352" y="48"/>
                  <a:pt x="363" y="45"/>
                  <a:pt x="363" y="33"/>
                </a:cubicBezTo>
                <a:cubicBezTo>
                  <a:pt x="363" y="26"/>
                  <a:pt x="357" y="23"/>
                  <a:pt x="348" y="19"/>
                </a:cubicBezTo>
                <a:cubicBezTo>
                  <a:pt x="343" y="18"/>
                  <a:pt x="339" y="16"/>
                  <a:pt x="339" y="13"/>
                </a:cubicBezTo>
                <a:cubicBezTo>
                  <a:pt x="339" y="11"/>
                  <a:pt x="340" y="8"/>
                  <a:pt x="347" y="8"/>
                </a:cubicBezTo>
                <a:cubicBezTo>
                  <a:pt x="352" y="8"/>
                  <a:pt x="358" y="11"/>
                  <a:pt x="358" y="11"/>
                </a:cubicBezTo>
                <a:cubicBezTo>
                  <a:pt x="361" y="3"/>
                  <a:pt x="361" y="3"/>
                  <a:pt x="361" y="3"/>
                </a:cubicBezTo>
                <a:cubicBezTo>
                  <a:pt x="359" y="2"/>
                  <a:pt x="354" y="0"/>
                  <a:pt x="346" y="0"/>
                </a:cubicBezTo>
                <a:cubicBezTo>
                  <a:pt x="337" y="0"/>
                  <a:pt x="329" y="4"/>
                  <a:pt x="329" y="13"/>
                </a:cubicBezTo>
                <a:cubicBezTo>
                  <a:pt x="329" y="23"/>
                  <a:pt x="337" y="26"/>
                  <a:pt x="344" y="28"/>
                </a:cubicBezTo>
                <a:cubicBezTo>
                  <a:pt x="349" y="29"/>
                  <a:pt x="352" y="31"/>
                  <a:pt x="352" y="34"/>
                </a:cubicBezTo>
                <a:cubicBezTo>
                  <a:pt x="352" y="37"/>
                  <a:pt x="351" y="40"/>
                  <a:pt x="343" y="40"/>
                </a:cubicBezTo>
                <a:cubicBezTo>
                  <a:pt x="337" y="40"/>
                  <a:pt x="330" y="38"/>
                  <a:pt x="330" y="38"/>
                </a:cubicBezTo>
                <a:lnTo>
                  <a:pt x="328" y="46"/>
                </a:lnTo>
                <a:close/>
                <a:moveTo>
                  <a:pt x="183" y="9"/>
                </a:moveTo>
                <a:cubicBezTo>
                  <a:pt x="185" y="8"/>
                  <a:pt x="188" y="8"/>
                  <a:pt x="191" y="8"/>
                </a:cubicBezTo>
                <a:cubicBezTo>
                  <a:pt x="199" y="8"/>
                  <a:pt x="205" y="12"/>
                  <a:pt x="205" y="23"/>
                </a:cubicBezTo>
                <a:cubicBezTo>
                  <a:pt x="205" y="34"/>
                  <a:pt x="202" y="40"/>
                  <a:pt x="190" y="40"/>
                </a:cubicBezTo>
                <a:cubicBezTo>
                  <a:pt x="187" y="40"/>
                  <a:pt x="183" y="39"/>
                  <a:pt x="183" y="39"/>
                </a:cubicBezTo>
                <a:lnTo>
                  <a:pt x="183" y="9"/>
                </a:lnTo>
                <a:close/>
                <a:moveTo>
                  <a:pt x="192" y="0"/>
                </a:moveTo>
                <a:cubicBezTo>
                  <a:pt x="186" y="0"/>
                  <a:pt x="178" y="1"/>
                  <a:pt x="173" y="2"/>
                </a:cubicBezTo>
                <a:cubicBezTo>
                  <a:pt x="173" y="46"/>
                  <a:pt x="173" y="46"/>
                  <a:pt x="173" y="46"/>
                </a:cubicBezTo>
                <a:cubicBezTo>
                  <a:pt x="177" y="47"/>
                  <a:pt x="185" y="48"/>
                  <a:pt x="190" y="48"/>
                </a:cubicBezTo>
                <a:cubicBezTo>
                  <a:pt x="208" y="48"/>
                  <a:pt x="216" y="41"/>
                  <a:pt x="216" y="23"/>
                </a:cubicBezTo>
                <a:cubicBezTo>
                  <a:pt x="216" y="9"/>
                  <a:pt x="207" y="0"/>
                  <a:pt x="19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763428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NO photo ll">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4761" y="0"/>
            <a:ext cx="9148763" cy="6858000"/>
          </a:xfrm>
          <a:prstGeom prst="rect">
            <a:avLst/>
          </a:prstGeom>
          <a:gradFill>
            <a:gsLst>
              <a:gs pos="0">
                <a:schemeClr val="accent1"/>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70" name="Freeform 5"/>
          <p:cNvSpPr>
            <a:spLocks/>
          </p:cNvSpPr>
          <p:nvPr userDrawn="1"/>
        </p:nvSpPr>
        <p:spPr bwMode="auto">
          <a:xfrm>
            <a:off x="470819" y="999067"/>
            <a:ext cx="8241679" cy="5879190"/>
          </a:xfrm>
          <a:custGeom>
            <a:avLst/>
            <a:gdLst>
              <a:gd name="T0" fmla="*/ 1104 w 1265"/>
              <a:gd name="T1" fmla="*/ 110 h 903"/>
              <a:gd name="T2" fmla="*/ 427 w 1265"/>
              <a:gd name="T3" fmla="*/ 25 h 903"/>
              <a:gd name="T4" fmla="*/ 169 w 1265"/>
              <a:gd name="T5" fmla="*/ 59 h 903"/>
              <a:gd name="T6" fmla="*/ 169 w 1265"/>
              <a:gd name="T7" fmla="*/ 59 h 903"/>
              <a:gd name="T8" fmla="*/ 169 w 1265"/>
              <a:gd name="T9" fmla="*/ 59 h 903"/>
              <a:gd name="T10" fmla="*/ 82 w 1265"/>
              <a:gd name="T11" fmla="*/ 221 h 903"/>
              <a:gd name="T12" fmla="*/ 32 w 1265"/>
              <a:gd name="T13" fmla="*/ 407 h 903"/>
              <a:gd name="T14" fmla="*/ 190 w 1265"/>
              <a:gd name="T15" fmla="*/ 663 h 903"/>
              <a:gd name="T16" fmla="*/ 489 w 1265"/>
              <a:gd name="T17" fmla="*/ 903 h 903"/>
              <a:gd name="T18" fmla="*/ 1129 w 1265"/>
              <a:gd name="T19" fmla="*/ 903 h 903"/>
              <a:gd name="T20" fmla="*/ 1247 w 1265"/>
              <a:gd name="T21" fmla="*/ 327 h 903"/>
              <a:gd name="T22" fmla="*/ 1104 w 1265"/>
              <a:gd name="T23" fmla="*/ 11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65" h="903">
                <a:moveTo>
                  <a:pt x="1104" y="110"/>
                </a:moveTo>
                <a:cubicBezTo>
                  <a:pt x="427" y="25"/>
                  <a:pt x="427" y="25"/>
                  <a:pt x="427" y="25"/>
                </a:cubicBezTo>
                <a:cubicBezTo>
                  <a:pt x="338" y="16"/>
                  <a:pt x="243" y="0"/>
                  <a:pt x="169" y="59"/>
                </a:cubicBezTo>
                <a:cubicBezTo>
                  <a:pt x="169" y="59"/>
                  <a:pt x="169" y="59"/>
                  <a:pt x="169" y="59"/>
                </a:cubicBezTo>
                <a:cubicBezTo>
                  <a:pt x="169" y="59"/>
                  <a:pt x="169" y="59"/>
                  <a:pt x="169" y="59"/>
                </a:cubicBezTo>
                <a:cubicBezTo>
                  <a:pt x="117" y="101"/>
                  <a:pt x="99" y="158"/>
                  <a:pt x="82" y="221"/>
                </a:cubicBezTo>
                <a:cubicBezTo>
                  <a:pt x="32" y="407"/>
                  <a:pt x="32" y="407"/>
                  <a:pt x="32" y="407"/>
                </a:cubicBezTo>
                <a:cubicBezTo>
                  <a:pt x="0" y="523"/>
                  <a:pt x="113" y="599"/>
                  <a:pt x="190" y="663"/>
                </a:cubicBezTo>
                <a:cubicBezTo>
                  <a:pt x="190" y="663"/>
                  <a:pt x="355" y="796"/>
                  <a:pt x="489" y="903"/>
                </a:cubicBezTo>
                <a:cubicBezTo>
                  <a:pt x="1129" y="903"/>
                  <a:pt x="1129" y="903"/>
                  <a:pt x="1129" y="903"/>
                </a:cubicBezTo>
                <a:cubicBezTo>
                  <a:pt x="1247" y="327"/>
                  <a:pt x="1247" y="327"/>
                  <a:pt x="1247" y="327"/>
                </a:cubicBezTo>
                <a:cubicBezTo>
                  <a:pt x="1265" y="222"/>
                  <a:pt x="1211" y="126"/>
                  <a:pt x="1104" y="110"/>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GB" noProof="0" dirty="0"/>
          </a:p>
        </p:txBody>
      </p:sp>
      <p:sp>
        <p:nvSpPr>
          <p:cNvPr id="86" name="Freeform 31"/>
          <p:cNvSpPr>
            <a:spLocks/>
          </p:cNvSpPr>
          <p:nvPr userDrawn="1"/>
        </p:nvSpPr>
        <p:spPr bwMode="auto">
          <a:xfrm>
            <a:off x="28581" y="298463"/>
            <a:ext cx="9084469" cy="6257925"/>
          </a:xfrm>
          <a:custGeom>
            <a:avLst/>
            <a:gdLst>
              <a:gd name="T0" fmla="*/ 0 w 7630"/>
              <a:gd name="T1" fmla="*/ 1263 h 3942"/>
              <a:gd name="T2" fmla="*/ 0 w 7630"/>
              <a:gd name="T3" fmla="*/ 3942 h 3942"/>
              <a:gd name="T4" fmla="*/ 7630 w 7630"/>
              <a:gd name="T5" fmla="*/ 3942 h 3942"/>
              <a:gd name="T6" fmla="*/ 7630 w 7630"/>
              <a:gd name="T7" fmla="*/ 0 h 3942"/>
            </a:gdLst>
            <a:ahLst/>
            <a:cxnLst>
              <a:cxn ang="0">
                <a:pos x="T0" y="T1"/>
              </a:cxn>
              <a:cxn ang="0">
                <a:pos x="T2" y="T3"/>
              </a:cxn>
              <a:cxn ang="0">
                <a:pos x="T4" y="T5"/>
              </a:cxn>
              <a:cxn ang="0">
                <a:pos x="T6" y="T7"/>
              </a:cxn>
            </a:cxnLst>
            <a:rect l="0" t="0" r="r" b="b"/>
            <a:pathLst>
              <a:path w="7630" h="3942">
                <a:moveTo>
                  <a:pt x="0" y="1263"/>
                </a:moveTo>
                <a:lnTo>
                  <a:pt x="0" y="3942"/>
                </a:lnTo>
                <a:lnTo>
                  <a:pt x="7630" y="3942"/>
                </a:lnTo>
                <a:lnTo>
                  <a:pt x="763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s-ES" sz="1350"/>
          </a:p>
        </p:txBody>
      </p:sp>
      <p:sp>
        <p:nvSpPr>
          <p:cNvPr id="95" name="Title 1"/>
          <p:cNvSpPr>
            <a:spLocks noGrp="1"/>
          </p:cNvSpPr>
          <p:nvPr>
            <p:ph type="title" hasCustomPrompt="1"/>
          </p:nvPr>
        </p:nvSpPr>
        <p:spPr>
          <a:xfrm>
            <a:off x="1676400" y="1801092"/>
            <a:ext cx="5600847" cy="1913318"/>
          </a:xfrm>
        </p:spPr>
        <p:txBody>
          <a:bodyPr anchor="b"/>
          <a:lstStyle>
            <a:lvl1pPr algn="r">
              <a:lnSpc>
                <a:spcPct val="100000"/>
              </a:lnSpc>
              <a:defRPr baseline="0">
                <a:solidFill>
                  <a:schemeClr val="tx2"/>
                </a:solidFill>
                <a:latin typeface="+mj-lt"/>
              </a:defRPr>
            </a:lvl1pPr>
          </a:lstStyle>
          <a:p>
            <a:r>
              <a:rPr lang="en-GB" noProof="0" dirty="0"/>
              <a:t>Add your title here</a:t>
            </a:r>
          </a:p>
        </p:txBody>
      </p:sp>
      <p:sp>
        <p:nvSpPr>
          <p:cNvPr id="96" name="Text Placeholder 19"/>
          <p:cNvSpPr>
            <a:spLocks noGrp="1"/>
          </p:cNvSpPr>
          <p:nvPr>
            <p:ph type="body" sz="quarter" idx="13" hasCustomPrompt="1"/>
          </p:nvPr>
        </p:nvSpPr>
        <p:spPr>
          <a:xfrm>
            <a:off x="1675697" y="3961322"/>
            <a:ext cx="5601550" cy="756000"/>
          </a:xfrm>
          <a:prstGeom prst="rect">
            <a:avLst/>
          </a:prstGeom>
        </p:spPr>
        <p:txBody>
          <a:bodyPr>
            <a:noAutofit/>
          </a:bodyPr>
          <a:lstStyle>
            <a:lvl1pPr marL="0" indent="0" algn="r">
              <a:lnSpc>
                <a:spcPct val="100000"/>
              </a:lnSpc>
              <a:buNone/>
              <a:defRPr sz="2400" baseline="0">
                <a:solidFill>
                  <a:schemeClr val="accent2"/>
                </a:solidFill>
                <a:latin typeface="+mj-lt"/>
              </a:defRPr>
            </a:lvl1pPr>
            <a:lvl2pPr marL="342875" indent="0">
              <a:buNone/>
              <a:defRPr sz="1200">
                <a:solidFill>
                  <a:schemeClr val="accent2"/>
                </a:solidFill>
                <a:latin typeface="+mj-lt"/>
              </a:defRPr>
            </a:lvl2pPr>
            <a:lvl3pPr marL="685749" indent="0">
              <a:buNone/>
              <a:defRPr sz="1050">
                <a:solidFill>
                  <a:schemeClr val="accent2"/>
                </a:solidFill>
                <a:latin typeface="+mj-lt"/>
              </a:defRPr>
            </a:lvl3pPr>
            <a:lvl4pPr marL="1028624" indent="0">
              <a:buNone/>
              <a:defRPr sz="900">
                <a:solidFill>
                  <a:schemeClr val="accent2"/>
                </a:solidFill>
                <a:latin typeface="+mj-lt"/>
              </a:defRPr>
            </a:lvl4pPr>
            <a:lvl5pPr marL="1371498" indent="0">
              <a:buNone/>
              <a:defRPr sz="900">
                <a:solidFill>
                  <a:schemeClr val="accent2"/>
                </a:solidFill>
                <a:latin typeface="+mj-lt"/>
              </a:defRPr>
            </a:lvl5pPr>
          </a:lstStyle>
          <a:p>
            <a:pPr lvl="0"/>
            <a:r>
              <a:rPr lang="en-GB" noProof="0" dirty="0"/>
              <a:t>Insert your subheading here to support your heading</a:t>
            </a:r>
          </a:p>
        </p:txBody>
      </p:sp>
      <p:sp>
        <p:nvSpPr>
          <p:cNvPr id="14" name="Text Placeholder 97"/>
          <p:cNvSpPr>
            <a:spLocks noGrp="1"/>
          </p:cNvSpPr>
          <p:nvPr>
            <p:ph type="body" sz="quarter" idx="15" hasCustomPrompt="1"/>
          </p:nvPr>
        </p:nvSpPr>
        <p:spPr>
          <a:xfrm>
            <a:off x="5312850" y="5091546"/>
            <a:ext cx="1964401" cy="1058862"/>
          </a:xfrm>
          <a:prstGeom prst="rect">
            <a:avLst/>
          </a:prstGeom>
        </p:spPr>
        <p:txBody>
          <a:bodyPr anchor="b">
            <a:normAutofit/>
          </a:bodyPr>
          <a:lstStyle>
            <a:lvl1pPr marL="0" indent="0" algn="r">
              <a:lnSpc>
                <a:spcPct val="100000"/>
              </a:lnSpc>
              <a:spcBef>
                <a:spcPts val="0"/>
              </a:spcBef>
              <a:buNone/>
              <a:defRPr sz="1200" baseline="0">
                <a:solidFill>
                  <a:srgbClr val="323232"/>
                </a:solidFill>
              </a:defRPr>
            </a:lvl1pPr>
          </a:lstStyle>
          <a:p>
            <a:pPr lvl="0"/>
            <a:r>
              <a:rPr lang="en-GB" noProof="0" dirty="0"/>
              <a:t>Insert Author, </a:t>
            </a:r>
            <a:br>
              <a:rPr lang="en-GB" noProof="0" dirty="0"/>
            </a:br>
            <a:r>
              <a:rPr lang="en-GB" noProof="0" dirty="0"/>
              <a:t>department, </a:t>
            </a:r>
            <a:br>
              <a:rPr lang="en-GB" noProof="0" dirty="0"/>
            </a:br>
            <a:r>
              <a:rPr lang="en-GB" noProof="0" dirty="0"/>
              <a:t>date, place</a:t>
            </a:r>
          </a:p>
        </p:txBody>
      </p:sp>
      <p:sp>
        <p:nvSpPr>
          <p:cNvPr id="21" name="Footer Placeholder 4"/>
          <p:cNvSpPr>
            <a:spLocks noGrp="1"/>
          </p:cNvSpPr>
          <p:nvPr>
            <p:ph type="ftr" sz="quarter" idx="3"/>
          </p:nvPr>
        </p:nvSpPr>
        <p:spPr>
          <a:xfrm rot="16200000">
            <a:off x="7417389" y="4680742"/>
            <a:ext cx="3086100" cy="169865"/>
          </a:xfrm>
          <a:prstGeom prst="rect">
            <a:avLst/>
          </a:prstGeom>
        </p:spPr>
        <p:txBody>
          <a:bodyPr vert="horz" lIns="91440" tIns="45720" rIns="91440" bIns="45720" rtlCol="0" anchor="ctr"/>
          <a:lstStyle>
            <a:lvl1pPr algn="l">
              <a:defRPr sz="700">
                <a:solidFill>
                  <a:schemeClr val="bg1">
                    <a:lumMod val="85000"/>
                  </a:schemeClr>
                </a:solidFill>
                <a:latin typeface="+mj-lt"/>
              </a:defRPr>
            </a:lvl1pPr>
          </a:lstStyle>
          <a:p>
            <a:r>
              <a:rPr lang="en-GB" noProof="0" dirty="0"/>
              <a:t>© Amadeus IT Group and its affiliates and subsidiaries</a:t>
            </a:r>
          </a:p>
        </p:txBody>
      </p:sp>
      <p:sp>
        <p:nvSpPr>
          <p:cNvPr id="10" name="Freeform 5"/>
          <p:cNvSpPr>
            <a:spLocks noEditPoints="1"/>
          </p:cNvSpPr>
          <p:nvPr userDrawn="1"/>
        </p:nvSpPr>
        <p:spPr bwMode="auto">
          <a:xfrm>
            <a:off x="447013" y="319166"/>
            <a:ext cx="1267005" cy="175624"/>
          </a:xfrm>
          <a:custGeom>
            <a:avLst/>
            <a:gdLst>
              <a:gd name="T0" fmla="*/ 246 w 363"/>
              <a:gd name="T1" fmla="*/ 48 h 48"/>
              <a:gd name="T2" fmla="*/ 262 w 363"/>
              <a:gd name="T3" fmla="*/ 39 h 48"/>
              <a:gd name="T4" fmla="*/ 238 w 363"/>
              <a:gd name="T5" fmla="*/ 39 h 48"/>
              <a:gd name="T6" fmla="*/ 259 w 363"/>
              <a:gd name="T7" fmla="*/ 27 h 48"/>
              <a:gd name="T8" fmla="*/ 238 w 363"/>
              <a:gd name="T9" fmla="*/ 19 h 48"/>
              <a:gd name="T10" fmla="*/ 248 w 363"/>
              <a:gd name="T11" fmla="*/ 8 h 48"/>
              <a:gd name="T12" fmla="*/ 261 w 363"/>
              <a:gd name="T13" fmla="*/ 1 h 48"/>
              <a:gd name="T14" fmla="*/ 228 w 363"/>
              <a:gd name="T15" fmla="*/ 2 h 48"/>
              <a:gd name="T16" fmla="*/ 81 w 363"/>
              <a:gd name="T17" fmla="*/ 27 h 48"/>
              <a:gd name="T18" fmla="*/ 79 w 363"/>
              <a:gd name="T19" fmla="*/ 27 h 48"/>
              <a:gd name="T20" fmla="*/ 62 w 363"/>
              <a:gd name="T21" fmla="*/ 0 h 48"/>
              <a:gd name="T22" fmla="*/ 52 w 363"/>
              <a:gd name="T23" fmla="*/ 47 h 48"/>
              <a:gd name="T24" fmla="*/ 65 w 363"/>
              <a:gd name="T25" fmla="*/ 15 h 48"/>
              <a:gd name="T26" fmla="*/ 80 w 363"/>
              <a:gd name="T27" fmla="*/ 42 h 48"/>
              <a:gd name="T28" fmla="*/ 95 w 363"/>
              <a:gd name="T29" fmla="*/ 15 h 48"/>
              <a:gd name="T30" fmla="*/ 108 w 363"/>
              <a:gd name="T31" fmla="*/ 47 h 48"/>
              <a:gd name="T32" fmla="*/ 98 w 363"/>
              <a:gd name="T33" fmla="*/ 0 h 48"/>
              <a:gd name="T34" fmla="*/ 81 w 363"/>
              <a:gd name="T35" fmla="*/ 27 h 48"/>
              <a:gd name="T36" fmla="*/ 17 w 363"/>
              <a:gd name="T37" fmla="*/ 40 h 48"/>
              <a:gd name="T38" fmla="*/ 18 w 363"/>
              <a:gd name="T39" fmla="*/ 27 h 48"/>
              <a:gd name="T40" fmla="*/ 29 w 363"/>
              <a:gd name="T41" fmla="*/ 37 h 48"/>
              <a:gd name="T42" fmla="*/ 3 w 363"/>
              <a:gd name="T43" fmla="*/ 3 h 48"/>
              <a:gd name="T44" fmla="*/ 20 w 363"/>
              <a:gd name="T45" fmla="*/ 9 h 48"/>
              <a:gd name="T46" fmla="*/ 29 w 363"/>
              <a:gd name="T47" fmla="*/ 19 h 48"/>
              <a:gd name="T48" fmla="*/ 0 w 363"/>
              <a:gd name="T49" fmla="*/ 34 h 48"/>
              <a:gd name="T50" fmla="*/ 29 w 363"/>
              <a:gd name="T51" fmla="*/ 44 h 48"/>
              <a:gd name="T52" fmla="*/ 39 w 363"/>
              <a:gd name="T53" fmla="*/ 13 h 48"/>
              <a:gd name="T54" fmla="*/ 147 w 363"/>
              <a:gd name="T55" fmla="*/ 37 h 48"/>
              <a:gd name="T56" fmla="*/ 128 w 363"/>
              <a:gd name="T57" fmla="*/ 34 h 48"/>
              <a:gd name="T58" fmla="*/ 147 w 363"/>
              <a:gd name="T59" fmla="*/ 26 h 48"/>
              <a:gd name="T60" fmla="*/ 141 w 363"/>
              <a:gd name="T61" fmla="*/ 0 h 48"/>
              <a:gd name="T62" fmla="*/ 124 w 363"/>
              <a:gd name="T63" fmla="*/ 11 h 48"/>
              <a:gd name="T64" fmla="*/ 147 w 363"/>
              <a:gd name="T65" fmla="*/ 16 h 48"/>
              <a:gd name="T66" fmla="*/ 138 w 363"/>
              <a:gd name="T67" fmla="*/ 19 h 48"/>
              <a:gd name="T68" fmla="*/ 133 w 363"/>
              <a:gd name="T69" fmla="*/ 48 h 48"/>
              <a:gd name="T70" fmla="*/ 158 w 363"/>
              <a:gd name="T71" fmla="*/ 46 h 48"/>
              <a:gd name="T72" fmla="*/ 141 w 363"/>
              <a:gd name="T73" fmla="*/ 0 h 48"/>
              <a:gd name="T74" fmla="*/ 293 w 363"/>
              <a:gd name="T75" fmla="*/ 39 h 48"/>
              <a:gd name="T76" fmla="*/ 284 w 363"/>
              <a:gd name="T77" fmla="*/ 0 h 48"/>
              <a:gd name="T78" fmla="*/ 274 w 363"/>
              <a:gd name="T79" fmla="*/ 1 h 48"/>
              <a:gd name="T80" fmla="*/ 290 w 363"/>
              <a:gd name="T81" fmla="*/ 48 h 48"/>
              <a:gd name="T82" fmla="*/ 316 w 363"/>
              <a:gd name="T83" fmla="*/ 46 h 48"/>
              <a:gd name="T84" fmla="*/ 308 w 363"/>
              <a:gd name="T85" fmla="*/ 0 h 48"/>
              <a:gd name="T86" fmla="*/ 305 w 363"/>
              <a:gd name="T87" fmla="*/ 35 h 48"/>
              <a:gd name="T88" fmla="*/ 344 w 363"/>
              <a:gd name="T89" fmla="*/ 48 h 48"/>
              <a:gd name="T90" fmla="*/ 348 w 363"/>
              <a:gd name="T91" fmla="*/ 19 h 48"/>
              <a:gd name="T92" fmla="*/ 347 w 363"/>
              <a:gd name="T93" fmla="*/ 8 h 48"/>
              <a:gd name="T94" fmla="*/ 361 w 363"/>
              <a:gd name="T95" fmla="*/ 3 h 48"/>
              <a:gd name="T96" fmla="*/ 329 w 363"/>
              <a:gd name="T97" fmla="*/ 13 h 48"/>
              <a:gd name="T98" fmla="*/ 352 w 363"/>
              <a:gd name="T99" fmla="*/ 34 h 48"/>
              <a:gd name="T100" fmla="*/ 330 w 363"/>
              <a:gd name="T101" fmla="*/ 38 h 48"/>
              <a:gd name="T102" fmla="*/ 183 w 363"/>
              <a:gd name="T103" fmla="*/ 9 h 48"/>
              <a:gd name="T104" fmla="*/ 205 w 363"/>
              <a:gd name="T105" fmla="*/ 23 h 48"/>
              <a:gd name="T106" fmla="*/ 183 w 363"/>
              <a:gd name="T107" fmla="*/ 39 h 48"/>
              <a:gd name="T108" fmla="*/ 192 w 363"/>
              <a:gd name="T109" fmla="*/ 0 h 48"/>
              <a:gd name="T110" fmla="*/ 173 w 363"/>
              <a:gd name="T111" fmla="*/ 46 h 48"/>
              <a:gd name="T112" fmla="*/ 216 w 363"/>
              <a:gd name="T113" fmla="*/ 2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63" h="48">
                <a:moveTo>
                  <a:pt x="228" y="46"/>
                </a:moveTo>
                <a:cubicBezTo>
                  <a:pt x="228" y="46"/>
                  <a:pt x="236" y="48"/>
                  <a:pt x="246" y="48"/>
                </a:cubicBezTo>
                <a:cubicBezTo>
                  <a:pt x="257" y="48"/>
                  <a:pt x="262" y="47"/>
                  <a:pt x="262" y="47"/>
                </a:cubicBezTo>
                <a:cubicBezTo>
                  <a:pt x="262" y="39"/>
                  <a:pt x="262" y="39"/>
                  <a:pt x="262" y="39"/>
                </a:cubicBezTo>
                <a:cubicBezTo>
                  <a:pt x="262" y="39"/>
                  <a:pt x="257" y="40"/>
                  <a:pt x="249" y="40"/>
                </a:cubicBezTo>
                <a:cubicBezTo>
                  <a:pt x="242" y="40"/>
                  <a:pt x="238" y="39"/>
                  <a:pt x="238" y="39"/>
                </a:cubicBezTo>
                <a:cubicBezTo>
                  <a:pt x="238" y="27"/>
                  <a:pt x="238" y="27"/>
                  <a:pt x="238" y="27"/>
                </a:cubicBezTo>
                <a:cubicBezTo>
                  <a:pt x="259" y="27"/>
                  <a:pt x="259" y="27"/>
                  <a:pt x="259" y="27"/>
                </a:cubicBezTo>
                <a:cubicBezTo>
                  <a:pt x="259" y="19"/>
                  <a:pt x="259" y="19"/>
                  <a:pt x="259" y="19"/>
                </a:cubicBezTo>
                <a:cubicBezTo>
                  <a:pt x="238" y="19"/>
                  <a:pt x="238" y="19"/>
                  <a:pt x="238" y="19"/>
                </a:cubicBezTo>
                <a:cubicBezTo>
                  <a:pt x="238" y="9"/>
                  <a:pt x="238" y="9"/>
                  <a:pt x="238" y="9"/>
                </a:cubicBezTo>
                <a:cubicBezTo>
                  <a:pt x="238" y="9"/>
                  <a:pt x="242" y="8"/>
                  <a:pt x="248" y="8"/>
                </a:cubicBezTo>
                <a:cubicBezTo>
                  <a:pt x="255" y="8"/>
                  <a:pt x="261" y="9"/>
                  <a:pt x="261" y="9"/>
                </a:cubicBezTo>
                <a:cubicBezTo>
                  <a:pt x="261" y="1"/>
                  <a:pt x="261" y="1"/>
                  <a:pt x="261" y="1"/>
                </a:cubicBezTo>
                <a:cubicBezTo>
                  <a:pt x="261" y="1"/>
                  <a:pt x="256" y="0"/>
                  <a:pt x="247" y="0"/>
                </a:cubicBezTo>
                <a:cubicBezTo>
                  <a:pt x="236" y="0"/>
                  <a:pt x="228" y="2"/>
                  <a:pt x="228" y="2"/>
                </a:cubicBezTo>
                <a:lnTo>
                  <a:pt x="228" y="46"/>
                </a:lnTo>
                <a:close/>
                <a:moveTo>
                  <a:pt x="81" y="27"/>
                </a:moveTo>
                <a:cubicBezTo>
                  <a:pt x="81" y="28"/>
                  <a:pt x="80" y="29"/>
                  <a:pt x="80" y="30"/>
                </a:cubicBezTo>
                <a:cubicBezTo>
                  <a:pt x="80" y="29"/>
                  <a:pt x="80" y="28"/>
                  <a:pt x="79" y="27"/>
                </a:cubicBezTo>
                <a:cubicBezTo>
                  <a:pt x="70" y="4"/>
                  <a:pt x="70" y="4"/>
                  <a:pt x="70" y="4"/>
                </a:cubicBezTo>
                <a:cubicBezTo>
                  <a:pt x="69" y="0"/>
                  <a:pt x="66" y="0"/>
                  <a:pt x="62" y="0"/>
                </a:cubicBezTo>
                <a:cubicBezTo>
                  <a:pt x="60" y="0"/>
                  <a:pt x="57" y="0"/>
                  <a:pt x="57" y="0"/>
                </a:cubicBezTo>
                <a:cubicBezTo>
                  <a:pt x="52" y="47"/>
                  <a:pt x="52" y="47"/>
                  <a:pt x="52" y="47"/>
                </a:cubicBezTo>
                <a:cubicBezTo>
                  <a:pt x="63" y="47"/>
                  <a:pt x="63" y="47"/>
                  <a:pt x="63" y="47"/>
                </a:cubicBezTo>
                <a:cubicBezTo>
                  <a:pt x="65" y="15"/>
                  <a:pt x="65" y="15"/>
                  <a:pt x="65" y="15"/>
                </a:cubicBezTo>
                <a:cubicBezTo>
                  <a:pt x="75" y="39"/>
                  <a:pt x="75" y="39"/>
                  <a:pt x="75" y="39"/>
                </a:cubicBezTo>
                <a:cubicBezTo>
                  <a:pt x="76" y="41"/>
                  <a:pt x="77" y="42"/>
                  <a:pt x="80" y="42"/>
                </a:cubicBezTo>
                <a:cubicBezTo>
                  <a:pt x="83" y="42"/>
                  <a:pt x="85" y="41"/>
                  <a:pt x="85" y="39"/>
                </a:cubicBezTo>
                <a:cubicBezTo>
                  <a:pt x="95" y="15"/>
                  <a:pt x="95" y="15"/>
                  <a:pt x="95" y="15"/>
                </a:cubicBezTo>
                <a:cubicBezTo>
                  <a:pt x="97" y="47"/>
                  <a:pt x="97" y="47"/>
                  <a:pt x="97" y="47"/>
                </a:cubicBezTo>
                <a:cubicBezTo>
                  <a:pt x="108" y="47"/>
                  <a:pt x="108" y="47"/>
                  <a:pt x="108" y="47"/>
                </a:cubicBezTo>
                <a:cubicBezTo>
                  <a:pt x="103" y="0"/>
                  <a:pt x="103" y="0"/>
                  <a:pt x="103" y="0"/>
                </a:cubicBezTo>
                <a:cubicBezTo>
                  <a:pt x="103" y="0"/>
                  <a:pt x="100" y="0"/>
                  <a:pt x="98" y="0"/>
                </a:cubicBezTo>
                <a:cubicBezTo>
                  <a:pt x="94" y="0"/>
                  <a:pt x="92" y="0"/>
                  <a:pt x="90" y="4"/>
                </a:cubicBezTo>
                <a:lnTo>
                  <a:pt x="81" y="27"/>
                </a:lnTo>
                <a:close/>
                <a:moveTo>
                  <a:pt x="29" y="37"/>
                </a:moveTo>
                <a:cubicBezTo>
                  <a:pt x="27" y="38"/>
                  <a:pt x="21" y="40"/>
                  <a:pt x="17" y="40"/>
                </a:cubicBezTo>
                <a:cubicBezTo>
                  <a:pt x="13" y="40"/>
                  <a:pt x="10" y="38"/>
                  <a:pt x="10" y="34"/>
                </a:cubicBezTo>
                <a:cubicBezTo>
                  <a:pt x="10" y="29"/>
                  <a:pt x="12" y="27"/>
                  <a:pt x="18" y="27"/>
                </a:cubicBezTo>
                <a:cubicBezTo>
                  <a:pt x="29" y="26"/>
                  <a:pt x="29" y="26"/>
                  <a:pt x="29" y="26"/>
                </a:cubicBezTo>
                <a:lnTo>
                  <a:pt x="29" y="37"/>
                </a:lnTo>
                <a:close/>
                <a:moveTo>
                  <a:pt x="23" y="0"/>
                </a:moveTo>
                <a:cubicBezTo>
                  <a:pt x="14" y="0"/>
                  <a:pt x="6" y="2"/>
                  <a:pt x="3" y="3"/>
                </a:cubicBezTo>
                <a:cubicBezTo>
                  <a:pt x="6" y="11"/>
                  <a:pt x="6" y="11"/>
                  <a:pt x="6" y="11"/>
                </a:cubicBezTo>
                <a:cubicBezTo>
                  <a:pt x="6" y="11"/>
                  <a:pt x="13" y="9"/>
                  <a:pt x="20" y="9"/>
                </a:cubicBezTo>
                <a:cubicBezTo>
                  <a:pt x="26" y="9"/>
                  <a:pt x="29" y="10"/>
                  <a:pt x="29" y="16"/>
                </a:cubicBezTo>
                <a:cubicBezTo>
                  <a:pt x="29" y="19"/>
                  <a:pt x="29" y="19"/>
                  <a:pt x="29" y="19"/>
                </a:cubicBezTo>
                <a:cubicBezTo>
                  <a:pt x="20" y="19"/>
                  <a:pt x="20" y="19"/>
                  <a:pt x="20" y="19"/>
                </a:cubicBezTo>
                <a:cubicBezTo>
                  <a:pt x="4" y="19"/>
                  <a:pt x="0" y="26"/>
                  <a:pt x="0" y="34"/>
                </a:cubicBezTo>
                <a:cubicBezTo>
                  <a:pt x="0" y="45"/>
                  <a:pt x="8" y="48"/>
                  <a:pt x="15" y="48"/>
                </a:cubicBezTo>
                <a:cubicBezTo>
                  <a:pt x="24" y="48"/>
                  <a:pt x="29" y="44"/>
                  <a:pt x="29" y="44"/>
                </a:cubicBezTo>
                <a:cubicBezTo>
                  <a:pt x="30" y="44"/>
                  <a:pt x="31" y="46"/>
                  <a:pt x="39" y="46"/>
                </a:cubicBezTo>
                <a:cubicBezTo>
                  <a:pt x="39" y="13"/>
                  <a:pt x="39" y="13"/>
                  <a:pt x="39" y="13"/>
                </a:cubicBezTo>
                <a:cubicBezTo>
                  <a:pt x="39" y="4"/>
                  <a:pt x="33" y="0"/>
                  <a:pt x="23" y="0"/>
                </a:cubicBezTo>
                <a:moveTo>
                  <a:pt x="147" y="37"/>
                </a:moveTo>
                <a:cubicBezTo>
                  <a:pt x="145" y="38"/>
                  <a:pt x="140" y="40"/>
                  <a:pt x="136" y="40"/>
                </a:cubicBezTo>
                <a:cubicBezTo>
                  <a:pt x="131" y="40"/>
                  <a:pt x="128" y="38"/>
                  <a:pt x="128" y="34"/>
                </a:cubicBezTo>
                <a:cubicBezTo>
                  <a:pt x="128" y="29"/>
                  <a:pt x="130" y="27"/>
                  <a:pt x="136" y="27"/>
                </a:cubicBezTo>
                <a:cubicBezTo>
                  <a:pt x="147" y="26"/>
                  <a:pt x="147" y="26"/>
                  <a:pt x="147" y="26"/>
                </a:cubicBezTo>
                <a:lnTo>
                  <a:pt x="147" y="37"/>
                </a:lnTo>
                <a:close/>
                <a:moveTo>
                  <a:pt x="141" y="0"/>
                </a:moveTo>
                <a:cubicBezTo>
                  <a:pt x="132" y="0"/>
                  <a:pt x="125" y="2"/>
                  <a:pt x="122" y="3"/>
                </a:cubicBezTo>
                <a:cubicBezTo>
                  <a:pt x="124" y="11"/>
                  <a:pt x="124" y="11"/>
                  <a:pt x="124" y="11"/>
                </a:cubicBezTo>
                <a:cubicBezTo>
                  <a:pt x="124" y="11"/>
                  <a:pt x="131" y="9"/>
                  <a:pt x="138" y="9"/>
                </a:cubicBezTo>
                <a:cubicBezTo>
                  <a:pt x="144" y="9"/>
                  <a:pt x="147" y="10"/>
                  <a:pt x="147" y="16"/>
                </a:cubicBezTo>
                <a:cubicBezTo>
                  <a:pt x="147" y="19"/>
                  <a:pt x="147" y="19"/>
                  <a:pt x="147" y="19"/>
                </a:cubicBezTo>
                <a:cubicBezTo>
                  <a:pt x="138" y="19"/>
                  <a:pt x="138" y="19"/>
                  <a:pt x="138" y="19"/>
                </a:cubicBezTo>
                <a:cubicBezTo>
                  <a:pt x="123" y="19"/>
                  <a:pt x="118" y="26"/>
                  <a:pt x="118" y="34"/>
                </a:cubicBezTo>
                <a:cubicBezTo>
                  <a:pt x="118" y="45"/>
                  <a:pt x="126" y="48"/>
                  <a:pt x="133" y="48"/>
                </a:cubicBezTo>
                <a:cubicBezTo>
                  <a:pt x="142" y="48"/>
                  <a:pt x="147" y="44"/>
                  <a:pt x="148" y="44"/>
                </a:cubicBezTo>
                <a:cubicBezTo>
                  <a:pt x="148" y="44"/>
                  <a:pt x="150" y="46"/>
                  <a:pt x="158" y="46"/>
                </a:cubicBezTo>
                <a:cubicBezTo>
                  <a:pt x="158" y="13"/>
                  <a:pt x="158" y="13"/>
                  <a:pt x="158" y="13"/>
                </a:cubicBezTo>
                <a:cubicBezTo>
                  <a:pt x="158" y="4"/>
                  <a:pt x="151" y="0"/>
                  <a:pt x="141" y="0"/>
                </a:cubicBezTo>
                <a:moveTo>
                  <a:pt x="305" y="35"/>
                </a:moveTo>
                <a:cubicBezTo>
                  <a:pt x="303" y="37"/>
                  <a:pt x="298" y="39"/>
                  <a:pt x="293" y="39"/>
                </a:cubicBezTo>
                <a:cubicBezTo>
                  <a:pt x="286" y="39"/>
                  <a:pt x="284" y="35"/>
                  <a:pt x="284" y="28"/>
                </a:cubicBezTo>
                <a:cubicBezTo>
                  <a:pt x="284" y="0"/>
                  <a:pt x="284" y="0"/>
                  <a:pt x="284" y="0"/>
                </a:cubicBezTo>
                <a:cubicBezTo>
                  <a:pt x="283" y="0"/>
                  <a:pt x="283" y="0"/>
                  <a:pt x="283" y="0"/>
                </a:cubicBezTo>
                <a:cubicBezTo>
                  <a:pt x="281" y="0"/>
                  <a:pt x="275" y="0"/>
                  <a:pt x="274" y="1"/>
                </a:cubicBezTo>
                <a:cubicBezTo>
                  <a:pt x="274" y="29"/>
                  <a:pt x="274" y="29"/>
                  <a:pt x="274" y="29"/>
                </a:cubicBezTo>
                <a:cubicBezTo>
                  <a:pt x="274" y="42"/>
                  <a:pt x="277" y="48"/>
                  <a:pt x="290" y="48"/>
                </a:cubicBezTo>
                <a:cubicBezTo>
                  <a:pt x="300" y="48"/>
                  <a:pt x="305" y="44"/>
                  <a:pt x="306" y="44"/>
                </a:cubicBezTo>
                <a:cubicBezTo>
                  <a:pt x="306" y="44"/>
                  <a:pt x="309" y="46"/>
                  <a:pt x="316" y="46"/>
                </a:cubicBezTo>
                <a:cubicBezTo>
                  <a:pt x="316" y="1"/>
                  <a:pt x="316" y="1"/>
                  <a:pt x="316" y="1"/>
                </a:cubicBezTo>
                <a:cubicBezTo>
                  <a:pt x="315" y="1"/>
                  <a:pt x="310" y="0"/>
                  <a:pt x="308" y="0"/>
                </a:cubicBezTo>
                <a:cubicBezTo>
                  <a:pt x="305" y="0"/>
                  <a:pt x="305" y="0"/>
                  <a:pt x="305" y="0"/>
                </a:cubicBezTo>
                <a:lnTo>
                  <a:pt x="305" y="35"/>
                </a:lnTo>
                <a:close/>
                <a:moveTo>
                  <a:pt x="328" y="46"/>
                </a:moveTo>
                <a:cubicBezTo>
                  <a:pt x="328" y="46"/>
                  <a:pt x="335" y="48"/>
                  <a:pt x="344" y="48"/>
                </a:cubicBezTo>
                <a:cubicBezTo>
                  <a:pt x="352" y="48"/>
                  <a:pt x="363" y="45"/>
                  <a:pt x="363" y="33"/>
                </a:cubicBezTo>
                <a:cubicBezTo>
                  <a:pt x="363" y="26"/>
                  <a:pt x="357" y="23"/>
                  <a:pt x="348" y="19"/>
                </a:cubicBezTo>
                <a:cubicBezTo>
                  <a:pt x="343" y="18"/>
                  <a:pt x="339" y="16"/>
                  <a:pt x="339" y="13"/>
                </a:cubicBezTo>
                <a:cubicBezTo>
                  <a:pt x="339" y="11"/>
                  <a:pt x="340" y="8"/>
                  <a:pt x="347" y="8"/>
                </a:cubicBezTo>
                <a:cubicBezTo>
                  <a:pt x="352" y="8"/>
                  <a:pt x="358" y="11"/>
                  <a:pt x="358" y="11"/>
                </a:cubicBezTo>
                <a:cubicBezTo>
                  <a:pt x="361" y="3"/>
                  <a:pt x="361" y="3"/>
                  <a:pt x="361" y="3"/>
                </a:cubicBezTo>
                <a:cubicBezTo>
                  <a:pt x="359" y="2"/>
                  <a:pt x="354" y="0"/>
                  <a:pt x="346" y="0"/>
                </a:cubicBezTo>
                <a:cubicBezTo>
                  <a:pt x="337" y="0"/>
                  <a:pt x="329" y="4"/>
                  <a:pt x="329" y="13"/>
                </a:cubicBezTo>
                <a:cubicBezTo>
                  <a:pt x="329" y="23"/>
                  <a:pt x="337" y="26"/>
                  <a:pt x="344" y="28"/>
                </a:cubicBezTo>
                <a:cubicBezTo>
                  <a:pt x="349" y="29"/>
                  <a:pt x="352" y="31"/>
                  <a:pt x="352" y="34"/>
                </a:cubicBezTo>
                <a:cubicBezTo>
                  <a:pt x="352" y="37"/>
                  <a:pt x="351" y="40"/>
                  <a:pt x="343" y="40"/>
                </a:cubicBezTo>
                <a:cubicBezTo>
                  <a:pt x="337" y="40"/>
                  <a:pt x="330" y="38"/>
                  <a:pt x="330" y="38"/>
                </a:cubicBezTo>
                <a:lnTo>
                  <a:pt x="328" y="46"/>
                </a:lnTo>
                <a:close/>
                <a:moveTo>
                  <a:pt x="183" y="9"/>
                </a:moveTo>
                <a:cubicBezTo>
                  <a:pt x="185" y="8"/>
                  <a:pt x="188" y="8"/>
                  <a:pt x="191" y="8"/>
                </a:cubicBezTo>
                <a:cubicBezTo>
                  <a:pt x="199" y="8"/>
                  <a:pt x="205" y="12"/>
                  <a:pt x="205" y="23"/>
                </a:cubicBezTo>
                <a:cubicBezTo>
                  <a:pt x="205" y="34"/>
                  <a:pt x="202" y="40"/>
                  <a:pt x="190" y="40"/>
                </a:cubicBezTo>
                <a:cubicBezTo>
                  <a:pt x="187" y="40"/>
                  <a:pt x="183" y="39"/>
                  <a:pt x="183" y="39"/>
                </a:cubicBezTo>
                <a:lnTo>
                  <a:pt x="183" y="9"/>
                </a:lnTo>
                <a:close/>
                <a:moveTo>
                  <a:pt x="192" y="0"/>
                </a:moveTo>
                <a:cubicBezTo>
                  <a:pt x="186" y="0"/>
                  <a:pt x="178" y="1"/>
                  <a:pt x="173" y="2"/>
                </a:cubicBezTo>
                <a:cubicBezTo>
                  <a:pt x="173" y="46"/>
                  <a:pt x="173" y="46"/>
                  <a:pt x="173" y="46"/>
                </a:cubicBezTo>
                <a:cubicBezTo>
                  <a:pt x="177" y="47"/>
                  <a:pt x="185" y="48"/>
                  <a:pt x="190" y="48"/>
                </a:cubicBezTo>
                <a:cubicBezTo>
                  <a:pt x="208" y="48"/>
                  <a:pt x="216" y="41"/>
                  <a:pt x="216" y="23"/>
                </a:cubicBezTo>
                <a:cubicBezTo>
                  <a:pt x="216" y="9"/>
                  <a:pt x="207" y="0"/>
                  <a:pt x="19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631968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ver NO photo l">
    <p:bg>
      <p:bgPr>
        <a:solidFill>
          <a:schemeClr val="bg1"/>
        </a:solidFill>
        <a:effectLst/>
      </p:bgPr>
    </p:bg>
    <p:spTree>
      <p:nvGrpSpPr>
        <p:cNvPr id="1" name=""/>
        <p:cNvGrpSpPr/>
        <p:nvPr/>
      </p:nvGrpSpPr>
      <p:grpSpPr>
        <a:xfrm>
          <a:off x="0" y="0"/>
          <a:ext cx="0" cy="0"/>
          <a:chOff x="0" y="0"/>
          <a:chExt cx="0" cy="0"/>
        </a:xfrm>
      </p:grpSpPr>
      <p:sp>
        <p:nvSpPr>
          <p:cNvPr id="13" name="Rectangle 1"/>
          <p:cNvSpPr/>
          <p:nvPr userDrawn="1"/>
        </p:nvSpPr>
        <p:spPr>
          <a:xfrm>
            <a:off x="14293" y="0"/>
            <a:ext cx="914876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90" name="Freeform 5"/>
          <p:cNvSpPr>
            <a:spLocks/>
          </p:cNvSpPr>
          <p:nvPr userDrawn="1"/>
        </p:nvSpPr>
        <p:spPr bwMode="auto">
          <a:xfrm>
            <a:off x="-21430" y="0"/>
            <a:ext cx="6740885" cy="6858000"/>
          </a:xfrm>
          <a:custGeom>
            <a:avLst/>
            <a:gdLst>
              <a:gd name="T0" fmla="*/ 1140 w 1200"/>
              <a:gd name="T1" fmla="*/ 388 h 988"/>
              <a:gd name="T2" fmla="*/ 1140 w 1200"/>
              <a:gd name="T3" fmla="*/ 388 h 988"/>
              <a:gd name="T4" fmla="*/ 1069 w 1200"/>
              <a:gd name="T5" fmla="*/ 7 h 988"/>
              <a:gd name="T6" fmla="*/ 1062 w 1200"/>
              <a:gd name="T7" fmla="*/ 0 h 988"/>
              <a:gd name="T8" fmla="*/ 0 w 1200"/>
              <a:gd name="T9" fmla="*/ 0 h 988"/>
              <a:gd name="T10" fmla="*/ 0 w 1200"/>
              <a:gd name="T11" fmla="*/ 988 h 988"/>
              <a:gd name="T12" fmla="*/ 479 w 1200"/>
              <a:gd name="T13" fmla="*/ 988 h 988"/>
              <a:gd name="T14" fmla="*/ 986 w 1200"/>
              <a:gd name="T15" fmla="*/ 561 h 988"/>
              <a:gd name="T16" fmla="*/ 1140 w 1200"/>
              <a:gd name="T17" fmla="*/ 38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0" h="988">
                <a:moveTo>
                  <a:pt x="1140" y="388"/>
                </a:moveTo>
                <a:cubicBezTo>
                  <a:pt x="1140" y="388"/>
                  <a:pt x="1140" y="388"/>
                  <a:pt x="1140" y="388"/>
                </a:cubicBezTo>
                <a:cubicBezTo>
                  <a:pt x="1200" y="262"/>
                  <a:pt x="1167" y="104"/>
                  <a:pt x="1069" y="7"/>
                </a:cubicBezTo>
                <a:cubicBezTo>
                  <a:pt x="1067" y="4"/>
                  <a:pt x="1064" y="2"/>
                  <a:pt x="1062" y="0"/>
                </a:cubicBezTo>
                <a:cubicBezTo>
                  <a:pt x="0" y="0"/>
                  <a:pt x="0" y="0"/>
                  <a:pt x="0" y="0"/>
                </a:cubicBezTo>
                <a:cubicBezTo>
                  <a:pt x="0" y="988"/>
                  <a:pt x="0" y="988"/>
                  <a:pt x="0" y="988"/>
                </a:cubicBezTo>
                <a:cubicBezTo>
                  <a:pt x="479" y="988"/>
                  <a:pt x="479" y="988"/>
                  <a:pt x="479" y="988"/>
                </a:cubicBezTo>
                <a:cubicBezTo>
                  <a:pt x="986" y="561"/>
                  <a:pt x="986" y="561"/>
                  <a:pt x="986" y="561"/>
                </a:cubicBezTo>
                <a:cubicBezTo>
                  <a:pt x="1045" y="511"/>
                  <a:pt x="1105" y="463"/>
                  <a:pt x="1140" y="388"/>
                </a:cubicBezTo>
                <a:close/>
              </a:path>
            </a:pathLst>
          </a:custGeom>
          <a:gradFill>
            <a:gsLst>
              <a:gs pos="0">
                <a:srgbClr val="005EB8"/>
              </a:gs>
              <a:gs pos="100000">
                <a:srgbClr val="00A9E0">
                  <a:alpha val="70999"/>
                </a:srgbClr>
              </a:gs>
            </a:gsLst>
            <a:lin ang="5400000" scaled="1"/>
          </a:gradFill>
          <a:ln>
            <a:noFill/>
          </a:ln>
        </p:spPr>
        <p:txBody>
          <a:bodyPr vert="horz" wrap="square" lIns="68580" tIns="34290" rIns="68580" bIns="34290" numCol="1" anchor="t" anchorCtr="0" compatLnSpc="1">
            <a:prstTxWarp prst="textNoShape">
              <a:avLst/>
            </a:prstTxWarp>
          </a:bodyPr>
          <a:lstStyle/>
          <a:p>
            <a:endParaRPr lang="es-ES" sz="1350"/>
          </a:p>
        </p:txBody>
      </p:sp>
      <p:sp>
        <p:nvSpPr>
          <p:cNvPr id="86" name="Freeform 31"/>
          <p:cNvSpPr>
            <a:spLocks/>
          </p:cNvSpPr>
          <p:nvPr userDrawn="1"/>
        </p:nvSpPr>
        <p:spPr bwMode="auto">
          <a:xfrm>
            <a:off x="28581" y="298463"/>
            <a:ext cx="9084469" cy="6257925"/>
          </a:xfrm>
          <a:custGeom>
            <a:avLst/>
            <a:gdLst>
              <a:gd name="T0" fmla="*/ 0 w 7630"/>
              <a:gd name="T1" fmla="*/ 1263 h 3942"/>
              <a:gd name="T2" fmla="*/ 0 w 7630"/>
              <a:gd name="T3" fmla="*/ 3942 h 3942"/>
              <a:gd name="T4" fmla="*/ 7630 w 7630"/>
              <a:gd name="T5" fmla="*/ 3942 h 3942"/>
              <a:gd name="T6" fmla="*/ 7630 w 7630"/>
              <a:gd name="T7" fmla="*/ 0 h 3942"/>
            </a:gdLst>
            <a:ahLst/>
            <a:cxnLst>
              <a:cxn ang="0">
                <a:pos x="T0" y="T1"/>
              </a:cxn>
              <a:cxn ang="0">
                <a:pos x="T2" y="T3"/>
              </a:cxn>
              <a:cxn ang="0">
                <a:pos x="T4" y="T5"/>
              </a:cxn>
              <a:cxn ang="0">
                <a:pos x="T6" y="T7"/>
              </a:cxn>
            </a:cxnLst>
            <a:rect l="0" t="0" r="r" b="b"/>
            <a:pathLst>
              <a:path w="7630" h="3942">
                <a:moveTo>
                  <a:pt x="0" y="1263"/>
                </a:moveTo>
                <a:lnTo>
                  <a:pt x="0" y="3942"/>
                </a:lnTo>
                <a:lnTo>
                  <a:pt x="7630" y="3942"/>
                </a:lnTo>
                <a:lnTo>
                  <a:pt x="763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s-ES" sz="1350"/>
          </a:p>
        </p:txBody>
      </p:sp>
      <p:sp>
        <p:nvSpPr>
          <p:cNvPr id="16" name="Title 1"/>
          <p:cNvSpPr>
            <a:spLocks noGrp="1"/>
          </p:cNvSpPr>
          <p:nvPr>
            <p:ph type="title" hasCustomPrompt="1"/>
          </p:nvPr>
        </p:nvSpPr>
        <p:spPr>
          <a:xfrm>
            <a:off x="712842" y="549275"/>
            <a:ext cx="4407798" cy="3213981"/>
          </a:xfrm>
        </p:spPr>
        <p:txBody>
          <a:bodyPr anchor="b"/>
          <a:lstStyle>
            <a:lvl1pPr algn="l">
              <a:lnSpc>
                <a:spcPct val="100000"/>
              </a:lnSpc>
              <a:defRPr baseline="0">
                <a:solidFill>
                  <a:schemeClr val="bg1"/>
                </a:solidFill>
                <a:latin typeface="+mj-lt"/>
              </a:defRPr>
            </a:lvl1pPr>
          </a:lstStyle>
          <a:p>
            <a:r>
              <a:rPr lang="en-GB" noProof="0" dirty="0"/>
              <a:t>Add your title here</a:t>
            </a:r>
          </a:p>
        </p:txBody>
      </p:sp>
      <p:sp>
        <p:nvSpPr>
          <p:cNvPr id="17" name="Text Placeholder 19"/>
          <p:cNvSpPr>
            <a:spLocks noGrp="1"/>
          </p:cNvSpPr>
          <p:nvPr>
            <p:ph type="body" sz="quarter" idx="13" hasCustomPrompt="1"/>
          </p:nvPr>
        </p:nvSpPr>
        <p:spPr>
          <a:xfrm>
            <a:off x="712687" y="3863656"/>
            <a:ext cx="3173514" cy="1045757"/>
          </a:xfrm>
          <a:prstGeom prst="rect">
            <a:avLst/>
          </a:prstGeom>
        </p:spPr>
        <p:txBody>
          <a:bodyPr>
            <a:noAutofit/>
          </a:bodyPr>
          <a:lstStyle>
            <a:lvl1pPr marL="0" indent="0" algn="l">
              <a:lnSpc>
                <a:spcPct val="100000"/>
              </a:lnSpc>
              <a:buNone/>
              <a:defRPr sz="2400" baseline="0">
                <a:solidFill>
                  <a:schemeClr val="bg1"/>
                </a:solidFill>
                <a:latin typeface="+mj-lt"/>
              </a:defRPr>
            </a:lvl1pPr>
            <a:lvl2pPr marL="342875" indent="0">
              <a:buNone/>
              <a:defRPr sz="1200">
                <a:solidFill>
                  <a:schemeClr val="accent2"/>
                </a:solidFill>
                <a:latin typeface="+mj-lt"/>
              </a:defRPr>
            </a:lvl2pPr>
            <a:lvl3pPr marL="685749" indent="0">
              <a:buNone/>
              <a:defRPr sz="1050">
                <a:solidFill>
                  <a:schemeClr val="accent2"/>
                </a:solidFill>
                <a:latin typeface="+mj-lt"/>
              </a:defRPr>
            </a:lvl3pPr>
            <a:lvl4pPr marL="1028624" indent="0">
              <a:buNone/>
              <a:defRPr sz="900">
                <a:solidFill>
                  <a:schemeClr val="accent2"/>
                </a:solidFill>
                <a:latin typeface="+mj-lt"/>
              </a:defRPr>
            </a:lvl4pPr>
            <a:lvl5pPr marL="1371498" indent="0">
              <a:buNone/>
              <a:defRPr sz="900">
                <a:solidFill>
                  <a:schemeClr val="accent2"/>
                </a:solidFill>
                <a:latin typeface="+mj-lt"/>
              </a:defRPr>
            </a:lvl5pPr>
          </a:lstStyle>
          <a:p>
            <a:pPr lvl="0"/>
            <a:r>
              <a:rPr lang="en-GB" noProof="0" dirty="0"/>
              <a:t>Insert your subheading here to support your heading</a:t>
            </a:r>
          </a:p>
        </p:txBody>
      </p:sp>
      <p:sp>
        <p:nvSpPr>
          <p:cNvPr id="18" name="Text Placeholder 97"/>
          <p:cNvSpPr>
            <a:spLocks noGrp="1"/>
          </p:cNvSpPr>
          <p:nvPr>
            <p:ph type="body" sz="quarter" idx="16" hasCustomPrompt="1"/>
          </p:nvPr>
        </p:nvSpPr>
        <p:spPr>
          <a:xfrm>
            <a:off x="712693" y="5438785"/>
            <a:ext cx="1964401" cy="1058862"/>
          </a:xfrm>
          <a:prstGeom prst="rect">
            <a:avLst/>
          </a:prstGeom>
        </p:spPr>
        <p:txBody>
          <a:bodyPr anchor="b">
            <a:normAutofit/>
          </a:bodyPr>
          <a:lstStyle>
            <a:lvl1pPr marL="0" indent="0" algn="l">
              <a:lnSpc>
                <a:spcPct val="100000"/>
              </a:lnSpc>
              <a:spcBef>
                <a:spcPts val="0"/>
              </a:spcBef>
              <a:buNone/>
              <a:defRPr sz="1200" baseline="0">
                <a:solidFill>
                  <a:schemeClr val="bg1"/>
                </a:solidFill>
              </a:defRPr>
            </a:lvl1pPr>
          </a:lstStyle>
          <a:p>
            <a:pPr lvl="0"/>
            <a:r>
              <a:rPr lang="en-GB" noProof="0" dirty="0"/>
              <a:t>Insert Author, </a:t>
            </a:r>
            <a:br>
              <a:rPr lang="en-GB" noProof="0" dirty="0"/>
            </a:br>
            <a:r>
              <a:rPr lang="en-GB" noProof="0" dirty="0"/>
              <a:t>department, </a:t>
            </a:r>
            <a:br>
              <a:rPr lang="en-GB" noProof="0" dirty="0"/>
            </a:br>
            <a:r>
              <a:rPr lang="en-GB" noProof="0" dirty="0"/>
              <a:t>date, place</a:t>
            </a:r>
          </a:p>
        </p:txBody>
      </p:sp>
      <p:sp>
        <p:nvSpPr>
          <p:cNvPr id="20" name="Footer Placeholder 4"/>
          <p:cNvSpPr>
            <a:spLocks noGrp="1"/>
          </p:cNvSpPr>
          <p:nvPr>
            <p:ph type="ftr" sz="quarter" idx="3"/>
          </p:nvPr>
        </p:nvSpPr>
        <p:spPr>
          <a:xfrm rot="16200000">
            <a:off x="7417389" y="4680742"/>
            <a:ext cx="3086100" cy="169865"/>
          </a:xfrm>
          <a:prstGeom prst="rect">
            <a:avLst/>
          </a:prstGeom>
        </p:spPr>
        <p:txBody>
          <a:bodyPr vert="horz" lIns="91440" tIns="45720" rIns="91440" bIns="45720" rtlCol="0" anchor="ctr"/>
          <a:lstStyle>
            <a:lvl1pPr algn="l">
              <a:defRPr sz="700">
                <a:solidFill>
                  <a:schemeClr val="bg1">
                    <a:lumMod val="65000"/>
                  </a:schemeClr>
                </a:solidFill>
                <a:latin typeface="+mj-lt"/>
              </a:defRPr>
            </a:lvl1pPr>
          </a:lstStyle>
          <a:p>
            <a:r>
              <a:rPr lang="en-GB" noProof="0" dirty="0"/>
              <a:t>© Amadeus IT Group and its affiliates and subsidiaries</a:t>
            </a:r>
          </a:p>
        </p:txBody>
      </p:sp>
      <p:sp>
        <p:nvSpPr>
          <p:cNvPr id="10" name="Freeform 5"/>
          <p:cNvSpPr>
            <a:spLocks noEditPoints="1"/>
          </p:cNvSpPr>
          <p:nvPr userDrawn="1"/>
        </p:nvSpPr>
        <p:spPr bwMode="auto">
          <a:xfrm>
            <a:off x="447013" y="319166"/>
            <a:ext cx="1267005" cy="175624"/>
          </a:xfrm>
          <a:custGeom>
            <a:avLst/>
            <a:gdLst>
              <a:gd name="T0" fmla="*/ 246 w 363"/>
              <a:gd name="T1" fmla="*/ 48 h 48"/>
              <a:gd name="T2" fmla="*/ 262 w 363"/>
              <a:gd name="T3" fmla="*/ 39 h 48"/>
              <a:gd name="T4" fmla="*/ 238 w 363"/>
              <a:gd name="T5" fmla="*/ 39 h 48"/>
              <a:gd name="T6" fmla="*/ 259 w 363"/>
              <a:gd name="T7" fmla="*/ 27 h 48"/>
              <a:gd name="T8" fmla="*/ 238 w 363"/>
              <a:gd name="T9" fmla="*/ 19 h 48"/>
              <a:gd name="T10" fmla="*/ 248 w 363"/>
              <a:gd name="T11" fmla="*/ 8 h 48"/>
              <a:gd name="T12" fmla="*/ 261 w 363"/>
              <a:gd name="T13" fmla="*/ 1 h 48"/>
              <a:gd name="T14" fmla="*/ 228 w 363"/>
              <a:gd name="T15" fmla="*/ 2 h 48"/>
              <a:gd name="T16" fmla="*/ 81 w 363"/>
              <a:gd name="T17" fmla="*/ 27 h 48"/>
              <a:gd name="T18" fmla="*/ 79 w 363"/>
              <a:gd name="T19" fmla="*/ 27 h 48"/>
              <a:gd name="T20" fmla="*/ 62 w 363"/>
              <a:gd name="T21" fmla="*/ 0 h 48"/>
              <a:gd name="T22" fmla="*/ 52 w 363"/>
              <a:gd name="T23" fmla="*/ 47 h 48"/>
              <a:gd name="T24" fmla="*/ 65 w 363"/>
              <a:gd name="T25" fmla="*/ 15 h 48"/>
              <a:gd name="T26" fmla="*/ 80 w 363"/>
              <a:gd name="T27" fmla="*/ 42 h 48"/>
              <a:gd name="T28" fmla="*/ 95 w 363"/>
              <a:gd name="T29" fmla="*/ 15 h 48"/>
              <a:gd name="T30" fmla="*/ 108 w 363"/>
              <a:gd name="T31" fmla="*/ 47 h 48"/>
              <a:gd name="T32" fmla="*/ 98 w 363"/>
              <a:gd name="T33" fmla="*/ 0 h 48"/>
              <a:gd name="T34" fmla="*/ 81 w 363"/>
              <a:gd name="T35" fmla="*/ 27 h 48"/>
              <a:gd name="T36" fmla="*/ 17 w 363"/>
              <a:gd name="T37" fmla="*/ 40 h 48"/>
              <a:gd name="T38" fmla="*/ 18 w 363"/>
              <a:gd name="T39" fmla="*/ 27 h 48"/>
              <a:gd name="T40" fmla="*/ 29 w 363"/>
              <a:gd name="T41" fmla="*/ 37 h 48"/>
              <a:gd name="T42" fmla="*/ 3 w 363"/>
              <a:gd name="T43" fmla="*/ 3 h 48"/>
              <a:gd name="T44" fmla="*/ 20 w 363"/>
              <a:gd name="T45" fmla="*/ 9 h 48"/>
              <a:gd name="T46" fmla="*/ 29 w 363"/>
              <a:gd name="T47" fmla="*/ 19 h 48"/>
              <a:gd name="T48" fmla="*/ 0 w 363"/>
              <a:gd name="T49" fmla="*/ 34 h 48"/>
              <a:gd name="T50" fmla="*/ 29 w 363"/>
              <a:gd name="T51" fmla="*/ 44 h 48"/>
              <a:gd name="T52" fmla="*/ 39 w 363"/>
              <a:gd name="T53" fmla="*/ 13 h 48"/>
              <a:gd name="T54" fmla="*/ 147 w 363"/>
              <a:gd name="T55" fmla="*/ 37 h 48"/>
              <a:gd name="T56" fmla="*/ 128 w 363"/>
              <a:gd name="T57" fmla="*/ 34 h 48"/>
              <a:gd name="T58" fmla="*/ 147 w 363"/>
              <a:gd name="T59" fmla="*/ 26 h 48"/>
              <a:gd name="T60" fmla="*/ 141 w 363"/>
              <a:gd name="T61" fmla="*/ 0 h 48"/>
              <a:gd name="T62" fmla="*/ 124 w 363"/>
              <a:gd name="T63" fmla="*/ 11 h 48"/>
              <a:gd name="T64" fmla="*/ 147 w 363"/>
              <a:gd name="T65" fmla="*/ 16 h 48"/>
              <a:gd name="T66" fmla="*/ 138 w 363"/>
              <a:gd name="T67" fmla="*/ 19 h 48"/>
              <a:gd name="T68" fmla="*/ 133 w 363"/>
              <a:gd name="T69" fmla="*/ 48 h 48"/>
              <a:gd name="T70" fmla="*/ 158 w 363"/>
              <a:gd name="T71" fmla="*/ 46 h 48"/>
              <a:gd name="T72" fmla="*/ 141 w 363"/>
              <a:gd name="T73" fmla="*/ 0 h 48"/>
              <a:gd name="T74" fmla="*/ 293 w 363"/>
              <a:gd name="T75" fmla="*/ 39 h 48"/>
              <a:gd name="T76" fmla="*/ 284 w 363"/>
              <a:gd name="T77" fmla="*/ 0 h 48"/>
              <a:gd name="T78" fmla="*/ 274 w 363"/>
              <a:gd name="T79" fmla="*/ 1 h 48"/>
              <a:gd name="T80" fmla="*/ 290 w 363"/>
              <a:gd name="T81" fmla="*/ 48 h 48"/>
              <a:gd name="T82" fmla="*/ 316 w 363"/>
              <a:gd name="T83" fmla="*/ 46 h 48"/>
              <a:gd name="T84" fmla="*/ 308 w 363"/>
              <a:gd name="T85" fmla="*/ 0 h 48"/>
              <a:gd name="T86" fmla="*/ 305 w 363"/>
              <a:gd name="T87" fmla="*/ 35 h 48"/>
              <a:gd name="T88" fmla="*/ 344 w 363"/>
              <a:gd name="T89" fmla="*/ 48 h 48"/>
              <a:gd name="T90" fmla="*/ 348 w 363"/>
              <a:gd name="T91" fmla="*/ 19 h 48"/>
              <a:gd name="T92" fmla="*/ 347 w 363"/>
              <a:gd name="T93" fmla="*/ 8 h 48"/>
              <a:gd name="T94" fmla="*/ 361 w 363"/>
              <a:gd name="T95" fmla="*/ 3 h 48"/>
              <a:gd name="T96" fmla="*/ 329 w 363"/>
              <a:gd name="T97" fmla="*/ 13 h 48"/>
              <a:gd name="T98" fmla="*/ 352 w 363"/>
              <a:gd name="T99" fmla="*/ 34 h 48"/>
              <a:gd name="T100" fmla="*/ 330 w 363"/>
              <a:gd name="T101" fmla="*/ 38 h 48"/>
              <a:gd name="T102" fmla="*/ 183 w 363"/>
              <a:gd name="T103" fmla="*/ 9 h 48"/>
              <a:gd name="T104" fmla="*/ 205 w 363"/>
              <a:gd name="T105" fmla="*/ 23 h 48"/>
              <a:gd name="T106" fmla="*/ 183 w 363"/>
              <a:gd name="T107" fmla="*/ 39 h 48"/>
              <a:gd name="T108" fmla="*/ 192 w 363"/>
              <a:gd name="T109" fmla="*/ 0 h 48"/>
              <a:gd name="T110" fmla="*/ 173 w 363"/>
              <a:gd name="T111" fmla="*/ 46 h 48"/>
              <a:gd name="T112" fmla="*/ 216 w 363"/>
              <a:gd name="T113" fmla="*/ 2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63" h="48">
                <a:moveTo>
                  <a:pt x="228" y="46"/>
                </a:moveTo>
                <a:cubicBezTo>
                  <a:pt x="228" y="46"/>
                  <a:pt x="236" y="48"/>
                  <a:pt x="246" y="48"/>
                </a:cubicBezTo>
                <a:cubicBezTo>
                  <a:pt x="257" y="48"/>
                  <a:pt x="262" y="47"/>
                  <a:pt x="262" y="47"/>
                </a:cubicBezTo>
                <a:cubicBezTo>
                  <a:pt x="262" y="39"/>
                  <a:pt x="262" y="39"/>
                  <a:pt x="262" y="39"/>
                </a:cubicBezTo>
                <a:cubicBezTo>
                  <a:pt x="262" y="39"/>
                  <a:pt x="257" y="40"/>
                  <a:pt x="249" y="40"/>
                </a:cubicBezTo>
                <a:cubicBezTo>
                  <a:pt x="242" y="40"/>
                  <a:pt x="238" y="39"/>
                  <a:pt x="238" y="39"/>
                </a:cubicBezTo>
                <a:cubicBezTo>
                  <a:pt x="238" y="27"/>
                  <a:pt x="238" y="27"/>
                  <a:pt x="238" y="27"/>
                </a:cubicBezTo>
                <a:cubicBezTo>
                  <a:pt x="259" y="27"/>
                  <a:pt x="259" y="27"/>
                  <a:pt x="259" y="27"/>
                </a:cubicBezTo>
                <a:cubicBezTo>
                  <a:pt x="259" y="19"/>
                  <a:pt x="259" y="19"/>
                  <a:pt x="259" y="19"/>
                </a:cubicBezTo>
                <a:cubicBezTo>
                  <a:pt x="238" y="19"/>
                  <a:pt x="238" y="19"/>
                  <a:pt x="238" y="19"/>
                </a:cubicBezTo>
                <a:cubicBezTo>
                  <a:pt x="238" y="9"/>
                  <a:pt x="238" y="9"/>
                  <a:pt x="238" y="9"/>
                </a:cubicBezTo>
                <a:cubicBezTo>
                  <a:pt x="238" y="9"/>
                  <a:pt x="242" y="8"/>
                  <a:pt x="248" y="8"/>
                </a:cubicBezTo>
                <a:cubicBezTo>
                  <a:pt x="255" y="8"/>
                  <a:pt x="261" y="9"/>
                  <a:pt x="261" y="9"/>
                </a:cubicBezTo>
                <a:cubicBezTo>
                  <a:pt x="261" y="1"/>
                  <a:pt x="261" y="1"/>
                  <a:pt x="261" y="1"/>
                </a:cubicBezTo>
                <a:cubicBezTo>
                  <a:pt x="261" y="1"/>
                  <a:pt x="256" y="0"/>
                  <a:pt x="247" y="0"/>
                </a:cubicBezTo>
                <a:cubicBezTo>
                  <a:pt x="236" y="0"/>
                  <a:pt x="228" y="2"/>
                  <a:pt x="228" y="2"/>
                </a:cubicBezTo>
                <a:lnTo>
                  <a:pt x="228" y="46"/>
                </a:lnTo>
                <a:close/>
                <a:moveTo>
                  <a:pt x="81" y="27"/>
                </a:moveTo>
                <a:cubicBezTo>
                  <a:pt x="81" y="28"/>
                  <a:pt x="80" y="29"/>
                  <a:pt x="80" y="30"/>
                </a:cubicBezTo>
                <a:cubicBezTo>
                  <a:pt x="80" y="29"/>
                  <a:pt x="80" y="28"/>
                  <a:pt x="79" y="27"/>
                </a:cubicBezTo>
                <a:cubicBezTo>
                  <a:pt x="70" y="4"/>
                  <a:pt x="70" y="4"/>
                  <a:pt x="70" y="4"/>
                </a:cubicBezTo>
                <a:cubicBezTo>
                  <a:pt x="69" y="0"/>
                  <a:pt x="66" y="0"/>
                  <a:pt x="62" y="0"/>
                </a:cubicBezTo>
                <a:cubicBezTo>
                  <a:pt x="60" y="0"/>
                  <a:pt x="57" y="0"/>
                  <a:pt x="57" y="0"/>
                </a:cubicBezTo>
                <a:cubicBezTo>
                  <a:pt x="52" y="47"/>
                  <a:pt x="52" y="47"/>
                  <a:pt x="52" y="47"/>
                </a:cubicBezTo>
                <a:cubicBezTo>
                  <a:pt x="63" y="47"/>
                  <a:pt x="63" y="47"/>
                  <a:pt x="63" y="47"/>
                </a:cubicBezTo>
                <a:cubicBezTo>
                  <a:pt x="65" y="15"/>
                  <a:pt x="65" y="15"/>
                  <a:pt x="65" y="15"/>
                </a:cubicBezTo>
                <a:cubicBezTo>
                  <a:pt x="75" y="39"/>
                  <a:pt x="75" y="39"/>
                  <a:pt x="75" y="39"/>
                </a:cubicBezTo>
                <a:cubicBezTo>
                  <a:pt x="76" y="41"/>
                  <a:pt x="77" y="42"/>
                  <a:pt x="80" y="42"/>
                </a:cubicBezTo>
                <a:cubicBezTo>
                  <a:pt x="83" y="42"/>
                  <a:pt x="85" y="41"/>
                  <a:pt x="85" y="39"/>
                </a:cubicBezTo>
                <a:cubicBezTo>
                  <a:pt x="95" y="15"/>
                  <a:pt x="95" y="15"/>
                  <a:pt x="95" y="15"/>
                </a:cubicBezTo>
                <a:cubicBezTo>
                  <a:pt x="97" y="47"/>
                  <a:pt x="97" y="47"/>
                  <a:pt x="97" y="47"/>
                </a:cubicBezTo>
                <a:cubicBezTo>
                  <a:pt x="108" y="47"/>
                  <a:pt x="108" y="47"/>
                  <a:pt x="108" y="47"/>
                </a:cubicBezTo>
                <a:cubicBezTo>
                  <a:pt x="103" y="0"/>
                  <a:pt x="103" y="0"/>
                  <a:pt x="103" y="0"/>
                </a:cubicBezTo>
                <a:cubicBezTo>
                  <a:pt x="103" y="0"/>
                  <a:pt x="100" y="0"/>
                  <a:pt x="98" y="0"/>
                </a:cubicBezTo>
                <a:cubicBezTo>
                  <a:pt x="94" y="0"/>
                  <a:pt x="92" y="0"/>
                  <a:pt x="90" y="4"/>
                </a:cubicBezTo>
                <a:lnTo>
                  <a:pt x="81" y="27"/>
                </a:lnTo>
                <a:close/>
                <a:moveTo>
                  <a:pt x="29" y="37"/>
                </a:moveTo>
                <a:cubicBezTo>
                  <a:pt x="27" y="38"/>
                  <a:pt x="21" y="40"/>
                  <a:pt x="17" y="40"/>
                </a:cubicBezTo>
                <a:cubicBezTo>
                  <a:pt x="13" y="40"/>
                  <a:pt x="10" y="38"/>
                  <a:pt x="10" y="34"/>
                </a:cubicBezTo>
                <a:cubicBezTo>
                  <a:pt x="10" y="29"/>
                  <a:pt x="12" y="27"/>
                  <a:pt x="18" y="27"/>
                </a:cubicBezTo>
                <a:cubicBezTo>
                  <a:pt x="29" y="26"/>
                  <a:pt x="29" y="26"/>
                  <a:pt x="29" y="26"/>
                </a:cubicBezTo>
                <a:lnTo>
                  <a:pt x="29" y="37"/>
                </a:lnTo>
                <a:close/>
                <a:moveTo>
                  <a:pt x="23" y="0"/>
                </a:moveTo>
                <a:cubicBezTo>
                  <a:pt x="14" y="0"/>
                  <a:pt x="6" y="2"/>
                  <a:pt x="3" y="3"/>
                </a:cubicBezTo>
                <a:cubicBezTo>
                  <a:pt x="6" y="11"/>
                  <a:pt x="6" y="11"/>
                  <a:pt x="6" y="11"/>
                </a:cubicBezTo>
                <a:cubicBezTo>
                  <a:pt x="6" y="11"/>
                  <a:pt x="13" y="9"/>
                  <a:pt x="20" y="9"/>
                </a:cubicBezTo>
                <a:cubicBezTo>
                  <a:pt x="26" y="9"/>
                  <a:pt x="29" y="10"/>
                  <a:pt x="29" y="16"/>
                </a:cubicBezTo>
                <a:cubicBezTo>
                  <a:pt x="29" y="19"/>
                  <a:pt x="29" y="19"/>
                  <a:pt x="29" y="19"/>
                </a:cubicBezTo>
                <a:cubicBezTo>
                  <a:pt x="20" y="19"/>
                  <a:pt x="20" y="19"/>
                  <a:pt x="20" y="19"/>
                </a:cubicBezTo>
                <a:cubicBezTo>
                  <a:pt x="4" y="19"/>
                  <a:pt x="0" y="26"/>
                  <a:pt x="0" y="34"/>
                </a:cubicBezTo>
                <a:cubicBezTo>
                  <a:pt x="0" y="45"/>
                  <a:pt x="8" y="48"/>
                  <a:pt x="15" y="48"/>
                </a:cubicBezTo>
                <a:cubicBezTo>
                  <a:pt x="24" y="48"/>
                  <a:pt x="29" y="44"/>
                  <a:pt x="29" y="44"/>
                </a:cubicBezTo>
                <a:cubicBezTo>
                  <a:pt x="30" y="44"/>
                  <a:pt x="31" y="46"/>
                  <a:pt x="39" y="46"/>
                </a:cubicBezTo>
                <a:cubicBezTo>
                  <a:pt x="39" y="13"/>
                  <a:pt x="39" y="13"/>
                  <a:pt x="39" y="13"/>
                </a:cubicBezTo>
                <a:cubicBezTo>
                  <a:pt x="39" y="4"/>
                  <a:pt x="33" y="0"/>
                  <a:pt x="23" y="0"/>
                </a:cubicBezTo>
                <a:moveTo>
                  <a:pt x="147" y="37"/>
                </a:moveTo>
                <a:cubicBezTo>
                  <a:pt x="145" y="38"/>
                  <a:pt x="140" y="40"/>
                  <a:pt x="136" y="40"/>
                </a:cubicBezTo>
                <a:cubicBezTo>
                  <a:pt x="131" y="40"/>
                  <a:pt x="128" y="38"/>
                  <a:pt x="128" y="34"/>
                </a:cubicBezTo>
                <a:cubicBezTo>
                  <a:pt x="128" y="29"/>
                  <a:pt x="130" y="27"/>
                  <a:pt x="136" y="27"/>
                </a:cubicBezTo>
                <a:cubicBezTo>
                  <a:pt x="147" y="26"/>
                  <a:pt x="147" y="26"/>
                  <a:pt x="147" y="26"/>
                </a:cubicBezTo>
                <a:lnTo>
                  <a:pt x="147" y="37"/>
                </a:lnTo>
                <a:close/>
                <a:moveTo>
                  <a:pt x="141" y="0"/>
                </a:moveTo>
                <a:cubicBezTo>
                  <a:pt x="132" y="0"/>
                  <a:pt x="125" y="2"/>
                  <a:pt x="122" y="3"/>
                </a:cubicBezTo>
                <a:cubicBezTo>
                  <a:pt x="124" y="11"/>
                  <a:pt x="124" y="11"/>
                  <a:pt x="124" y="11"/>
                </a:cubicBezTo>
                <a:cubicBezTo>
                  <a:pt x="124" y="11"/>
                  <a:pt x="131" y="9"/>
                  <a:pt x="138" y="9"/>
                </a:cubicBezTo>
                <a:cubicBezTo>
                  <a:pt x="144" y="9"/>
                  <a:pt x="147" y="10"/>
                  <a:pt x="147" y="16"/>
                </a:cubicBezTo>
                <a:cubicBezTo>
                  <a:pt x="147" y="19"/>
                  <a:pt x="147" y="19"/>
                  <a:pt x="147" y="19"/>
                </a:cubicBezTo>
                <a:cubicBezTo>
                  <a:pt x="138" y="19"/>
                  <a:pt x="138" y="19"/>
                  <a:pt x="138" y="19"/>
                </a:cubicBezTo>
                <a:cubicBezTo>
                  <a:pt x="123" y="19"/>
                  <a:pt x="118" y="26"/>
                  <a:pt x="118" y="34"/>
                </a:cubicBezTo>
                <a:cubicBezTo>
                  <a:pt x="118" y="45"/>
                  <a:pt x="126" y="48"/>
                  <a:pt x="133" y="48"/>
                </a:cubicBezTo>
                <a:cubicBezTo>
                  <a:pt x="142" y="48"/>
                  <a:pt x="147" y="44"/>
                  <a:pt x="148" y="44"/>
                </a:cubicBezTo>
                <a:cubicBezTo>
                  <a:pt x="148" y="44"/>
                  <a:pt x="150" y="46"/>
                  <a:pt x="158" y="46"/>
                </a:cubicBezTo>
                <a:cubicBezTo>
                  <a:pt x="158" y="13"/>
                  <a:pt x="158" y="13"/>
                  <a:pt x="158" y="13"/>
                </a:cubicBezTo>
                <a:cubicBezTo>
                  <a:pt x="158" y="4"/>
                  <a:pt x="151" y="0"/>
                  <a:pt x="141" y="0"/>
                </a:cubicBezTo>
                <a:moveTo>
                  <a:pt x="305" y="35"/>
                </a:moveTo>
                <a:cubicBezTo>
                  <a:pt x="303" y="37"/>
                  <a:pt x="298" y="39"/>
                  <a:pt x="293" y="39"/>
                </a:cubicBezTo>
                <a:cubicBezTo>
                  <a:pt x="286" y="39"/>
                  <a:pt x="284" y="35"/>
                  <a:pt x="284" y="28"/>
                </a:cubicBezTo>
                <a:cubicBezTo>
                  <a:pt x="284" y="0"/>
                  <a:pt x="284" y="0"/>
                  <a:pt x="284" y="0"/>
                </a:cubicBezTo>
                <a:cubicBezTo>
                  <a:pt x="283" y="0"/>
                  <a:pt x="283" y="0"/>
                  <a:pt x="283" y="0"/>
                </a:cubicBezTo>
                <a:cubicBezTo>
                  <a:pt x="281" y="0"/>
                  <a:pt x="275" y="0"/>
                  <a:pt x="274" y="1"/>
                </a:cubicBezTo>
                <a:cubicBezTo>
                  <a:pt x="274" y="29"/>
                  <a:pt x="274" y="29"/>
                  <a:pt x="274" y="29"/>
                </a:cubicBezTo>
                <a:cubicBezTo>
                  <a:pt x="274" y="42"/>
                  <a:pt x="277" y="48"/>
                  <a:pt x="290" y="48"/>
                </a:cubicBezTo>
                <a:cubicBezTo>
                  <a:pt x="300" y="48"/>
                  <a:pt x="305" y="44"/>
                  <a:pt x="306" y="44"/>
                </a:cubicBezTo>
                <a:cubicBezTo>
                  <a:pt x="306" y="44"/>
                  <a:pt x="309" y="46"/>
                  <a:pt x="316" y="46"/>
                </a:cubicBezTo>
                <a:cubicBezTo>
                  <a:pt x="316" y="1"/>
                  <a:pt x="316" y="1"/>
                  <a:pt x="316" y="1"/>
                </a:cubicBezTo>
                <a:cubicBezTo>
                  <a:pt x="315" y="1"/>
                  <a:pt x="310" y="0"/>
                  <a:pt x="308" y="0"/>
                </a:cubicBezTo>
                <a:cubicBezTo>
                  <a:pt x="305" y="0"/>
                  <a:pt x="305" y="0"/>
                  <a:pt x="305" y="0"/>
                </a:cubicBezTo>
                <a:lnTo>
                  <a:pt x="305" y="35"/>
                </a:lnTo>
                <a:close/>
                <a:moveTo>
                  <a:pt x="328" y="46"/>
                </a:moveTo>
                <a:cubicBezTo>
                  <a:pt x="328" y="46"/>
                  <a:pt x="335" y="48"/>
                  <a:pt x="344" y="48"/>
                </a:cubicBezTo>
                <a:cubicBezTo>
                  <a:pt x="352" y="48"/>
                  <a:pt x="363" y="45"/>
                  <a:pt x="363" y="33"/>
                </a:cubicBezTo>
                <a:cubicBezTo>
                  <a:pt x="363" y="26"/>
                  <a:pt x="357" y="23"/>
                  <a:pt x="348" y="19"/>
                </a:cubicBezTo>
                <a:cubicBezTo>
                  <a:pt x="343" y="18"/>
                  <a:pt x="339" y="16"/>
                  <a:pt x="339" y="13"/>
                </a:cubicBezTo>
                <a:cubicBezTo>
                  <a:pt x="339" y="11"/>
                  <a:pt x="340" y="8"/>
                  <a:pt x="347" y="8"/>
                </a:cubicBezTo>
                <a:cubicBezTo>
                  <a:pt x="352" y="8"/>
                  <a:pt x="358" y="11"/>
                  <a:pt x="358" y="11"/>
                </a:cubicBezTo>
                <a:cubicBezTo>
                  <a:pt x="361" y="3"/>
                  <a:pt x="361" y="3"/>
                  <a:pt x="361" y="3"/>
                </a:cubicBezTo>
                <a:cubicBezTo>
                  <a:pt x="359" y="2"/>
                  <a:pt x="354" y="0"/>
                  <a:pt x="346" y="0"/>
                </a:cubicBezTo>
                <a:cubicBezTo>
                  <a:pt x="337" y="0"/>
                  <a:pt x="329" y="4"/>
                  <a:pt x="329" y="13"/>
                </a:cubicBezTo>
                <a:cubicBezTo>
                  <a:pt x="329" y="23"/>
                  <a:pt x="337" y="26"/>
                  <a:pt x="344" y="28"/>
                </a:cubicBezTo>
                <a:cubicBezTo>
                  <a:pt x="349" y="29"/>
                  <a:pt x="352" y="31"/>
                  <a:pt x="352" y="34"/>
                </a:cubicBezTo>
                <a:cubicBezTo>
                  <a:pt x="352" y="37"/>
                  <a:pt x="351" y="40"/>
                  <a:pt x="343" y="40"/>
                </a:cubicBezTo>
                <a:cubicBezTo>
                  <a:pt x="337" y="40"/>
                  <a:pt x="330" y="38"/>
                  <a:pt x="330" y="38"/>
                </a:cubicBezTo>
                <a:lnTo>
                  <a:pt x="328" y="46"/>
                </a:lnTo>
                <a:close/>
                <a:moveTo>
                  <a:pt x="183" y="9"/>
                </a:moveTo>
                <a:cubicBezTo>
                  <a:pt x="185" y="8"/>
                  <a:pt x="188" y="8"/>
                  <a:pt x="191" y="8"/>
                </a:cubicBezTo>
                <a:cubicBezTo>
                  <a:pt x="199" y="8"/>
                  <a:pt x="205" y="12"/>
                  <a:pt x="205" y="23"/>
                </a:cubicBezTo>
                <a:cubicBezTo>
                  <a:pt x="205" y="34"/>
                  <a:pt x="202" y="40"/>
                  <a:pt x="190" y="40"/>
                </a:cubicBezTo>
                <a:cubicBezTo>
                  <a:pt x="187" y="40"/>
                  <a:pt x="183" y="39"/>
                  <a:pt x="183" y="39"/>
                </a:cubicBezTo>
                <a:lnTo>
                  <a:pt x="183" y="9"/>
                </a:lnTo>
                <a:close/>
                <a:moveTo>
                  <a:pt x="192" y="0"/>
                </a:moveTo>
                <a:cubicBezTo>
                  <a:pt x="186" y="0"/>
                  <a:pt x="178" y="1"/>
                  <a:pt x="173" y="2"/>
                </a:cubicBezTo>
                <a:cubicBezTo>
                  <a:pt x="173" y="46"/>
                  <a:pt x="173" y="46"/>
                  <a:pt x="173" y="46"/>
                </a:cubicBezTo>
                <a:cubicBezTo>
                  <a:pt x="177" y="47"/>
                  <a:pt x="185" y="48"/>
                  <a:pt x="190" y="48"/>
                </a:cubicBezTo>
                <a:cubicBezTo>
                  <a:pt x="208" y="48"/>
                  <a:pt x="216" y="41"/>
                  <a:pt x="216" y="23"/>
                </a:cubicBezTo>
                <a:cubicBezTo>
                  <a:pt x="216" y="9"/>
                  <a:pt x="207" y="0"/>
                  <a:pt x="19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51746178"/>
      </p:ext>
    </p:extLst>
  </p:cSld>
  <p:clrMapOvr>
    <a:masterClrMapping/>
  </p:clrMapOvr>
  <p:extLst>
    <p:ext uri="{DCECCB84-F9BA-43D5-87BE-67443E8EF086}">
      <p15:sldGuideLst xmlns:p15="http://schemas.microsoft.com/office/powerpoint/2012/main">
        <p15:guide id="1" orient="horz" pos="4065">
          <p15:clr>
            <a:srgbClr val="FBAE40"/>
          </p15:clr>
        </p15:guide>
        <p15:guide id="2" orient="horz" pos="3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ll">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4761" y="0"/>
            <a:ext cx="914876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100" name="Picture Placeholder 99"/>
          <p:cNvSpPr>
            <a:spLocks noGrp="1"/>
          </p:cNvSpPr>
          <p:nvPr>
            <p:ph type="pic" sz="quarter" idx="14" hasCustomPrompt="1"/>
          </p:nvPr>
        </p:nvSpPr>
        <p:spPr>
          <a:xfrm>
            <a:off x="-4761" y="1436912"/>
            <a:ext cx="9148763" cy="5421092"/>
          </a:xfrm>
          <a:custGeom>
            <a:avLst/>
            <a:gdLst>
              <a:gd name="connsiteX0" fmla="*/ 12198350 w 12198350"/>
              <a:gd name="connsiteY0" fmla="*/ 0 h 6303963"/>
              <a:gd name="connsiteX1" fmla="*/ 12198350 w 12198350"/>
              <a:gd name="connsiteY1" fmla="*/ 6303963 h 6303963"/>
              <a:gd name="connsiteX2" fmla="*/ 0 w 12198350"/>
              <a:gd name="connsiteY2" fmla="*/ 6303963 h 6303963"/>
              <a:gd name="connsiteX3" fmla="*/ 0 w 12198350"/>
              <a:gd name="connsiteY3" fmla="*/ 2020586 h 6303963"/>
              <a:gd name="connsiteX4" fmla="*/ 3333463 w 12198350"/>
              <a:gd name="connsiteY4" fmla="*/ 3978132 h 6303963"/>
              <a:gd name="connsiteX5" fmla="*/ 12121986 w 12198350"/>
              <a:gd name="connsiteY5" fmla="*/ 23225 h 6303963"/>
              <a:gd name="connsiteX6" fmla="*/ 12125306 w 12198350"/>
              <a:gd name="connsiteY6" fmla="*/ 23225 h 6303963"/>
              <a:gd name="connsiteX7" fmla="*/ 12198350 w 12198350"/>
              <a:gd name="connsiteY7" fmla="*/ 0 h 6303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8350" h="6303963">
                <a:moveTo>
                  <a:pt x="12198350" y="0"/>
                </a:moveTo>
                <a:cubicBezTo>
                  <a:pt x="12198350" y="0"/>
                  <a:pt x="12198350" y="0"/>
                  <a:pt x="12198350" y="6303963"/>
                </a:cubicBezTo>
                <a:cubicBezTo>
                  <a:pt x="12198350" y="6303963"/>
                  <a:pt x="12198350" y="6303963"/>
                  <a:pt x="0" y="6303963"/>
                </a:cubicBezTo>
                <a:cubicBezTo>
                  <a:pt x="0" y="6303963"/>
                  <a:pt x="0" y="6303963"/>
                  <a:pt x="0" y="2020586"/>
                </a:cubicBezTo>
                <a:cubicBezTo>
                  <a:pt x="371861" y="3812239"/>
                  <a:pt x="1683333" y="4233609"/>
                  <a:pt x="3333463" y="3978132"/>
                </a:cubicBezTo>
                <a:cubicBezTo>
                  <a:pt x="6407952" y="3503676"/>
                  <a:pt x="10651145" y="683482"/>
                  <a:pt x="12121986" y="23225"/>
                </a:cubicBezTo>
                <a:cubicBezTo>
                  <a:pt x="12121986" y="23225"/>
                  <a:pt x="12125306" y="23225"/>
                  <a:pt x="12125306" y="23225"/>
                </a:cubicBezTo>
                <a:cubicBezTo>
                  <a:pt x="12148547" y="16589"/>
                  <a:pt x="12175109" y="6636"/>
                  <a:pt x="12198350" y="0"/>
                </a:cubicBezTo>
                <a:close/>
              </a:path>
            </a:pathLst>
          </a:custGeom>
          <a:solidFill>
            <a:schemeClr val="accent4"/>
          </a:solidFill>
          <a:ln>
            <a:noFill/>
          </a:ln>
        </p:spPr>
        <p:txBody>
          <a:bodyPr vert="horz" wrap="square" lIns="252000" tIns="3265200" rIns="144000" bIns="45720" numCol="1" anchor="t" anchorCtr="0" compatLnSpc="1">
            <a:prstTxWarp prst="textNoShape">
              <a:avLst/>
            </a:prstTxWarp>
            <a:normAutofit/>
          </a:bodyPr>
          <a:lstStyle>
            <a:lvl1pPr marL="0" indent="0" algn="ctr" defTabSz="342875">
              <a:lnSpc>
                <a:spcPts val="3075"/>
              </a:lnSpc>
              <a:buNone/>
              <a:defRPr lang="es-ES" sz="1800" dirty="0">
                <a:solidFill>
                  <a:schemeClr val="bg1">
                    <a:lumMod val="50000"/>
                  </a:schemeClr>
                </a:solidFill>
              </a:defRPr>
            </a:lvl1pPr>
          </a:lstStyle>
          <a:p>
            <a:pPr marL="0" lvl="0" algn="ctr" defTabSz="342875">
              <a:lnSpc>
                <a:spcPts val="3075"/>
              </a:lnSpc>
            </a:pPr>
            <a:r>
              <a:rPr lang="en-GB" noProof="0" dirty="0"/>
              <a:t>Insert your picture here</a:t>
            </a:r>
          </a:p>
        </p:txBody>
      </p:sp>
      <p:sp>
        <p:nvSpPr>
          <p:cNvPr id="86" name="Freeform 31"/>
          <p:cNvSpPr>
            <a:spLocks/>
          </p:cNvSpPr>
          <p:nvPr userDrawn="1"/>
        </p:nvSpPr>
        <p:spPr bwMode="auto">
          <a:xfrm>
            <a:off x="28581" y="298463"/>
            <a:ext cx="9084469" cy="6257925"/>
          </a:xfrm>
          <a:custGeom>
            <a:avLst/>
            <a:gdLst>
              <a:gd name="T0" fmla="*/ 0 w 7630"/>
              <a:gd name="T1" fmla="*/ 1263 h 3942"/>
              <a:gd name="T2" fmla="*/ 0 w 7630"/>
              <a:gd name="T3" fmla="*/ 3942 h 3942"/>
              <a:gd name="T4" fmla="*/ 7630 w 7630"/>
              <a:gd name="T5" fmla="*/ 3942 h 3942"/>
              <a:gd name="T6" fmla="*/ 7630 w 7630"/>
              <a:gd name="T7" fmla="*/ 0 h 3942"/>
            </a:gdLst>
            <a:ahLst/>
            <a:cxnLst>
              <a:cxn ang="0">
                <a:pos x="T0" y="T1"/>
              </a:cxn>
              <a:cxn ang="0">
                <a:pos x="T2" y="T3"/>
              </a:cxn>
              <a:cxn ang="0">
                <a:pos x="T4" y="T5"/>
              </a:cxn>
              <a:cxn ang="0">
                <a:pos x="T6" y="T7"/>
              </a:cxn>
            </a:cxnLst>
            <a:rect l="0" t="0" r="r" b="b"/>
            <a:pathLst>
              <a:path w="7630" h="3942">
                <a:moveTo>
                  <a:pt x="0" y="1263"/>
                </a:moveTo>
                <a:lnTo>
                  <a:pt x="0" y="3942"/>
                </a:lnTo>
                <a:lnTo>
                  <a:pt x="7630" y="3942"/>
                </a:lnTo>
                <a:lnTo>
                  <a:pt x="763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s-ES" sz="1350"/>
          </a:p>
        </p:txBody>
      </p:sp>
      <p:sp>
        <p:nvSpPr>
          <p:cNvPr id="95" name="Title 1"/>
          <p:cNvSpPr>
            <a:spLocks noGrp="1"/>
          </p:cNvSpPr>
          <p:nvPr>
            <p:ph type="title" hasCustomPrompt="1"/>
          </p:nvPr>
        </p:nvSpPr>
        <p:spPr>
          <a:xfrm>
            <a:off x="432355" y="1776527"/>
            <a:ext cx="4523522" cy="1570522"/>
          </a:xfrm>
        </p:spPr>
        <p:txBody>
          <a:bodyPr anchor="t">
            <a:noAutofit/>
          </a:bodyPr>
          <a:lstStyle>
            <a:lvl1pPr>
              <a:lnSpc>
                <a:spcPct val="100000"/>
              </a:lnSpc>
              <a:defRPr baseline="0">
                <a:solidFill>
                  <a:schemeClr val="tx2"/>
                </a:solidFill>
                <a:latin typeface="+mj-lt"/>
              </a:defRPr>
            </a:lvl1pPr>
          </a:lstStyle>
          <a:p>
            <a:r>
              <a:rPr lang="en-GB" noProof="0" dirty="0"/>
              <a:t>Divider title here</a:t>
            </a:r>
          </a:p>
        </p:txBody>
      </p:sp>
      <p:sp>
        <p:nvSpPr>
          <p:cNvPr id="24" name="Freeform 5"/>
          <p:cNvSpPr>
            <a:spLocks noEditPoints="1"/>
          </p:cNvSpPr>
          <p:nvPr userDrawn="1"/>
        </p:nvSpPr>
        <p:spPr bwMode="auto">
          <a:xfrm>
            <a:off x="8001417" y="6533899"/>
            <a:ext cx="742135" cy="102870"/>
          </a:xfrm>
          <a:custGeom>
            <a:avLst/>
            <a:gdLst>
              <a:gd name="T0" fmla="*/ 246 w 363"/>
              <a:gd name="T1" fmla="*/ 48 h 48"/>
              <a:gd name="T2" fmla="*/ 262 w 363"/>
              <a:gd name="T3" fmla="*/ 39 h 48"/>
              <a:gd name="T4" fmla="*/ 238 w 363"/>
              <a:gd name="T5" fmla="*/ 39 h 48"/>
              <a:gd name="T6" fmla="*/ 259 w 363"/>
              <a:gd name="T7" fmla="*/ 27 h 48"/>
              <a:gd name="T8" fmla="*/ 238 w 363"/>
              <a:gd name="T9" fmla="*/ 19 h 48"/>
              <a:gd name="T10" fmla="*/ 248 w 363"/>
              <a:gd name="T11" fmla="*/ 8 h 48"/>
              <a:gd name="T12" fmla="*/ 261 w 363"/>
              <a:gd name="T13" fmla="*/ 1 h 48"/>
              <a:gd name="T14" fmla="*/ 228 w 363"/>
              <a:gd name="T15" fmla="*/ 2 h 48"/>
              <a:gd name="T16" fmla="*/ 81 w 363"/>
              <a:gd name="T17" fmla="*/ 27 h 48"/>
              <a:gd name="T18" fmla="*/ 79 w 363"/>
              <a:gd name="T19" fmla="*/ 27 h 48"/>
              <a:gd name="T20" fmla="*/ 62 w 363"/>
              <a:gd name="T21" fmla="*/ 0 h 48"/>
              <a:gd name="T22" fmla="*/ 52 w 363"/>
              <a:gd name="T23" fmla="*/ 47 h 48"/>
              <a:gd name="T24" fmla="*/ 65 w 363"/>
              <a:gd name="T25" fmla="*/ 15 h 48"/>
              <a:gd name="T26" fmla="*/ 80 w 363"/>
              <a:gd name="T27" fmla="*/ 42 h 48"/>
              <a:gd name="T28" fmla="*/ 95 w 363"/>
              <a:gd name="T29" fmla="*/ 15 h 48"/>
              <a:gd name="T30" fmla="*/ 108 w 363"/>
              <a:gd name="T31" fmla="*/ 47 h 48"/>
              <a:gd name="T32" fmla="*/ 98 w 363"/>
              <a:gd name="T33" fmla="*/ 0 h 48"/>
              <a:gd name="T34" fmla="*/ 81 w 363"/>
              <a:gd name="T35" fmla="*/ 27 h 48"/>
              <a:gd name="T36" fmla="*/ 17 w 363"/>
              <a:gd name="T37" fmla="*/ 40 h 48"/>
              <a:gd name="T38" fmla="*/ 18 w 363"/>
              <a:gd name="T39" fmla="*/ 27 h 48"/>
              <a:gd name="T40" fmla="*/ 29 w 363"/>
              <a:gd name="T41" fmla="*/ 37 h 48"/>
              <a:gd name="T42" fmla="*/ 3 w 363"/>
              <a:gd name="T43" fmla="*/ 3 h 48"/>
              <a:gd name="T44" fmla="*/ 20 w 363"/>
              <a:gd name="T45" fmla="*/ 9 h 48"/>
              <a:gd name="T46" fmla="*/ 29 w 363"/>
              <a:gd name="T47" fmla="*/ 19 h 48"/>
              <a:gd name="T48" fmla="*/ 0 w 363"/>
              <a:gd name="T49" fmla="*/ 34 h 48"/>
              <a:gd name="T50" fmla="*/ 29 w 363"/>
              <a:gd name="T51" fmla="*/ 44 h 48"/>
              <a:gd name="T52" fmla="*/ 39 w 363"/>
              <a:gd name="T53" fmla="*/ 13 h 48"/>
              <a:gd name="T54" fmla="*/ 147 w 363"/>
              <a:gd name="T55" fmla="*/ 37 h 48"/>
              <a:gd name="T56" fmla="*/ 128 w 363"/>
              <a:gd name="T57" fmla="*/ 34 h 48"/>
              <a:gd name="T58" fmla="*/ 147 w 363"/>
              <a:gd name="T59" fmla="*/ 26 h 48"/>
              <a:gd name="T60" fmla="*/ 141 w 363"/>
              <a:gd name="T61" fmla="*/ 0 h 48"/>
              <a:gd name="T62" fmla="*/ 124 w 363"/>
              <a:gd name="T63" fmla="*/ 11 h 48"/>
              <a:gd name="T64" fmla="*/ 147 w 363"/>
              <a:gd name="T65" fmla="*/ 16 h 48"/>
              <a:gd name="T66" fmla="*/ 138 w 363"/>
              <a:gd name="T67" fmla="*/ 19 h 48"/>
              <a:gd name="T68" fmla="*/ 133 w 363"/>
              <a:gd name="T69" fmla="*/ 48 h 48"/>
              <a:gd name="T70" fmla="*/ 158 w 363"/>
              <a:gd name="T71" fmla="*/ 46 h 48"/>
              <a:gd name="T72" fmla="*/ 141 w 363"/>
              <a:gd name="T73" fmla="*/ 0 h 48"/>
              <a:gd name="T74" fmla="*/ 293 w 363"/>
              <a:gd name="T75" fmla="*/ 39 h 48"/>
              <a:gd name="T76" fmla="*/ 284 w 363"/>
              <a:gd name="T77" fmla="*/ 0 h 48"/>
              <a:gd name="T78" fmla="*/ 274 w 363"/>
              <a:gd name="T79" fmla="*/ 1 h 48"/>
              <a:gd name="T80" fmla="*/ 290 w 363"/>
              <a:gd name="T81" fmla="*/ 48 h 48"/>
              <a:gd name="T82" fmla="*/ 316 w 363"/>
              <a:gd name="T83" fmla="*/ 46 h 48"/>
              <a:gd name="T84" fmla="*/ 308 w 363"/>
              <a:gd name="T85" fmla="*/ 0 h 48"/>
              <a:gd name="T86" fmla="*/ 305 w 363"/>
              <a:gd name="T87" fmla="*/ 35 h 48"/>
              <a:gd name="T88" fmla="*/ 344 w 363"/>
              <a:gd name="T89" fmla="*/ 48 h 48"/>
              <a:gd name="T90" fmla="*/ 348 w 363"/>
              <a:gd name="T91" fmla="*/ 19 h 48"/>
              <a:gd name="T92" fmla="*/ 347 w 363"/>
              <a:gd name="T93" fmla="*/ 8 h 48"/>
              <a:gd name="T94" fmla="*/ 361 w 363"/>
              <a:gd name="T95" fmla="*/ 3 h 48"/>
              <a:gd name="T96" fmla="*/ 329 w 363"/>
              <a:gd name="T97" fmla="*/ 13 h 48"/>
              <a:gd name="T98" fmla="*/ 352 w 363"/>
              <a:gd name="T99" fmla="*/ 34 h 48"/>
              <a:gd name="T100" fmla="*/ 330 w 363"/>
              <a:gd name="T101" fmla="*/ 38 h 48"/>
              <a:gd name="T102" fmla="*/ 183 w 363"/>
              <a:gd name="T103" fmla="*/ 9 h 48"/>
              <a:gd name="T104" fmla="*/ 205 w 363"/>
              <a:gd name="T105" fmla="*/ 23 h 48"/>
              <a:gd name="T106" fmla="*/ 183 w 363"/>
              <a:gd name="T107" fmla="*/ 39 h 48"/>
              <a:gd name="T108" fmla="*/ 192 w 363"/>
              <a:gd name="T109" fmla="*/ 0 h 48"/>
              <a:gd name="T110" fmla="*/ 173 w 363"/>
              <a:gd name="T111" fmla="*/ 46 h 48"/>
              <a:gd name="T112" fmla="*/ 216 w 363"/>
              <a:gd name="T113" fmla="*/ 2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63" h="48">
                <a:moveTo>
                  <a:pt x="228" y="46"/>
                </a:moveTo>
                <a:cubicBezTo>
                  <a:pt x="228" y="46"/>
                  <a:pt x="236" y="48"/>
                  <a:pt x="246" y="48"/>
                </a:cubicBezTo>
                <a:cubicBezTo>
                  <a:pt x="257" y="48"/>
                  <a:pt x="262" y="47"/>
                  <a:pt x="262" y="47"/>
                </a:cubicBezTo>
                <a:cubicBezTo>
                  <a:pt x="262" y="39"/>
                  <a:pt x="262" y="39"/>
                  <a:pt x="262" y="39"/>
                </a:cubicBezTo>
                <a:cubicBezTo>
                  <a:pt x="262" y="39"/>
                  <a:pt x="257" y="40"/>
                  <a:pt x="249" y="40"/>
                </a:cubicBezTo>
                <a:cubicBezTo>
                  <a:pt x="242" y="40"/>
                  <a:pt x="238" y="39"/>
                  <a:pt x="238" y="39"/>
                </a:cubicBezTo>
                <a:cubicBezTo>
                  <a:pt x="238" y="27"/>
                  <a:pt x="238" y="27"/>
                  <a:pt x="238" y="27"/>
                </a:cubicBezTo>
                <a:cubicBezTo>
                  <a:pt x="259" y="27"/>
                  <a:pt x="259" y="27"/>
                  <a:pt x="259" y="27"/>
                </a:cubicBezTo>
                <a:cubicBezTo>
                  <a:pt x="259" y="19"/>
                  <a:pt x="259" y="19"/>
                  <a:pt x="259" y="19"/>
                </a:cubicBezTo>
                <a:cubicBezTo>
                  <a:pt x="238" y="19"/>
                  <a:pt x="238" y="19"/>
                  <a:pt x="238" y="19"/>
                </a:cubicBezTo>
                <a:cubicBezTo>
                  <a:pt x="238" y="9"/>
                  <a:pt x="238" y="9"/>
                  <a:pt x="238" y="9"/>
                </a:cubicBezTo>
                <a:cubicBezTo>
                  <a:pt x="238" y="9"/>
                  <a:pt x="242" y="8"/>
                  <a:pt x="248" y="8"/>
                </a:cubicBezTo>
                <a:cubicBezTo>
                  <a:pt x="255" y="8"/>
                  <a:pt x="261" y="9"/>
                  <a:pt x="261" y="9"/>
                </a:cubicBezTo>
                <a:cubicBezTo>
                  <a:pt x="261" y="1"/>
                  <a:pt x="261" y="1"/>
                  <a:pt x="261" y="1"/>
                </a:cubicBezTo>
                <a:cubicBezTo>
                  <a:pt x="261" y="1"/>
                  <a:pt x="256" y="0"/>
                  <a:pt x="247" y="0"/>
                </a:cubicBezTo>
                <a:cubicBezTo>
                  <a:pt x="236" y="0"/>
                  <a:pt x="228" y="2"/>
                  <a:pt x="228" y="2"/>
                </a:cubicBezTo>
                <a:lnTo>
                  <a:pt x="228" y="46"/>
                </a:lnTo>
                <a:close/>
                <a:moveTo>
                  <a:pt x="81" y="27"/>
                </a:moveTo>
                <a:cubicBezTo>
                  <a:pt x="81" y="28"/>
                  <a:pt x="80" y="29"/>
                  <a:pt x="80" y="30"/>
                </a:cubicBezTo>
                <a:cubicBezTo>
                  <a:pt x="80" y="29"/>
                  <a:pt x="80" y="28"/>
                  <a:pt x="79" y="27"/>
                </a:cubicBezTo>
                <a:cubicBezTo>
                  <a:pt x="70" y="4"/>
                  <a:pt x="70" y="4"/>
                  <a:pt x="70" y="4"/>
                </a:cubicBezTo>
                <a:cubicBezTo>
                  <a:pt x="69" y="0"/>
                  <a:pt x="66" y="0"/>
                  <a:pt x="62" y="0"/>
                </a:cubicBezTo>
                <a:cubicBezTo>
                  <a:pt x="60" y="0"/>
                  <a:pt x="57" y="0"/>
                  <a:pt x="57" y="0"/>
                </a:cubicBezTo>
                <a:cubicBezTo>
                  <a:pt x="52" y="47"/>
                  <a:pt x="52" y="47"/>
                  <a:pt x="52" y="47"/>
                </a:cubicBezTo>
                <a:cubicBezTo>
                  <a:pt x="63" y="47"/>
                  <a:pt x="63" y="47"/>
                  <a:pt x="63" y="47"/>
                </a:cubicBezTo>
                <a:cubicBezTo>
                  <a:pt x="65" y="15"/>
                  <a:pt x="65" y="15"/>
                  <a:pt x="65" y="15"/>
                </a:cubicBezTo>
                <a:cubicBezTo>
                  <a:pt x="75" y="39"/>
                  <a:pt x="75" y="39"/>
                  <a:pt x="75" y="39"/>
                </a:cubicBezTo>
                <a:cubicBezTo>
                  <a:pt x="76" y="41"/>
                  <a:pt x="77" y="42"/>
                  <a:pt x="80" y="42"/>
                </a:cubicBezTo>
                <a:cubicBezTo>
                  <a:pt x="83" y="42"/>
                  <a:pt x="85" y="41"/>
                  <a:pt x="85" y="39"/>
                </a:cubicBezTo>
                <a:cubicBezTo>
                  <a:pt x="95" y="15"/>
                  <a:pt x="95" y="15"/>
                  <a:pt x="95" y="15"/>
                </a:cubicBezTo>
                <a:cubicBezTo>
                  <a:pt x="97" y="47"/>
                  <a:pt x="97" y="47"/>
                  <a:pt x="97" y="47"/>
                </a:cubicBezTo>
                <a:cubicBezTo>
                  <a:pt x="108" y="47"/>
                  <a:pt x="108" y="47"/>
                  <a:pt x="108" y="47"/>
                </a:cubicBezTo>
                <a:cubicBezTo>
                  <a:pt x="103" y="0"/>
                  <a:pt x="103" y="0"/>
                  <a:pt x="103" y="0"/>
                </a:cubicBezTo>
                <a:cubicBezTo>
                  <a:pt x="103" y="0"/>
                  <a:pt x="100" y="0"/>
                  <a:pt x="98" y="0"/>
                </a:cubicBezTo>
                <a:cubicBezTo>
                  <a:pt x="94" y="0"/>
                  <a:pt x="92" y="0"/>
                  <a:pt x="90" y="4"/>
                </a:cubicBezTo>
                <a:lnTo>
                  <a:pt x="81" y="27"/>
                </a:lnTo>
                <a:close/>
                <a:moveTo>
                  <a:pt x="29" y="37"/>
                </a:moveTo>
                <a:cubicBezTo>
                  <a:pt x="27" y="38"/>
                  <a:pt x="21" y="40"/>
                  <a:pt x="17" y="40"/>
                </a:cubicBezTo>
                <a:cubicBezTo>
                  <a:pt x="13" y="40"/>
                  <a:pt x="10" y="38"/>
                  <a:pt x="10" y="34"/>
                </a:cubicBezTo>
                <a:cubicBezTo>
                  <a:pt x="10" y="29"/>
                  <a:pt x="12" y="27"/>
                  <a:pt x="18" y="27"/>
                </a:cubicBezTo>
                <a:cubicBezTo>
                  <a:pt x="29" y="26"/>
                  <a:pt x="29" y="26"/>
                  <a:pt x="29" y="26"/>
                </a:cubicBezTo>
                <a:lnTo>
                  <a:pt x="29" y="37"/>
                </a:lnTo>
                <a:close/>
                <a:moveTo>
                  <a:pt x="23" y="0"/>
                </a:moveTo>
                <a:cubicBezTo>
                  <a:pt x="14" y="0"/>
                  <a:pt x="6" y="2"/>
                  <a:pt x="3" y="3"/>
                </a:cubicBezTo>
                <a:cubicBezTo>
                  <a:pt x="6" y="11"/>
                  <a:pt x="6" y="11"/>
                  <a:pt x="6" y="11"/>
                </a:cubicBezTo>
                <a:cubicBezTo>
                  <a:pt x="6" y="11"/>
                  <a:pt x="13" y="9"/>
                  <a:pt x="20" y="9"/>
                </a:cubicBezTo>
                <a:cubicBezTo>
                  <a:pt x="26" y="9"/>
                  <a:pt x="29" y="10"/>
                  <a:pt x="29" y="16"/>
                </a:cubicBezTo>
                <a:cubicBezTo>
                  <a:pt x="29" y="19"/>
                  <a:pt x="29" y="19"/>
                  <a:pt x="29" y="19"/>
                </a:cubicBezTo>
                <a:cubicBezTo>
                  <a:pt x="20" y="19"/>
                  <a:pt x="20" y="19"/>
                  <a:pt x="20" y="19"/>
                </a:cubicBezTo>
                <a:cubicBezTo>
                  <a:pt x="4" y="19"/>
                  <a:pt x="0" y="26"/>
                  <a:pt x="0" y="34"/>
                </a:cubicBezTo>
                <a:cubicBezTo>
                  <a:pt x="0" y="45"/>
                  <a:pt x="8" y="48"/>
                  <a:pt x="15" y="48"/>
                </a:cubicBezTo>
                <a:cubicBezTo>
                  <a:pt x="24" y="48"/>
                  <a:pt x="29" y="44"/>
                  <a:pt x="29" y="44"/>
                </a:cubicBezTo>
                <a:cubicBezTo>
                  <a:pt x="30" y="44"/>
                  <a:pt x="31" y="46"/>
                  <a:pt x="39" y="46"/>
                </a:cubicBezTo>
                <a:cubicBezTo>
                  <a:pt x="39" y="13"/>
                  <a:pt x="39" y="13"/>
                  <a:pt x="39" y="13"/>
                </a:cubicBezTo>
                <a:cubicBezTo>
                  <a:pt x="39" y="4"/>
                  <a:pt x="33" y="0"/>
                  <a:pt x="23" y="0"/>
                </a:cubicBezTo>
                <a:moveTo>
                  <a:pt x="147" y="37"/>
                </a:moveTo>
                <a:cubicBezTo>
                  <a:pt x="145" y="38"/>
                  <a:pt x="140" y="40"/>
                  <a:pt x="136" y="40"/>
                </a:cubicBezTo>
                <a:cubicBezTo>
                  <a:pt x="131" y="40"/>
                  <a:pt x="128" y="38"/>
                  <a:pt x="128" y="34"/>
                </a:cubicBezTo>
                <a:cubicBezTo>
                  <a:pt x="128" y="29"/>
                  <a:pt x="130" y="27"/>
                  <a:pt x="136" y="27"/>
                </a:cubicBezTo>
                <a:cubicBezTo>
                  <a:pt x="147" y="26"/>
                  <a:pt x="147" y="26"/>
                  <a:pt x="147" y="26"/>
                </a:cubicBezTo>
                <a:lnTo>
                  <a:pt x="147" y="37"/>
                </a:lnTo>
                <a:close/>
                <a:moveTo>
                  <a:pt x="141" y="0"/>
                </a:moveTo>
                <a:cubicBezTo>
                  <a:pt x="132" y="0"/>
                  <a:pt x="125" y="2"/>
                  <a:pt x="122" y="3"/>
                </a:cubicBezTo>
                <a:cubicBezTo>
                  <a:pt x="124" y="11"/>
                  <a:pt x="124" y="11"/>
                  <a:pt x="124" y="11"/>
                </a:cubicBezTo>
                <a:cubicBezTo>
                  <a:pt x="124" y="11"/>
                  <a:pt x="131" y="9"/>
                  <a:pt x="138" y="9"/>
                </a:cubicBezTo>
                <a:cubicBezTo>
                  <a:pt x="144" y="9"/>
                  <a:pt x="147" y="10"/>
                  <a:pt x="147" y="16"/>
                </a:cubicBezTo>
                <a:cubicBezTo>
                  <a:pt x="147" y="19"/>
                  <a:pt x="147" y="19"/>
                  <a:pt x="147" y="19"/>
                </a:cubicBezTo>
                <a:cubicBezTo>
                  <a:pt x="138" y="19"/>
                  <a:pt x="138" y="19"/>
                  <a:pt x="138" y="19"/>
                </a:cubicBezTo>
                <a:cubicBezTo>
                  <a:pt x="123" y="19"/>
                  <a:pt x="118" y="26"/>
                  <a:pt x="118" y="34"/>
                </a:cubicBezTo>
                <a:cubicBezTo>
                  <a:pt x="118" y="45"/>
                  <a:pt x="126" y="48"/>
                  <a:pt x="133" y="48"/>
                </a:cubicBezTo>
                <a:cubicBezTo>
                  <a:pt x="142" y="48"/>
                  <a:pt x="147" y="44"/>
                  <a:pt x="148" y="44"/>
                </a:cubicBezTo>
                <a:cubicBezTo>
                  <a:pt x="148" y="44"/>
                  <a:pt x="150" y="46"/>
                  <a:pt x="158" y="46"/>
                </a:cubicBezTo>
                <a:cubicBezTo>
                  <a:pt x="158" y="13"/>
                  <a:pt x="158" y="13"/>
                  <a:pt x="158" y="13"/>
                </a:cubicBezTo>
                <a:cubicBezTo>
                  <a:pt x="158" y="4"/>
                  <a:pt x="151" y="0"/>
                  <a:pt x="141" y="0"/>
                </a:cubicBezTo>
                <a:moveTo>
                  <a:pt x="305" y="35"/>
                </a:moveTo>
                <a:cubicBezTo>
                  <a:pt x="303" y="37"/>
                  <a:pt x="298" y="39"/>
                  <a:pt x="293" y="39"/>
                </a:cubicBezTo>
                <a:cubicBezTo>
                  <a:pt x="286" y="39"/>
                  <a:pt x="284" y="35"/>
                  <a:pt x="284" y="28"/>
                </a:cubicBezTo>
                <a:cubicBezTo>
                  <a:pt x="284" y="0"/>
                  <a:pt x="284" y="0"/>
                  <a:pt x="284" y="0"/>
                </a:cubicBezTo>
                <a:cubicBezTo>
                  <a:pt x="283" y="0"/>
                  <a:pt x="283" y="0"/>
                  <a:pt x="283" y="0"/>
                </a:cubicBezTo>
                <a:cubicBezTo>
                  <a:pt x="281" y="0"/>
                  <a:pt x="275" y="0"/>
                  <a:pt x="274" y="1"/>
                </a:cubicBezTo>
                <a:cubicBezTo>
                  <a:pt x="274" y="29"/>
                  <a:pt x="274" y="29"/>
                  <a:pt x="274" y="29"/>
                </a:cubicBezTo>
                <a:cubicBezTo>
                  <a:pt x="274" y="42"/>
                  <a:pt x="277" y="48"/>
                  <a:pt x="290" y="48"/>
                </a:cubicBezTo>
                <a:cubicBezTo>
                  <a:pt x="300" y="48"/>
                  <a:pt x="305" y="44"/>
                  <a:pt x="306" y="44"/>
                </a:cubicBezTo>
                <a:cubicBezTo>
                  <a:pt x="306" y="44"/>
                  <a:pt x="309" y="46"/>
                  <a:pt x="316" y="46"/>
                </a:cubicBezTo>
                <a:cubicBezTo>
                  <a:pt x="316" y="1"/>
                  <a:pt x="316" y="1"/>
                  <a:pt x="316" y="1"/>
                </a:cubicBezTo>
                <a:cubicBezTo>
                  <a:pt x="315" y="1"/>
                  <a:pt x="310" y="0"/>
                  <a:pt x="308" y="0"/>
                </a:cubicBezTo>
                <a:cubicBezTo>
                  <a:pt x="305" y="0"/>
                  <a:pt x="305" y="0"/>
                  <a:pt x="305" y="0"/>
                </a:cubicBezTo>
                <a:lnTo>
                  <a:pt x="305" y="35"/>
                </a:lnTo>
                <a:close/>
                <a:moveTo>
                  <a:pt x="328" y="46"/>
                </a:moveTo>
                <a:cubicBezTo>
                  <a:pt x="328" y="46"/>
                  <a:pt x="335" y="48"/>
                  <a:pt x="344" y="48"/>
                </a:cubicBezTo>
                <a:cubicBezTo>
                  <a:pt x="352" y="48"/>
                  <a:pt x="363" y="45"/>
                  <a:pt x="363" y="33"/>
                </a:cubicBezTo>
                <a:cubicBezTo>
                  <a:pt x="363" y="26"/>
                  <a:pt x="357" y="23"/>
                  <a:pt x="348" y="19"/>
                </a:cubicBezTo>
                <a:cubicBezTo>
                  <a:pt x="343" y="18"/>
                  <a:pt x="339" y="16"/>
                  <a:pt x="339" y="13"/>
                </a:cubicBezTo>
                <a:cubicBezTo>
                  <a:pt x="339" y="11"/>
                  <a:pt x="340" y="8"/>
                  <a:pt x="347" y="8"/>
                </a:cubicBezTo>
                <a:cubicBezTo>
                  <a:pt x="352" y="8"/>
                  <a:pt x="358" y="11"/>
                  <a:pt x="358" y="11"/>
                </a:cubicBezTo>
                <a:cubicBezTo>
                  <a:pt x="361" y="3"/>
                  <a:pt x="361" y="3"/>
                  <a:pt x="361" y="3"/>
                </a:cubicBezTo>
                <a:cubicBezTo>
                  <a:pt x="359" y="2"/>
                  <a:pt x="354" y="0"/>
                  <a:pt x="346" y="0"/>
                </a:cubicBezTo>
                <a:cubicBezTo>
                  <a:pt x="337" y="0"/>
                  <a:pt x="329" y="4"/>
                  <a:pt x="329" y="13"/>
                </a:cubicBezTo>
                <a:cubicBezTo>
                  <a:pt x="329" y="23"/>
                  <a:pt x="337" y="26"/>
                  <a:pt x="344" y="28"/>
                </a:cubicBezTo>
                <a:cubicBezTo>
                  <a:pt x="349" y="29"/>
                  <a:pt x="352" y="31"/>
                  <a:pt x="352" y="34"/>
                </a:cubicBezTo>
                <a:cubicBezTo>
                  <a:pt x="352" y="37"/>
                  <a:pt x="351" y="40"/>
                  <a:pt x="343" y="40"/>
                </a:cubicBezTo>
                <a:cubicBezTo>
                  <a:pt x="337" y="40"/>
                  <a:pt x="330" y="38"/>
                  <a:pt x="330" y="38"/>
                </a:cubicBezTo>
                <a:lnTo>
                  <a:pt x="328" y="46"/>
                </a:lnTo>
                <a:close/>
                <a:moveTo>
                  <a:pt x="183" y="9"/>
                </a:moveTo>
                <a:cubicBezTo>
                  <a:pt x="185" y="8"/>
                  <a:pt x="188" y="8"/>
                  <a:pt x="191" y="8"/>
                </a:cubicBezTo>
                <a:cubicBezTo>
                  <a:pt x="199" y="8"/>
                  <a:pt x="205" y="12"/>
                  <a:pt x="205" y="23"/>
                </a:cubicBezTo>
                <a:cubicBezTo>
                  <a:pt x="205" y="34"/>
                  <a:pt x="202" y="40"/>
                  <a:pt x="190" y="40"/>
                </a:cubicBezTo>
                <a:cubicBezTo>
                  <a:pt x="187" y="40"/>
                  <a:pt x="183" y="39"/>
                  <a:pt x="183" y="39"/>
                </a:cubicBezTo>
                <a:lnTo>
                  <a:pt x="183" y="9"/>
                </a:lnTo>
                <a:close/>
                <a:moveTo>
                  <a:pt x="192" y="0"/>
                </a:moveTo>
                <a:cubicBezTo>
                  <a:pt x="186" y="0"/>
                  <a:pt x="178" y="1"/>
                  <a:pt x="173" y="2"/>
                </a:cubicBezTo>
                <a:cubicBezTo>
                  <a:pt x="173" y="46"/>
                  <a:pt x="173" y="46"/>
                  <a:pt x="173" y="46"/>
                </a:cubicBezTo>
                <a:cubicBezTo>
                  <a:pt x="177" y="47"/>
                  <a:pt x="185" y="48"/>
                  <a:pt x="190" y="48"/>
                </a:cubicBezTo>
                <a:cubicBezTo>
                  <a:pt x="208" y="48"/>
                  <a:pt x="216" y="41"/>
                  <a:pt x="216" y="23"/>
                </a:cubicBezTo>
                <a:cubicBezTo>
                  <a:pt x="216" y="9"/>
                  <a:pt x="207" y="0"/>
                  <a:pt x="19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ES"/>
          </a:p>
        </p:txBody>
      </p:sp>
      <p:sp>
        <p:nvSpPr>
          <p:cNvPr id="20" name="Footer Placeholder 4"/>
          <p:cNvSpPr>
            <a:spLocks noGrp="1"/>
          </p:cNvSpPr>
          <p:nvPr>
            <p:ph type="ftr" sz="quarter" idx="3"/>
          </p:nvPr>
        </p:nvSpPr>
        <p:spPr>
          <a:xfrm rot="16200000">
            <a:off x="7417389" y="4680742"/>
            <a:ext cx="3086100" cy="169865"/>
          </a:xfrm>
          <a:prstGeom prst="rect">
            <a:avLst/>
          </a:prstGeom>
        </p:spPr>
        <p:txBody>
          <a:bodyPr vert="horz" lIns="91440" tIns="45720" rIns="91440" bIns="45720" rtlCol="0" anchor="ctr"/>
          <a:lstStyle>
            <a:lvl1pPr algn="l">
              <a:defRPr sz="700">
                <a:solidFill>
                  <a:schemeClr val="bg1">
                    <a:lumMod val="65000"/>
                  </a:schemeClr>
                </a:solidFill>
                <a:latin typeface="+mj-lt"/>
              </a:defRPr>
            </a:lvl1pPr>
          </a:lstStyle>
          <a:p>
            <a:r>
              <a:rPr lang="en-GB" noProof="0" dirty="0"/>
              <a:t>© Amadeus IT Group and its affiliates and subsidiaries</a:t>
            </a:r>
          </a:p>
        </p:txBody>
      </p:sp>
      <p:sp>
        <p:nvSpPr>
          <p:cNvPr id="22" name="Marcador de texto 3"/>
          <p:cNvSpPr>
            <a:spLocks noGrp="1"/>
          </p:cNvSpPr>
          <p:nvPr>
            <p:ph type="body" sz="quarter" idx="15" hasCustomPrompt="1"/>
          </p:nvPr>
        </p:nvSpPr>
        <p:spPr>
          <a:xfrm>
            <a:off x="432197" y="727984"/>
            <a:ext cx="1037034" cy="920750"/>
          </a:xfrm>
          <a:prstGeom prst="rect">
            <a:avLst/>
          </a:prstGeom>
        </p:spPr>
        <p:txBody>
          <a:bodyPr>
            <a:noAutofit/>
          </a:bodyPr>
          <a:lstStyle>
            <a:lvl1pPr marL="0" indent="0">
              <a:lnSpc>
                <a:spcPct val="100000"/>
              </a:lnSpc>
              <a:buNone/>
              <a:defRPr sz="4950">
                <a:solidFill>
                  <a:schemeClr val="accent3"/>
                </a:solidFill>
              </a:defRPr>
            </a:lvl1pPr>
          </a:lstStyle>
          <a:p>
            <a:pPr lvl="0"/>
            <a:r>
              <a:rPr lang="en-GB" noProof="0" dirty="0"/>
              <a:t>1.</a:t>
            </a:r>
          </a:p>
        </p:txBody>
      </p:sp>
    </p:spTree>
    <p:extLst>
      <p:ext uri="{BB962C8B-B14F-4D97-AF65-F5344CB8AC3E}">
        <p14:creationId xmlns:p14="http://schemas.microsoft.com/office/powerpoint/2010/main" val="1487765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7045" y="304681"/>
            <a:ext cx="8439595" cy="466284"/>
          </a:xfrm>
          <a:prstGeom prst="rect">
            <a:avLst/>
          </a:prstGeom>
        </p:spPr>
        <p:txBody>
          <a:bodyPr vert="horz" lIns="91440" tIns="0" rIns="91440" bIns="45720" rtlCol="0" anchor="t">
            <a:normAutofit/>
          </a:bodyPr>
          <a:lstStyle/>
          <a:p>
            <a:r>
              <a:rPr lang="en-US" noProof="0"/>
              <a:t>Click to edit Master title style</a:t>
            </a:r>
            <a:endParaRPr lang="en-GB" noProof="0" dirty="0"/>
          </a:p>
        </p:txBody>
      </p:sp>
      <p:sp>
        <p:nvSpPr>
          <p:cNvPr id="5" name="Footer Placeholder 4"/>
          <p:cNvSpPr>
            <a:spLocks noGrp="1"/>
          </p:cNvSpPr>
          <p:nvPr>
            <p:ph type="ftr" sz="quarter" idx="3"/>
          </p:nvPr>
        </p:nvSpPr>
        <p:spPr>
          <a:xfrm rot="16200000">
            <a:off x="7417389" y="4680742"/>
            <a:ext cx="3086100" cy="169865"/>
          </a:xfrm>
          <a:prstGeom prst="rect">
            <a:avLst/>
          </a:prstGeom>
        </p:spPr>
        <p:txBody>
          <a:bodyPr vert="horz" lIns="91440" tIns="45720" rIns="91440" bIns="45720" rtlCol="0" anchor="ctr"/>
          <a:lstStyle>
            <a:lvl1pPr algn="l">
              <a:defRPr sz="700">
                <a:solidFill>
                  <a:schemeClr val="bg1">
                    <a:lumMod val="65000"/>
                  </a:schemeClr>
                </a:solidFill>
                <a:latin typeface="+mj-lt"/>
              </a:defRPr>
            </a:lvl1pPr>
          </a:lstStyle>
          <a:p>
            <a:r>
              <a:rPr lang="en-GB" noProof="0" dirty="0"/>
              <a:t>© Amadeus IT Group and its affiliates and subsidiaries</a:t>
            </a:r>
          </a:p>
        </p:txBody>
      </p:sp>
      <p:sp>
        <p:nvSpPr>
          <p:cNvPr id="26" name="Freeform 5"/>
          <p:cNvSpPr>
            <a:spLocks noEditPoints="1"/>
          </p:cNvSpPr>
          <p:nvPr userDrawn="1"/>
        </p:nvSpPr>
        <p:spPr bwMode="auto">
          <a:xfrm>
            <a:off x="8001417" y="6533899"/>
            <a:ext cx="742135" cy="102870"/>
          </a:xfrm>
          <a:custGeom>
            <a:avLst/>
            <a:gdLst>
              <a:gd name="T0" fmla="*/ 246 w 363"/>
              <a:gd name="T1" fmla="*/ 48 h 48"/>
              <a:gd name="T2" fmla="*/ 262 w 363"/>
              <a:gd name="T3" fmla="*/ 39 h 48"/>
              <a:gd name="T4" fmla="*/ 238 w 363"/>
              <a:gd name="T5" fmla="*/ 39 h 48"/>
              <a:gd name="T6" fmla="*/ 259 w 363"/>
              <a:gd name="T7" fmla="*/ 27 h 48"/>
              <a:gd name="T8" fmla="*/ 238 w 363"/>
              <a:gd name="T9" fmla="*/ 19 h 48"/>
              <a:gd name="T10" fmla="*/ 248 w 363"/>
              <a:gd name="T11" fmla="*/ 8 h 48"/>
              <a:gd name="T12" fmla="*/ 261 w 363"/>
              <a:gd name="T13" fmla="*/ 1 h 48"/>
              <a:gd name="T14" fmla="*/ 228 w 363"/>
              <a:gd name="T15" fmla="*/ 2 h 48"/>
              <a:gd name="T16" fmla="*/ 81 w 363"/>
              <a:gd name="T17" fmla="*/ 27 h 48"/>
              <a:gd name="T18" fmla="*/ 79 w 363"/>
              <a:gd name="T19" fmla="*/ 27 h 48"/>
              <a:gd name="T20" fmla="*/ 62 w 363"/>
              <a:gd name="T21" fmla="*/ 0 h 48"/>
              <a:gd name="T22" fmla="*/ 52 w 363"/>
              <a:gd name="T23" fmla="*/ 47 h 48"/>
              <a:gd name="T24" fmla="*/ 65 w 363"/>
              <a:gd name="T25" fmla="*/ 15 h 48"/>
              <a:gd name="T26" fmla="*/ 80 w 363"/>
              <a:gd name="T27" fmla="*/ 42 h 48"/>
              <a:gd name="T28" fmla="*/ 95 w 363"/>
              <a:gd name="T29" fmla="*/ 15 h 48"/>
              <a:gd name="T30" fmla="*/ 108 w 363"/>
              <a:gd name="T31" fmla="*/ 47 h 48"/>
              <a:gd name="T32" fmla="*/ 98 w 363"/>
              <a:gd name="T33" fmla="*/ 0 h 48"/>
              <a:gd name="T34" fmla="*/ 81 w 363"/>
              <a:gd name="T35" fmla="*/ 27 h 48"/>
              <a:gd name="T36" fmla="*/ 17 w 363"/>
              <a:gd name="T37" fmla="*/ 40 h 48"/>
              <a:gd name="T38" fmla="*/ 18 w 363"/>
              <a:gd name="T39" fmla="*/ 27 h 48"/>
              <a:gd name="T40" fmla="*/ 29 w 363"/>
              <a:gd name="T41" fmla="*/ 37 h 48"/>
              <a:gd name="T42" fmla="*/ 3 w 363"/>
              <a:gd name="T43" fmla="*/ 3 h 48"/>
              <a:gd name="T44" fmla="*/ 20 w 363"/>
              <a:gd name="T45" fmla="*/ 9 h 48"/>
              <a:gd name="T46" fmla="*/ 29 w 363"/>
              <a:gd name="T47" fmla="*/ 19 h 48"/>
              <a:gd name="T48" fmla="*/ 0 w 363"/>
              <a:gd name="T49" fmla="*/ 34 h 48"/>
              <a:gd name="T50" fmla="*/ 29 w 363"/>
              <a:gd name="T51" fmla="*/ 44 h 48"/>
              <a:gd name="T52" fmla="*/ 39 w 363"/>
              <a:gd name="T53" fmla="*/ 13 h 48"/>
              <a:gd name="T54" fmla="*/ 147 w 363"/>
              <a:gd name="T55" fmla="*/ 37 h 48"/>
              <a:gd name="T56" fmla="*/ 128 w 363"/>
              <a:gd name="T57" fmla="*/ 34 h 48"/>
              <a:gd name="T58" fmla="*/ 147 w 363"/>
              <a:gd name="T59" fmla="*/ 26 h 48"/>
              <a:gd name="T60" fmla="*/ 141 w 363"/>
              <a:gd name="T61" fmla="*/ 0 h 48"/>
              <a:gd name="T62" fmla="*/ 124 w 363"/>
              <a:gd name="T63" fmla="*/ 11 h 48"/>
              <a:gd name="T64" fmla="*/ 147 w 363"/>
              <a:gd name="T65" fmla="*/ 16 h 48"/>
              <a:gd name="T66" fmla="*/ 138 w 363"/>
              <a:gd name="T67" fmla="*/ 19 h 48"/>
              <a:gd name="T68" fmla="*/ 133 w 363"/>
              <a:gd name="T69" fmla="*/ 48 h 48"/>
              <a:gd name="T70" fmla="*/ 158 w 363"/>
              <a:gd name="T71" fmla="*/ 46 h 48"/>
              <a:gd name="T72" fmla="*/ 141 w 363"/>
              <a:gd name="T73" fmla="*/ 0 h 48"/>
              <a:gd name="T74" fmla="*/ 293 w 363"/>
              <a:gd name="T75" fmla="*/ 39 h 48"/>
              <a:gd name="T76" fmla="*/ 284 w 363"/>
              <a:gd name="T77" fmla="*/ 0 h 48"/>
              <a:gd name="T78" fmla="*/ 274 w 363"/>
              <a:gd name="T79" fmla="*/ 1 h 48"/>
              <a:gd name="T80" fmla="*/ 290 w 363"/>
              <a:gd name="T81" fmla="*/ 48 h 48"/>
              <a:gd name="T82" fmla="*/ 316 w 363"/>
              <a:gd name="T83" fmla="*/ 46 h 48"/>
              <a:gd name="T84" fmla="*/ 308 w 363"/>
              <a:gd name="T85" fmla="*/ 0 h 48"/>
              <a:gd name="T86" fmla="*/ 305 w 363"/>
              <a:gd name="T87" fmla="*/ 35 h 48"/>
              <a:gd name="T88" fmla="*/ 344 w 363"/>
              <a:gd name="T89" fmla="*/ 48 h 48"/>
              <a:gd name="T90" fmla="*/ 348 w 363"/>
              <a:gd name="T91" fmla="*/ 19 h 48"/>
              <a:gd name="T92" fmla="*/ 347 w 363"/>
              <a:gd name="T93" fmla="*/ 8 h 48"/>
              <a:gd name="T94" fmla="*/ 361 w 363"/>
              <a:gd name="T95" fmla="*/ 3 h 48"/>
              <a:gd name="T96" fmla="*/ 329 w 363"/>
              <a:gd name="T97" fmla="*/ 13 h 48"/>
              <a:gd name="T98" fmla="*/ 352 w 363"/>
              <a:gd name="T99" fmla="*/ 34 h 48"/>
              <a:gd name="T100" fmla="*/ 330 w 363"/>
              <a:gd name="T101" fmla="*/ 38 h 48"/>
              <a:gd name="T102" fmla="*/ 183 w 363"/>
              <a:gd name="T103" fmla="*/ 9 h 48"/>
              <a:gd name="T104" fmla="*/ 205 w 363"/>
              <a:gd name="T105" fmla="*/ 23 h 48"/>
              <a:gd name="T106" fmla="*/ 183 w 363"/>
              <a:gd name="T107" fmla="*/ 39 h 48"/>
              <a:gd name="T108" fmla="*/ 192 w 363"/>
              <a:gd name="T109" fmla="*/ 0 h 48"/>
              <a:gd name="T110" fmla="*/ 173 w 363"/>
              <a:gd name="T111" fmla="*/ 46 h 48"/>
              <a:gd name="T112" fmla="*/ 216 w 363"/>
              <a:gd name="T113" fmla="*/ 2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63" h="48">
                <a:moveTo>
                  <a:pt x="228" y="46"/>
                </a:moveTo>
                <a:cubicBezTo>
                  <a:pt x="228" y="46"/>
                  <a:pt x="236" y="48"/>
                  <a:pt x="246" y="48"/>
                </a:cubicBezTo>
                <a:cubicBezTo>
                  <a:pt x="257" y="48"/>
                  <a:pt x="262" y="47"/>
                  <a:pt x="262" y="47"/>
                </a:cubicBezTo>
                <a:cubicBezTo>
                  <a:pt x="262" y="39"/>
                  <a:pt x="262" y="39"/>
                  <a:pt x="262" y="39"/>
                </a:cubicBezTo>
                <a:cubicBezTo>
                  <a:pt x="262" y="39"/>
                  <a:pt x="257" y="40"/>
                  <a:pt x="249" y="40"/>
                </a:cubicBezTo>
                <a:cubicBezTo>
                  <a:pt x="242" y="40"/>
                  <a:pt x="238" y="39"/>
                  <a:pt x="238" y="39"/>
                </a:cubicBezTo>
                <a:cubicBezTo>
                  <a:pt x="238" y="27"/>
                  <a:pt x="238" y="27"/>
                  <a:pt x="238" y="27"/>
                </a:cubicBezTo>
                <a:cubicBezTo>
                  <a:pt x="259" y="27"/>
                  <a:pt x="259" y="27"/>
                  <a:pt x="259" y="27"/>
                </a:cubicBezTo>
                <a:cubicBezTo>
                  <a:pt x="259" y="19"/>
                  <a:pt x="259" y="19"/>
                  <a:pt x="259" y="19"/>
                </a:cubicBezTo>
                <a:cubicBezTo>
                  <a:pt x="238" y="19"/>
                  <a:pt x="238" y="19"/>
                  <a:pt x="238" y="19"/>
                </a:cubicBezTo>
                <a:cubicBezTo>
                  <a:pt x="238" y="9"/>
                  <a:pt x="238" y="9"/>
                  <a:pt x="238" y="9"/>
                </a:cubicBezTo>
                <a:cubicBezTo>
                  <a:pt x="238" y="9"/>
                  <a:pt x="242" y="8"/>
                  <a:pt x="248" y="8"/>
                </a:cubicBezTo>
                <a:cubicBezTo>
                  <a:pt x="255" y="8"/>
                  <a:pt x="261" y="9"/>
                  <a:pt x="261" y="9"/>
                </a:cubicBezTo>
                <a:cubicBezTo>
                  <a:pt x="261" y="1"/>
                  <a:pt x="261" y="1"/>
                  <a:pt x="261" y="1"/>
                </a:cubicBezTo>
                <a:cubicBezTo>
                  <a:pt x="261" y="1"/>
                  <a:pt x="256" y="0"/>
                  <a:pt x="247" y="0"/>
                </a:cubicBezTo>
                <a:cubicBezTo>
                  <a:pt x="236" y="0"/>
                  <a:pt x="228" y="2"/>
                  <a:pt x="228" y="2"/>
                </a:cubicBezTo>
                <a:lnTo>
                  <a:pt x="228" y="46"/>
                </a:lnTo>
                <a:close/>
                <a:moveTo>
                  <a:pt x="81" y="27"/>
                </a:moveTo>
                <a:cubicBezTo>
                  <a:pt x="81" y="28"/>
                  <a:pt x="80" y="29"/>
                  <a:pt x="80" y="30"/>
                </a:cubicBezTo>
                <a:cubicBezTo>
                  <a:pt x="80" y="29"/>
                  <a:pt x="80" y="28"/>
                  <a:pt x="79" y="27"/>
                </a:cubicBezTo>
                <a:cubicBezTo>
                  <a:pt x="70" y="4"/>
                  <a:pt x="70" y="4"/>
                  <a:pt x="70" y="4"/>
                </a:cubicBezTo>
                <a:cubicBezTo>
                  <a:pt x="69" y="0"/>
                  <a:pt x="66" y="0"/>
                  <a:pt x="62" y="0"/>
                </a:cubicBezTo>
                <a:cubicBezTo>
                  <a:pt x="60" y="0"/>
                  <a:pt x="57" y="0"/>
                  <a:pt x="57" y="0"/>
                </a:cubicBezTo>
                <a:cubicBezTo>
                  <a:pt x="52" y="47"/>
                  <a:pt x="52" y="47"/>
                  <a:pt x="52" y="47"/>
                </a:cubicBezTo>
                <a:cubicBezTo>
                  <a:pt x="63" y="47"/>
                  <a:pt x="63" y="47"/>
                  <a:pt x="63" y="47"/>
                </a:cubicBezTo>
                <a:cubicBezTo>
                  <a:pt x="65" y="15"/>
                  <a:pt x="65" y="15"/>
                  <a:pt x="65" y="15"/>
                </a:cubicBezTo>
                <a:cubicBezTo>
                  <a:pt x="75" y="39"/>
                  <a:pt x="75" y="39"/>
                  <a:pt x="75" y="39"/>
                </a:cubicBezTo>
                <a:cubicBezTo>
                  <a:pt x="76" y="41"/>
                  <a:pt x="77" y="42"/>
                  <a:pt x="80" y="42"/>
                </a:cubicBezTo>
                <a:cubicBezTo>
                  <a:pt x="83" y="42"/>
                  <a:pt x="85" y="41"/>
                  <a:pt x="85" y="39"/>
                </a:cubicBezTo>
                <a:cubicBezTo>
                  <a:pt x="95" y="15"/>
                  <a:pt x="95" y="15"/>
                  <a:pt x="95" y="15"/>
                </a:cubicBezTo>
                <a:cubicBezTo>
                  <a:pt x="97" y="47"/>
                  <a:pt x="97" y="47"/>
                  <a:pt x="97" y="47"/>
                </a:cubicBezTo>
                <a:cubicBezTo>
                  <a:pt x="108" y="47"/>
                  <a:pt x="108" y="47"/>
                  <a:pt x="108" y="47"/>
                </a:cubicBezTo>
                <a:cubicBezTo>
                  <a:pt x="103" y="0"/>
                  <a:pt x="103" y="0"/>
                  <a:pt x="103" y="0"/>
                </a:cubicBezTo>
                <a:cubicBezTo>
                  <a:pt x="103" y="0"/>
                  <a:pt x="100" y="0"/>
                  <a:pt x="98" y="0"/>
                </a:cubicBezTo>
                <a:cubicBezTo>
                  <a:pt x="94" y="0"/>
                  <a:pt x="92" y="0"/>
                  <a:pt x="90" y="4"/>
                </a:cubicBezTo>
                <a:lnTo>
                  <a:pt x="81" y="27"/>
                </a:lnTo>
                <a:close/>
                <a:moveTo>
                  <a:pt x="29" y="37"/>
                </a:moveTo>
                <a:cubicBezTo>
                  <a:pt x="27" y="38"/>
                  <a:pt x="21" y="40"/>
                  <a:pt x="17" y="40"/>
                </a:cubicBezTo>
                <a:cubicBezTo>
                  <a:pt x="13" y="40"/>
                  <a:pt x="10" y="38"/>
                  <a:pt x="10" y="34"/>
                </a:cubicBezTo>
                <a:cubicBezTo>
                  <a:pt x="10" y="29"/>
                  <a:pt x="12" y="27"/>
                  <a:pt x="18" y="27"/>
                </a:cubicBezTo>
                <a:cubicBezTo>
                  <a:pt x="29" y="26"/>
                  <a:pt x="29" y="26"/>
                  <a:pt x="29" y="26"/>
                </a:cubicBezTo>
                <a:lnTo>
                  <a:pt x="29" y="37"/>
                </a:lnTo>
                <a:close/>
                <a:moveTo>
                  <a:pt x="23" y="0"/>
                </a:moveTo>
                <a:cubicBezTo>
                  <a:pt x="14" y="0"/>
                  <a:pt x="6" y="2"/>
                  <a:pt x="3" y="3"/>
                </a:cubicBezTo>
                <a:cubicBezTo>
                  <a:pt x="6" y="11"/>
                  <a:pt x="6" y="11"/>
                  <a:pt x="6" y="11"/>
                </a:cubicBezTo>
                <a:cubicBezTo>
                  <a:pt x="6" y="11"/>
                  <a:pt x="13" y="9"/>
                  <a:pt x="20" y="9"/>
                </a:cubicBezTo>
                <a:cubicBezTo>
                  <a:pt x="26" y="9"/>
                  <a:pt x="29" y="10"/>
                  <a:pt x="29" y="16"/>
                </a:cubicBezTo>
                <a:cubicBezTo>
                  <a:pt x="29" y="19"/>
                  <a:pt x="29" y="19"/>
                  <a:pt x="29" y="19"/>
                </a:cubicBezTo>
                <a:cubicBezTo>
                  <a:pt x="20" y="19"/>
                  <a:pt x="20" y="19"/>
                  <a:pt x="20" y="19"/>
                </a:cubicBezTo>
                <a:cubicBezTo>
                  <a:pt x="4" y="19"/>
                  <a:pt x="0" y="26"/>
                  <a:pt x="0" y="34"/>
                </a:cubicBezTo>
                <a:cubicBezTo>
                  <a:pt x="0" y="45"/>
                  <a:pt x="8" y="48"/>
                  <a:pt x="15" y="48"/>
                </a:cubicBezTo>
                <a:cubicBezTo>
                  <a:pt x="24" y="48"/>
                  <a:pt x="29" y="44"/>
                  <a:pt x="29" y="44"/>
                </a:cubicBezTo>
                <a:cubicBezTo>
                  <a:pt x="30" y="44"/>
                  <a:pt x="31" y="46"/>
                  <a:pt x="39" y="46"/>
                </a:cubicBezTo>
                <a:cubicBezTo>
                  <a:pt x="39" y="13"/>
                  <a:pt x="39" y="13"/>
                  <a:pt x="39" y="13"/>
                </a:cubicBezTo>
                <a:cubicBezTo>
                  <a:pt x="39" y="4"/>
                  <a:pt x="33" y="0"/>
                  <a:pt x="23" y="0"/>
                </a:cubicBezTo>
                <a:moveTo>
                  <a:pt x="147" y="37"/>
                </a:moveTo>
                <a:cubicBezTo>
                  <a:pt x="145" y="38"/>
                  <a:pt x="140" y="40"/>
                  <a:pt x="136" y="40"/>
                </a:cubicBezTo>
                <a:cubicBezTo>
                  <a:pt x="131" y="40"/>
                  <a:pt x="128" y="38"/>
                  <a:pt x="128" y="34"/>
                </a:cubicBezTo>
                <a:cubicBezTo>
                  <a:pt x="128" y="29"/>
                  <a:pt x="130" y="27"/>
                  <a:pt x="136" y="27"/>
                </a:cubicBezTo>
                <a:cubicBezTo>
                  <a:pt x="147" y="26"/>
                  <a:pt x="147" y="26"/>
                  <a:pt x="147" y="26"/>
                </a:cubicBezTo>
                <a:lnTo>
                  <a:pt x="147" y="37"/>
                </a:lnTo>
                <a:close/>
                <a:moveTo>
                  <a:pt x="141" y="0"/>
                </a:moveTo>
                <a:cubicBezTo>
                  <a:pt x="132" y="0"/>
                  <a:pt x="125" y="2"/>
                  <a:pt x="122" y="3"/>
                </a:cubicBezTo>
                <a:cubicBezTo>
                  <a:pt x="124" y="11"/>
                  <a:pt x="124" y="11"/>
                  <a:pt x="124" y="11"/>
                </a:cubicBezTo>
                <a:cubicBezTo>
                  <a:pt x="124" y="11"/>
                  <a:pt x="131" y="9"/>
                  <a:pt x="138" y="9"/>
                </a:cubicBezTo>
                <a:cubicBezTo>
                  <a:pt x="144" y="9"/>
                  <a:pt x="147" y="10"/>
                  <a:pt x="147" y="16"/>
                </a:cubicBezTo>
                <a:cubicBezTo>
                  <a:pt x="147" y="19"/>
                  <a:pt x="147" y="19"/>
                  <a:pt x="147" y="19"/>
                </a:cubicBezTo>
                <a:cubicBezTo>
                  <a:pt x="138" y="19"/>
                  <a:pt x="138" y="19"/>
                  <a:pt x="138" y="19"/>
                </a:cubicBezTo>
                <a:cubicBezTo>
                  <a:pt x="123" y="19"/>
                  <a:pt x="118" y="26"/>
                  <a:pt x="118" y="34"/>
                </a:cubicBezTo>
                <a:cubicBezTo>
                  <a:pt x="118" y="45"/>
                  <a:pt x="126" y="48"/>
                  <a:pt x="133" y="48"/>
                </a:cubicBezTo>
                <a:cubicBezTo>
                  <a:pt x="142" y="48"/>
                  <a:pt x="147" y="44"/>
                  <a:pt x="148" y="44"/>
                </a:cubicBezTo>
                <a:cubicBezTo>
                  <a:pt x="148" y="44"/>
                  <a:pt x="150" y="46"/>
                  <a:pt x="158" y="46"/>
                </a:cubicBezTo>
                <a:cubicBezTo>
                  <a:pt x="158" y="13"/>
                  <a:pt x="158" y="13"/>
                  <a:pt x="158" y="13"/>
                </a:cubicBezTo>
                <a:cubicBezTo>
                  <a:pt x="158" y="4"/>
                  <a:pt x="151" y="0"/>
                  <a:pt x="141" y="0"/>
                </a:cubicBezTo>
                <a:moveTo>
                  <a:pt x="305" y="35"/>
                </a:moveTo>
                <a:cubicBezTo>
                  <a:pt x="303" y="37"/>
                  <a:pt x="298" y="39"/>
                  <a:pt x="293" y="39"/>
                </a:cubicBezTo>
                <a:cubicBezTo>
                  <a:pt x="286" y="39"/>
                  <a:pt x="284" y="35"/>
                  <a:pt x="284" y="28"/>
                </a:cubicBezTo>
                <a:cubicBezTo>
                  <a:pt x="284" y="0"/>
                  <a:pt x="284" y="0"/>
                  <a:pt x="284" y="0"/>
                </a:cubicBezTo>
                <a:cubicBezTo>
                  <a:pt x="283" y="0"/>
                  <a:pt x="283" y="0"/>
                  <a:pt x="283" y="0"/>
                </a:cubicBezTo>
                <a:cubicBezTo>
                  <a:pt x="281" y="0"/>
                  <a:pt x="275" y="0"/>
                  <a:pt x="274" y="1"/>
                </a:cubicBezTo>
                <a:cubicBezTo>
                  <a:pt x="274" y="29"/>
                  <a:pt x="274" y="29"/>
                  <a:pt x="274" y="29"/>
                </a:cubicBezTo>
                <a:cubicBezTo>
                  <a:pt x="274" y="42"/>
                  <a:pt x="277" y="48"/>
                  <a:pt x="290" y="48"/>
                </a:cubicBezTo>
                <a:cubicBezTo>
                  <a:pt x="300" y="48"/>
                  <a:pt x="305" y="44"/>
                  <a:pt x="306" y="44"/>
                </a:cubicBezTo>
                <a:cubicBezTo>
                  <a:pt x="306" y="44"/>
                  <a:pt x="309" y="46"/>
                  <a:pt x="316" y="46"/>
                </a:cubicBezTo>
                <a:cubicBezTo>
                  <a:pt x="316" y="1"/>
                  <a:pt x="316" y="1"/>
                  <a:pt x="316" y="1"/>
                </a:cubicBezTo>
                <a:cubicBezTo>
                  <a:pt x="315" y="1"/>
                  <a:pt x="310" y="0"/>
                  <a:pt x="308" y="0"/>
                </a:cubicBezTo>
                <a:cubicBezTo>
                  <a:pt x="305" y="0"/>
                  <a:pt x="305" y="0"/>
                  <a:pt x="305" y="0"/>
                </a:cubicBezTo>
                <a:lnTo>
                  <a:pt x="305" y="35"/>
                </a:lnTo>
                <a:close/>
                <a:moveTo>
                  <a:pt x="328" y="46"/>
                </a:moveTo>
                <a:cubicBezTo>
                  <a:pt x="328" y="46"/>
                  <a:pt x="335" y="48"/>
                  <a:pt x="344" y="48"/>
                </a:cubicBezTo>
                <a:cubicBezTo>
                  <a:pt x="352" y="48"/>
                  <a:pt x="363" y="45"/>
                  <a:pt x="363" y="33"/>
                </a:cubicBezTo>
                <a:cubicBezTo>
                  <a:pt x="363" y="26"/>
                  <a:pt x="357" y="23"/>
                  <a:pt x="348" y="19"/>
                </a:cubicBezTo>
                <a:cubicBezTo>
                  <a:pt x="343" y="18"/>
                  <a:pt x="339" y="16"/>
                  <a:pt x="339" y="13"/>
                </a:cubicBezTo>
                <a:cubicBezTo>
                  <a:pt x="339" y="11"/>
                  <a:pt x="340" y="8"/>
                  <a:pt x="347" y="8"/>
                </a:cubicBezTo>
                <a:cubicBezTo>
                  <a:pt x="352" y="8"/>
                  <a:pt x="358" y="11"/>
                  <a:pt x="358" y="11"/>
                </a:cubicBezTo>
                <a:cubicBezTo>
                  <a:pt x="361" y="3"/>
                  <a:pt x="361" y="3"/>
                  <a:pt x="361" y="3"/>
                </a:cubicBezTo>
                <a:cubicBezTo>
                  <a:pt x="359" y="2"/>
                  <a:pt x="354" y="0"/>
                  <a:pt x="346" y="0"/>
                </a:cubicBezTo>
                <a:cubicBezTo>
                  <a:pt x="337" y="0"/>
                  <a:pt x="329" y="4"/>
                  <a:pt x="329" y="13"/>
                </a:cubicBezTo>
                <a:cubicBezTo>
                  <a:pt x="329" y="23"/>
                  <a:pt x="337" y="26"/>
                  <a:pt x="344" y="28"/>
                </a:cubicBezTo>
                <a:cubicBezTo>
                  <a:pt x="349" y="29"/>
                  <a:pt x="352" y="31"/>
                  <a:pt x="352" y="34"/>
                </a:cubicBezTo>
                <a:cubicBezTo>
                  <a:pt x="352" y="37"/>
                  <a:pt x="351" y="40"/>
                  <a:pt x="343" y="40"/>
                </a:cubicBezTo>
                <a:cubicBezTo>
                  <a:pt x="337" y="40"/>
                  <a:pt x="330" y="38"/>
                  <a:pt x="330" y="38"/>
                </a:cubicBezTo>
                <a:lnTo>
                  <a:pt x="328" y="46"/>
                </a:lnTo>
                <a:close/>
                <a:moveTo>
                  <a:pt x="183" y="9"/>
                </a:moveTo>
                <a:cubicBezTo>
                  <a:pt x="185" y="8"/>
                  <a:pt x="188" y="8"/>
                  <a:pt x="191" y="8"/>
                </a:cubicBezTo>
                <a:cubicBezTo>
                  <a:pt x="199" y="8"/>
                  <a:pt x="205" y="12"/>
                  <a:pt x="205" y="23"/>
                </a:cubicBezTo>
                <a:cubicBezTo>
                  <a:pt x="205" y="34"/>
                  <a:pt x="202" y="40"/>
                  <a:pt x="190" y="40"/>
                </a:cubicBezTo>
                <a:cubicBezTo>
                  <a:pt x="187" y="40"/>
                  <a:pt x="183" y="39"/>
                  <a:pt x="183" y="39"/>
                </a:cubicBezTo>
                <a:lnTo>
                  <a:pt x="183" y="9"/>
                </a:lnTo>
                <a:close/>
                <a:moveTo>
                  <a:pt x="192" y="0"/>
                </a:moveTo>
                <a:cubicBezTo>
                  <a:pt x="186" y="0"/>
                  <a:pt x="178" y="1"/>
                  <a:pt x="173" y="2"/>
                </a:cubicBezTo>
                <a:cubicBezTo>
                  <a:pt x="173" y="46"/>
                  <a:pt x="173" y="46"/>
                  <a:pt x="173" y="46"/>
                </a:cubicBezTo>
                <a:cubicBezTo>
                  <a:pt x="177" y="47"/>
                  <a:pt x="185" y="48"/>
                  <a:pt x="190" y="48"/>
                </a:cubicBezTo>
                <a:cubicBezTo>
                  <a:pt x="208" y="48"/>
                  <a:pt x="216" y="41"/>
                  <a:pt x="216" y="23"/>
                </a:cubicBezTo>
                <a:cubicBezTo>
                  <a:pt x="216" y="9"/>
                  <a:pt x="207" y="0"/>
                  <a:pt x="19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s-ES"/>
          </a:p>
        </p:txBody>
      </p:sp>
      <p:sp>
        <p:nvSpPr>
          <p:cNvPr id="33" name="Marcador de número de diapositiva 32"/>
          <p:cNvSpPr>
            <a:spLocks noGrp="1"/>
          </p:cNvSpPr>
          <p:nvPr>
            <p:ph type="sldNum" sz="quarter" idx="4"/>
          </p:nvPr>
        </p:nvSpPr>
        <p:spPr>
          <a:xfrm>
            <a:off x="8832719" y="6519611"/>
            <a:ext cx="186198" cy="123111"/>
          </a:xfrm>
          <a:prstGeom prst="rect">
            <a:avLst/>
          </a:prstGeom>
        </p:spPr>
        <p:txBody>
          <a:bodyPr vert="horz" wrap="square" lIns="0" tIns="0" rIns="0" bIns="0" rtlCol="0" anchor="ctr">
            <a:spAutoFit/>
          </a:bodyPr>
          <a:lstStyle>
            <a:lvl1pPr algn="ctr">
              <a:defRPr sz="800">
                <a:solidFill>
                  <a:schemeClr val="bg1">
                    <a:lumMod val="50000"/>
                  </a:schemeClr>
                </a:solidFill>
                <a:latin typeface="+mj-lt"/>
              </a:defRPr>
            </a:lvl1pPr>
          </a:lstStyle>
          <a:p>
            <a:fld id="{E57627FB-D816-4EA7-98E3-793F2D9BC93A}" type="slidenum">
              <a:rPr lang="en-GB" noProof="0" smtClean="0"/>
              <a:pPr/>
              <a:t>‹#›</a:t>
            </a:fld>
            <a:endParaRPr lang="en-GB" noProof="0" dirty="0"/>
          </a:p>
        </p:txBody>
      </p:sp>
    </p:spTree>
    <p:extLst>
      <p:ext uri="{BB962C8B-B14F-4D97-AF65-F5344CB8AC3E}">
        <p14:creationId xmlns:p14="http://schemas.microsoft.com/office/powerpoint/2010/main" val="238996051"/>
      </p:ext>
    </p:extLst>
  </p:cSld>
  <p:clrMap bg1="lt1" tx1="dk1" bg2="lt2" tx2="dk2" accent1="accent1" accent2="accent2" accent3="accent3" accent4="accent4" accent5="accent5" accent6="accent6" hlink="hlink" folHlink="folHlink"/>
  <p:sldLayoutIdLst>
    <p:sldLayoutId id="2147483814" r:id="rId1"/>
    <p:sldLayoutId id="2147483819" r:id="rId2"/>
    <p:sldLayoutId id="2147483842" r:id="rId3"/>
    <p:sldLayoutId id="2147483820" r:id="rId4"/>
    <p:sldLayoutId id="2147483821" r:id="rId5"/>
    <p:sldLayoutId id="2147483822" r:id="rId6"/>
    <p:sldLayoutId id="2147483763" r:id="rId7"/>
    <p:sldLayoutId id="2147483823" r:id="rId8"/>
    <p:sldLayoutId id="2147483824" r:id="rId9"/>
    <p:sldLayoutId id="2147483825" r:id="rId10"/>
    <p:sldLayoutId id="2147483765" r:id="rId11"/>
    <p:sldLayoutId id="2147483826" r:id="rId12"/>
    <p:sldLayoutId id="2147483827" r:id="rId13"/>
    <p:sldLayoutId id="2147483828" r:id="rId14"/>
    <p:sldLayoutId id="2147483829" r:id="rId15"/>
    <p:sldLayoutId id="2147483830" r:id="rId16"/>
    <p:sldLayoutId id="2147483831" r:id="rId17"/>
    <p:sldLayoutId id="2147483749" r:id="rId18"/>
    <p:sldLayoutId id="2147483832" r:id="rId19"/>
    <p:sldLayoutId id="2147483833" r:id="rId20"/>
    <p:sldLayoutId id="2147483834" r:id="rId21"/>
    <p:sldLayoutId id="2147483835" r:id="rId22"/>
    <p:sldLayoutId id="2147483836" r:id="rId23"/>
    <p:sldLayoutId id="2147483837" r:id="rId24"/>
    <p:sldLayoutId id="2147483815" r:id="rId25"/>
    <p:sldLayoutId id="2147483838" r:id="rId26"/>
    <p:sldLayoutId id="2147483839" r:id="rId27"/>
    <p:sldLayoutId id="2147483840" r:id="rId28"/>
    <p:sldLayoutId id="2147483841" r:id="rId29"/>
    <p:sldLayoutId id="2147483816" r:id="rId30"/>
    <p:sldLayoutId id="2147483817" r:id="rId31"/>
    <p:sldLayoutId id="2147483818" r:id="rId32"/>
  </p:sldLayoutIdLst>
  <p:hf hdr="0" dt="0"/>
  <p:txStyles>
    <p:titleStyle>
      <a:lvl1pPr algn="l" defTabSz="914400" rtl="0" eaLnBrk="1" latinLnBrk="0" hangingPunct="1">
        <a:lnSpc>
          <a:spcPct val="10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SzPct val="80000"/>
        <a:buFont typeface="Calibri" panose="020F0502020204030204" pitchFamily="34" charset="0"/>
        <a:buChar char="_"/>
        <a:defRPr sz="2800" kern="1200">
          <a:solidFill>
            <a:srgbClr val="323232"/>
          </a:solidFill>
          <a:latin typeface="+mj-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rgbClr val="323232"/>
          </a:solidFill>
          <a:latin typeface="+mj-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rgbClr val="323232"/>
          </a:solidFill>
          <a:latin typeface="+mj-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rgbClr val="323232"/>
          </a:solidFill>
          <a:latin typeface="+mj-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rgbClr val="32323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692" userDrawn="1">
          <p15:clr>
            <a:srgbClr val="F26B43"/>
          </p15:clr>
        </p15:guide>
        <p15:guide id="2" orient="horz" pos="187" userDrawn="1">
          <p15:clr>
            <a:srgbClr val="F26B43"/>
          </p15:clr>
        </p15:guide>
        <p15:guide id="3" orient="horz" pos="119" userDrawn="1">
          <p15:clr>
            <a:srgbClr val="F26B43"/>
          </p15:clr>
        </p15:guide>
        <p15:guide id="4" orient="horz" pos="3974" userDrawn="1">
          <p15:clr>
            <a:srgbClr val="F26B43"/>
          </p15:clr>
        </p15:guide>
        <p15:guide id="5" orient="horz" pos="2160" userDrawn="1">
          <p15:clr>
            <a:srgbClr val="F26B43"/>
          </p15:clr>
        </p15:guide>
        <p15:guide id="6" pos="136" userDrawn="1">
          <p15:clr>
            <a:srgbClr val="F26B43"/>
          </p15:clr>
        </p15:guide>
        <p15:guide id="7" pos="544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 Id="rId5" Type="http://schemas.openxmlformats.org/officeDocument/2006/relationships/image" Target="../media/image34.png"/><Relationship Id="rId4" Type="http://schemas.openxmlformats.org/officeDocument/2006/relationships/hyperlink" Target="https://cs.stanford.edu/people/karpathy/reinforcejs/gridworld_dp.html"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3.png"/><Relationship Id="rId1" Type="http://schemas.openxmlformats.org/officeDocument/2006/relationships/slideLayout" Target="../slideLayouts/slideLayout1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3.xml"/><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3.xml"/><Relationship Id="rId4" Type="http://schemas.openxmlformats.org/officeDocument/2006/relationships/hyperlink" Target="https://cs.stanford.edu/people/karpathy/reinforcejs/gridworld_dp.html"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13.xml"/><Relationship Id="rId6" Type="http://schemas.openxmlformats.org/officeDocument/2006/relationships/image" Target="../media/image50.png"/><Relationship Id="rId11" Type="http://schemas.openxmlformats.org/officeDocument/2006/relationships/image" Target="../media/image55.png"/><Relationship Id="rId5" Type="http://schemas.openxmlformats.org/officeDocument/2006/relationships/image" Target="../media/image49.pn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png"/></Relationships>
</file>

<file path=ppt/slides/_rels/slide1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3.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1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13.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2.xml.rels><?xml version="1.0" encoding="UTF-8" standalone="yes"?>
<Relationships xmlns="http://schemas.openxmlformats.org/package/2006/relationships"><Relationship Id="rId3" Type="http://schemas.openxmlformats.org/officeDocument/2006/relationships/hyperlink" Target="http://incompleteideas.net/book/RLbook2018.pdf"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hyperlink" Target="https://github.com/dennybritz/reinforcement-learning" TargetMode="External"/><Relationship Id="rId4" Type="http://schemas.openxmlformats.org/officeDocument/2006/relationships/hyperlink" Target="http://www0.cs.ucl.ac.uk/staff/d.silver/web/Teaching.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3.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2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RL Novels</a:t>
            </a:r>
          </a:p>
        </p:txBody>
      </p:sp>
      <p:sp>
        <p:nvSpPr>
          <p:cNvPr id="7" name="Text Placeholder 6"/>
          <p:cNvSpPr>
            <a:spLocks noGrp="1"/>
          </p:cNvSpPr>
          <p:nvPr>
            <p:ph type="body" sz="quarter" idx="13"/>
          </p:nvPr>
        </p:nvSpPr>
        <p:spPr/>
        <p:txBody>
          <a:bodyPr/>
          <a:lstStyle/>
          <a:p>
            <a:r>
              <a:rPr lang="en-US" dirty="0"/>
              <a:t>Dynamic Programming</a:t>
            </a:r>
          </a:p>
        </p:txBody>
      </p:sp>
      <p:sp>
        <p:nvSpPr>
          <p:cNvPr id="8" name="Text Placeholder 7"/>
          <p:cNvSpPr>
            <a:spLocks noGrp="1"/>
          </p:cNvSpPr>
          <p:nvPr>
            <p:ph type="body" sz="quarter" idx="16"/>
          </p:nvPr>
        </p:nvSpPr>
        <p:spPr/>
        <p:txBody>
          <a:bodyPr/>
          <a:lstStyle/>
          <a:p>
            <a:r>
              <a:rPr lang="en-US" dirty="0"/>
              <a:t>Giovanni GATTI PINHEIRO</a:t>
            </a:r>
          </a:p>
          <a:p>
            <a:r>
              <a:rPr lang="en-US" dirty="0"/>
              <a:t>July, 23</a:t>
            </a:r>
            <a:r>
              <a:rPr lang="en-US" baseline="30000" dirty="0"/>
              <a:t>rd</a:t>
            </a:r>
            <a:r>
              <a:rPr lang="en-US" dirty="0"/>
              <a:t> 2019</a:t>
            </a:r>
          </a:p>
          <a:p>
            <a:r>
              <a:rPr lang="en-US" dirty="0"/>
              <a:t>AIR-REV-DPI-MLS</a:t>
            </a:r>
          </a:p>
        </p:txBody>
      </p:sp>
      <p:sp>
        <p:nvSpPr>
          <p:cNvPr id="6" name="Marcador de pie de página 5"/>
          <p:cNvSpPr>
            <a:spLocks noGrp="1"/>
          </p:cNvSpPr>
          <p:nvPr>
            <p:ph type="ftr" sz="quarter" idx="3"/>
          </p:nvPr>
        </p:nvSpPr>
        <p:spPr/>
        <p:txBody>
          <a:bodyPr/>
          <a:lstStyle/>
          <a:p>
            <a:r>
              <a:rPr lang="en-US" dirty="0"/>
              <a:t>© Amadeus IT Group and its affiliates and subsidiaries</a:t>
            </a:r>
          </a:p>
        </p:txBody>
      </p:sp>
    </p:spTree>
    <p:extLst>
      <p:ext uri="{BB962C8B-B14F-4D97-AF65-F5344CB8AC3E}">
        <p14:creationId xmlns:p14="http://schemas.microsoft.com/office/powerpoint/2010/main" val="815968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E309A25-6BE8-4D40-94A4-3261F5652FD0}"/>
              </a:ext>
            </a:extLst>
          </p:cNvPr>
          <p:cNvPicPr>
            <a:picLocks noChangeAspect="1"/>
          </p:cNvPicPr>
          <p:nvPr/>
        </p:nvPicPr>
        <p:blipFill>
          <a:blip r:embed="rId2"/>
          <a:stretch>
            <a:fillRect/>
          </a:stretch>
        </p:blipFill>
        <p:spPr>
          <a:xfrm>
            <a:off x="2061147" y="1381126"/>
            <a:ext cx="4737234" cy="1826512"/>
          </a:xfrm>
          <a:prstGeom prst="rect">
            <a:avLst/>
          </a:prstGeom>
        </p:spPr>
      </p:pic>
      <p:sp>
        <p:nvSpPr>
          <p:cNvPr id="3" name="Slide Number Placeholder 2">
            <a:extLst>
              <a:ext uri="{FF2B5EF4-FFF2-40B4-BE49-F238E27FC236}">
                <a16:creationId xmlns:a16="http://schemas.microsoft.com/office/drawing/2014/main" id="{51BE7517-7554-4EA4-AD91-E88C31BB8831}"/>
              </a:ext>
            </a:extLst>
          </p:cNvPr>
          <p:cNvSpPr>
            <a:spLocks noGrp="1"/>
          </p:cNvSpPr>
          <p:nvPr>
            <p:ph type="sldNum" sz="quarter" idx="4"/>
          </p:nvPr>
        </p:nvSpPr>
        <p:spPr/>
        <p:txBody>
          <a:bodyPr/>
          <a:lstStyle/>
          <a:p>
            <a:fld id="{E57627FB-D816-4EA7-98E3-793F2D9BC93A}" type="slidenum">
              <a:rPr lang="en-GB" noProof="0" smtClean="0"/>
              <a:pPr/>
              <a:t>10</a:t>
            </a:fld>
            <a:endParaRPr lang="en-GB" noProof="0" dirty="0"/>
          </a:p>
        </p:txBody>
      </p:sp>
      <p:sp>
        <p:nvSpPr>
          <p:cNvPr id="4" name="Footer Placeholder 3">
            <a:extLst>
              <a:ext uri="{FF2B5EF4-FFF2-40B4-BE49-F238E27FC236}">
                <a16:creationId xmlns:a16="http://schemas.microsoft.com/office/drawing/2014/main" id="{B6DEB2D8-6B42-48EB-8C9B-102109AB4CA4}"/>
              </a:ext>
            </a:extLst>
          </p:cNvPr>
          <p:cNvSpPr>
            <a:spLocks noGrp="1"/>
          </p:cNvSpPr>
          <p:nvPr>
            <p:ph type="ftr" sz="quarter" idx="3"/>
          </p:nvPr>
        </p:nvSpPr>
        <p:spPr/>
        <p:txBody>
          <a:bodyPr/>
          <a:lstStyle/>
          <a:p>
            <a:r>
              <a:rPr lang="en-GB" noProof="0"/>
              <a:t>© Amadeus IT Group and its affiliates and subsidiaries</a:t>
            </a:r>
            <a:endParaRPr lang="en-GB" noProof="0" dirty="0"/>
          </a:p>
        </p:txBody>
      </p:sp>
      <p:sp>
        <p:nvSpPr>
          <p:cNvPr id="5" name="Title 4">
            <a:extLst>
              <a:ext uri="{FF2B5EF4-FFF2-40B4-BE49-F238E27FC236}">
                <a16:creationId xmlns:a16="http://schemas.microsoft.com/office/drawing/2014/main" id="{9D0508AC-EC2B-4A2C-8F95-080C3579E876}"/>
              </a:ext>
            </a:extLst>
          </p:cNvPr>
          <p:cNvSpPr>
            <a:spLocks noGrp="1"/>
          </p:cNvSpPr>
          <p:nvPr>
            <p:ph type="title"/>
          </p:nvPr>
        </p:nvSpPr>
        <p:spPr/>
        <p:txBody>
          <a:bodyPr/>
          <a:lstStyle/>
          <a:p>
            <a:r>
              <a:rPr lang="en-US" dirty="0"/>
              <a:t>Dynamic Programming</a:t>
            </a:r>
          </a:p>
        </p:txBody>
      </p:sp>
      <p:sp>
        <p:nvSpPr>
          <p:cNvPr id="6" name="Text Placeholder 5">
            <a:extLst>
              <a:ext uri="{FF2B5EF4-FFF2-40B4-BE49-F238E27FC236}">
                <a16:creationId xmlns:a16="http://schemas.microsoft.com/office/drawing/2014/main" id="{891E0B38-1258-45AE-9D87-6A20B33D4D27}"/>
              </a:ext>
            </a:extLst>
          </p:cNvPr>
          <p:cNvSpPr>
            <a:spLocks noGrp="1"/>
          </p:cNvSpPr>
          <p:nvPr>
            <p:ph type="body" sz="quarter" idx="13"/>
          </p:nvPr>
        </p:nvSpPr>
        <p:spPr/>
        <p:txBody>
          <a:bodyPr/>
          <a:lstStyle/>
          <a:p>
            <a:r>
              <a:rPr lang="en-US" dirty="0"/>
              <a:t>Policy evaluation (Prediction Problem)</a:t>
            </a:r>
          </a:p>
          <a:p>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0F1870D-D3E5-48E4-851A-9BB9063B0929}"/>
                  </a:ext>
                </a:extLst>
              </p:cNvPr>
              <p:cNvSpPr txBox="1"/>
              <p:nvPr/>
            </p:nvSpPr>
            <p:spPr>
              <a:xfrm>
                <a:off x="2010147" y="3069138"/>
                <a:ext cx="478823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𝜋</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rPr>
                            <m:t>𝑁</m:t>
                          </m:r>
                        </m:e>
                        <m:e>
                          <m:r>
                            <a:rPr lang="en-US" b="0" i="1" smtClean="0">
                              <a:latin typeface="Cambria Math" panose="02040503050406030204" pitchFamily="18" charset="0"/>
                            </a:rPr>
                            <m:t>𝑠</m:t>
                          </m:r>
                        </m:e>
                      </m:d>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𝜋</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rPr>
                            <m:t>𝑆</m:t>
                          </m:r>
                        </m:e>
                        <m:e>
                          <m:r>
                            <a:rPr lang="en-US" i="1">
                              <a:latin typeface="Cambria Math" panose="02040503050406030204" pitchFamily="18" charset="0"/>
                            </a:rPr>
                            <m:t>𝑠</m:t>
                          </m:r>
                        </m:e>
                      </m:d>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𝜋</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rPr>
                            <m:t>𝐸</m:t>
                          </m:r>
                        </m:e>
                        <m:e>
                          <m:r>
                            <a:rPr lang="en-US" i="1">
                              <a:latin typeface="Cambria Math" panose="02040503050406030204" pitchFamily="18" charset="0"/>
                            </a:rPr>
                            <m:t>𝑠</m:t>
                          </m:r>
                        </m:e>
                      </m:d>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𝜋</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𝑊</m:t>
                          </m:r>
                        </m:e>
                        <m:e>
                          <m:r>
                            <a:rPr lang="en-US" i="1">
                              <a:latin typeface="Cambria Math" panose="02040503050406030204" pitchFamily="18" charset="0"/>
                            </a:rPr>
                            <m:t>𝑠</m:t>
                          </m:r>
                        </m:e>
                      </m:d>
                      <m:r>
                        <a:rPr lang="en-US" b="0" i="1" smtClean="0">
                          <a:latin typeface="Cambria Math" panose="02040503050406030204" pitchFamily="18" charset="0"/>
                        </a:rPr>
                        <m:t>=0.25,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oMath>
                  </m:oMathPara>
                </a14:m>
                <a:endParaRPr lang="en-US" dirty="0"/>
              </a:p>
            </p:txBody>
          </p:sp>
        </mc:Choice>
        <mc:Fallback xmlns="">
          <p:sp>
            <p:nvSpPr>
              <p:cNvPr id="10" name="TextBox 9">
                <a:extLst>
                  <a:ext uri="{FF2B5EF4-FFF2-40B4-BE49-F238E27FC236}">
                    <a16:creationId xmlns:a16="http://schemas.microsoft.com/office/drawing/2014/main" id="{D0F1870D-D3E5-48E4-851A-9BB9063B0929}"/>
                  </a:ext>
                </a:extLst>
              </p:cNvPr>
              <p:cNvSpPr txBox="1">
                <a:spLocks noRot="1" noChangeAspect="1" noMove="1" noResize="1" noEditPoints="1" noAdjustHandles="1" noChangeArrowheads="1" noChangeShapeType="1" noTextEdit="1"/>
              </p:cNvSpPr>
              <p:nvPr/>
            </p:nvSpPr>
            <p:spPr>
              <a:xfrm>
                <a:off x="2010147" y="3069138"/>
                <a:ext cx="4788234" cy="276999"/>
              </a:xfrm>
              <a:prstGeom prst="rect">
                <a:avLst/>
              </a:prstGeom>
              <a:blipFill>
                <a:blip r:embed="rId3"/>
                <a:stretch>
                  <a:fillRect l="-255" r="-382"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1E6B3DE-D693-4007-B8D1-6DE7F5F8965D}"/>
                  </a:ext>
                </a:extLst>
              </p:cNvPr>
              <p:cNvSpPr txBox="1"/>
              <p:nvPr/>
            </p:nvSpPr>
            <p:spPr>
              <a:xfrm>
                <a:off x="434714" y="5300700"/>
                <a:ext cx="1833387" cy="276999"/>
              </a:xfrm>
              <a:prstGeom prst="rect">
                <a:avLst/>
              </a:prstGeom>
              <a:noFill/>
            </p:spPr>
            <p:txBody>
              <a:bodyPr wrap="none" lIns="0" tIns="0" rIns="0" bIns="0"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ea typeface="Cambria Math" panose="02040503050406030204" pitchFamily="18" charset="0"/>
                          </a:rPr>
                          <m:t>𝜋</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11</m:t>
                            </m:r>
                          </m:sub>
                        </m:sSub>
                        <m:r>
                          <a:rPr lang="en-US" b="0" i="1" smtClean="0">
                            <a:latin typeface="Cambria Math" panose="02040503050406030204" pitchFamily="18" charset="0"/>
                          </a:rPr>
                          <m:t>, </m:t>
                        </m:r>
                        <m:r>
                          <a:rPr lang="en-US" b="0" i="1" smtClean="0">
                            <a:latin typeface="Cambria Math" panose="02040503050406030204" pitchFamily="18" charset="0"/>
                          </a:rPr>
                          <m:t>𝑆𝑜𝑢𝑡h</m:t>
                        </m:r>
                      </m:e>
                    </m:d>
                    <m:r>
                      <a:rPr lang="en-US" b="0" i="1" smtClean="0">
                        <a:latin typeface="Cambria Math" panose="02040503050406030204" pitchFamily="18" charset="0"/>
                      </a:rPr>
                      <m:t>=</m:t>
                    </m:r>
                  </m:oMath>
                </a14:m>
                <a:r>
                  <a:rPr lang="en-US" dirty="0"/>
                  <a:t> ?</a:t>
                </a:r>
              </a:p>
            </p:txBody>
          </p:sp>
        </mc:Choice>
        <mc:Fallback xmlns="">
          <p:sp>
            <p:nvSpPr>
              <p:cNvPr id="11" name="TextBox 10">
                <a:extLst>
                  <a:ext uri="{FF2B5EF4-FFF2-40B4-BE49-F238E27FC236}">
                    <a16:creationId xmlns:a16="http://schemas.microsoft.com/office/drawing/2014/main" id="{A1E6B3DE-D693-4007-B8D1-6DE7F5F8965D}"/>
                  </a:ext>
                </a:extLst>
              </p:cNvPr>
              <p:cNvSpPr txBox="1">
                <a:spLocks noRot="1" noChangeAspect="1" noMove="1" noResize="1" noEditPoints="1" noAdjustHandles="1" noChangeArrowheads="1" noChangeShapeType="1" noTextEdit="1"/>
              </p:cNvSpPr>
              <p:nvPr/>
            </p:nvSpPr>
            <p:spPr>
              <a:xfrm>
                <a:off x="434714" y="5300700"/>
                <a:ext cx="1833387" cy="276999"/>
              </a:xfrm>
              <a:prstGeom prst="rect">
                <a:avLst/>
              </a:prstGeom>
              <a:blipFill>
                <a:blip r:embed="rId4"/>
                <a:stretch>
                  <a:fillRect l="-4651" t="-28889" r="-7309" b="-5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A3A81FB-1582-4D4A-A6A1-AB2B74B9FFE8}"/>
                  </a:ext>
                </a:extLst>
              </p:cNvPr>
              <p:cNvSpPr txBox="1"/>
              <p:nvPr/>
            </p:nvSpPr>
            <p:spPr>
              <a:xfrm>
                <a:off x="480944" y="5939585"/>
                <a:ext cx="17826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ea typeface="Cambria Math" panose="02040503050406030204" pitchFamily="18" charset="0"/>
                            </a:rPr>
                            <m:t>𝜋</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7</m:t>
                              </m:r>
                            </m:sub>
                          </m:sSub>
                          <m:r>
                            <a:rPr lang="en-US" b="0" i="1" smtClean="0">
                              <a:latin typeface="Cambria Math" panose="02040503050406030204" pitchFamily="18" charset="0"/>
                            </a:rPr>
                            <m:t>, </m:t>
                          </m:r>
                          <m:r>
                            <a:rPr lang="en-US" b="0" i="1" smtClean="0">
                              <a:latin typeface="Cambria Math" panose="02040503050406030204" pitchFamily="18" charset="0"/>
                            </a:rPr>
                            <m:t>𝑆𝑜𝑢𝑡h</m:t>
                          </m:r>
                        </m:e>
                      </m:d>
                      <m:r>
                        <a:rPr lang="en-US" b="0" i="1" smtClean="0">
                          <a:latin typeface="Cambria Math" panose="02040503050406030204" pitchFamily="18" charset="0"/>
                        </a:rPr>
                        <m:t>= ?</m:t>
                      </m:r>
                    </m:oMath>
                  </m:oMathPara>
                </a14:m>
                <a:endParaRPr lang="en-US" dirty="0"/>
              </a:p>
            </p:txBody>
          </p:sp>
        </mc:Choice>
        <mc:Fallback xmlns="">
          <p:sp>
            <p:nvSpPr>
              <p:cNvPr id="12" name="TextBox 11">
                <a:extLst>
                  <a:ext uri="{FF2B5EF4-FFF2-40B4-BE49-F238E27FC236}">
                    <a16:creationId xmlns:a16="http://schemas.microsoft.com/office/drawing/2014/main" id="{AA3A81FB-1582-4D4A-A6A1-AB2B74B9FFE8}"/>
                  </a:ext>
                </a:extLst>
              </p:cNvPr>
              <p:cNvSpPr txBox="1">
                <a:spLocks noRot="1" noChangeAspect="1" noMove="1" noResize="1" noEditPoints="1" noAdjustHandles="1" noChangeArrowheads="1" noChangeShapeType="1" noTextEdit="1"/>
              </p:cNvSpPr>
              <p:nvPr/>
            </p:nvSpPr>
            <p:spPr>
              <a:xfrm>
                <a:off x="480944" y="5939585"/>
                <a:ext cx="1782604" cy="276999"/>
              </a:xfrm>
              <a:prstGeom prst="rect">
                <a:avLst/>
              </a:prstGeom>
              <a:blipFill>
                <a:blip r:embed="rId5"/>
                <a:stretch>
                  <a:fillRect l="-2740" r="-2740" b="-23913"/>
                </a:stretch>
              </a:blipFill>
            </p:spPr>
            <p:txBody>
              <a:bodyPr/>
              <a:lstStyle/>
              <a:p>
                <a:r>
                  <a:rPr lang="en-US">
                    <a:noFill/>
                  </a:rPr>
                  <a:t> </a:t>
                </a:r>
              </a:p>
            </p:txBody>
          </p:sp>
        </mc:Fallback>
      </mc:AlternateContent>
      <p:pic>
        <p:nvPicPr>
          <p:cNvPr id="14" name="Picture 13">
            <a:extLst>
              <a:ext uri="{FF2B5EF4-FFF2-40B4-BE49-F238E27FC236}">
                <a16:creationId xmlns:a16="http://schemas.microsoft.com/office/drawing/2014/main" id="{DF1C8539-8DB3-49E2-BEC8-A987E92BD1CB}"/>
              </a:ext>
            </a:extLst>
          </p:cNvPr>
          <p:cNvPicPr>
            <a:picLocks noChangeAspect="1"/>
          </p:cNvPicPr>
          <p:nvPr/>
        </p:nvPicPr>
        <p:blipFill>
          <a:blip r:embed="rId6"/>
          <a:stretch>
            <a:fillRect/>
          </a:stretch>
        </p:blipFill>
        <p:spPr>
          <a:xfrm>
            <a:off x="6723065" y="4765674"/>
            <a:ext cx="1939991" cy="1562459"/>
          </a:xfrm>
          <a:prstGeom prst="rect">
            <a:avLst/>
          </a:prstGeom>
        </p:spPr>
      </p:pic>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E66A8E8-06AA-40BB-9019-BCC85A635D3A}"/>
                  </a:ext>
                </a:extLst>
              </p:cNvPr>
              <p:cNvSpPr txBox="1"/>
              <p:nvPr/>
            </p:nvSpPr>
            <p:spPr>
              <a:xfrm>
                <a:off x="2216977" y="3833605"/>
                <a:ext cx="4432233" cy="7026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ea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𝑎</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sSup>
                            <m:sSupPr>
                              <m:ctrlPr>
                                <a:rPr lang="en-US" b="0" i="1" smtClean="0">
                                  <a:latin typeface="Cambria Math" panose="02040503050406030204" pitchFamily="18" charset="0"/>
                                </a:rPr>
                              </m:ctrlPr>
                            </m:sSupPr>
                            <m:e>
                              <m:r>
                                <m:rPr>
                                  <m:brk m:alnAt="7"/>
                                </m:rPr>
                                <a:rPr lang="en-US" b="0" i="1" smtClean="0">
                                  <a:latin typeface="Cambria Math" panose="02040503050406030204" pitchFamily="18" charset="0"/>
                                </a:rPr>
                                <m:t>𝑠</m:t>
                              </m:r>
                            </m:e>
                            <m:sup>
                              <m:r>
                                <a:rPr lang="en-US" b="0" i="1" smtClean="0">
                                  <a:latin typeface="Cambria Math" panose="02040503050406030204" pitchFamily="18" charset="0"/>
                                </a:rPr>
                                <m:t>′</m:t>
                              </m:r>
                            </m:sup>
                          </m:sSup>
                          <m:r>
                            <m:rPr>
                              <m:brk m:alnAt="7"/>
                            </m:rPr>
                            <a:rPr lang="en-US" b="0" i="1" smtClean="0">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𝑟</m:t>
                          </m:r>
                        </m:sub>
                        <m:sup/>
                        <m:e>
                          <m:r>
                            <a:rPr lang="en-US" b="0" i="1" smtClean="0">
                              <a:latin typeface="Cambria Math" panose="02040503050406030204" pitchFamily="18" charset="0"/>
                            </a:rPr>
                            <m:t>𝑝</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 </m:t>
                              </m:r>
                              <m:r>
                                <a:rPr lang="en-US" b="0" i="1" smtClean="0">
                                  <a:latin typeface="Cambria Math" panose="02040503050406030204" pitchFamily="18" charset="0"/>
                                </a:rPr>
                                <m:t>𝑟</m:t>
                              </m:r>
                            </m:e>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𝑎</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𝛾</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i="1">
                                      <a:latin typeface="Cambria Math" panose="02040503050406030204" pitchFamily="18" charset="0"/>
                                      <a:ea typeface="Cambria Math" panose="02040503050406030204" pitchFamily="18" charset="0"/>
                                    </a:rPr>
                                    <m:t>𝜋</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e>
                          </m:d>
                        </m:e>
                      </m:nary>
                      <m:r>
                        <a:rPr lang="en-US" b="0" i="1" smtClean="0">
                          <a:latin typeface="Cambria Math" panose="02040503050406030204" pitchFamily="18" charset="0"/>
                        </a:rPr>
                        <m:t> </m:t>
                      </m:r>
                    </m:oMath>
                  </m:oMathPara>
                </a14:m>
                <a:endParaRPr lang="en-US" dirty="0"/>
              </a:p>
            </p:txBody>
          </p:sp>
        </mc:Choice>
        <mc:Fallback xmlns="">
          <p:sp>
            <p:nvSpPr>
              <p:cNvPr id="19" name="TextBox 18">
                <a:extLst>
                  <a:ext uri="{FF2B5EF4-FFF2-40B4-BE49-F238E27FC236}">
                    <a16:creationId xmlns:a16="http://schemas.microsoft.com/office/drawing/2014/main" id="{6E66A8E8-06AA-40BB-9019-BCC85A635D3A}"/>
                  </a:ext>
                </a:extLst>
              </p:cNvPr>
              <p:cNvSpPr txBox="1">
                <a:spLocks noRot="1" noChangeAspect="1" noMove="1" noResize="1" noEditPoints="1" noAdjustHandles="1" noChangeArrowheads="1" noChangeShapeType="1" noTextEdit="1"/>
              </p:cNvSpPr>
              <p:nvPr/>
            </p:nvSpPr>
            <p:spPr>
              <a:xfrm>
                <a:off x="2216977" y="3833605"/>
                <a:ext cx="4432233" cy="702628"/>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906497D4-34D1-4BF5-B2FB-CDBF7ADFF7A9}"/>
                  </a:ext>
                </a:extLst>
              </p:cNvPr>
              <p:cNvSpPr/>
              <p:nvPr/>
            </p:nvSpPr>
            <p:spPr>
              <a:xfrm>
                <a:off x="2213647" y="5254533"/>
                <a:ext cx="264014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1 </m:t>
                      </m:r>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−1+1∙0</m:t>
                          </m:r>
                        </m:e>
                      </m:d>
                      <m:r>
                        <a:rPr lang="en-US" i="1">
                          <a:latin typeface="Cambria Math" panose="02040503050406030204" pitchFamily="18" charset="0"/>
                          <a:ea typeface="Cambria Math" panose="02040503050406030204" pitchFamily="18" charset="0"/>
                        </a:rPr>
                        <m:t>=−1</m:t>
                      </m:r>
                    </m:oMath>
                  </m:oMathPara>
                </a14:m>
                <a:endParaRPr lang="en-US" dirty="0"/>
              </a:p>
            </p:txBody>
          </p:sp>
        </mc:Choice>
        <mc:Fallback xmlns="">
          <p:sp>
            <p:nvSpPr>
              <p:cNvPr id="20" name="Rectangle 19">
                <a:extLst>
                  <a:ext uri="{FF2B5EF4-FFF2-40B4-BE49-F238E27FC236}">
                    <a16:creationId xmlns:a16="http://schemas.microsoft.com/office/drawing/2014/main" id="{906497D4-34D1-4BF5-B2FB-CDBF7ADFF7A9}"/>
                  </a:ext>
                </a:extLst>
              </p:cNvPr>
              <p:cNvSpPr>
                <a:spLocks noRot="1" noChangeAspect="1" noMove="1" noResize="1" noEditPoints="1" noAdjustHandles="1" noChangeArrowheads="1" noChangeShapeType="1" noTextEdit="1"/>
              </p:cNvSpPr>
              <p:nvPr/>
            </p:nvSpPr>
            <p:spPr>
              <a:xfrm>
                <a:off x="2213647" y="5254533"/>
                <a:ext cx="2640146"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03C68C1F-E04C-420D-9EDE-C27CEC18DB7E}"/>
                  </a:ext>
                </a:extLst>
              </p:cNvPr>
              <p:cNvSpPr/>
              <p:nvPr/>
            </p:nvSpPr>
            <p:spPr>
              <a:xfrm>
                <a:off x="4006655" y="3309176"/>
                <a:ext cx="7952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𝛾</m:t>
                      </m:r>
                      <m:r>
                        <a:rPr lang="en-US" b="0" i="1" smtClean="0">
                          <a:latin typeface="Cambria Math" panose="02040503050406030204" pitchFamily="18" charset="0"/>
                          <a:ea typeface="Cambria Math" panose="02040503050406030204" pitchFamily="18" charset="0"/>
                        </a:rPr>
                        <m:t>=1</m:t>
                      </m:r>
                    </m:oMath>
                  </m:oMathPara>
                </a14:m>
                <a:endParaRPr lang="en-US" dirty="0"/>
              </a:p>
            </p:txBody>
          </p:sp>
        </mc:Choice>
        <mc:Fallback xmlns="">
          <p:sp>
            <p:nvSpPr>
              <p:cNvPr id="21" name="Rectangle 20">
                <a:extLst>
                  <a:ext uri="{FF2B5EF4-FFF2-40B4-BE49-F238E27FC236}">
                    <a16:creationId xmlns:a16="http://schemas.microsoft.com/office/drawing/2014/main" id="{03C68C1F-E04C-420D-9EDE-C27CEC18DB7E}"/>
                  </a:ext>
                </a:extLst>
              </p:cNvPr>
              <p:cNvSpPr>
                <a:spLocks noRot="1" noChangeAspect="1" noMove="1" noResize="1" noEditPoints="1" noAdjustHandles="1" noChangeArrowheads="1" noChangeShapeType="1" noTextEdit="1"/>
              </p:cNvSpPr>
              <p:nvPr/>
            </p:nvSpPr>
            <p:spPr>
              <a:xfrm>
                <a:off x="4006655" y="3309176"/>
                <a:ext cx="795218" cy="369332"/>
              </a:xfrm>
              <a:prstGeom prst="rect">
                <a:avLst/>
              </a:prstGeom>
              <a:blipFill>
                <a:blip r:embed="rId9"/>
                <a:stretch>
                  <a:fillRect b="-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DD2924F3-C783-42BD-8100-DABD5F13C9E5}"/>
                  </a:ext>
                </a:extLst>
              </p:cNvPr>
              <p:cNvSpPr/>
              <p:nvPr/>
            </p:nvSpPr>
            <p:spPr>
              <a:xfrm>
                <a:off x="2161727" y="5893418"/>
                <a:ext cx="321081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1 </m:t>
                      </m:r>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−1+1∙</m:t>
                          </m:r>
                          <m:r>
                            <a:rPr lang="en-US" b="0" i="1" smtClean="0">
                              <a:latin typeface="Cambria Math" panose="02040503050406030204" pitchFamily="18" charset="0"/>
                              <a:ea typeface="Cambria Math" panose="02040503050406030204" pitchFamily="18" charset="0"/>
                            </a:rPr>
                            <m:t>(−14)</m:t>
                          </m:r>
                        </m:e>
                      </m:d>
                      <m:r>
                        <a:rPr lang="en-US" i="1">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5</m:t>
                      </m:r>
                    </m:oMath>
                  </m:oMathPara>
                </a14:m>
                <a:endParaRPr lang="en-US" dirty="0"/>
              </a:p>
            </p:txBody>
          </p:sp>
        </mc:Choice>
        <mc:Fallback xmlns="">
          <p:sp>
            <p:nvSpPr>
              <p:cNvPr id="22" name="Rectangle 21">
                <a:extLst>
                  <a:ext uri="{FF2B5EF4-FFF2-40B4-BE49-F238E27FC236}">
                    <a16:creationId xmlns:a16="http://schemas.microsoft.com/office/drawing/2014/main" id="{DD2924F3-C783-42BD-8100-DABD5F13C9E5}"/>
                  </a:ext>
                </a:extLst>
              </p:cNvPr>
              <p:cNvSpPr>
                <a:spLocks noRot="1" noChangeAspect="1" noMove="1" noResize="1" noEditPoints="1" noAdjustHandles="1" noChangeArrowheads="1" noChangeShapeType="1" noTextEdit="1"/>
              </p:cNvSpPr>
              <p:nvPr/>
            </p:nvSpPr>
            <p:spPr>
              <a:xfrm>
                <a:off x="2161727" y="5893418"/>
                <a:ext cx="3210815" cy="369332"/>
              </a:xfrm>
              <a:prstGeom prst="rect">
                <a:avLst/>
              </a:prstGeom>
              <a:blipFill>
                <a:blip r:embed="rId10"/>
                <a:stretch>
                  <a:fillRect b="-13333"/>
                </a:stretch>
              </a:blipFill>
            </p:spPr>
            <p:txBody>
              <a:bodyPr/>
              <a:lstStyle/>
              <a:p>
                <a:r>
                  <a:rPr lang="en-US">
                    <a:noFill/>
                  </a:rPr>
                  <a:t> </a:t>
                </a:r>
              </a:p>
            </p:txBody>
          </p:sp>
        </mc:Fallback>
      </mc:AlternateContent>
      <p:cxnSp>
        <p:nvCxnSpPr>
          <p:cNvPr id="24" name="Straight Arrow Connector 23">
            <a:extLst>
              <a:ext uri="{FF2B5EF4-FFF2-40B4-BE49-F238E27FC236}">
                <a16:creationId xmlns:a16="http://schemas.microsoft.com/office/drawing/2014/main" id="{DA7C781B-8920-4A82-82A2-8EBEDBC3CA72}"/>
              </a:ext>
            </a:extLst>
          </p:cNvPr>
          <p:cNvCxnSpPr/>
          <p:nvPr/>
        </p:nvCxnSpPr>
        <p:spPr>
          <a:xfrm flipH="1">
            <a:off x="4354643" y="5388964"/>
            <a:ext cx="1281659" cy="550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DADFCF5-DF1C-44DF-9FDA-D1E3AB6768C2}"/>
              </a:ext>
            </a:extLst>
          </p:cNvPr>
          <p:cNvSpPr txBox="1"/>
          <p:nvPr/>
        </p:nvSpPr>
        <p:spPr>
          <a:xfrm rot="3250871">
            <a:off x="5058699" y="5116033"/>
            <a:ext cx="1611442" cy="369332"/>
          </a:xfrm>
          <a:prstGeom prst="rect">
            <a:avLst/>
          </a:prstGeom>
          <a:noFill/>
        </p:spPr>
        <p:txBody>
          <a:bodyPr wrap="square" rtlCol="0">
            <a:spAutoFit/>
          </a:bodyPr>
          <a:lstStyle/>
          <a:p>
            <a:r>
              <a:rPr lang="en-US" dirty="0"/>
              <a:t>Bootstrapping!</a:t>
            </a:r>
          </a:p>
        </p:txBody>
      </p:sp>
    </p:spTree>
    <p:extLst>
      <p:ext uri="{BB962C8B-B14F-4D97-AF65-F5344CB8AC3E}">
        <p14:creationId xmlns:p14="http://schemas.microsoft.com/office/powerpoint/2010/main" val="80782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2"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1BE7517-7554-4EA4-AD91-E88C31BB8831}"/>
              </a:ext>
            </a:extLst>
          </p:cNvPr>
          <p:cNvSpPr>
            <a:spLocks noGrp="1"/>
          </p:cNvSpPr>
          <p:nvPr>
            <p:ph type="sldNum" sz="quarter" idx="4"/>
          </p:nvPr>
        </p:nvSpPr>
        <p:spPr/>
        <p:txBody>
          <a:bodyPr/>
          <a:lstStyle/>
          <a:p>
            <a:fld id="{E57627FB-D816-4EA7-98E3-793F2D9BC93A}" type="slidenum">
              <a:rPr lang="en-GB" noProof="0" smtClean="0"/>
              <a:pPr/>
              <a:t>11</a:t>
            </a:fld>
            <a:endParaRPr lang="en-GB" noProof="0" dirty="0"/>
          </a:p>
        </p:txBody>
      </p:sp>
      <p:sp>
        <p:nvSpPr>
          <p:cNvPr id="4" name="Footer Placeholder 3">
            <a:extLst>
              <a:ext uri="{FF2B5EF4-FFF2-40B4-BE49-F238E27FC236}">
                <a16:creationId xmlns:a16="http://schemas.microsoft.com/office/drawing/2014/main" id="{B6DEB2D8-6B42-48EB-8C9B-102109AB4CA4}"/>
              </a:ext>
            </a:extLst>
          </p:cNvPr>
          <p:cNvSpPr>
            <a:spLocks noGrp="1"/>
          </p:cNvSpPr>
          <p:nvPr>
            <p:ph type="ftr" sz="quarter" idx="3"/>
          </p:nvPr>
        </p:nvSpPr>
        <p:spPr/>
        <p:txBody>
          <a:bodyPr/>
          <a:lstStyle/>
          <a:p>
            <a:r>
              <a:rPr lang="en-GB" noProof="0"/>
              <a:t>© Amadeus IT Group and its affiliates and subsidiaries</a:t>
            </a:r>
            <a:endParaRPr lang="en-GB" noProof="0" dirty="0"/>
          </a:p>
        </p:txBody>
      </p:sp>
      <p:sp>
        <p:nvSpPr>
          <p:cNvPr id="5" name="Title 4">
            <a:extLst>
              <a:ext uri="{FF2B5EF4-FFF2-40B4-BE49-F238E27FC236}">
                <a16:creationId xmlns:a16="http://schemas.microsoft.com/office/drawing/2014/main" id="{9D0508AC-EC2B-4A2C-8F95-080C3579E876}"/>
              </a:ext>
            </a:extLst>
          </p:cNvPr>
          <p:cNvSpPr>
            <a:spLocks noGrp="1"/>
          </p:cNvSpPr>
          <p:nvPr>
            <p:ph type="title"/>
          </p:nvPr>
        </p:nvSpPr>
        <p:spPr/>
        <p:txBody>
          <a:bodyPr/>
          <a:lstStyle/>
          <a:p>
            <a:r>
              <a:rPr lang="en-US" dirty="0"/>
              <a:t>Dynamic Programming</a:t>
            </a:r>
          </a:p>
        </p:txBody>
      </p:sp>
      <p:sp>
        <p:nvSpPr>
          <p:cNvPr id="6" name="Text Placeholder 5">
            <a:extLst>
              <a:ext uri="{FF2B5EF4-FFF2-40B4-BE49-F238E27FC236}">
                <a16:creationId xmlns:a16="http://schemas.microsoft.com/office/drawing/2014/main" id="{891E0B38-1258-45AE-9D87-6A20B33D4D27}"/>
              </a:ext>
            </a:extLst>
          </p:cNvPr>
          <p:cNvSpPr>
            <a:spLocks noGrp="1"/>
          </p:cNvSpPr>
          <p:nvPr>
            <p:ph type="body" sz="quarter" idx="13"/>
          </p:nvPr>
        </p:nvSpPr>
        <p:spPr/>
        <p:txBody>
          <a:bodyPr/>
          <a:lstStyle/>
          <a:p>
            <a:r>
              <a:rPr lang="en-US" dirty="0"/>
              <a:t>Policy improvement</a:t>
            </a:r>
          </a:p>
        </p:txBody>
      </p:sp>
      <p:sp>
        <p:nvSpPr>
          <p:cNvPr id="15" name="Text Placeholder 1">
            <a:extLst>
              <a:ext uri="{FF2B5EF4-FFF2-40B4-BE49-F238E27FC236}">
                <a16:creationId xmlns:a16="http://schemas.microsoft.com/office/drawing/2014/main" id="{E6E53BBC-7F8B-4BA8-9244-542D0C234261}"/>
              </a:ext>
            </a:extLst>
          </p:cNvPr>
          <p:cNvSpPr>
            <a:spLocks noGrp="1"/>
          </p:cNvSpPr>
          <p:nvPr>
            <p:ph type="body" sz="quarter" idx="18"/>
          </p:nvPr>
        </p:nvSpPr>
        <p:spPr>
          <a:xfrm>
            <a:off x="219455" y="1480173"/>
            <a:ext cx="8504819" cy="4828566"/>
          </a:xfrm>
        </p:spPr>
        <p:txBody>
          <a:bodyPr/>
          <a:lstStyle/>
          <a:p>
            <a:r>
              <a:rPr lang="en-US" dirty="0"/>
              <a:t>We have a policy, we know how to evaluate it. How can we find a better policy? </a:t>
            </a:r>
            <a:r>
              <a:rPr lang="en-US" sz="1600" dirty="0"/>
              <a:t>(act greedy using the value function from previous policy)</a:t>
            </a:r>
            <a:endParaRPr lang="en-US" dirty="0"/>
          </a:p>
        </p:txBody>
      </p:sp>
      <p:pic>
        <p:nvPicPr>
          <p:cNvPr id="2" name="Picture 1">
            <a:extLst>
              <a:ext uri="{FF2B5EF4-FFF2-40B4-BE49-F238E27FC236}">
                <a16:creationId xmlns:a16="http://schemas.microsoft.com/office/drawing/2014/main" id="{43EE8B85-DF80-495F-99DE-F422E7283E03}"/>
              </a:ext>
            </a:extLst>
          </p:cNvPr>
          <p:cNvPicPr>
            <a:picLocks noChangeAspect="1"/>
          </p:cNvPicPr>
          <p:nvPr/>
        </p:nvPicPr>
        <p:blipFill>
          <a:blip r:embed="rId2"/>
          <a:stretch>
            <a:fillRect/>
          </a:stretch>
        </p:blipFill>
        <p:spPr>
          <a:xfrm>
            <a:off x="1161612" y="2649620"/>
            <a:ext cx="6519024" cy="1944865"/>
          </a:xfrm>
          <a:prstGeom prst="rect">
            <a:avLst/>
          </a:prstGeom>
        </p:spPr>
      </p:pic>
      <p:pic>
        <p:nvPicPr>
          <p:cNvPr id="7" name="Picture 6">
            <a:extLst>
              <a:ext uri="{FF2B5EF4-FFF2-40B4-BE49-F238E27FC236}">
                <a16:creationId xmlns:a16="http://schemas.microsoft.com/office/drawing/2014/main" id="{510F0A88-9068-4C98-97C5-3FC20FF5D536}"/>
              </a:ext>
            </a:extLst>
          </p:cNvPr>
          <p:cNvPicPr>
            <a:picLocks noChangeAspect="1"/>
          </p:cNvPicPr>
          <p:nvPr/>
        </p:nvPicPr>
        <p:blipFill>
          <a:blip r:embed="rId3"/>
          <a:stretch>
            <a:fillRect/>
          </a:stretch>
        </p:blipFill>
        <p:spPr>
          <a:xfrm>
            <a:off x="2353457" y="4777668"/>
            <a:ext cx="4597272" cy="1562853"/>
          </a:xfrm>
          <a:prstGeom prst="rect">
            <a:avLst/>
          </a:prstGeom>
        </p:spPr>
      </p:pic>
      <p:sp>
        <p:nvSpPr>
          <p:cNvPr id="13" name="TextBox 12">
            <a:extLst>
              <a:ext uri="{FF2B5EF4-FFF2-40B4-BE49-F238E27FC236}">
                <a16:creationId xmlns:a16="http://schemas.microsoft.com/office/drawing/2014/main" id="{31E05D27-6310-4CB5-B434-39713A917B7A}"/>
              </a:ext>
            </a:extLst>
          </p:cNvPr>
          <p:cNvSpPr txBox="1"/>
          <p:nvPr/>
        </p:nvSpPr>
        <p:spPr>
          <a:xfrm>
            <a:off x="0" y="6458056"/>
            <a:ext cx="5997662" cy="369332"/>
          </a:xfrm>
          <a:prstGeom prst="rect">
            <a:avLst/>
          </a:prstGeom>
          <a:noFill/>
        </p:spPr>
        <p:txBody>
          <a:bodyPr wrap="square" rtlCol="0">
            <a:spAutoFit/>
          </a:bodyPr>
          <a:lstStyle/>
          <a:p>
            <a:r>
              <a:rPr lang="en-US" dirty="0"/>
              <a:t>See Policy Improvement Theorem (pg. 78 from textbook)</a:t>
            </a:r>
          </a:p>
        </p:txBody>
      </p:sp>
    </p:spTree>
    <p:extLst>
      <p:ext uri="{BB962C8B-B14F-4D97-AF65-F5344CB8AC3E}">
        <p14:creationId xmlns:p14="http://schemas.microsoft.com/office/powerpoint/2010/main" val="3853348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número de diapositiva 14"/>
          <p:cNvSpPr>
            <a:spLocks noGrp="1"/>
          </p:cNvSpPr>
          <p:nvPr>
            <p:ph type="sldNum" sz="quarter" idx="4"/>
          </p:nvPr>
        </p:nvSpPr>
        <p:spPr/>
        <p:txBody>
          <a:bodyPr/>
          <a:lstStyle/>
          <a:p>
            <a:fld id="{E57627FB-D816-4EA7-98E3-793F2D9BC93A}" type="slidenum">
              <a:rPr lang="en-US" smtClean="0"/>
              <a:pPr/>
              <a:t>12</a:t>
            </a:fld>
            <a:endParaRPr lang="en-US" dirty="0"/>
          </a:p>
        </p:txBody>
      </p:sp>
      <p:sp>
        <p:nvSpPr>
          <p:cNvPr id="91" name="Marcador de pie de página 90"/>
          <p:cNvSpPr>
            <a:spLocks noGrp="1"/>
          </p:cNvSpPr>
          <p:nvPr>
            <p:ph type="ftr" sz="quarter" idx="3"/>
          </p:nvPr>
        </p:nvSpPr>
        <p:spPr/>
        <p:txBody>
          <a:bodyPr/>
          <a:lstStyle/>
          <a:p>
            <a:r>
              <a:rPr lang="en-US" dirty="0"/>
              <a:t>© Amadeus IT Group and its affiliates and subsidiaries</a:t>
            </a:r>
          </a:p>
        </p:txBody>
      </p:sp>
      <p:sp>
        <p:nvSpPr>
          <p:cNvPr id="4" name="Text Placeholder 3"/>
          <p:cNvSpPr>
            <a:spLocks noGrp="1"/>
          </p:cNvSpPr>
          <p:nvPr>
            <p:ph type="body" sz="quarter" idx="13"/>
          </p:nvPr>
        </p:nvSpPr>
        <p:spPr>
          <a:xfrm>
            <a:off x="504674" y="2649181"/>
            <a:ext cx="8421144" cy="468000"/>
          </a:xfrm>
        </p:spPr>
        <p:txBody>
          <a:bodyPr/>
          <a:lstStyle/>
          <a:p>
            <a:r>
              <a:rPr lang="en-US" sz="3600" dirty="0"/>
              <a:t>How can we find the </a:t>
            </a:r>
            <a:r>
              <a:rPr lang="en-US" sz="3600" i="1" dirty="0"/>
              <a:t>optimal</a:t>
            </a:r>
            <a:r>
              <a:rPr lang="en-US" sz="3600" dirty="0"/>
              <a:t> policy ?</a:t>
            </a:r>
          </a:p>
        </p:txBody>
      </p:sp>
    </p:spTree>
    <p:extLst>
      <p:ext uri="{BB962C8B-B14F-4D97-AF65-F5344CB8AC3E}">
        <p14:creationId xmlns:p14="http://schemas.microsoft.com/office/powerpoint/2010/main" val="3273150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1BE7517-7554-4EA4-AD91-E88C31BB8831}"/>
              </a:ext>
            </a:extLst>
          </p:cNvPr>
          <p:cNvSpPr>
            <a:spLocks noGrp="1"/>
          </p:cNvSpPr>
          <p:nvPr>
            <p:ph type="sldNum" sz="quarter" idx="4"/>
          </p:nvPr>
        </p:nvSpPr>
        <p:spPr/>
        <p:txBody>
          <a:bodyPr/>
          <a:lstStyle/>
          <a:p>
            <a:fld id="{E57627FB-D816-4EA7-98E3-793F2D9BC93A}" type="slidenum">
              <a:rPr lang="en-GB" noProof="0" smtClean="0"/>
              <a:pPr/>
              <a:t>13</a:t>
            </a:fld>
            <a:endParaRPr lang="en-GB" noProof="0" dirty="0"/>
          </a:p>
        </p:txBody>
      </p:sp>
      <p:sp>
        <p:nvSpPr>
          <p:cNvPr id="4" name="Footer Placeholder 3">
            <a:extLst>
              <a:ext uri="{FF2B5EF4-FFF2-40B4-BE49-F238E27FC236}">
                <a16:creationId xmlns:a16="http://schemas.microsoft.com/office/drawing/2014/main" id="{B6DEB2D8-6B42-48EB-8C9B-102109AB4CA4}"/>
              </a:ext>
            </a:extLst>
          </p:cNvPr>
          <p:cNvSpPr>
            <a:spLocks noGrp="1"/>
          </p:cNvSpPr>
          <p:nvPr>
            <p:ph type="ftr" sz="quarter" idx="3"/>
          </p:nvPr>
        </p:nvSpPr>
        <p:spPr/>
        <p:txBody>
          <a:bodyPr/>
          <a:lstStyle/>
          <a:p>
            <a:r>
              <a:rPr lang="en-GB" noProof="0"/>
              <a:t>© Amadeus IT Group and its affiliates and subsidiaries</a:t>
            </a:r>
            <a:endParaRPr lang="en-GB" noProof="0" dirty="0"/>
          </a:p>
        </p:txBody>
      </p:sp>
      <p:sp>
        <p:nvSpPr>
          <p:cNvPr id="5" name="Title 4">
            <a:extLst>
              <a:ext uri="{FF2B5EF4-FFF2-40B4-BE49-F238E27FC236}">
                <a16:creationId xmlns:a16="http://schemas.microsoft.com/office/drawing/2014/main" id="{9D0508AC-EC2B-4A2C-8F95-080C3579E876}"/>
              </a:ext>
            </a:extLst>
          </p:cNvPr>
          <p:cNvSpPr>
            <a:spLocks noGrp="1"/>
          </p:cNvSpPr>
          <p:nvPr>
            <p:ph type="title"/>
          </p:nvPr>
        </p:nvSpPr>
        <p:spPr/>
        <p:txBody>
          <a:bodyPr/>
          <a:lstStyle/>
          <a:p>
            <a:r>
              <a:rPr lang="en-US" dirty="0"/>
              <a:t>Dynamic Programming</a:t>
            </a:r>
          </a:p>
        </p:txBody>
      </p:sp>
      <p:sp>
        <p:nvSpPr>
          <p:cNvPr id="6" name="Text Placeholder 5">
            <a:extLst>
              <a:ext uri="{FF2B5EF4-FFF2-40B4-BE49-F238E27FC236}">
                <a16:creationId xmlns:a16="http://schemas.microsoft.com/office/drawing/2014/main" id="{891E0B38-1258-45AE-9D87-6A20B33D4D27}"/>
              </a:ext>
            </a:extLst>
          </p:cNvPr>
          <p:cNvSpPr>
            <a:spLocks noGrp="1"/>
          </p:cNvSpPr>
          <p:nvPr>
            <p:ph type="body" sz="quarter" idx="13"/>
          </p:nvPr>
        </p:nvSpPr>
        <p:spPr/>
        <p:txBody>
          <a:bodyPr/>
          <a:lstStyle/>
          <a:p>
            <a:r>
              <a:rPr lang="en-US" dirty="0"/>
              <a:t>Policy Iteration Algorithm</a:t>
            </a:r>
          </a:p>
        </p:txBody>
      </p:sp>
      <p:pic>
        <p:nvPicPr>
          <p:cNvPr id="9" name="Picture 8">
            <a:extLst>
              <a:ext uri="{FF2B5EF4-FFF2-40B4-BE49-F238E27FC236}">
                <a16:creationId xmlns:a16="http://schemas.microsoft.com/office/drawing/2014/main" id="{05004D58-F2A0-4A08-9525-3917F493AF6D}"/>
              </a:ext>
            </a:extLst>
          </p:cNvPr>
          <p:cNvPicPr>
            <a:picLocks noChangeAspect="1"/>
          </p:cNvPicPr>
          <p:nvPr/>
        </p:nvPicPr>
        <p:blipFill>
          <a:blip r:embed="rId2"/>
          <a:stretch>
            <a:fillRect/>
          </a:stretch>
        </p:blipFill>
        <p:spPr>
          <a:xfrm>
            <a:off x="1154243" y="1418760"/>
            <a:ext cx="6093502" cy="421648"/>
          </a:xfrm>
          <a:prstGeom prst="rect">
            <a:avLst/>
          </a:prstGeom>
        </p:spPr>
      </p:pic>
      <p:pic>
        <p:nvPicPr>
          <p:cNvPr id="10" name="Picture 9">
            <a:extLst>
              <a:ext uri="{FF2B5EF4-FFF2-40B4-BE49-F238E27FC236}">
                <a16:creationId xmlns:a16="http://schemas.microsoft.com/office/drawing/2014/main" id="{11F1985B-6E75-482E-8574-5432A1AD513C}"/>
              </a:ext>
            </a:extLst>
          </p:cNvPr>
          <p:cNvPicPr>
            <a:picLocks noChangeAspect="1"/>
          </p:cNvPicPr>
          <p:nvPr/>
        </p:nvPicPr>
        <p:blipFill>
          <a:blip r:embed="rId3"/>
          <a:stretch>
            <a:fillRect/>
          </a:stretch>
        </p:blipFill>
        <p:spPr>
          <a:xfrm>
            <a:off x="1695366" y="2111116"/>
            <a:ext cx="5634825" cy="3875320"/>
          </a:xfrm>
          <a:prstGeom prst="rect">
            <a:avLst/>
          </a:prstGeom>
        </p:spPr>
      </p:pic>
      <p:sp>
        <p:nvSpPr>
          <p:cNvPr id="11" name="Rectangle 10">
            <a:extLst>
              <a:ext uri="{FF2B5EF4-FFF2-40B4-BE49-F238E27FC236}">
                <a16:creationId xmlns:a16="http://schemas.microsoft.com/office/drawing/2014/main" id="{604D10B7-2DE4-4677-BFB6-1B39EF708712}"/>
              </a:ext>
            </a:extLst>
          </p:cNvPr>
          <p:cNvSpPr/>
          <p:nvPr/>
        </p:nvSpPr>
        <p:spPr>
          <a:xfrm>
            <a:off x="1334124" y="6078589"/>
            <a:ext cx="6858000" cy="369332"/>
          </a:xfrm>
          <a:prstGeom prst="rect">
            <a:avLst/>
          </a:prstGeom>
        </p:spPr>
        <p:txBody>
          <a:bodyPr wrap="square">
            <a:spAutoFit/>
          </a:bodyPr>
          <a:lstStyle/>
          <a:p>
            <a:r>
              <a:rPr lang="en-IE" dirty="0">
                <a:hlinkClick r:id="rId4"/>
              </a:rPr>
              <a:t>https://cs.stanford.edu/people/karpathy/reinforcejs/gridworld_dp.html</a:t>
            </a:r>
            <a:endParaRPr lang="en-US" dirty="0"/>
          </a:p>
        </p:txBody>
      </p:sp>
      <p:pic>
        <p:nvPicPr>
          <p:cNvPr id="4098" name="Picture 2" descr="Halloween Graphics">
            <a:extLst>
              <a:ext uri="{FF2B5EF4-FFF2-40B4-BE49-F238E27FC236}">
                <a16:creationId xmlns:a16="http://schemas.microsoft.com/office/drawing/2014/main" id="{3C2FDE97-9EF2-4EF1-8CEB-43B0C7AB33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2725" y="4549595"/>
            <a:ext cx="1202812" cy="1119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51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1BE7517-7554-4EA4-AD91-E88C31BB8831}"/>
              </a:ext>
            </a:extLst>
          </p:cNvPr>
          <p:cNvSpPr>
            <a:spLocks noGrp="1"/>
          </p:cNvSpPr>
          <p:nvPr>
            <p:ph type="sldNum" sz="quarter" idx="4"/>
          </p:nvPr>
        </p:nvSpPr>
        <p:spPr/>
        <p:txBody>
          <a:bodyPr/>
          <a:lstStyle/>
          <a:p>
            <a:fld id="{E57627FB-D816-4EA7-98E3-793F2D9BC93A}" type="slidenum">
              <a:rPr lang="en-GB" noProof="0" smtClean="0"/>
              <a:pPr/>
              <a:t>14</a:t>
            </a:fld>
            <a:endParaRPr lang="en-GB" noProof="0" dirty="0"/>
          </a:p>
        </p:txBody>
      </p:sp>
      <p:sp>
        <p:nvSpPr>
          <p:cNvPr id="4" name="Footer Placeholder 3">
            <a:extLst>
              <a:ext uri="{FF2B5EF4-FFF2-40B4-BE49-F238E27FC236}">
                <a16:creationId xmlns:a16="http://schemas.microsoft.com/office/drawing/2014/main" id="{B6DEB2D8-6B42-48EB-8C9B-102109AB4CA4}"/>
              </a:ext>
            </a:extLst>
          </p:cNvPr>
          <p:cNvSpPr>
            <a:spLocks noGrp="1"/>
          </p:cNvSpPr>
          <p:nvPr>
            <p:ph type="ftr" sz="quarter" idx="3"/>
          </p:nvPr>
        </p:nvSpPr>
        <p:spPr/>
        <p:txBody>
          <a:bodyPr/>
          <a:lstStyle/>
          <a:p>
            <a:r>
              <a:rPr lang="en-GB" noProof="0" dirty="0"/>
              <a:t>© Amadeus IT Group and its affiliates and subsidiaries</a:t>
            </a:r>
          </a:p>
        </p:txBody>
      </p:sp>
      <p:sp>
        <p:nvSpPr>
          <p:cNvPr id="5" name="Title 4">
            <a:extLst>
              <a:ext uri="{FF2B5EF4-FFF2-40B4-BE49-F238E27FC236}">
                <a16:creationId xmlns:a16="http://schemas.microsoft.com/office/drawing/2014/main" id="{9D0508AC-EC2B-4A2C-8F95-080C3579E876}"/>
              </a:ext>
            </a:extLst>
          </p:cNvPr>
          <p:cNvSpPr>
            <a:spLocks noGrp="1"/>
          </p:cNvSpPr>
          <p:nvPr>
            <p:ph type="title"/>
          </p:nvPr>
        </p:nvSpPr>
        <p:spPr/>
        <p:txBody>
          <a:bodyPr/>
          <a:lstStyle/>
          <a:p>
            <a:r>
              <a:rPr lang="en-US" dirty="0"/>
              <a:t>Dynamic Programming</a:t>
            </a:r>
          </a:p>
        </p:txBody>
      </p:sp>
      <p:sp>
        <p:nvSpPr>
          <p:cNvPr id="6" name="Text Placeholder 5">
            <a:extLst>
              <a:ext uri="{FF2B5EF4-FFF2-40B4-BE49-F238E27FC236}">
                <a16:creationId xmlns:a16="http://schemas.microsoft.com/office/drawing/2014/main" id="{891E0B38-1258-45AE-9D87-6A20B33D4D27}"/>
              </a:ext>
            </a:extLst>
          </p:cNvPr>
          <p:cNvSpPr>
            <a:spLocks noGrp="1"/>
          </p:cNvSpPr>
          <p:nvPr>
            <p:ph type="body" sz="quarter" idx="13"/>
          </p:nvPr>
        </p:nvSpPr>
        <p:spPr/>
        <p:txBody>
          <a:bodyPr/>
          <a:lstStyle/>
          <a:p>
            <a:r>
              <a:rPr lang="en-US" dirty="0"/>
              <a:t>Policy Iteration Algorithm</a:t>
            </a:r>
          </a:p>
        </p:txBody>
      </p:sp>
      <p:pic>
        <p:nvPicPr>
          <p:cNvPr id="10" name="Picture 9">
            <a:extLst>
              <a:ext uri="{FF2B5EF4-FFF2-40B4-BE49-F238E27FC236}">
                <a16:creationId xmlns:a16="http://schemas.microsoft.com/office/drawing/2014/main" id="{11F1985B-6E75-482E-8574-5432A1AD513C}"/>
              </a:ext>
            </a:extLst>
          </p:cNvPr>
          <p:cNvPicPr>
            <a:picLocks noChangeAspect="1"/>
          </p:cNvPicPr>
          <p:nvPr/>
        </p:nvPicPr>
        <p:blipFill>
          <a:blip r:embed="rId2"/>
          <a:stretch>
            <a:fillRect/>
          </a:stretch>
        </p:blipFill>
        <p:spPr>
          <a:xfrm>
            <a:off x="195122" y="2090321"/>
            <a:ext cx="6801564" cy="4677738"/>
          </a:xfrm>
          <a:prstGeom prst="rect">
            <a:avLst/>
          </a:prstGeom>
        </p:spPr>
      </p:pic>
      <p:sp>
        <p:nvSpPr>
          <p:cNvPr id="12" name="Text Placeholder 1">
            <a:extLst>
              <a:ext uri="{FF2B5EF4-FFF2-40B4-BE49-F238E27FC236}">
                <a16:creationId xmlns:a16="http://schemas.microsoft.com/office/drawing/2014/main" id="{48993BF8-9941-48BA-9774-6CC7621D7328}"/>
              </a:ext>
            </a:extLst>
          </p:cNvPr>
          <p:cNvSpPr>
            <a:spLocks noGrp="1"/>
          </p:cNvSpPr>
          <p:nvPr>
            <p:ph type="body" sz="quarter" idx="18"/>
          </p:nvPr>
        </p:nvSpPr>
        <p:spPr>
          <a:xfrm>
            <a:off x="219455" y="1480173"/>
            <a:ext cx="8504819" cy="4828566"/>
          </a:xfrm>
        </p:spPr>
        <p:txBody>
          <a:bodyPr/>
          <a:lstStyle/>
          <a:p>
            <a:r>
              <a:rPr lang="en-US" dirty="0"/>
              <a:t>Can we modify this algorithm to use </a:t>
            </a:r>
            <a:r>
              <a:rPr lang="en-US" i="1" dirty="0"/>
              <a:t>q</a:t>
            </a:r>
            <a:r>
              <a:rPr lang="en-US" dirty="0"/>
              <a:t> instead?</a:t>
            </a:r>
          </a:p>
        </p:txBody>
      </p:sp>
      <p:cxnSp>
        <p:nvCxnSpPr>
          <p:cNvPr id="7" name="Straight Connector 6">
            <a:extLst>
              <a:ext uri="{FF2B5EF4-FFF2-40B4-BE49-F238E27FC236}">
                <a16:creationId xmlns:a16="http://schemas.microsoft.com/office/drawing/2014/main" id="{0FD95691-2731-4809-9137-C36FCD82217B}"/>
              </a:ext>
            </a:extLst>
          </p:cNvPr>
          <p:cNvCxnSpPr>
            <a:cxnSpLocks/>
          </p:cNvCxnSpPr>
          <p:nvPr/>
        </p:nvCxnSpPr>
        <p:spPr>
          <a:xfrm>
            <a:off x="652322" y="2863098"/>
            <a:ext cx="367259" cy="0"/>
          </a:xfrm>
          <a:prstGeom prst="line">
            <a:avLst/>
          </a:prstGeom>
          <a:ln w="127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DD9CFDBF-AF3D-47F1-A97D-29C4242C8B89}"/>
                  </a:ext>
                </a:extLst>
              </p:cNvPr>
              <p:cNvSpPr txBox="1"/>
              <p:nvPr/>
            </p:nvSpPr>
            <p:spPr>
              <a:xfrm>
                <a:off x="4388053" y="4202973"/>
                <a:ext cx="2277547" cy="215444"/>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sz="140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 ←</m:t>
                      </m:r>
                      <m:r>
                        <m:rPr>
                          <m:sty m:val="p"/>
                        </m:rPr>
                        <a:rPr lang="en-US" sz="1400" b="0" i="0" smtClean="0">
                          <a:latin typeface="Cambria Math" panose="02040503050406030204" pitchFamily="18" charset="0"/>
                          <a:ea typeface="Cambria Math" panose="02040503050406030204" pitchFamily="18" charset="0"/>
                        </a:rPr>
                        <m:t>max</m:t>
                      </m:r>
                      <m:r>
                        <a:rPr lang="en-US" sz="1400" b="0" i="1" smtClean="0">
                          <a:latin typeface="Cambria Math" panose="02040503050406030204" pitchFamily="18" charset="0"/>
                          <a:ea typeface="Cambria Math" panose="02040503050406030204" pitchFamily="18" charset="0"/>
                        </a:rPr>
                        <m:t>⁡</m:t>
                      </m:r>
                      <m:d>
                        <m:dPr>
                          <m:ctrlPr>
                            <a:rPr lang="en-US" sz="1400" b="0" i="1" smtClean="0">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𝑞</m:t>
                          </m:r>
                          <m:r>
                            <a:rPr lang="en-US" sz="1400" i="1">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𝑄</m:t>
                          </m:r>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𝑠</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𝜋</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𝑠</m:t>
                              </m:r>
                              <m:r>
                                <a:rPr lang="en-US" sz="1400" i="1">
                                  <a:latin typeface="Cambria Math" panose="02040503050406030204" pitchFamily="18" charset="0"/>
                                  <a:ea typeface="Cambria Math" panose="02040503050406030204" pitchFamily="18" charset="0"/>
                                </a:rPr>
                                <m:t>)</m:t>
                              </m:r>
                            </m:e>
                          </m:d>
                          <m:r>
                            <a:rPr lang="en-US" sz="1400" b="0" i="1" smtClean="0">
                              <a:latin typeface="Cambria Math" panose="02040503050406030204" pitchFamily="18" charset="0"/>
                              <a:ea typeface="Cambria Math" panose="02040503050406030204" pitchFamily="18" charset="0"/>
                            </a:rPr>
                            <m:t>|</m:t>
                          </m:r>
                        </m:e>
                      </m:d>
                    </m:oMath>
                  </m:oMathPara>
                </a14:m>
                <a:endParaRPr lang="en-US" dirty="0"/>
              </a:p>
            </p:txBody>
          </p:sp>
        </mc:Choice>
        <mc:Fallback xmlns="">
          <p:sp>
            <p:nvSpPr>
              <p:cNvPr id="26" name="TextBox 25">
                <a:extLst>
                  <a:ext uri="{FF2B5EF4-FFF2-40B4-BE49-F238E27FC236}">
                    <a16:creationId xmlns:a16="http://schemas.microsoft.com/office/drawing/2014/main" id="{DD9CFDBF-AF3D-47F1-A97D-29C4242C8B89}"/>
                  </a:ext>
                </a:extLst>
              </p:cNvPr>
              <p:cNvSpPr txBox="1">
                <a:spLocks noRot="1" noChangeAspect="1" noMove="1" noResize="1" noEditPoints="1" noAdjustHandles="1" noChangeArrowheads="1" noChangeShapeType="1" noTextEdit="1"/>
              </p:cNvSpPr>
              <p:nvPr/>
            </p:nvSpPr>
            <p:spPr>
              <a:xfrm>
                <a:off x="4388053" y="4202973"/>
                <a:ext cx="2277547" cy="215444"/>
              </a:xfrm>
              <a:prstGeom prst="rect">
                <a:avLst/>
              </a:prstGeom>
              <a:blipFill>
                <a:blip r:embed="rId3"/>
                <a:stretch>
                  <a:fillRect l="-2681" b="-30556"/>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BEB6CBEC-761A-4842-973F-2C1347CFD002}"/>
              </a:ext>
            </a:extLst>
          </p:cNvPr>
          <p:cNvSpPr txBox="1"/>
          <p:nvPr/>
        </p:nvSpPr>
        <p:spPr>
          <a:xfrm>
            <a:off x="6388608" y="390144"/>
            <a:ext cx="1645920" cy="369332"/>
          </a:xfrm>
          <a:prstGeom prst="rect">
            <a:avLst/>
          </a:prstGeom>
          <a:noFill/>
        </p:spPr>
        <p:txBody>
          <a:bodyPr wrap="square" rtlCol="0">
            <a:spAutoFit/>
          </a:bodyPr>
          <a:lstStyle/>
          <a:p>
            <a:r>
              <a:rPr lang="en-US" dirty="0"/>
              <a:t>Hint:</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F0D7F01-4147-4354-8508-E0165A720D49}"/>
                  </a:ext>
                </a:extLst>
              </p:cNvPr>
              <p:cNvSpPr txBox="1"/>
              <p:nvPr/>
            </p:nvSpPr>
            <p:spPr>
              <a:xfrm>
                <a:off x="583908" y="2909265"/>
                <a:ext cx="57220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𝑄</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𝑠</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𝑎</m:t>
                      </m:r>
                      <m:r>
                        <a:rPr lang="en-US" sz="1400"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9" name="TextBox 28">
                <a:extLst>
                  <a:ext uri="{FF2B5EF4-FFF2-40B4-BE49-F238E27FC236}">
                    <a16:creationId xmlns:a16="http://schemas.microsoft.com/office/drawing/2014/main" id="{AF0D7F01-4147-4354-8508-E0165A720D49}"/>
                  </a:ext>
                </a:extLst>
              </p:cNvPr>
              <p:cNvSpPr txBox="1">
                <a:spLocks noRot="1" noChangeAspect="1" noMove="1" noResize="1" noEditPoints="1" noAdjustHandles="1" noChangeArrowheads="1" noChangeShapeType="1" noTextEdit="1"/>
              </p:cNvSpPr>
              <p:nvPr/>
            </p:nvSpPr>
            <p:spPr>
              <a:xfrm>
                <a:off x="583908" y="2909265"/>
                <a:ext cx="572208" cy="215444"/>
              </a:xfrm>
              <a:prstGeom prst="rect">
                <a:avLst/>
              </a:prstGeom>
              <a:blipFill>
                <a:blip r:embed="rId4"/>
                <a:stretch>
                  <a:fillRect l="-9574" r="-9574" b="-30556"/>
                </a:stretch>
              </a:blipFill>
            </p:spPr>
            <p:txBody>
              <a:bodyPr/>
              <a:lstStyle/>
              <a:p>
                <a:r>
                  <a:rPr lang="en-US">
                    <a:noFill/>
                  </a:rPr>
                  <a:t> </a:t>
                </a:r>
              </a:p>
            </p:txBody>
          </p:sp>
        </mc:Fallback>
      </mc:AlternateContent>
      <p:cxnSp>
        <p:nvCxnSpPr>
          <p:cNvPr id="33" name="Straight Connector 32">
            <a:extLst>
              <a:ext uri="{FF2B5EF4-FFF2-40B4-BE49-F238E27FC236}">
                <a16:creationId xmlns:a16="http://schemas.microsoft.com/office/drawing/2014/main" id="{D2067E96-F618-4130-81F1-A80650965012}"/>
              </a:ext>
            </a:extLst>
          </p:cNvPr>
          <p:cNvCxnSpPr>
            <a:cxnSpLocks/>
          </p:cNvCxnSpPr>
          <p:nvPr/>
        </p:nvCxnSpPr>
        <p:spPr>
          <a:xfrm>
            <a:off x="1216202" y="4128018"/>
            <a:ext cx="815798" cy="0"/>
          </a:xfrm>
          <a:prstGeom prst="line">
            <a:avLst/>
          </a:prstGeom>
          <a:ln w="127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3859D05-FD49-4B60-8F88-D43AE80853F9}"/>
                  </a:ext>
                </a:extLst>
              </p:cNvPr>
              <p:cNvSpPr txBox="1"/>
              <p:nvPr/>
            </p:nvSpPr>
            <p:spPr>
              <a:xfrm>
                <a:off x="4378960" y="3494657"/>
                <a:ext cx="1430584" cy="21544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𝑞</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𝑄</m:t>
                      </m:r>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𝑠</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𝑎</m:t>
                          </m:r>
                        </m:e>
                      </m:d>
                    </m:oMath>
                  </m:oMathPara>
                </a14:m>
                <a:endParaRPr lang="en-US" dirty="0"/>
              </a:p>
            </p:txBody>
          </p:sp>
        </mc:Choice>
        <mc:Fallback xmlns="">
          <p:sp>
            <p:nvSpPr>
              <p:cNvPr id="35" name="TextBox 34">
                <a:extLst>
                  <a:ext uri="{FF2B5EF4-FFF2-40B4-BE49-F238E27FC236}">
                    <a16:creationId xmlns:a16="http://schemas.microsoft.com/office/drawing/2014/main" id="{73859D05-FD49-4B60-8F88-D43AE80853F9}"/>
                  </a:ext>
                </a:extLst>
              </p:cNvPr>
              <p:cNvSpPr txBox="1">
                <a:spLocks noRot="1" noChangeAspect="1" noMove="1" noResize="1" noEditPoints="1" noAdjustHandles="1" noChangeArrowheads="1" noChangeShapeType="1" noTextEdit="1"/>
              </p:cNvSpPr>
              <p:nvPr/>
            </p:nvSpPr>
            <p:spPr>
              <a:xfrm>
                <a:off x="4378960" y="3494657"/>
                <a:ext cx="1430584" cy="215444"/>
              </a:xfrm>
              <a:prstGeom prst="rect">
                <a:avLst/>
              </a:prstGeom>
              <a:blipFill>
                <a:blip r:embed="rId5"/>
                <a:stretch>
                  <a:fillRect l="-4255" b="-27778"/>
                </a:stretch>
              </a:blipFill>
            </p:spPr>
            <p:txBody>
              <a:bodyPr/>
              <a:lstStyle/>
              <a:p>
                <a:r>
                  <a:rPr lang="en-US">
                    <a:noFill/>
                  </a:rPr>
                  <a:t> </a:t>
                </a:r>
              </a:p>
            </p:txBody>
          </p:sp>
        </mc:Fallback>
      </mc:AlternateContent>
      <p:cxnSp>
        <p:nvCxnSpPr>
          <p:cNvPr id="37" name="Straight Connector 36">
            <a:extLst>
              <a:ext uri="{FF2B5EF4-FFF2-40B4-BE49-F238E27FC236}">
                <a16:creationId xmlns:a16="http://schemas.microsoft.com/office/drawing/2014/main" id="{5350C08C-5145-42D6-8B78-504CB8A76BC4}"/>
              </a:ext>
            </a:extLst>
          </p:cNvPr>
          <p:cNvCxnSpPr>
            <a:cxnSpLocks/>
          </p:cNvCxnSpPr>
          <p:nvPr/>
        </p:nvCxnSpPr>
        <p:spPr>
          <a:xfrm flipV="1">
            <a:off x="1229360" y="4333240"/>
            <a:ext cx="3134360" cy="10160"/>
          </a:xfrm>
          <a:prstGeom prst="line">
            <a:avLst/>
          </a:prstGeom>
          <a:ln w="127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34A7C2A7-CC16-4DCE-A038-92AA6A8E85AA}"/>
                  </a:ext>
                </a:extLst>
              </p:cNvPr>
              <p:cNvSpPr txBox="1"/>
              <p:nvPr/>
            </p:nvSpPr>
            <p:spPr>
              <a:xfrm>
                <a:off x="4378960" y="3717778"/>
                <a:ext cx="3532249" cy="468590"/>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ea typeface="Cambria Math" panose="02040503050406030204" pitchFamily="18" charset="0"/>
                        </a:rPr>
                        <m:t>𝑄</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𝑠</m:t>
                      </m:r>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𝜋</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𝑠</m:t>
                      </m:r>
                      <m:r>
                        <a:rPr lang="en-US" sz="1200" i="1">
                          <a:latin typeface="Cambria Math" panose="02040503050406030204" pitchFamily="18" charset="0"/>
                          <a:ea typeface="Cambria Math" panose="02040503050406030204" pitchFamily="18" charset="0"/>
                        </a:rPr>
                        <m:t>)) ←</m:t>
                      </m:r>
                      <m:nary>
                        <m:naryPr>
                          <m:chr m:val="∑"/>
                          <m:supHide m:val="on"/>
                          <m:ctrlPr>
                            <a:rPr lang="en-US" sz="1200" b="0" i="1" smtClean="0">
                              <a:latin typeface="Cambria Math" panose="02040503050406030204" pitchFamily="18" charset="0"/>
                              <a:ea typeface="Cambria Math" panose="02040503050406030204" pitchFamily="18" charset="0"/>
                            </a:rPr>
                          </m:ctrlPr>
                        </m:naryPr>
                        <m:sub>
                          <m:sSup>
                            <m:sSupPr>
                              <m:ctrlPr>
                                <a:rPr lang="en-US" sz="1200" b="0" i="1" smtClean="0">
                                  <a:latin typeface="Cambria Math" panose="02040503050406030204" pitchFamily="18" charset="0"/>
                                  <a:ea typeface="Cambria Math" panose="02040503050406030204" pitchFamily="18" charset="0"/>
                                </a:rPr>
                              </m:ctrlPr>
                            </m:sSupPr>
                            <m:e>
                              <m:r>
                                <a:rPr lang="en-US" sz="1200" b="0" i="1" smtClean="0">
                                  <a:latin typeface="Cambria Math" panose="02040503050406030204" pitchFamily="18" charset="0"/>
                                  <a:ea typeface="Cambria Math" panose="02040503050406030204" pitchFamily="18" charset="0"/>
                                </a:rPr>
                                <m:t>𝑠</m:t>
                              </m:r>
                            </m:e>
                            <m:sup>
                              <m:r>
                                <a:rPr lang="en-US" sz="1200" b="0" i="1" smtClean="0">
                                  <a:latin typeface="Cambria Math" panose="02040503050406030204" pitchFamily="18" charset="0"/>
                                  <a:ea typeface="Cambria Math" panose="02040503050406030204" pitchFamily="18" charset="0"/>
                                </a:rPr>
                                <m:t>′</m:t>
                              </m:r>
                            </m:sup>
                          </m:sSup>
                          <m:r>
                            <m:rPr>
                              <m:brk m:alnAt="7"/>
                            </m:rP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𝑟</m:t>
                          </m:r>
                          <m:r>
                            <a:rPr lang="en-US" sz="1200" b="0" i="1" smtClean="0">
                              <a:latin typeface="Cambria Math" panose="02040503050406030204" pitchFamily="18" charset="0"/>
                              <a:ea typeface="Cambria Math" panose="02040503050406030204" pitchFamily="18" charset="0"/>
                            </a:rPr>
                            <m:t> </m:t>
                          </m:r>
                        </m:sub>
                        <m:sup/>
                        <m:e>
                          <m:r>
                            <a:rPr lang="en-US" sz="1200" b="0" i="1" smtClean="0">
                              <a:latin typeface="Cambria Math" panose="02040503050406030204" pitchFamily="18" charset="0"/>
                              <a:ea typeface="Cambria Math" panose="02040503050406030204" pitchFamily="18" charset="0"/>
                            </a:rPr>
                            <m:t>𝑝</m:t>
                          </m:r>
                          <m:d>
                            <m:dPr>
                              <m:endChr m:val="|"/>
                              <m:ctrlPr>
                                <a:rPr lang="en-US" sz="1200" b="0" i="1" smtClean="0">
                                  <a:latin typeface="Cambria Math" panose="02040503050406030204" pitchFamily="18" charset="0"/>
                                  <a:ea typeface="Cambria Math" panose="02040503050406030204" pitchFamily="18" charset="0"/>
                                </a:rPr>
                              </m:ctrlPr>
                            </m:dPr>
                            <m:e>
                              <m:sSup>
                                <m:sSupPr>
                                  <m:ctrlPr>
                                    <a:rPr lang="en-US" sz="1200" b="0" i="1" smtClean="0">
                                      <a:latin typeface="Cambria Math" panose="02040503050406030204" pitchFamily="18" charset="0"/>
                                      <a:ea typeface="Cambria Math" panose="02040503050406030204" pitchFamily="18" charset="0"/>
                                    </a:rPr>
                                  </m:ctrlPr>
                                </m:sSupPr>
                                <m:e>
                                  <m:r>
                                    <a:rPr lang="en-US" sz="1200" b="0" i="1" smtClean="0">
                                      <a:latin typeface="Cambria Math" panose="02040503050406030204" pitchFamily="18" charset="0"/>
                                      <a:ea typeface="Cambria Math" panose="02040503050406030204" pitchFamily="18" charset="0"/>
                                    </a:rPr>
                                    <m:t>𝑠</m:t>
                                  </m:r>
                                </m:e>
                                <m:sup>
                                  <m:r>
                                    <a:rPr lang="en-US" sz="1200" b="0" i="1" smtClean="0">
                                      <a:latin typeface="Cambria Math" panose="02040503050406030204" pitchFamily="18" charset="0"/>
                                      <a:ea typeface="Cambria Math" panose="02040503050406030204" pitchFamily="18" charset="0"/>
                                    </a:rPr>
                                    <m:t>′</m:t>
                                  </m:r>
                                </m:sup>
                              </m:sSup>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𝑟</m:t>
                              </m:r>
                              <m:r>
                                <a:rPr lang="en-US" sz="1200" b="0" i="1" smtClean="0">
                                  <a:latin typeface="Cambria Math" panose="02040503050406030204" pitchFamily="18" charset="0"/>
                                  <a:ea typeface="Cambria Math" panose="02040503050406030204" pitchFamily="18" charset="0"/>
                                </a:rPr>
                                <m:t> </m:t>
                              </m:r>
                            </m:e>
                          </m:d>
                          <m:r>
                            <a:rPr lang="en-US" sz="1200" b="0" i="1" smtClean="0">
                              <a:latin typeface="Cambria Math" panose="02040503050406030204" pitchFamily="18" charset="0"/>
                              <a:ea typeface="Cambria Math" panose="02040503050406030204" pitchFamily="18" charset="0"/>
                            </a:rPr>
                            <m:t>𝑠</m:t>
                          </m:r>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𝜋</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𝑠</m:t>
                          </m:r>
                          <m:r>
                            <a:rPr lang="en-US" sz="120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m:t>
                          </m:r>
                          <m:d>
                            <m:dPr>
                              <m:begChr m:val="["/>
                              <m:endChr m:val="]"/>
                              <m:ctrlPr>
                                <a:rPr lang="en-US" sz="1200" b="0" i="1" smtClean="0">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𝑟</m:t>
                              </m:r>
                              <m:r>
                                <a:rPr lang="en-US" sz="1200" i="1">
                                  <a:latin typeface="Cambria Math" panose="02040503050406030204" pitchFamily="18" charset="0"/>
                                  <a:ea typeface="Cambria Math" panose="02040503050406030204" pitchFamily="18" charset="0"/>
                                </a:rPr>
                                <m:t>+ </m:t>
                              </m:r>
                              <m:r>
                                <a:rPr lang="en-US" sz="1200" i="1">
                                  <a:latin typeface="Cambria Math" panose="02040503050406030204" pitchFamily="18" charset="0"/>
                                  <a:ea typeface="Cambria Math" panose="02040503050406030204" pitchFamily="18" charset="0"/>
                                </a:rPr>
                                <m:t>𝛾</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𝑄</m:t>
                              </m:r>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𝑠</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𝜋</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𝑠</m:t>
                                  </m:r>
                                  <m:r>
                                    <a:rPr lang="en-US" sz="1200" i="1">
                                      <a:latin typeface="Cambria Math" panose="02040503050406030204" pitchFamily="18" charset="0"/>
                                      <a:ea typeface="Cambria Math" panose="02040503050406030204" pitchFamily="18" charset="0"/>
                                    </a:rPr>
                                    <m:t>′)</m:t>
                                  </m:r>
                                </m:e>
                              </m:d>
                            </m:e>
                          </m:d>
                        </m:e>
                      </m:nary>
                    </m:oMath>
                  </m:oMathPara>
                </a14:m>
                <a:endParaRPr lang="en-US" sz="1600" dirty="0"/>
              </a:p>
            </p:txBody>
          </p:sp>
        </mc:Choice>
        <mc:Fallback xmlns="">
          <p:sp>
            <p:nvSpPr>
              <p:cNvPr id="40" name="TextBox 39">
                <a:extLst>
                  <a:ext uri="{FF2B5EF4-FFF2-40B4-BE49-F238E27FC236}">
                    <a16:creationId xmlns:a16="http://schemas.microsoft.com/office/drawing/2014/main" id="{34A7C2A7-CC16-4DCE-A038-92AA6A8E85AA}"/>
                  </a:ext>
                </a:extLst>
              </p:cNvPr>
              <p:cNvSpPr txBox="1">
                <a:spLocks noRot="1" noChangeAspect="1" noMove="1" noResize="1" noEditPoints="1" noAdjustHandles="1" noChangeArrowheads="1" noChangeShapeType="1" noTextEdit="1"/>
              </p:cNvSpPr>
              <p:nvPr/>
            </p:nvSpPr>
            <p:spPr>
              <a:xfrm>
                <a:off x="4378960" y="3717778"/>
                <a:ext cx="3532249" cy="468590"/>
              </a:xfrm>
              <a:prstGeom prst="rect">
                <a:avLst/>
              </a:prstGeom>
              <a:blipFill>
                <a:blip r:embed="rId6"/>
                <a:stretch>
                  <a:fillRect l="-1897" t="-144156" b="-193506"/>
                </a:stretch>
              </a:blipFill>
            </p:spPr>
            <p:txBody>
              <a:bodyPr/>
              <a:lstStyle/>
              <a:p>
                <a:r>
                  <a:rPr lang="en-US">
                    <a:noFill/>
                  </a:rPr>
                  <a:t> </a:t>
                </a:r>
              </a:p>
            </p:txBody>
          </p:sp>
        </mc:Fallback>
      </mc:AlternateContent>
      <p:cxnSp>
        <p:nvCxnSpPr>
          <p:cNvPr id="45" name="Straight Connector 44">
            <a:extLst>
              <a:ext uri="{FF2B5EF4-FFF2-40B4-BE49-F238E27FC236}">
                <a16:creationId xmlns:a16="http://schemas.microsoft.com/office/drawing/2014/main" id="{866B3F5F-28B3-4E12-9710-CDA31E3831D4}"/>
              </a:ext>
            </a:extLst>
          </p:cNvPr>
          <p:cNvCxnSpPr>
            <a:cxnSpLocks/>
          </p:cNvCxnSpPr>
          <p:nvPr/>
        </p:nvCxnSpPr>
        <p:spPr>
          <a:xfrm>
            <a:off x="1229360" y="4553335"/>
            <a:ext cx="1905000" cy="215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E297BCE-3E59-491C-AC77-68D5C1E7CA6A}"/>
              </a:ext>
            </a:extLst>
          </p:cNvPr>
          <p:cNvCxnSpPr>
            <a:cxnSpLocks/>
          </p:cNvCxnSpPr>
          <p:nvPr/>
        </p:nvCxnSpPr>
        <p:spPr>
          <a:xfrm>
            <a:off x="943089" y="6055397"/>
            <a:ext cx="3588271" cy="0"/>
          </a:xfrm>
          <a:prstGeom prst="line">
            <a:avLst/>
          </a:prstGeom>
          <a:ln w="127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28635ECD-0281-43DB-BCEC-DA2E446AA497}"/>
                  </a:ext>
                </a:extLst>
              </p:cNvPr>
              <p:cNvSpPr txBox="1"/>
              <p:nvPr/>
            </p:nvSpPr>
            <p:spPr>
              <a:xfrm>
                <a:off x="4612642" y="5955914"/>
                <a:ext cx="169360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𝜋</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𝑠</m:t>
                      </m:r>
                      <m:r>
                        <a:rPr lang="en-US" sz="1200" b="0" i="1" smtClean="0">
                          <a:latin typeface="Cambria Math" panose="02040503050406030204" pitchFamily="18" charset="0"/>
                          <a:ea typeface="Cambria Math" panose="02040503050406030204" pitchFamily="18" charset="0"/>
                        </a:rPr>
                        <m:t>) ←</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𝑎𝑟𝑔𝑚𝑎𝑥</m:t>
                          </m:r>
                        </m:e>
                        <m:sub>
                          <m:r>
                            <a:rPr lang="en-US" sz="1200" b="0" i="1" smtClean="0">
                              <a:latin typeface="Cambria Math" panose="02040503050406030204" pitchFamily="18" charset="0"/>
                              <a:ea typeface="Cambria Math" panose="02040503050406030204" pitchFamily="18" charset="0"/>
                            </a:rPr>
                            <m:t>𝑎</m:t>
                          </m:r>
                        </m:sub>
                      </m:sSub>
                      <m:r>
                        <a:rPr lang="en-US" sz="1200" b="0" i="1" smtClean="0">
                          <a:latin typeface="Cambria Math" panose="02040503050406030204" pitchFamily="18" charset="0"/>
                          <a:ea typeface="Cambria Math" panose="02040503050406030204" pitchFamily="18" charset="0"/>
                        </a:rPr>
                        <m:t>𝑄</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𝑠</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𝑎</m:t>
                      </m:r>
                      <m:r>
                        <a:rPr lang="en-US" sz="1200" b="0" i="1" smtClean="0">
                          <a:latin typeface="Cambria Math" panose="02040503050406030204" pitchFamily="18" charset="0"/>
                          <a:ea typeface="Cambria Math" panose="02040503050406030204" pitchFamily="18" charset="0"/>
                        </a:rPr>
                        <m:t>)</m:t>
                      </m:r>
                    </m:oMath>
                  </m:oMathPara>
                </a14:m>
                <a:endParaRPr lang="en-US" sz="1600" dirty="0"/>
              </a:p>
            </p:txBody>
          </p:sp>
        </mc:Choice>
        <mc:Fallback xmlns="">
          <p:sp>
            <p:nvSpPr>
              <p:cNvPr id="53" name="TextBox 52">
                <a:extLst>
                  <a:ext uri="{FF2B5EF4-FFF2-40B4-BE49-F238E27FC236}">
                    <a16:creationId xmlns:a16="http://schemas.microsoft.com/office/drawing/2014/main" id="{28635ECD-0281-43DB-BCEC-DA2E446AA497}"/>
                  </a:ext>
                </a:extLst>
              </p:cNvPr>
              <p:cNvSpPr txBox="1">
                <a:spLocks noRot="1" noChangeAspect="1" noMove="1" noResize="1" noEditPoints="1" noAdjustHandles="1" noChangeArrowheads="1" noChangeShapeType="1" noTextEdit="1"/>
              </p:cNvSpPr>
              <p:nvPr/>
            </p:nvSpPr>
            <p:spPr>
              <a:xfrm>
                <a:off x="4612642" y="5955914"/>
                <a:ext cx="1693604" cy="184666"/>
              </a:xfrm>
              <a:prstGeom prst="rect">
                <a:avLst/>
              </a:prstGeom>
              <a:blipFill>
                <a:blip r:embed="rId7"/>
                <a:stretch>
                  <a:fillRect t="-3333" r="-2166"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9EDAAD28-D702-4257-841E-2F86A1C9639F}"/>
                  </a:ext>
                </a:extLst>
              </p:cNvPr>
              <p:cNvSpPr txBox="1"/>
              <p:nvPr/>
            </p:nvSpPr>
            <p:spPr>
              <a:xfrm>
                <a:off x="6523511" y="707625"/>
                <a:ext cx="2309207" cy="52283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𝑣</m:t>
                          </m:r>
                        </m:e>
                        <m:sub>
                          <m:r>
                            <a:rPr lang="en-US" sz="1400" b="0" i="1" smtClean="0">
                              <a:latin typeface="Cambria Math" panose="02040503050406030204" pitchFamily="18" charset="0"/>
                              <a:ea typeface="Cambria Math" panose="02040503050406030204" pitchFamily="18" charset="0"/>
                            </a:rPr>
                            <m:t>𝜋</m:t>
                          </m:r>
                        </m:sub>
                      </m:sSub>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𝑠</m:t>
                          </m:r>
                        </m:e>
                      </m:d>
                      <m:r>
                        <a:rPr lang="en-US" sz="1400" b="0" i="1" smtClean="0">
                          <a:latin typeface="Cambria Math" panose="02040503050406030204" pitchFamily="18" charset="0"/>
                          <a:ea typeface="Cambria Math" panose="02040503050406030204" pitchFamily="18" charset="0"/>
                        </a:rPr>
                        <m:t>=</m:t>
                      </m:r>
                      <m:nary>
                        <m:naryPr>
                          <m:chr m:val="∑"/>
                          <m:supHide m:val="on"/>
                          <m:ctrlPr>
                            <a:rPr lang="en-US" sz="1400" i="1">
                              <a:latin typeface="Cambria Math" panose="02040503050406030204" pitchFamily="18" charset="0"/>
                              <a:ea typeface="Cambria Math" panose="02040503050406030204" pitchFamily="18" charset="0"/>
                            </a:rPr>
                          </m:ctrlPr>
                        </m:naryPr>
                        <m:sub>
                          <m:r>
                            <a:rPr lang="en-US" sz="1400" b="0" i="1" smtClean="0">
                              <a:latin typeface="Cambria Math" panose="02040503050406030204" pitchFamily="18" charset="0"/>
                              <a:ea typeface="Cambria Math" panose="02040503050406030204" pitchFamily="18" charset="0"/>
                            </a:rPr>
                            <m:t>𝑎</m:t>
                          </m:r>
                        </m:sub>
                        <m:sup/>
                        <m:e>
                          <m:r>
                            <a:rPr lang="en-US" sz="1400" i="1">
                              <a:latin typeface="Cambria Math" panose="02040503050406030204" pitchFamily="18" charset="0"/>
                              <a:ea typeface="Cambria Math" panose="02040503050406030204" pitchFamily="18" charset="0"/>
                            </a:rPr>
                            <m:t>𝜋</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𝑎</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𝑠</m:t>
                          </m:r>
                          <m:r>
                            <a:rPr lang="en-US" sz="1400" i="1">
                              <a:latin typeface="Cambria Math" panose="02040503050406030204" pitchFamily="18" charset="0"/>
                              <a:ea typeface="Cambria Math" panose="02040503050406030204" pitchFamily="18" charset="0"/>
                            </a:rPr>
                            <m:t>)∙</m:t>
                          </m:r>
                          <m:sSub>
                            <m:sSubPr>
                              <m:ctrlPr>
                                <a:rPr lang="en-US" sz="140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𝑞</m:t>
                              </m:r>
                            </m:e>
                            <m:sub>
                              <m:r>
                                <a:rPr lang="en-US" sz="1400" i="1" smtClean="0">
                                  <a:latin typeface="Cambria Math" panose="02040503050406030204" pitchFamily="18" charset="0"/>
                                  <a:ea typeface="Cambria Math" panose="02040503050406030204" pitchFamily="18" charset="0"/>
                                </a:rPr>
                                <m:t>𝜋</m:t>
                              </m:r>
                            </m:sub>
                          </m:sSub>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𝑠</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𝑎</m:t>
                              </m:r>
                            </m:e>
                          </m:d>
                        </m:e>
                      </m:nary>
                    </m:oMath>
                  </m:oMathPara>
                </a14:m>
                <a:endParaRPr lang="en-US" dirty="0"/>
              </a:p>
            </p:txBody>
          </p:sp>
        </mc:Choice>
        <mc:Fallback xmlns="">
          <p:sp>
            <p:nvSpPr>
              <p:cNvPr id="56" name="TextBox 55">
                <a:extLst>
                  <a:ext uri="{FF2B5EF4-FFF2-40B4-BE49-F238E27FC236}">
                    <a16:creationId xmlns:a16="http://schemas.microsoft.com/office/drawing/2014/main" id="{9EDAAD28-D702-4257-841E-2F86A1C9639F}"/>
                  </a:ext>
                </a:extLst>
              </p:cNvPr>
              <p:cNvSpPr txBox="1">
                <a:spLocks noRot="1" noChangeAspect="1" noMove="1" noResize="1" noEditPoints="1" noAdjustHandles="1" noChangeArrowheads="1" noChangeShapeType="1" noTextEdit="1"/>
              </p:cNvSpPr>
              <p:nvPr/>
            </p:nvSpPr>
            <p:spPr>
              <a:xfrm>
                <a:off x="6523511" y="707625"/>
                <a:ext cx="2309207" cy="522835"/>
              </a:xfrm>
              <a:prstGeom prst="rect">
                <a:avLst/>
              </a:prstGeom>
              <a:blipFill>
                <a:blip r:embed="rId8"/>
                <a:stretch>
                  <a:fillRect t="-144186" b="-204651"/>
                </a:stretch>
              </a:blipFill>
            </p:spPr>
            <p:txBody>
              <a:bodyPr/>
              <a:lstStyle/>
              <a:p>
                <a:r>
                  <a:rPr lang="en-US">
                    <a:noFill/>
                  </a:rPr>
                  <a:t> </a:t>
                </a:r>
              </a:p>
            </p:txBody>
          </p:sp>
        </mc:Fallback>
      </mc:AlternateContent>
    </p:spTree>
    <p:extLst>
      <p:ext uri="{BB962C8B-B14F-4D97-AF65-F5344CB8AC3E}">
        <p14:creationId xmlns:p14="http://schemas.microsoft.com/office/powerpoint/2010/main" val="140252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9" grpId="0"/>
      <p:bldP spid="35" grpId="0"/>
      <p:bldP spid="40" grpId="0"/>
      <p:bldP spid="5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AF2886-813D-45A5-9393-3C1F1171AEE3}"/>
              </a:ext>
            </a:extLst>
          </p:cNvPr>
          <p:cNvSpPr>
            <a:spLocks noGrp="1"/>
          </p:cNvSpPr>
          <p:nvPr>
            <p:ph type="body" sz="quarter" idx="18"/>
          </p:nvPr>
        </p:nvSpPr>
        <p:spPr>
          <a:xfrm>
            <a:off x="219455" y="1480173"/>
            <a:ext cx="8580269" cy="4828566"/>
          </a:xfrm>
        </p:spPr>
        <p:txBody>
          <a:bodyPr/>
          <a:lstStyle/>
          <a:p>
            <a:r>
              <a:rPr lang="en-US" dirty="0"/>
              <a:t>Back to grid world algorithm: must we wait for exact convergence or can we stop algorithm earlier than that?</a:t>
            </a:r>
          </a:p>
        </p:txBody>
      </p:sp>
      <p:sp>
        <p:nvSpPr>
          <p:cNvPr id="3" name="Slide Number Placeholder 2">
            <a:extLst>
              <a:ext uri="{FF2B5EF4-FFF2-40B4-BE49-F238E27FC236}">
                <a16:creationId xmlns:a16="http://schemas.microsoft.com/office/drawing/2014/main" id="{412BAE81-46E3-4C78-BC4A-B4C111E3199D}"/>
              </a:ext>
            </a:extLst>
          </p:cNvPr>
          <p:cNvSpPr>
            <a:spLocks noGrp="1"/>
          </p:cNvSpPr>
          <p:nvPr>
            <p:ph type="sldNum" sz="quarter" idx="4"/>
          </p:nvPr>
        </p:nvSpPr>
        <p:spPr/>
        <p:txBody>
          <a:bodyPr/>
          <a:lstStyle/>
          <a:p>
            <a:fld id="{E57627FB-D816-4EA7-98E3-793F2D9BC93A}" type="slidenum">
              <a:rPr lang="en-GB" noProof="0" smtClean="0"/>
              <a:pPr/>
              <a:t>15</a:t>
            </a:fld>
            <a:endParaRPr lang="en-GB" noProof="0" dirty="0"/>
          </a:p>
        </p:txBody>
      </p:sp>
      <p:sp>
        <p:nvSpPr>
          <p:cNvPr id="4" name="Footer Placeholder 3">
            <a:extLst>
              <a:ext uri="{FF2B5EF4-FFF2-40B4-BE49-F238E27FC236}">
                <a16:creationId xmlns:a16="http://schemas.microsoft.com/office/drawing/2014/main" id="{446955AB-7F97-474D-9805-0E6B8BB02361}"/>
              </a:ext>
            </a:extLst>
          </p:cNvPr>
          <p:cNvSpPr>
            <a:spLocks noGrp="1"/>
          </p:cNvSpPr>
          <p:nvPr>
            <p:ph type="ftr" sz="quarter" idx="3"/>
          </p:nvPr>
        </p:nvSpPr>
        <p:spPr/>
        <p:txBody>
          <a:bodyPr/>
          <a:lstStyle/>
          <a:p>
            <a:r>
              <a:rPr lang="en-GB" noProof="0"/>
              <a:t>© Amadeus IT Group and its affiliates and subsidiaries</a:t>
            </a:r>
            <a:endParaRPr lang="en-GB" noProof="0" dirty="0"/>
          </a:p>
        </p:txBody>
      </p:sp>
      <p:sp>
        <p:nvSpPr>
          <p:cNvPr id="5" name="Title 4">
            <a:extLst>
              <a:ext uri="{FF2B5EF4-FFF2-40B4-BE49-F238E27FC236}">
                <a16:creationId xmlns:a16="http://schemas.microsoft.com/office/drawing/2014/main" id="{DF5C5E9C-815A-4A33-A153-19A118A16D73}"/>
              </a:ext>
            </a:extLst>
          </p:cNvPr>
          <p:cNvSpPr>
            <a:spLocks noGrp="1"/>
          </p:cNvSpPr>
          <p:nvPr>
            <p:ph type="title"/>
          </p:nvPr>
        </p:nvSpPr>
        <p:spPr/>
        <p:txBody>
          <a:bodyPr/>
          <a:lstStyle/>
          <a:p>
            <a:r>
              <a:rPr lang="en-US" dirty="0"/>
              <a:t>Dynamic Programming</a:t>
            </a:r>
          </a:p>
        </p:txBody>
      </p:sp>
      <p:sp>
        <p:nvSpPr>
          <p:cNvPr id="6" name="Text Placeholder 5">
            <a:extLst>
              <a:ext uri="{FF2B5EF4-FFF2-40B4-BE49-F238E27FC236}">
                <a16:creationId xmlns:a16="http://schemas.microsoft.com/office/drawing/2014/main" id="{6D503A2D-8704-4049-8B68-D6FCFA9C7753}"/>
              </a:ext>
            </a:extLst>
          </p:cNvPr>
          <p:cNvSpPr>
            <a:spLocks noGrp="1"/>
          </p:cNvSpPr>
          <p:nvPr>
            <p:ph type="body" sz="quarter" idx="13"/>
          </p:nvPr>
        </p:nvSpPr>
        <p:spPr/>
        <p:txBody>
          <a:bodyPr/>
          <a:lstStyle/>
          <a:p>
            <a:r>
              <a:rPr lang="en-US" dirty="0"/>
              <a:t>Value Iteration Algorithm</a:t>
            </a:r>
          </a:p>
        </p:txBody>
      </p:sp>
      <p:pic>
        <p:nvPicPr>
          <p:cNvPr id="8" name="Picture 7">
            <a:extLst>
              <a:ext uri="{FF2B5EF4-FFF2-40B4-BE49-F238E27FC236}">
                <a16:creationId xmlns:a16="http://schemas.microsoft.com/office/drawing/2014/main" id="{44CAFACB-DD49-4629-8A42-ADEEA56A5B6E}"/>
              </a:ext>
            </a:extLst>
          </p:cNvPr>
          <p:cNvPicPr>
            <a:picLocks noChangeAspect="1"/>
          </p:cNvPicPr>
          <p:nvPr/>
        </p:nvPicPr>
        <p:blipFill>
          <a:blip r:embed="rId2"/>
          <a:stretch>
            <a:fillRect/>
          </a:stretch>
        </p:blipFill>
        <p:spPr>
          <a:xfrm>
            <a:off x="838534" y="2635376"/>
            <a:ext cx="3357150" cy="1915872"/>
          </a:xfrm>
          <a:prstGeom prst="rect">
            <a:avLst/>
          </a:prstGeom>
        </p:spPr>
      </p:pic>
      <p:pic>
        <p:nvPicPr>
          <p:cNvPr id="9" name="Picture 8">
            <a:extLst>
              <a:ext uri="{FF2B5EF4-FFF2-40B4-BE49-F238E27FC236}">
                <a16:creationId xmlns:a16="http://schemas.microsoft.com/office/drawing/2014/main" id="{D08FFABB-79D0-494E-B7CE-48C0D5170C8F}"/>
              </a:ext>
            </a:extLst>
          </p:cNvPr>
          <p:cNvPicPr>
            <a:picLocks noChangeAspect="1"/>
          </p:cNvPicPr>
          <p:nvPr/>
        </p:nvPicPr>
        <p:blipFill>
          <a:blip r:embed="rId3"/>
          <a:stretch>
            <a:fillRect/>
          </a:stretch>
        </p:blipFill>
        <p:spPr>
          <a:xfrm>
            <a:off x="4902200" y="2821444"/>
            <a:ext cx="2721146" cy="1659116"/>
          </a:xfrm>
          <a:prstGeom prst="rect">
            <a:avLst/>
          </a:prstGeom>
        </p:spPr>
      </p:pic>
      <p:pic>
        <p:nvPicPr>
          <p:cNvPr id="11" name="Picture 10">
            <a:extLst>
              <a:ext uri="{FF2B5EF4-FFF2-40B4-BE49-F238E27FC236}">
                <a16:creationId xmlns:a16="http://schemas.microsoft.com/office/drawing/2014/main" id="{24CC5F2E-23F1-42C5-9A27-CA07584FD4AB}"/>
              </a:ext>
            </a:extLst>
          </p:cNvPr>
          <p:cNvPicPr>
            <a:picLocks noChangeAspect="1"/>
          </p:cNvPicPr>
          <p:nvPr/>
        </p:nvPicPr>
        <p:blipFill>
          <a:blip r:embed="rId4"/>
          <a:stretch>
            <a:fillRect/>
          </a:stretch>
        </p:blipFill>
        <p:spPr>
          <a:xfrm>
            <a:off x="2658147" y="4817807"/>
            <a:ext cx="2848708" cy="1631115"/>
          </a:xfrm>
          <a:prstGeom prst="rect">
            <a:avLst/>
          </a:prstGeom>
        </p:spPr>
      </p:pic>
    </p:spTree>
    <p:extLst>
      <p:ext uri="{BB962C8B-B14F-4D97-AF65-F5344CB8AC3E}">
        <p14:creationId xmlns:p14="http://schemas.microsoft.com/office/powerpoint/2010/main" val="1809562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AF2886-813D-45A5-9393-3C1F1171AEE3}"/>
              </a:ext>
            </a:extLst>
          </p:cNvPr>
          <p:cNvSpPr>
            <a:spLocks noGrp="1"/>
          </p:cNvSpPr>
          <p:nvPr>
            <p:ph type="body" sz="quarter" idx="18"/>
          </p:nvPr>
        </p:nvSpPr>
        <p:spPr>
          <a:xfrm>
            <a:off x="219455" y="1480173"/>
            <a:ext cx="8580269" cy="4828566"/>
          </a:xfrm>
        </p:spPr>
        <p:txBody>
          <a:bodyPr/>
          <a:lstStyle/>
          <a:p>
            <a:r>
              <a:rPr lang="en-US" dirty="0"/>
              <a:t>In fact, policy iteration algorithm can be truncated in several ways!</a:t>
            </a:r>
          </a:p>
        </p:txBody>
      </p:sp>
      <p:sp>
        <p:nvSpPr>
          <p:cNvPr id="3" name="Slide Number Placeholder 2">
            <a:extLst>
              <a:ext uri="{FF2B5EF4-FFF2-40B4-BE49-F238E27FC236}">
                <a16:creationId xmlns:a16="http://schemas.microsoft.com/office/drawing/2014/main" id="{412BAE81-46E3-4C78-BC4A-B4C111E3199D}"/>
              </a:ext>
            </a:extLst>
          </p:cNvPr>
          <p:cNvSpPr>
            <a:spLocks noGrp="1"/>
          </p:cNvSpPr>
          <p:nvPr>
            <p:ph type="sldNum" sz="quarter" idx="4"/>
          </p:nvPr>
        </p:nvSpPr>
        <p:spPr/>
        <p:txBody>
          <a:bodyPr/>
          <a:lstStyle/>
          <a:p>
            <a:fld id="{E57627FB-D816-4EA7-98E3-793F2D9BC93A}" type="slidenum">
              <a:rPr lang="en-GB" noProof="0" smtClean="0"/>
              <a:pPr/>
              <a:t>16</a:t>
            </a:fld>
            <a:endParaRPr lang="en-GB" noProof="0" dirty="0"/>
          </a:p>
        </p:txBody>
      </p:sp>
      <p:sp>
        <p:nvSpPr>
          <p:cNvPr id="4" name="Footer Placeholder 3">
            <a:extLst>
              <a:ext uri="{FF2B5EF4-FFF2-40B4-BE49-F238E27FC236}">
                <a16:creationId xmlns:a16="http://schemas.microsoft.com/office/drawing/2014/main" id="{446955AB-7F97-474D-9805-0E6B8BB02361}"/>
              </a:ext>
            </a:extLst>
          </p:cNvPr>
          <p:cNvSpPr>
            <a:spLocks noGrp="1"/>
          </p:cNvSpPr>
          <p:nvPr>
            <p:ph type="ftr" sz="quarter" idx="3"/>
          </p:nvPr>
        </p:nvSpPr>
        <p:spPr/>
        <p:txBody>
          <a:bodyPr/>
          <a:lstStyle/>
          <a:p>
            <a:r>
              <a:rPr lang="en-GB" noProof="0"/>
              <a:t>© Amadeus IT Group and its affiliates and subsidiaries</a:t>
            </a:r>
            <a:endParaRPr lang="en-GB" noProof="0" dirty="0"/>
          </a:p>
        </p:txBody>
      </p:sp>
      <p:sp>
        <p:nvSpPr>
          <p:cNvPr id="5" name="Title 4">
            <a:extLst>
              <a:ext uri="{FF2B5EF4-FFF2-40B4-BE49-F238E27FC236}">
                <a16:creationId xmlns:a16="http://schemas.microsoft.com/office/drawing/2014/main" id="{DF5C5E9C-815A-4A33-A153-19A118A16D73}"/>
              </a:ext>
            </a:extLst>
          </p:cNvPr>
          <p:cNvSpPr>
            <a:spLocks noGrp="1"/>
          </p:cNvSpPr>
          <p:nvPr>
            <p:ph type="title"/>
          </p:nvPr>
        </p:nvSpPr>
        <p:spPr/>
        <p:txBody>
          <a:bodyPr/>
          <a:lstStyle/>
          <a:p>
            <a:r>
              <a:rPr lang="en-US" dirty="0"/>
              <a:t>Dynamic Programming</a:t>
            </a:r>
          </a:p>
        </p:txBody>
      </p:sp>
      <p:sp>
        <p:nvSpPr>
          <p:cNvPr id="6" name="Text Placeholder 5">
            <a:extLst>
              <a:ext uri="{FF2B5EF4-FFF2-40B4-BE49-F238E27FC236}">
                <a16:creationId xmlns:a16="http://schemas.microsoft.com/office/drawing/2014/main" id="{6D503A2D-8704-4049-8B68-D6FCFA9C7753}"/>
              </a:ext>
            </a:extLst>
          </p:cNvPr>
          <p:cNvSpPr>
            <a:spLocks noGrp="1"/>
          </p:cNvSpPr>
          <p:nvPr>
            <p:ph type="body" sz="quarter" idx="13"/>
          </p:nvPr>
        </p:nvSpPr>
        <p:spPr/>
        <p:txBody>
          <a:bodyPr/>
          <a:lstStyle/>
          <a:p>
            <a:r>
              <a:rPr lang="en-US" dirty="0"/>
              <a:t>Value Iteration Algorithm</a:t>
            </a:r>
          </a:p>
        </p:txBody>
      </p:sp>
      <p:pic>
        <p:nvPicPr>
          <p:cNvPr id="10" name="Picture 9">
            <a:extLst>
              <a:ext uri="{FF2B5EF4-FFF2-40B4-BE49-F238E27FC236}">
                <a16:creationId xmlns:a16="http://schemas.microsoft.com/office/drawing/2014/main" id="{4ED8F432-6C34-4226-B45C-9A300A504DE4}"/>
              </a:ext>
            </a:extLst>
          </p:cNvPr>
          <p:cNvPicPr>
            <a:picLocks noChangeAspect="1"/>
          </p:cNvPicPr>
          <p:nvPr/>
        </p:nvPicPr>
        <p:blipFill>
          <a:blip r:embed="rId2"/>
          <a:stretch>
            <a:fillRect/>
          </a:stretch>
        </p:blipFill>
        <p:spPr>
          <a:xfrm>
            <a:off x="2226101" y="2400209"/>
            <a:ext cx="4113739" cy="808313"/>
          </a:xfrm>
          <a:prstGeom prst="rect">
            <a:avLst/>
          </a:prstGeom>
        </p:spPr>
      </p:pic>
      <p:pic>
        <p:nvPicPr>
          <p:cNvPr id="12" name="Picture 11">
            <a:extLst>
              <a:ext uri="{FF2B5EF4-FFF2-40B4-BE49-F238E27FC236}">
                <a16:creationId xmlns:a16="http://schemas.microsoft.com/office/drawing/2014/main" id="{DA733E6D-1FAE-4022-8E2A-C6D57F7EC014}"/>
              </a:ext>
            </a:extLst>
          </p:cNvPr>
          <p:cNvPicPr>
            <a:picLocks noChangeAspect="1"/>
          </p:cNvPicPr>
          <p:nvPr/>
        </p:nvPicPr>
        <p:blipFill>
          <a:blip r:embed="rId3"/>
          <a:stretch>
            <a:fillRect/>
          </a:stretch>
        </p:blipFill>
        <p:spPr>
          <a:xfrm>
            <a:off x="1450435" y="3324903"/>
            <a:ext cx="6118308" cy="2867529"/>
          </a:xfrm>
          <a:prstGeom prst="rect">
            <a:avLst/>
          </a:prstGeom>
        </p:spPr>
      </p:pic>
      <p:sp>
        <p:nvSpPr>
          <p:cNvPr id="13" name="Oval 12">
            <a:extLst>
              <a:ext uri="{FF2B5EF4-FFF2-40B4-BE49-F238E27FC236}">
                <a16:creationId xmlns:a16="http://schemas.microsoft.com/office/drawing/2014/main" id="{4CC8291F-865E-4199-9088-19C68BD1CDB0}"/>
              </a:ext>
            </a:extLst>
          </p:cNvPr>
          <p:cNvSpPr/>
          <p:nvPr/>
        </p:nvSpPr>
        <p:spPr>
          <a:xfrm>
            <a:off x="2667000" y="4907280"/>
            <a:ext cx="495300" cy="320040"/>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04C4ADF1-BF69-4EDC-A755-1296C3458728}"/>
              </a:ext>
            </a:extLst>
          </p:cNvPr>
          <p:cNvCxnSpPr>
            <a:cxnSpLocks/>
            <a:endCxn id="13" idx="7"/>
          </p:cNvCxnSpPr>
          <p:nvPr/>
        </p:nvCxnSpPr>
        <p:spPr>
          <a:xfrm flipH="1">
            <a:off x="3089765" y="4381500"/>
            <a:ext cx="2891937" cy="572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EC58FC9-8B83-4FEE-AB69-8FD797E40660}"/>
              </a:ext>
            </a:extLst>
          </p:cNvPr>
          <p:cNvSpPr txBox="1"/>
          <p:nvPr/>
        </p:nvSpPr>
        <p:spPr>
          <a:xfrm>
            <a:off x="5976788" y="4136178"/>
            <a:ext cx="1615440" cy="646331"/>
          </a:xfrm>
          <a:prstGeom prst="rect">
            <a:avLst/>
          </a:prstGeom>
          <a:noFill/>
        </p:spPr>
        <p:txBody>
          <a:bodyPr wrap="square" rtlCol="0">
            <a:spAutoFit/>
          </a:bodyPr>
          <a:lstStyle/>
          <a:p>
            <a:r>
              <a:rPr lang="en-US" dirty="0"/>
              <a:t>From Policy Improvement</a:t>
            </a:r>
          </a:p>
        </p:txBody>
      </p:sp>
      <p:sp>
        <p:nvSpPr>
          <p:cNvPr id="18" name="Left Brace 17">
            <a:extLst>
              <a:ext uri="{FF2B5EF4-FFF2-40B4-BE49-F238E27FC236}">
                <a16:creationId xmlns:a16="http://schemas.microsoft.com/office/drawing/2014/main" id="{D9D81531-62A1-4602-B668-6C559F87E072}"/>
              </a:ext>
            </a:extLst>
          </p:cNvPr>
          <p:cNvSpPr/>
          <p:nvPr/>
        </p:nvSpPr>
        <p:spPr>
          <a:xfrm>
            <a:off x="1125677" y="4265119"/>
            <a:ext cx="495300" cy="12289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ADF94E2D-45D5-4F66-A825-177F641BC6AA}"/>
              </a:ext>
            </a:extLst>
          </p:cNvPr>
          <p:cNvSpPr txBox="1"/>
          <p:nvPr/>
        </p:nvSpPr>
        <p:spPr>
          <a:xfrm>
            <a:off x="39830" y="4556403"/>
            <a:ext cx="1615440" cy="646331"/>
          </a:xfrm>
          <a:prstGeom prst="rect">
            <a:avLst/>
          </a:prstGeom>
          <a:noFill/>
        </p:spPr>
        <p:txBody>
          <a:bodyPr wrap="square" rtlCol="0">
            <a:spAutoFit/>
          </a:bodyPr>
          <a:lstStyle/>
          <a:p>
            <a:r>
              <a:rPr lang="en-US" dirty="0"/>
              <a:t>From Policy Evaluation</a:t>
            </a:r>
          </a:p>
        </p:txBody>
      </p:sp>
      <p:sp>
        <p:nvSpPr>
          <p:cNvPr id="20" name="Rectangle 19">
            <a:extLst>
              <a:ext uri="{FF2B5EF4-FFF2-40B4-BE49-F238E27FC236}">
                <a16:creationId xmlns:a16="http://schemas.microsoft.com/office/drawing/2014/main" id="{DBD2830D-987E-40F4-B2CD-44ABD226677D}"/>
              </a:ext>
            </a:extLst>
          </p:cNvPr>
          <p:cNvSpPr/>
          <p:nvPr/>
        </p:nvSpPr>
        <p:spPr>
          <a:xfrm>
            <a:off x="1080589" y="6278737"/>
            <a:ext cx="6858000" cy="369332"/>
          </a:xfrm>
          <a:prstGeom prst="rect">
            <a:avLst/>
          </a:prstGeom>
        </p:spPr>
        <p:txBody>
          <a:bodyPr wrap="square">
            <a:spAutoFit/>
          </a:bodyPr>
          <a:lstStyle/>
          <a:p>
            <a:r>
              <a:rPr lang="en-IE" dirty="0">
                <a:hlinkClick r:id="rId4"/>
              </a:rPr>
              <a:t>https://cs.stanford.edu/people/karpathy/reinforcejs/gridworld_dp.html</a:t>
            </a:r>
            <a:endParaRPr lang="en-US" dirty="0"/>
          </a:p>
        </p:txBody>
      </p:sp>
    </p:spTree>
    <p:extLst>
      <p:ext uri="{BB962C8B-B14F-4D97-AF65-F5344CB8AC3E}">
        <p14:creationId xmlns:p14="http://schemas.microsoft.com/office/powerpoint/2010/main" val="1101991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0B5F6F3-DDD4-4CBB-939C-9AE6D41F7672}"/>
              </a:ext>
            </a:extLst>
          </p:cNvPr>
          <p:cNvSpPr>
            <a:spLocks noGrp="1"/>
          </p:cNvSpPr>
          <p:nvPr>
            <p:ph type="sldNum" sz="quarter" idx="4"/>
          </p:nvPr>
        </p:nvSpPr>
        <p:spPr>
          <a:xfrm>
            <a:off x="8832719" y="6519611"/>
            <a:ext cx="186198" cy="123111"/>
          </a:xfrm>
        </p:spPr>
        <p:txBody>
          <a:bodyPr/>
          <a:lstStyle/>
          <a:p>
            <a:fld id="{E57627FB-D816-4EA7-98E3-793F2D9BC93A}" type="slidenum">
              <a:rPr lang="en-GB" noProof="0" smtClean="0"/>
              <a:pPr/>
              <a:t>17</a:t>
            </a:fld>
            <a:endParaRPr lang="en-GB" noProof="0" dirty="0"/>
          </a:p>
        </p:txBody>
      </p:sp>
      <p:sp>
        <p:nvSpPr>
          <p:cNvPr id="4" name="Footer Placeholder 3">
            <a:extLst>
              <a:ext uri="{FF2B5EF4-FFF2-40B4-BE49-F238E27FC236}">
                <a16:creationId xmlns:a16="http://schemas.microsoft.com/office/drawing/2014/main" id="{629C0C42-84BF-4541-8C7F-A1310E774E1C}"/>
              </a:ext>
            </a:extLst>
          </p:cNvPr>
          <p:cNvSpPr>
            <a:spLocks noGrp="1"/>
          </p:cNvSpPr>
          <p:nvPr>
            <p:ph type="ftr" sz="quarter" idx="3"/>
          </p:nvPr>
        </p:nvSpPr>
        <p:spPr/>
        <p:txBody>
          <a:bodyPr/>
          <a:lstStyle/>
          <a:p>
            <a:r>
              <a:rPr lang="en-GB" noProof="0"/>
              <a:t>© Amadeus IT Group and its affiliates and subsidiaries</a:t>
            </a:r>
            <a:endParaRPr lang="en-GB" noProof="0" dirty="0"/>
          </a:p>
        </p:txBody>
      </p:sp>
      <p:sp>
        <p:nvSpPr>
          <p:cNvPr id="5" name="Title 4">
            <a:extLst>
              <a:ext uri="{FF2B5EF4-FFF2-40B4-BE49-F238E27FC236}">
                <a16:creationId xmlns:a16="http://schemas.microsoft.com/office/drawing/2014/main" id="{2C739239-0D59-4783-85B2-DF49AD723025}"/>
              </a:ext>
            </a:extLst>
          </p:cNvPr>
          <p:cNvSpPr>
            <a:spLocks noGrp="1"/>
          </p:cNvSpPr>
          <p:nvPr>
            <p:ph type="title"/>
          </p:nvPr>
        </p:nvSpPr>
        <p:spPr/>
        <p:txBody>
          <a:bodyPr/>
          <a:lstStyle/>
          <a:p>
            <a:r>
              <a:rPr lang="en-US" dirty="0"/>
              <a:t>Dynamic Programming</a:t>
            </a:r>
          </a:p>
        </p:txBody>
      </p:sp>
      <p:sp>
        <p:nvSpPr>
          <p:cNvPr id="6" name="Text Placeholder 5">
            <a:extLst>
              <a:ext uri="{FF2B5EF4-FFF2-40B4-BE49-F238E27FC236}">
                <a16:creationId xmlns:a16="http://schemas.microsoft.com/office/drawing/2014/main" id="{BB329C82-1EED-4491-8926-113C1D925B4E}"/>
              </a:ext>
            </a:extLst>
          </p:cNvPr>
          <p:cNvSpPr>
            <a:spLocks noGrp="1"/>
          </p:cNvSpPr>
          <p:nvPr>
            <p:ph type="body" sz="quarter" idx="13"/>
          </p:nvPr>
        </p:nvSpPr>
        <p:spPr/>
        <p:txBody>
          <a:bodyPr/>
          <a:lstStyle/>
          <a:p>
            <a:r>
              <a:rPr lang="en-US" dirty="0"/>
              <a:t>Value Iteration</a:t>
            </a:r>
          </a:p>
        </p:txBody>
      </p:sp>
      <p:pic>
        <p:nvPicPr>
          <p:cNvPr id="13314" name="Picture 2" descr="https://justflipacoin.com/img/share-a-coin.png">
            <a:extLst>
              <a:ext uri="{FF2B5EF4-FFF2-40B4-BE49-F238E27FC236}">
                <a16:creationId xmlns:a16="http://schemas.microsoft.com/office/drawing/2014/main" id="{4DF1E9A6-E862-43EE-BFF9-2006AC4E05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486" y="24401"/>
            <a:ext cx="2446020" cy="2446020"/>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1">
            <a:extLst>
              <a:ext uri="{FF2B5EF4-FFF2-40B4-BE49-F238E27FC236}">
                <a16:creationId xmlns:a16="http://schemas.microsoft.com/office/drawing/2014/main" id="{CB766C80-0371-42CA-BDBA-EF6B495253AC}"/>
              </a:ext>
            </a:extLst>
          </p:cNvPr>
          <p:cNvSpPr>
            <a:spLocks noGrp="1"/>
          </p:cNvSpPr>
          <p:nvPr>
            <p:ph type="body" sz="quarter" idx="18"/>
          </p:nvPr>
        </p:nvSpPr>
        <p:spPr>
          <a:xfrm>
            <a:off x="219455" y="1480173"/>
            <a:ext cx="8580269" cy="4828566"/>
          </a:xfrm>
        </p:spPr>
        <p:txBody>
          <a:bodyPr/>
          <a:lstStyle/>
          <a:p>
            <a:r>
              <a:rPr lang="en-US" dirty="0"/>
              <a:t>Gambler's problem:</a:t>
            </a:r>
          </a:p>
          <a:p>
            <a:pPr lvl="1"/>
            <a:r>
              <a:rPr lang="en-US" dirty="0"/>
              <a:t>If heads: gambler’s win as much as he staked</a:t>
            </a:r>
          </a:p>
          <a:p>
            <a:pPr lvl="1"/>
            <a:r>
              <a:rPr lang="en-US" dirty="0"/>
              <a:t>If tails: he loses his stake</a:t>
            </a:r>
          </a:p>
          <a:p>
            <a:pPr lvl="1"/>
            <a:r>
              <a:rPr lang="en-US" dirty="0"/>
              <a:t>Game ends when he reaches $100 or he runs out of money</a:t>
            </a:r>
          </a:p>
        </p:txBody>
      </p:sp>
      <p:sp>
        <p:nvSpPr>
          <p:cNvPr id="15" name="Oval 14">
            <a:extLst>
              <a:ext uri="{FF2B5EF4-FFF2-40B4-BE49-F238E27FC236}">
                <a16:creationId xmlns:a16="http://schemas.microsoft.com/office/drawing/2014/main" id="{9E3F7AF8-8AF0-4750-8A29-0CAD30F47A99}"/>
              </a:ext>
            </a:extLst>
          </p:cNvPr>
          <p:cNvSpPr/>
          <p:nvPr/>
        </p:nvSpPr>
        <p:spPr>
          <a:xfrm>
            <a:off x="1807903" y="3942717"/>
            <a:ext cx="137730" cy="137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F91ACAF-65B7-4136-A944-E9F99D3979D9}"/>
              </a:ext>
            </a:extLst>
          </p:cNvPr>
          <p:cNvSpPr/>
          <p:nvPr/>
        </p:nvSpPr>
        <p:spPr>
          <a:xfrm>
            <a:off x="1807903" y="4949423"/>
            <a:ext cx="137730" cy="137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4D9324C-1D48-4EF0-8FFF-131580F45FF3}"/>
              </a:ext>
            </a:extLst>
          </p:cNvPr>
          <p:cNvSpPr/>
          <p:nvPr/>
        </p:nvSpPr>
        <p:spPr>
          <a:xfrm>
            <a:off x="6123113" y="5521810"/>
            <a:ext cx="137730" cy="137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9FBBEDFE-AC47-4D48-9642-C41BFE6AEFF7}"/>
              </a:ext>
            </a:extLst>
          </p:cNvPr>
          <p:cNvCxnSpPr>
            <a:cxnSpLocks/>
            <a:stCxn id="38" idx="6"/>
            <a:endCxn id="15" idx="2"/>
          </p:cNvCxnSpPr>
          <p:nvPr/>
        </p:nvCxnSpPr>
        <p:spPr>
          <a:xfrm flipV="1">
            <a:off x="868903" y="4011582"/>
            <a:ext cx="939000" cy="1001626"/>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2697589-561A-44E6-967B-E40A0C7C3933}"/>
              </a:ext>
            </a:extLst>
          </p:cNvPr>
          <p:cNvCxnSpPr>
            <a:cxnSpLocks/>
            <a:stCxn id="38" idx="6"/>
            <a:endCxn id="17" idx="2"/>
          </p:cNvCxnSpPr>
          <p:nvPr/>
        </p:nvCxnSpPr>
        <p:spPr>
          <a:xfrm>
            <a:off x="868903" y="5013208"/>
            <a:ext cx="939000" cy="508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3D4613A-6BD1-43E0-A48D-B78DE7F1C653}"/>
              </a:ext>
            </a:extLst>
          </p:cNvPr>
          <p:cNvSpPr txBox="1"/>
          <p:nvPr/>
        </p:nvSpPr>
        <p:spPr>
          <a:xfrm rot="5400000">
            <a:off x="1721066" y="5352271"/>
            <a:ext cx="419100" cy="369332"/>
          </a:xfrm>
          <a:prstGeom prst="rect">
            <a:avLst/>
          </a:prstGeom>
          <a:noFill/>
        </p:spPr>
        <p:txBody>
          <a:bodyPr wrap="square" rtlCol="0">
            <a:spAutoFit/>
          </a:bodyPr>
          <a:lstStyle/>
          <a:p>
            <a:r>
              <a:rPr lang="en-US" dirty="0"/>
              <a:t>…</a:t>
            </a:r>
          </a:p>
        </p:txBody>
      </p:sp>
      <p:sp>
        <p:nvSpPr>
          <p:cNvPr id="29" name="TextBox 28">
            <a:extLst>
              <a:ext uri="{FF2B5EF4-FFF2-40B4-BE49-F238E27FC236}">
                <a16:creationId xmlns:a16="http://schemas.microsoft.com/office/drawing/2014/main" id="{4CB99F94-5BC7-4FFA-A9DF-601A7D0EE925}"/>
              </a:ext>
            </a:extLst>
          </p:cNvPr>
          <p:cNvSpPr txBox="1"/>
          <p:nvPr/>
        </p:nvSpPr>
        <p:spPr>
          <a:xfrm>
            <a:off x="1723729" y="3614470"/>
            <a:ext cx="218094" cy="370050"/>
          </a:xfrm>
          <a:prstGeom prst="rect">
            <a:avLst/>
          </a:prstGeom>
          <a:noFill/>
        </p:spPr>
        <p:txBody>
          <a:bodyPr wrap="square" rtlCol="0">
            <a:spAutoFit/>
          </a:bodyPr>
          <a:lstStyle/>
          <a:p>
            <a:r>
              <a:rPr lang="en-US" dirty="0"/>
              <a:t>0</a:t>
            </a:r>
          </a:p>
        </p:txBody>
      </p:sp>
      <p:sp>
        <p:nvSpPr>
          <p:cNvPr id="31" name="TextBox 30">
            <a:extLst>
              <a:ext uri="{FF2B5EF4-FFF2-40B4-BE49-F238E27FC236}">
                <a16:creationId xmlns:a16="http://schemas.microsoft.com/office/drawing/2014/main" id="{37CDC7FC-BA0B-4F6A-8FBD-25499DDFDD24}"/>
              </a:ext>
            </a:extLst>
          </p:cNvPr>
          <p:cNvSpPr txBox="1"/>
          <p:nvPr/>
        </p:nvSpPr>
        <p:spPr>
          <a:xfrm>
            <a:off x="1723729" y="5064574"/>
            <a:ext cx="259080" cy="369332"/>
          </a:xfrm>
          <a:prstGeom prst="rect">
            <a:avLst/>
          </a:prstGeom>
          <a:noFill/>
        </p:spPr>
        <p:txBody>
          <a:bodyPr wrap="square" rtlCol="0">
            <a:spAutoFit/>
          </a:bodyPr>
          <a:lstStyle/>
          <a:p>
            <a:r>
              <a:rPr lang="en-US" dirty="0"/>
              <a:t>1</a:t>
            </a:r>
          </a:p>
        </p:txBody>
      </p:sp>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FB43DC19-0A61-47A8-879F-2030BFD9BE95}"/>
                  </a:ext>
                </a:extLst>
              </p:cNvPr>
              <p:cNvSpPr/>
              <p:nvPr/>
            </p:nvSpPr>
            <p:spPr>
              <a:xfrm>
                <a:off x="960300" y="6206794"/>
                <a:ext cx="178593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ea typeface="Cambria Math" panose="02040503050406030204" pitchFamily="18" charset="0"/>
                        </a:rPr>
                        <m:t>min</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 100−</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0" name="Rectangle 29">
                <a:extLst>
                  <a:ext uri="{FF2B5EF4-FFF2-40B4-BE49-F238E27FC236}">
                    <a16:creationId xmlns:a16="http://schemas.microsoft.com/office/drawing/2014/main" id="{FB43DC19-0A61-47A8-879F-2030BFD9BE95}"/>
                  </a:ext>
                </a:extLst>
              </p:cNvPr>
              <p:cNvSpPr>
                <a:spLocks noRot="1" noChangeAspect="1" noMove="1" noResize="1" noEditPoints="1" noAdjustHandles="1" noChangeArrowheads="1" noChangeShapeType="1" noTextEdit="1"/>
              </p:cNvSpPr>
              <p:nvPr/>
            </p:nvSpPr>
            <p:spPr>
              <a:xfrm>
                <a:off x="960300" y="6206794"/>
                <a:ext cx="1785938" cy="369332"/>
              </a:xfrm>
              <a:prstGeom prst="rect">
                <a:avLst/>
              </a:prstGeom>
              <a:blipFill>
                <a:blip r:embed="rId3"/>
                <a:stretch>
                  <a:fillRect b="-13115"/>
                </a:stretch>
              </a:blipFill>
            </p:spPr>
            <p:txBody>
              <a:bodyPr/>
              <a:lstStyle/>
              <a:p>
                <a:r>
                  <a:rPr lang="en-US">
                    <a:noFill/>
                  </a:rPr>
                  <a:t> </a:t>
                </a:r>
              </a:p>
            </p:txBody>
          </p:sp>
        </mc:Fallback>
      </mc:AlternateContent>
      <p:sp>
        <p:nvSpPr>
          <p:cNvPr id="36" name="Oval 35">
            <a:extLst>
              <a:ext uri="{FF2B5EF4-FFF2-40B4-BE49-F238E27FC236}">
                <a16:creationId xmlns:a16="http://schemas.microsoft.com/office/drawing/2014/main" id="{67538DA1-F815-43AA-A938-A520B840E25E}"/>
              </a:ext>
            </a:extLst>
          </p:cNvPr>
          <p:cNvSpPr/>
          <p:nvPr/>
        </p:nvSpPr>
        <p:spPr>
          <a:xfrm>
            <a:off x="3582918" y="3686988"/>
            <a:ext cx="628359" cy="6283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S</a:t>
            </a:r>
          </a:p>
        </p:txBody>
      </p:sp>
      <p:sp>
        <p:nvSpPr>
          <p:cNvPr id="38" name="Oval 37">
            <a:extLst>
              <a:ext uri="{FF2B5EF4-FFF2-40B4-BE49-F238E27FC236}">
                <a16:creationId xmlns:a16="http://schemas.microsoft.com/office/drawing/2014/main" id="{E1F604E5-5B73-452A-81EE-98A732A7DF61}"/>
              </a:ext>
            </a:extLst>
          </p:cNvPr>
          <p:cNvSpPr/>
          <p:nvPr/>
        </p:nvSpPr>
        <p:spPr>
          <a:xfrm>
            <a:off x="240544" y="4699028"/>
            <a:ext cx="628359" cy="6283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S</a:t>
            </a:r>
          </a:p>
        </p:txBody>
      </p:sp>
      <p:sp>
        <p:nvSpPr>
          <p:cNvPr id="39" name="Oval 38">
            <a:extLst>
              <a:ext uri="{FF2B5EF4-FFF2-40B4-BE49-F238E27FC236}">
                <a16:creationId xmlns:a16="http://schemas.microsoft.com/office/drawing/2014/main" id="{65DF5CEA-1778-44B8-BD3A-28EAE6C6F104}"/>
              </a:ext>
            </a:extLst>
          </p:cNvPr>
          <p:cNvSpPr/>
          <p:nvPr/>
        </p:nvSpPr>
        <p:spPr>
          <a:xfrm>
            <a:off x="3590106" y="4431465"/>
            <a:ext cx="628359" cy="6283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S + 1</a:t>
            </a:r>
          </a:p>
        </p:txBody>
      </p:sp>
      <p:sp>
        <p:nvSpPr>
          <p:cNvPr id="40" name="Oval 39">
            <a:extLst>
              <a:ext uri="{FF2B5EF4-FFF2-40B4-BE49-F238E27FC236}">
                <a16:creationId xmlns:a16="http://schemas.microsoft.com/office/drawing/2014/main" id="{AE15D9DE-0D99-4346-AB8A-C8FFB7470FFE}"/>
              </a:ext>
            </a:extLst>
          </p:cNvPr>
          <p:cNvSpPr/>
          <p:nvPr/>
        </p:nvSpPr>
        <p:spPr>
          <a:xfrm>
            <a:off x="3590107" y="5188413"/>
            <a:ext cx="628359" cy="6283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S - 1</a:t>
            </a:r>
          </a:p>
        </p:txBody>
      </p:sp>
      <p:cxnSp>
        <p:nvCxnSpPr>
          <p:cNvPr id="44" name="Straight Arrow Connector 43">
            <a:extLst>
              <a:ext uri="{FF2B5EF4-FFF2-40B4-BE49-F238E27FC236}">
                <a16:creationId xmlns:a16="http://schemas.microsoft.com/office/drawing/2014/main" id="{795FBA1C-EEFE-467A-A482-2D5B7E9271D2}"/>
              </a:ext>
            </a:extLst>
          </p:cNvPr>
          <p:cNvCxnSpPr>
            <a:cxnSpLocks/>
            <a:stCxn id="15" idx="6"/>
            <a:endCxn id="36" idx="2"/>
          </p:cNvCxnSpPr>
          <p:nvPr/>
        </p:nvCxnSpPr>
        <p:spPr>
          <a:xfrm flipV="1">
            <a:off x="1945633" y="4001168"/>
            <a:ext cx="1637285" cy="10414"/>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1E0B40D5-A4E9-48C9-AD66-DDCC1076B353}"/>
              </a:ext>
            </a:extLst>
          </p:cNvPr>
          <p:cNvSpPr txBox="1"/>
          <p:nvPr/>
        </p:nvSpPr>
        <p:spPr>
          <a:xfrm rot="5400000">
            <a:off x="3757149" y="5853490"/>
            <a:ext cx="419100" cy="369332"/>
          </a:xfrm>
          <a:prstGeom prst="rect">
            <a:avLst/>
          </a:prstGeom>
          <a:noFill/>
        </p:spPr>
        <p:txBody>
          <a:bodyPr wrap="square" rtlCol="0">
            <a:spAutoFit/>
          </a:bodyPr>
          <a:lstStyle/>
          <a:p>
            <a:r>
              <a:rPr lang="en-US" dirty="0"/>
              <a:t>…</a:t>
            </a:r>
          </a:p>
        </p:txBody>
      </p:sp>
      <p:cxnSp>
        <p:nvCxnSpPr>
          <p:cNvPr id="55" name="Straight Arrow Connector 54">
            <a:extLst>
              <a:ext uri="{FF2B5EF4-FFF2-40B4-BE49-F238E27FC236}">
                <a16:creationId xmlns:a16="http://schemas.microsoft.com/office/drawing/2014/main" id="{7DF11CEB-3DD2-4D30-97D4-CD2A97364717}"/>
              </a:ext>
            </a:extLst>
          </p:cNvPr>
          <p:cNvCxnSpPr>
            <a:cxnSpLocks/>
            <a:stCxn id="17" idx="6"/>
            <a:endCxn id="39" idx="2"/>
          </p:cNvCxnSpPr>
          <p:nvPr/>
        </p:nvCxnSpPr>
        <p:spPr>
          <a:xfrm flipV="1">
            <a:off x="1945633" y="4745645"/>
            <a:ext cx="1644473" cy="272643"/>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6F7F2B9-1EE8-4CD8-91F6-48BAF52BB6B5}"/>
              </a:ext>
            </a:extLst>
          </p:cNvPr>
          <p:cNvCxnSpPr>
            <a:cxnSpLocks/>
            <a:stCxn id="17" idx="6"/>
            <a:endCxn id="40" idx="2"/>
          </p:cNvCxnSpPr>
          <p:nvPr/>
        </p:nvCxnSpPr>
        <p:spPr>
          <a:xfrm>
            <a:off x="1945633" y="5018288"/>
            <a:ext cx="1644474" cy="484305"/>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60F6C73D-194A-441C-A02A-4D693E65ED10}"/>
                  </a:ext>
                </a:extLst>
              </p:cNvPr>
              <p:cNvSpPr txBox="1"/>
              <p:nvPr/>
            </p:nvSpPr>
            <p:spPr>
              <a:xfrm>
                <a:off x="2358577" y="3831043"/>
                <a:ext cx="713785" cy="1538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b="1" i="1" smtClean="0">
                          <a:latin typeface="Cambria Math" panose="02040503050406030204" pitchFamily="18" charset="0"/>
                        </a:rPr>
                        <m:t>𝒑</m:t>
                      </m:r>
                      <m:r>
                        <a:rPr lang="en-US" sz="1000" b="1" i="1" smtClean="0">
                          <a:latin typeface="Cambria Math" panose="02040503050406030204" pitchFamily="18" charset="0"/>
                        </a:rPr>
                        <m:t>=</m:t>
                      </m:r>
                      <m:r>
                        <a:rPr lang="en-US" sz="1000" b="1" i="1" smtClean="0">
                          <a:latin typeface="Cambria Math" panose="02040503050406030204" pitchFamily="18" charset="0"/>
                        </a:rPr>
                        <m:t>𝟏</m:t>
                      </m:r>
                      <m:r>
                        <a:rPr lang="en-US" sz="1000" b="1" i="1" smtClean="0">
                          <a:latin typeface="Cambria Math" panose="02040503050406030204" pitchFamily="18" charset="0"/>
                        </a:rPr>
                        <m:t>, </m:t>
                      </m:r>
                      <m:r>
                        <a:rPr lang="en-US" sz="1000" b="1" i="1" smtClean="0">
                          <a:latin typeface="Cambria Math" panose="02040503050406030204" pitchFamily="18" charset="0"/>
                        </a:rPr>
                        <m:t>𝒓</m:t>
                      </m:r>
                      <m:r>
                        <a:rPr lang="en-US" sz="1000" b="1" i="1" smtClean="0">
                          <a:latin typeface="Cambria Math" panose="02040503050406030204" pitchFamily="18" charset="0"/>
                        </a:rPr>
                        <m:t>=</m:t>
                      </m:r>
                      <m:r>
                        <a:rPr lang="en-US" sz="1000" b="1" i="1" smtClean="0">
                          <a:latin typeface="Cambria Math" panose="02040503050406030204" pitchFamily="18" charset="0"/>
                        </a:rPr>
                        <m:t>𝟎</m:t>
                      </m:r>
                    </m:oMath>
                  </m:oMathPara>
                </a14:m>
                <a:endParaRPr lang="en-US" b="1" dirty="0"/>
              </a:p>
            </p:txBody>
          </p:sp>
        </mc:Choice>
        <mc:Fallback xmlns="">
          <p:sp>
            <p:nvSpPr>
              <p:cNvPr id="62" name="TextBox 61">
                <a:extLst>
                  <a:ext uri="{FF2B5EF4-FFF2-40B4-BE49-F238E27FC236}">
                    <a16:creationId xmlns:a16="http://schemas.microsoft.com/office/drawing/2014/main" id="{60F6C73D-194A-441C-A02A-4D693E65ED10}"/>
                  </a:ext>
                </a:extLst>
              </p:cNvPr>
              <p:cNvSpPr txBox="1">
                <a:spLocks noRot="1" noChangeAspect="1" noMove="1" noResize="1" noEditPoints="1" noAdjustHandles="1" noChangeArrowheads="1" noChangeShapeType="1" noTextEdit="1"/>
              </p:cNvSpPr>
              <p:nvPr/>
            </p:nvSpPr>
            <p:spPr>
              <a:xfrm>
                <a:off x="2358577" y="3831043"/>
                <a:ext cx="713785" cy="153888"/>
              </a:xfrm>
              <a:prstGeom prst="rect">
                <a:avLst/>
              </a:prstGeom>
              <a:blipFill>
                <a:blip r:embed="rId4"/>
                <a:stretch>
                  <a:fillRect l="-4274" r="-4274" b="-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6746B6C0-E29C-4EA0-8091-E3D531E0D429}"/>
                  </a:ext>
                </a:extLst>
              </p:cNvPr>
              <p:cNvSpPr txBox="1"/>
              <p:nvPr/>
            </p:nvSpPr>
            <p:spPr>
              <a:xfrm rot="21100322">
                <a:off x="2127675" y="4686673"/>
                <a:ext cx="1322478" cy="1538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b="1" i="1" smtClean="0">
                          <a:latin typeface="Cambria Math" panose="02040503050406030204" pitchFamily="18" charset="0"/>
                        </a:rPr>
                        <m:t>𝒑</m:t>
                      </m:r>
                      <m:d>
                        <m:dPr>
                          <m:ctrlPr>
                            <a:rPr lang="en-US" sz="1000" b="1" i="1" smtClean="0">
                              <a:latin typeface="Cambria Math" panose="02040503050406030204" pitchFamily="18" charset="0"/>
                            </a:rPr>
                          </m:ctrlPr>
                        </m:dPr>
                        <m:e>
                          <m:r>
                            <a:rPr lang="en-US" sz="1000" b="1" i="1" smtClean="0">
                              <a:latin typeface="Cambria Math" panose="02040503050406030204" pitchFamily="18" charset="0"/>
                            </a:rPr>
                            <m:t>𝒉𝒆𝒂𝒅𝒔</m:t>
                          </m:r>
                        </m:e>
                      </m:d>
                      <m:r>
                        <a:rPr lang="en-US" sz="1000" b="1" i="1" smtClean="0">
                          <a:latin typeface="Cambria Math" panose="02040503050406030204" pitchFamily="18" charset="0"/>
                        </a:rPr>
                        <m:t>=</m:t>
                      </m:r>
                      <m:r>
                        <a:rPr lang="en-US" sz="1000" b="1" i="1" smtClean="0">
                          <a:latin typeface="Cambria Math" panose="02040503050406030204" pitchFamily="18" charset="0"/>
                        </a:rPr>
                        <m:t>𝟎</m:t>
                      </m:r>
                      <m:r>
                        <a:rPr lang="en-US" sz="1000" b="1" i="1" smtClean="0">
                          <a:latin typeface="Cambria Math" panose="02040503050406030204" pitchFamily="18" charset="0"/>
                        </a:rPr>
                        <m:t>.</m:t>
                      </m:r>
                      <m:r>
                        <a:rPr lang="en-US" sz="1000" b="1" i="1" smtClean="0">
                          <a:latin typeface="Cambria Math" panose="02040503050406030204" pitchFamily="18" charset="0"/>
                        </a:rPr>
                        <m:t>𝟒</m:t>
                      </m:r>
                      <m:r>
                        <a:rPr lang="en-US" sz="1000" b="1" i="1" smtClean="0">
                          <a:latin typeface="Cambria Math" panose="02040503050406030204" pitchFamily="18" charset="0"/>
                        </a:rPr>
                        <m:t>, </m:t>
                      </m:r>
                      <m:r>
                        <a:rPr lang="en-US" sz="1000" b="1" i="1" smtClean="0">
                          <a:latin typeface="Cambria Math" panose="02040503050406030204" pitchFamily="18" charset="0"/>
                        </a:rPr>
                        <m:t>𝒓</m:t>
                      </m:r>
                      <m:r>
                        <a:rPr lang="en-US" sz="1000" b="1" i="1" smtClean="0">
                          <a:latin typeface="Cambria Math" panose="02040503050406030204" pitchFamily="18" charset="0"/>
                        </a:rPr>
                        <m:t>=</m:t>
                      </m:r>
                      <m:r>
                        <a:rPr lang="en-US" sz="1000" b="1" i="1" smtClean="0">
                          <a:latin typeface="Cambria Math" panose="02040503050406030204" pitchFamily="18" charset="0"/>
                        </a:rPr>
                        <m:t>𝟎</m:t>
                      </m:r>
                    </m:oMath>
                  </m:oMathPara>
                </a14:m>
                <a:endParaRPr lang="en-US" b="1" dirty="0"/>
              </a:p>
            </p:txBody>
          </p:sp>
        </mc:Choice>
        <mc:Fallback xmlns="">
          <p:sp>
            <p:nvSpPr>
              <p:cNvPr id="64" name="TextBox 63">
                <a:extLst>
                  <a:ext uri="{FF2B5EF4-FFF2-40B4-BE49-F238E27FC236}">
                    <a16:creationId xmlns:a16="http://schemas.microsoft.com/office/drawing/2014/main" id="{6746B6C0-E29C-4EA0-8091-E3D531E0D429}"/>
                  </a:ext>
                </a:extLst>
              </p:cNvPr>
              <p:cNvSpPr txBox="1">
                <a:spLocks noRot="1" noChangeAspect="1" noMove="1" noResize="1" noEditPoints="1" noAdjustHandles="1" noChangeArrowheads="1" noChangeShapeType="1" noTextEdit="1"/>
              </p:cNvSpPr>
              <p:nvPr/>
            </p:nvSpPr>
            <p:spPr>
              <a:xfrm rot="21100322">
                <a:off x="2127675" y="4686673"/>
                <a:ext cx="1322478" cy="153888"/>
              </a:xfrm>
              <a:prstGeom prst="rect">
                <a:avLst/>
              </a:prstGeom>
              <a:blipFill>
                <a:blip r:embed="rId5"/>
                <a:stretch>
                  <a:fillRect l="-1370" r="-1826"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4474BBAE-5155-4263-B070-68E8C8A43E68}"/>
                  </a:ext>
                </a:extLst>
              </p:cNvPr>
              <p:cNvSpPr txBox="1"/>
              <p:nvPr/>
            </p:nvSpPr>
            <p:spPr>
              <a:xfrm rot="1043800">
                <a:off x="2138126" y="5283394"/>
                <a:ext cx="1239122" cy="1538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b="1" i="1" smtClean="0">
                          <a:latin typeface="Cambria Math" panose="02040503050406030204" pitchFamily="18" charset="0"/>
                        </a:rPr>
                        <m:t>𝒑</m:t>
                      </m:r>
                      <m:d>
                        <m:dPr>
                          <m:ctrlPr>
                            <a:rPr lang="en-US" sz="1000" b="1" i="1" smtClean="0">
                              <a:latin typeface="Cambria Math" panose="02040503050406030204" pitchFamily="18" charset="0"/>
                            </a:rPr>
                          </m:ctrlPr>
                        </m:dPr>
                        <m:e>
                          <m:r>
                            <a:rPr lang="en-US" sz="1000" b="1" i="1" smtClean="0">
                              <a:latin typeface="Cambria Math" panose="02040503050406030204" pitchFamily="18" charset="0"/>
                            </a:rPr>
                            <m:t>𝒕𝒂𝒊𝒍𝒔</m:t>
                          </m:r>
                        </m:e>
                      </m:d>
                      <m:r>
                        <a:rPr lang="en-US" sz="1000" b="1" i="1" smtClean="0">
                          <a:latin typeface="Cambria Math" panose="02040503050406030204" pitchFamily="18" charset="0"/>
                        </a:rPr>
                        <m:t>=</m:t>
                      </m:r>
                      <m:r>
                        <a:rPr lang="en-US" sz="1000" b="1" i="1" smtClean="0">
                          <a:latin typeface="Cambria Math" panose="02040503050406030204" pitchFamily="18" charset="0"/>
                        </a:rPr>
                        <m:t>𝟎</m:t>
                      </m:r>
                      <m:r>
                        <a:rPr lang="en-US" sz="1000" b="1" i="1" smtClean="0">
                          <a:latin typeface="Cambria Math" panose="02040503050406030204" pitchFamily="18" charset="0"/>
                        </a:rPr>
                        <m:t>.</m:t>
                      </m:r>
                      <m:r>
                        <a:rPr lang="en-US" sz="1000" b="1" i="1" smtClean="0">
                          <a:latin typeface="Cambria Math" panose="02040503050406030204" pitchFamily="18" charset="0"/>
                        </a:rPr>
                        <m:t>𝟔</m:t>
                      </m:r>
                      <m:r>
                        <a:rPr lang="en-US" sz="1000" b="1" i="1" smtClean="0">
                          <a:latin typeface="Cambria Math" panose="02040503050406030204" pitchFamily="18" charset="0"/>
                        </a:rPr>
                        <m:t>, </m:t>
                      </m:r>
                      <m:r>
                        <a:rPr lang="en-US" sz="1000" b="1" i="1" smtClean="0">
                          <a:latin typeface="Cambria Math" panose="02040503050406030204" pitchFamily="18" charset="0"/>
                        </a:rPr>
                        <m:t>𝒓</m:t>
                      </m:r>
                      <m:r>
                        <a:rPr lang="en-US" sz="1000" b="1" i="1" smtClean="0">
                          <a:latin typeface="Cambria Math" panose="02040503050406030204" pitchFamily="18" charset="0"/>
                        </a:rPr>
                        <m:t>=</m:t>
                      </m:r>
                      <m:r>
                        <a:rPr lang="en-US" sz="1000" b="1" i="1" smtClean="0">
                          <a:latin typeface="Cambria Math" panose="02040503050406030204" pitchFamily="18" charset="0"/>
                        </a:rPr>
                        <m:t>𝟎</m:t>
                      </m:r>
                    </m:oMath>
                  </m:oMathPara>
                </a14:m>
                <a:endParaRPr lang="en-US" b="1" dirty="0"/>
              </a:p>
            </p:txBody>
          </p:sp>
        </mc:Choice>
        <mc:Fallback xmlns="">
          <p:sp>
            <p:nvSpPr>
              <p:cNvPr id="65" name="TextBox 64">
                <a:extLst>
                  <a:ext uri="{FF2B5EF4-FFF2-40B4-BE49-F238E27FC236}">
                    <a16:creationId xmlns:a16="http://schemas.microsoft.com/office/drawing/2014/main" id="{4474BBAE-5155-4263-B070-68E8C8A43E68}"/>
                  </a:ext>
                </a:extLst>
              </p:cNvPr>
              <p:cNvSpPr txBox="1">
                <a:spLocks noRot="1" noChangeAspect="1" noMove="1" noResize="1" noEditPoints="1" noAdjustHandles="1" noChangeArrowheads="1" noChangeShapeType="1" noTextEdit="1"/>
              </p:cNvSpPr>
              <p:nvPr/>
            </p:nvSpPr>
            <p:spPr>
              <a:xfrm rot="1043800">
                <a:off x="2138126" y="5283394"/>
                <a:ext cx="1239122" cy="153888"/>
              </a:xfrm>
              <a:prstGeom prst="rect">
                <a:avLst/>
              </a:prstGeom>
              <a:blipFill>
                <a:blip r:embed="rId6"/>
                <a:stretch>
                  <a:fillRect l="-2463" r="-985" b="-3488"/>
                </a:stretch>
              </a:blipFill>
            </p:spPr>
            <p:txBody>
              <a:bodyPr/>
              <a:lstStyle/>
              <a:p>
                <a:r>
                  <a:rPr lang="en-US">
                    <a:noFill/>
                  </a:rPr>
                  <a:t> </a:t>
                </a:r>
              </a:p>
            </p:txBody>
          </p:sp>
        </mc:Fallback>
      </mc:AlternateContent>
      <p:sp>
        <p:nvSpPr>
          <p:cNvPr id="69" name="Oval 68">
            <a:extLst>
              <a:ext uri="{FF2B5EF4-FFF2-40B4-BE49-F238E27FC236}">
                <a16:creationId xmlns:a16="http://schemas.microsoft.com/office/drawing/2014/main" id="{D243A9CA-FE1A-47B7-9F6B-79308A851D0A}"/>
              </a:ext>
            </a:extLst>
          </p:cNvPr>
          <p:cNvSpPr/>
          <p:nvPr/>
        </p:nvSpPr>
        <p:spPr>
          <a:xfrm>
            <a:off x="5077948" y="5259358"/>
            <a:ext cx="628359" cy="6283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S</a:t>
            </a:r>
          </a:p>
          <a:p>
            <a:pPr algn="ctr"/>
            <a:r>
              <a:rPr lang="en-US" sz="800" b="1" dirty="0"/>
              <a:t>(&lt; 50)</a:t>
            </a:r>
            <a:endParaRPr lang="en-US" sz="1050" b="1" dirty="0"/>
          </a:p>
        </p:txBody>
      </p:sp>
      <p:sp>
        <p:nvSpPr>
          <p:cNvPr id="67" name="Rectangle 66">
            <a:extLst>
              <a:ext uri="{FF2B5EF4-FFF2-40B4-BE49-F238E27FC236}">
                <a16:creationId xmlns:a16="http://schemas.microsoft.com/office/drawing/2014/main" id="{6CFC981A-50CE-4E5B-BBB8-8582FB6D6F30}"/>
              </a:ext>
            </a:extLst>
          </p:cNvPr>
          <p:cNvSpPr/>
          <p:nvPr/>
        </p:nvSpPr>
        <p:spPr>
          <a:xfrm>
            <a:off x="7713943" y="3375103"/>
            <a:ext cx="628359" cy="62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100</a:t>
            </a:r>
          </a:p>
        </p:txBody>
      </p:sp>
      <p:sp>
        <p:nvSpPr>
          <p:cNvPr id="71" name="Rectangle 70">
            <a:extLst>
              <a:ext uri="{FF2B5EF4-FFF2-40B4-BE49-F238E27FC236}">
                <a16:creationId xmlns:a16="http://schemas.microsoft.com/office/drawing/2014/main" id="{3A02C8F2-BCE8-498A-B6CC-732D63271BC5}"/>
              </a:ext>
            </a:extLst>
          </p:cNvPr>
          <p:cNvSpPr/>
          <p:nvPr/>
        </p:nvSpPr>
        <p:spPr>
          <a:xfrm>
            <a:off x="7713943" y="5777139"/>
            <a:ext cx="628359" cy="62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0</a:t>
            </a:r>
          </a:p>
        </p:txBody>
      </p:sp>
      <p:cxnSp>
        <p:nvCxnSpPr>
          <p:cNvPr id="74" name="Straight Arrow Connector 73">
            <a:extLst>
              <a:ext uri="{FF2B5EF4-FFF2-40B4-BE49-F238E27FC236}">
                <a16:creationId xmlns:a16="http://schemas.microsoft.com/office/drawing/2014/main" id="{88B9CFCB-A35E-4810-BA72-2D419FFB094B}"/>
              </a:ext>
            </a:extLst>
          </p:cNvPr>
          <p:cNvCxnSpPr>
            <a:cxnSpLocks/>
            <a:stCxn id="69" idx="6"/>
            <a:endCxn id="18" idx="2"/>
          </p:cNvCxnSpPr>
          <p:nvPr/>
        </p:nvCxnSpPr>
        <p:spPr>
          <a:xfrm>
            <a:off x="5706307" y="5573538"/>
            <a:ext cx="416806" cy="17137"/>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DDA19FCF-D24D-4038-9E68-865C46A55B88}"/>
              </a:ext>
            </a:extLst>
          </p:cNvPr>
          <p:cNvCxnSpPr>
            <a:cxnSpLocks/>
            <a:stCxn id="18" idx="6"/>
            <a:endCxn id="96" idx="2"/>
          </p:cNvCxnSpPr>
          <p:nvPr/>
        </p:nvCxnSpPr>
        <p:spPr>
          <a:xfrm flipV="1">
            <a:off x="6260843" y="5276496"/>
            <a:ext cx="1453100" cy="314179"/>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FBAACF5D-A437-451A-BE2B-02EFDBD00512}"/>
              </a:ext>
            </a:extLst>
          </p:cNvPr>
          <p:cNvCxnSpPr>
            <a:cxnSpLocks/>
            <a:stCxn id="18" idx="6"/>
            <a:endCxn id="71" idx="1"/>
          </p:cNvCxnSpPr>
          <p:nvPr/>
        </p:nvCxnSpPr>
        <p:spPr>
          <a:xfrm>
            <a:off x="6260843" y="5590675"/>
            <a:ext cx="1453100" cy="500644"/>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00A78C5B-B204-41C9-9904-C693D181F9E1}"/>
                  </a:ext>
                </a:extLst>
              </p:cNvPr>
              <p:cNvSpPr txBox="1"/>
              <p:nvPr/>
            </p:nvSpPr>
            <p:spPr>
              <a:xfrm rot="1146864">
                <a:off x="6318981" y="5859974"/>
                <a:ext cx="1239122" cy="1538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b="1" i="1" smtClean="0">
                          <a:latin typeface="Cambria Math" panose="02040503050406030204" pitchFamily="18" charset="0"/>
                        </a:rPr>
                        <m:t>𝒑</m:t>
                      </m:r>
                      <m:d>
                        <m:dPr>
                          <m:ctrlPr>
                            <a:rPr lang="en-US" sz="1000" b="1" i="1" smtClean="0">
                              <a:latin typeface="Cambria Math" panose="02040503050406030204" pitchFamily="18" charset="0"/>
                            </a:rPr>
                          </m:ctrlPr>
                        </m:dPr>
                        <m:e>
                          <m:r>
                            <a:rPr lang="en-US" sz="1000" b="1" i="1" smtClean="0">
                              <a:latin typeface="Cambria Math" panose="02040503050406030204" pitchFamily="18" charset="0"/>
                            </a:rPr>
                            <m:t>𝒕𝒂𝒊𝒍𝒔</m:t>
                          </m:r>
                        </m:e>
                      </m:d>
                      <m:r>
                        <a:rPr lang="en-US" sz="1000" b="1" i="1" smtClean="0">
                          <a:latin typeface="Cambria Math" panose="02040503050406030204" pitchFamily="18" charset="0"/>
                        </a:rPr>
                        <m:t>=</m:t>
                      </m:r>
                      <m:r>
                        <a:rPr lang="en-US" sz="1000" b="1" i="1" smtClean="0">
                          <a:latin typeface="Cambria Math" panose="02040503050406030204" pitchFamily="18" charset="0"/>
                        </a:rPr>
                        <m:t>𝟎</m:t>
                      </m:r>
                      <m:r>
                        <a:rPr lang="en-US" sz="1000" b="1" i="1" smtClean="0">
                          <a:latin typeface="Cambria Math" panose="02040503050406030204" pitchFamily="18" charset="0"/>
                        </a:rPr>
                        <m:t>.</m:t>
                      </m:r>
                      <m:r>
                        <a:rPr lang="en-US" sz="1000" b="1" i="1" smtClean="0">
                          <a:latin typeface="Cambria Math" panose="02040503050406030204" pitchFamily="18" charset="0"/>
                        </a:rPr>
                        <m:t>𝟔</m:t>
                      </m:r>
                      <m:r>
                        <a:rPr lang="en-US" sz="1000" b="1" i="1" smtClean="0">
                          <a:latin typeface="Cambria Math" panose="02040503050406030204" pitchFamily="18" charset="0"/>
                        </a:rPr>
                        <m:t>, </m:t>
                      </m:r>
                      <m:r>
                        <a:rPr lang="en-US" sz="1000" b="1" i="1" smtClean="0">
                          <a:latin typeface="Cambria Math" panose="02040503050406030204" pitchFamily="18" charset="0"/>
                        </a:rPr>
                        <m:t>𝒓</m:t>
                      </m:r>
                      <m:r>
                        <a:rPr lang="en-US" sz="1000" b="1" i="1" smtClean="0">
                          <a:latin typeface="Cambria Math" panose="02040503050406030204" pitchFamily="18" charset="0"/>
                        </a:rPr>
                        <m:t>=</m:t>
                      </m:r>
                      <m:r>
                        <a:rPr lang="en-US" sz="1000" b="1" i="1" smtClean="0">
                          <a:latin typeface="Cambria Math" panose="02040503050406030204" pitchFamily="18" charset="0"/>
                        </a:rPr>
                        <m:t>𝟎</m:t>
                      </m:r>
                    </m:oMath>
                  </m:oMathPara>
                </a14:m>
                <a:endParaRPr lang="en-US" b="1" dirty="0"/>
              </a:p>
            </p:txBody>
          </p:sp>
        </mc:Choice>
        <mc:Fallback xmlns="">
          <p:sp>
            <p:nvSpPr>
              <p:cNvPr id="86" name="TextBox 85">
                <a:extLst>
                  <a:ext uri="{FF2B5EF4-FFF2-40B4-BE49-F238E27FC236}">
                    <a16:creationId xmlns:a16="http://schemas.microsoft.com/office/drawing/2014/main" id="{00A78C5B-B204-41C9-9904-C693D181F9E1}"/>
                  </a:ext>
                </a:extLst>
              </p:cNvPr>
              <p:cNvSpPr txBox="1">
                <a:spLocks noRot="1" noChangeAspect="1" noMove="1" noResize="1" noEditPoints="1" noAdjustHandles="1" noChangeArrowheads="1" noChangeShapeType="1" noTextEdit="1"/>
              </p:cNvSpPr>
              <p:nvPr/>
            </p:nvSpPr>
            <p:spPr>
              <a:xfrm rot="1146864">
                <a:off x="6318981" y="5859974"/>
                <a:ext cx="1239122" cy="153888"/>
              </a:xfrm>
              <a:prstGeom prst="rect">
                <a:avLst/>
              </a:prstGeom>
              <a:blipFill>
                <a:blip r:embed="rId7"/>
                <a:stretch>
                  <a:fillRect l="-2985" r="-1493" b="-21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C60484B1-1D75-4988-A6A0-9FDC9934821A}"/>
                  </a:ext>
                </a:extLst>
              </p:cNvPr>
              <p:cNvSpPr txBox="1"/>
              <p:nvPr/>
            </p:nvSpPr>
            <p:spPr>
              <a:xfrm rot="20901424">
                <a:off x="6308217" y="5250443"/>
                <a:ext cx="1322478" cy="1538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b="1" i="1" smtClean="0">
                          <a:latin typeface="Cambria Math" panose="02040503050406030204" pitchFamily="18" charset="0"/>
                        </a:rPr>
                        <m:t>𝒑</m:t>
                      </m:r>
                      <m:d>
                        <m:dPr>
                          <m:ctrlPr>
                            <a:rPr lang="en-US" sz="1000" b="1" i="1" smtClean="0">
                              <a:latin typeface="Cambria Math" panose="02040503050406030204" pitchFamily="18" charset="0"/>
                            </a:rPr>
                          </m:ctrlPr>
                        </m:dPr>
                        <m:e>
                          <m:r>
                            <a:rPr lang="en-US" sz="1000" b="1" i="1" smtClean="0">
                              <a:latin typeface="Cambria Math" panose="02040503050406030204" pitchFamily="18" charset="0"/>
                            </a:rPr>
                            <m:t>𝒉𝒆𝒂𝒅𝒔</m:t>
                          </m:r>
                        </m:e>
                      </m:d>
                      <m:r>
                        <a:rPr lang="en-US" sz="1000" b="1" i="1" smtClean="0">
                          <a:latin typeface="Cambria Math" panose="02040503050406030204" pitchFamily="18" charset="0"/>
                        </a:rPr>
                        <m:t>=</m:t>
                      </m:r>
                      <m:r>
                        <a:rPr lang="en-US" sz="1000" b="1" i="1" smtClean="0">
                          <a:latin typeface="Cambria Math" panose="02040503050406030204" pitchFamily="18" charset="0"/>
                        </a:rPr>
                        <m:t>𝟎</m:t>
                      </m:r>
                      <m:r>
                        <a:rPr lang="en-US" sz="1000" b="1" i="1" smtClean="0">
                          <a:latin typeface="Cambria Math" panose="02040503050406030204" pitchFamily="18" charset="0"/>
                        </a:rPr>
                        <m:t>.</m:t>
                      </m:r>
                      <m:r>
                        <a:rPr lang="en-US" sz="1000" b="1" i="1" smtClean="0">
                          <a:latin typeface="Cambria Math" panose="02040503050406030204" pitchFamily="18" charset="0"/>
                        </a:rPr>
                        <m:t>𝟒</m:t>
                      </m:r>
                      <m:r>
                        <a:rPr lang="en-US" sz="1000" b="1" i="1" smtClean="0">
                          <a:latin typeface="Cambria Math" panose="02040503050406030204" pitchFamily="18" charset="0"/>
                        </a:rPr>
                        <m:t>, </m:t>
                      </m:r>
                      <m:r>
                        <a:rPr lang="en-US" sz="1000" b="1" i="1" smtClean="0">
                          <a:latin typeface="Cambria Math" panose="02040503050406030204" pitchFamily="18" charset="0"/>
                        </a:rPr>
                        <m:t>𝒓</m:t>
                      </m:r>
                      <m:r>
                        <a:rPr lang="en-US" sz="1000" b="1" i="1" smtClean="0">
                          <a:latin typeface="Cambria Math" panose="02040503050406030204" pitchFamily="18" charset="0"/>
                        </a:rPr>
                        <m:t>=</m:t>
                      </m:r>
                      <m:r>
                        <a:rPr lang="en-US" sz="1000" b="1" i="1" smtClean="0">
                          <a:latin typeface="Cambria Math" panose="02040503050406030204" pitchFamily="18" charset="0"/>
                        </a:rPr>
                        <m:t>𝟎</m:t>
                      </m:r>
                    </m:oMath>
                  </m:oMathPara>
                </a14:m>
                <a:endParaRPr lang="en-US" b="1" dirty="0"/>
              </a:p>
            </p:txBody>
          </p:sp>
        </mc:Choice>
        <mc:Fallback xmlns="">
          <p:sp>
            <p:nvSpPr>
              <p:cNvPr id="87" name="TextBox 86">
                <a:extLst>
                  <a:ext uri="{FF2B5EF4-FFF2-40B4-BE49-F238E27FC236}">
                    <a16:creationId xmlns:a16="http://schemas.microsoft.com/office/drawing/2014/main" id="{C60484B1-1D75-4988-A6A0-9FDC9934821A}"/>
                  </a:ext>
                </a:extLst>
              </p:cNvPr>
              <p:cNvSpPr txBox="1">
                <a:spLocks noRot="1" noChangeAspect="1" noMove="1" noResize="1" noEditPoints="1" noAdjustHandles="1" noChangeArrowheads="1" noChangeShapeType="1" noTextEdit="1"/>
              </p:cNvSpPr>
              <p:nvPr/>
            </p:nvSpPr>
            <p:spPr>
              <a:xfrm rot="20901424">
                <a:off x="6308217" y="5250443"/>
                <a:ext cx="1322478" cy="153888"/>
              </a:xfrm>
              <a:prstGeom prst="rect">
                <a:avLst/>
              </a:prstGeom>
              <a:blipFill>
                <a:blip r:embed="rId8"/>
                <a:stretch>
                  <a:fillRect l="-1370" r="-1826" b="-8571"/>
                </a:stretch>
              </a:blipFill>
            </p:spPr>
            <p:txBody>
              <a:bodyPr/>
              <a:lstStyle/>
              <a:p>
                <a:r>
                  <a:rPr lang="en-US">
                    <a:noFill/>
                  </a:rPr>
                  <a:t> </a:t>
                </a:r>
              </a:p>
            </p:txBody>
          </p:sp>
        </mc:Fallback>
      </mc:AlternateContent>
      <p:cxnSp>
        <p:nvCxnSpPr>
          <p:cNvPr id="88" name="Straight Arrow Connector 87">
            <a:extLst>
              <a:ext uri="{FF2B5EF4-FFF2-40B4-BE49-F238E27FC236}">
                <a16:creationId xmlns:a16="http://schemas.microsoft.com/office/drawing/2014/main" id="{88CAD565-9F11-46CE-B61D-727C096A6256}"/>
              </a:ext>
            </a:extLst>
          </p:cNvPr>
          <p:cNvCxnSpPr>
            <a:cxnSpLocks/>
            <a:stCxn id="38" idx="6"/>
            <a:endCxn id="91" idx="2"/>
          </p:cNvCxnSpPr>
          <p:nvPr/>
        </p:nvCxnSpPr>
        <p:spPr>
          <a:xfrm>
            <a:off x="868903" y="5013208"/>
            <a:ext cx="934660" cy="1105609"/>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5E0E7EC8-2D5F-4B2E-981A-B43783C0F11F}"/>
              </a:ext>
            </a:extLst>
          </p:cNvPr>
          <p:cNvSpPr/>
          <p:nvPr/>
        </p:nvSpPr>
        <p:spPr>
          <a:xfrm>
            <a:off x="1803563" y="6049952"/>
            <a:ext cx="137730" cy="137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0C082D1C-8F1A-4E54-B29E-0BE617553DEC}"/>
              </a:ext>
            </a:extLst>
          </p:cNvPr>
          <p:cNvSpPr/>
          <p:nvPr/>
        </p:nvSpPr>
        <p:spPr>
          <a:xfrm>
            <a:off x="7713943" y="4962316"/>
            <a:ext cx="628359" cy="6283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2 </a:t>
            </a:r>
            <a:r>
              <a:rPr lang="en-US" sz="1050" b="1" dirty="0">
                <a:latin typeface="Times New Roman" panose="02020603050405020304" pitchFamily="18" charset="0"/>
                <a:cs typeface="Times New Roman" panose="02020603050405020304" pitchFamily="18" charset="0"/>
              </a:rPr>
              <a:t>∙ </a:t>
            </a:r>
            <a:r>
              <a:rPr lang="en-US" sz="1050" b="1" dirty="0"/>
              <a:t>S</a:t>
            </a:r>
          </a:p>
        </p:txBody>
      </p:sp>
      <p:sp>
        <p:nvSpPr>
          <p:cNvPr id="107" name="TextBox 106">
            <a:extLst>
              <a:ext uri="{FF2B5EF4-FFF2-40B4-BE49-F238E27FC236}">
                <a16:creationId xmlns:a16="http://schemas.microsoft.com/office/drawing/2014/main" id="{7A423A7B-4B87-4FF4-90DD-A2FE5A11A4BD}"/>
              </a:ext>
            </a:extLst>
          </p:cNvPr>
          <p:cNvSpPr txBox="1"/>
          <p:nvPr/>
        </p:nvSpPr>
        <p:spPr>
          <a:xfrm rot="4001858">
            <a:off x="5707283" y="6038458"/>
            <a:ext cx="1271867" cy="369332"/>
          </a:xfrm>
          <a:prstGeom prst="rect">
            <a:avLst/>
          </a:prstGeom>
          <a:noFill/>
        </p:spPr>
        <p:txBody>
          <a:bodyPr wrap="square" rtlCol="0">
            <a:spAutoFit/>
          </a:bodyPr>
          <a:lstStyle/>
          <a:p>
            <a:r>
              <a:rPr lang="en-US" dirty="0"/>
              <a:t>All win (s)</a:t>
            </a:r>
          </a:p>
        </p:txBody>
      </p:sp>
      <p:sp>
        <p:nvSpPr>
          <p:cNvPr id="108" name="Oval 107">
            <a:extLst>
              <a:ext uri="{FF2B5EF4-FFF2-40B4-BE49-F238E27FC236}">
                <a16:creationId xmlns:a16="http://schemas.microsoft.com/office/drawing/2014/main" id="{B76161F1-BAF9-4848-AD39-1C4D659072DD}"/>
              </a:ext>
            </a:extLst>
          </p:cNvPr>
          <p:cNvSpPr/>
          <p:nvPr/>
        </p:nvSpPr>
        <p:spPr>
          <a:xfrm>
            <a:off x="6129050" y="3908885"/>
            <a:ext cx="137730" cy="137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475EBA22-BEF2-4DCF-983B-4B91964CFE81}"/>
              </a:ext>
            </a:extLst>
          </p:cNvPr>
          <p:cNvSpPr/>
          <p:nvPr/>
        </p:nvSpPr>
        <p:spPr>
          <a:xfrm>
            <a:off x="5083885" y="3656593"/>
            <a:ext cx="628359" cy="6283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S</a:t>
            </a:r>
          </a:p>
          <a:p>
            <a:pPr algn="ctr"/>
            <a:r>
              <a:rPr lang="en-US" sz="800" b="1" dirty="0"/>
              <a:t>(&gt; 50)</a:t>
            </a:r>
            <a:endParaRPr lang="en-US" sz="1050" b="1" dirty="0"/>
          </a:p>
        </p:txBody>
      </p:sp>
      <p:cxnSp>
        <p:nvCxnSpPr>
          <p:cNvPr id="110" name="Straight Arrow Connector 109">
            <a:extLst>
              <a:ext uri="{FF2B5EF4-FFF2-40B4-BE49-F238E27FC236}">
                <a16:creationId xmlns:a16="http://schemas.microsoft.com/office/drawing/2014/main" id="{836DC252-837E-4952-9771-3F9D0229817D}"/>
              </a:ext>
            </a:extLst>
          </p:cNvPr>
          <p:cNvCxnSpPr>
            <a:cxnSpLocks/>
            <a:stCxn id="109" idx="6"/>
            <a:endCxn id="108" idx="2"/>
          </p:cNvCxnSpPr>
          <p:nvPr/>
        </p:nvCxnSpPr>
        <p:spPr>
          <a:xfrm>
            <a:off x="5712244" y="3970773"/>
            <a:ext cx="416806" cy="6977"/>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EE5EC6B6-95E7-491B-BBB8-154004D6150D}"/>
              </a:ext>
            </a:extLst>
          </p:cNvPr>
          <p:cNvCxnSpPr>
            <a:cxnSpLocks/>
            <a:stCxn id="108" idx="6"/>
            <a:endCxn id="67" idx="1"/>
          </p:cNvCxnSpPr>
          <p:nvPr/>
        </p:nvCxnSpPr>
        <p:spPr>
          <a:xfrm flipV="1">
            <a:off x="6266780" y="3689283"/>
            <a:ext cx="1447163" cy="288467"/>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53828DFC-595F-4789-AFF2-C91F8B22081F}"/>
              </a:ext>
            </a:extLst>
          </p:cNvPr>
          <p:cNvCxnSpPr>
            <a:cxnSpLocks/>
            <a:stCxn id="108" idx="6"/>
            <a:endCxn id="115" idx="2"/>
          </p:cNvCxnSpPr>
          <p:nvPr/>
        </p:nvCxnSpPr>
        <p:spPr>
          <a:xfrm>
            <a:off x="6266780" y="3977750"/>
            <a:ext cx="1447163" cy="439623"/>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BE733EC6-5DFB-4A42-91EE-D5900F49A6AA}"/>
                  </a:ext>
                </a:extLst>
              </p:cNvPr>
              <p:cNvSpPr txBox="1"/>
              <p:nvPr/>
            </p:nvSpPr>
            <p:spPr>
              <a:xfrm rot="1146864">
                <a:off x="6324918" y="4247049"/>
                <a:ext cx="1239122" cy="1538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b="1" i="1" smtClean="0">
                          <a:latin typeface="Cambria Math" panose="02040503050406030204" pitchFamily="18" charset="0"/>
                        </a:rPr>
                        <m:t>𝒑</m:t>
                      </m:r>
                      <m:d>
                        <m:dPr>
                          <m:ctrlPr>
                            <a:rPr lang="en-US" sz="1000" b="1" i="1" smtClean="0">
                              <a:latin typeface="Cambria Math" panose="02040503050406030204" pitchFamily="18" charset="0"/>
                            </a:rPr>
                          </m:ctrlPr>
                        </m:dPr>
                        <m:e>
                          <m:r>
                            <a:rPr lang="en-US" sz="1000" b="1" i="1" smtClean="0">
                              <a:latin typeface="Cambria Math" panose="02040503050406030204" pitchFamily="18" charset="0"/>
                            </a:rPr>
                            <m:t>𝒕𝒂𝒊𝒍𝒔</m:t>
                          </m:r>
                        </m:e>
                      </m:d>
                      <m:r>
                        <a:rPr lang="en-US" sz="1000" b="1" i="1" smtClean="0">
                          <a:latin typeface="Cambria Math" panose="02040503050406030204" pitchFamily="18" charset="0"/>
                        </a:rPr>
                        <m:t>=</m:t>
                      </m:r>
                      <m:r>
                        <a:rPr lang="en-US" sz="1000" b="1" i="1" smtClean="0">
                          <a:latin typeface="Cambria Math" panose="02040503050406030204" pitchFamily="18" charset="0"/>
                        </a:rPr>
                        <m:t>𝟎</m:t>
                      </m:r>
                      <m:r>
                        <a:rPr lang="en-US" sz="1000" b="1" i="1" smtClean="0">
                          <a:latin typeface="Cambria Math" panose="02040503050406030204" pitchFamily="18" charset="0"/>
                        </a:rPr>
                        <m:t>.</m:t>
                      </m:r>
                      <m:r>
                        <a:rPr lang="en-US" sz="1000" b="1" i="1" smtClean="0">
                          <a:latin typeface="Cambria Math" panose="02040503050406030204" pitchFamily="18" charset="0"/>
                        </a:rPr>
                        <m:t>𝟔</m:t>
                      </m:r>
                      <m:r>
                        <a:rPr lang="en-US" sz="1000" b="1" i="1" smtClean="0">
                          <a:latin typeface="Cambria Math" panose="02040503050406030204" pitchFamily="18" charset="0"/>
                        </a:rPr>
                        <m:t>, </m:t>
                      </m:r>
                      <m:r>
                        <a:rPr lang="en-US" sz="1000" b="1" i="1" smtClean="0">
                          <a:latin typeface="Cambria Math" panose="02040503050406030204" pitchFamily="18" charset="0"/>
                        </a:rPr>
                        <m:t>𝒓</m:t>
                      </m:r>
                      <m:r>
                        <a:rPr lang="en-US" sz="1000" b="1" i="1" smtClean="0">
                          <a:latin typeface="Cambria Math" panose="02040503050406030204" pitchFamily="18" charset="0"/>
                        </a:rPr>
                        <m:t>=</m:t>
                      </m:r>
                      <m:r>
                        <a:rPr lang="en-US" sz="1000" b="1" i="1" smtClean="0">
                          <a:latin typeface="Cambria Math" panose="02040503050406030204" pitchFamily="18" charset="0"/>
                        </a:rPr>
                        <m:t>𝟎</m:t>
                      </m:r>
                    </m:oMath>
                  </m:oMathPara>
                </a14:m>
                <a:endParaRPr lang="en-US" b="1" dirty="0"/>
              </a:p>
            </p:txBody>
          </p:sp>
        </mc:Choice>
        <mc:Fallback xmlns="">
          <p:sp>
            <p:nvSpPr>
              <p:cNvPr id="113" name="TextBox 112">
                <a:extLst>
                  <a:ext uri="{FF2B5EF4-FFF2-40B4-BE49-F238E27FC236}">
                    <a16:creationId xmlns:a16="http://schemas.microsoft.com/office/drawing/2014/main" id="{BE733EC6-5DFB-4A42-91EE-D5900F49A6AA}"/>
                  </a:ext>
                </a:extLst>
              </p:cNvPr>
              <p:cNvSpPr txBox="1">
                <a:spLocks noRot="1" noChangeAspect="1" noMove="1" noResize="1" noEditPoints="1" noAdjustHandles="1" noChangeArrowheads="1" noChangeShapeType="1" noTextEdit="1"/>
              </p:cNvSpPr>
              <p:nvPr/>
            </p:nvSpPr>
            <p:spPr>
              <a:xfrm rot="1146864">
                <a:off x="6324918" y="4247049"/>
                <a:ext cx="1239122" cy="153888"/>
              </a:xfrm>
              <a:prstGeom prst="rect">
                <a:avLst/>
              </a:prstGeom>
              <a:blipFill>
                <a:blip r:embed="rId9"/>
                <a:stretch>
                  <a:fillRect l="-2985" r="-1493" b="-32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93C679E7-5A35-412F-AF4E-55199C20F8F4}"/>
                  </a:ext>
                </a:extLst>
              </p:cNvPr>
              <p:cNvSpPr txBox="1"/>
              <p:nvPr/>
            </p:nvSpPr>
            <p:spPr>
              <a:xfrm rot="20901424">
                <a:off x="6266064" y="3637518"/>
                <a:ext cx="1418658" cy="1538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b="1" i="1" smtClean="0">
                          <a:latin typeface="Cambria Math" panose="02040503050406030204" pitchFamily="18" charset="0"/>
                        </a:rPr>
                        <m:t>𝒑</m:t>
                      </m:r>
                      <m:d>
                        <m:dPr>
                          <m:ctrlPr>
                            <a:rPr lang="en-US" sz="1000" b="1" i="1" smtClean="0">
                              <a:latin typeface="Cambria Math" panose="02040503050406030204" pitchFamily="18" charset="0"/>
                            </a:rPr>
                          </m:ctrlPr>
                        </m:dPr>
                        <m:e>
                          <m:r>
                            <a:rPr lang="en-US" sz="1000" b="1" i="1" smtClean="0">
                              <a:latin typeface="Cambria Math" panose="02040503050406030204" pitchFamily="18" charset="0"/>
                            </a:rPr>
                            <m:t>𝒉𝒆𝒂𝒅𝒔</m:t>
                          </m:r>
                        </m:e>
                      </m:d>
                      <m:r>
                        <a:rPr lang="en-US" sz="1000" b="1" i="1" smtClean="0">
                          <a:latin typeface="Cambria Math" panose="02040503050406030204" pitchFamily="18" charset="0"/>
                        </a:rPr>
                        <m:t>=</m:t>
                      </m:r>
                      <m:r>
                        <a:rPr lang="en-US" sz="1000" b="1" i="1" smtClean="0">
                          <a:latin typeface="Cambria Math" panose="02040503050406030204" pitchFamily="18" charset="0"/>
                        </a:rPr>
                        <m:t>𝟎</m:t>
                      </m:r>
                      <m:r>
                        <a:rPr lang="en-US" sz="1000" b="1" i="1" smtClean="0">
                          <a:latin typeface="Cambria Math" panose="02040503050406030204" pitchFamily="18" charset="0"/>
                        </a:rPr>
                        <m:t>.</m:t>
                      </m:r>
                      <m:r>
                        <a:rPr lang="en-US" sz="1000" b="1" i="1" smtClean="0">
                          <a:latin typeface="Cambria Math" panose="02040503050406030204" pitchFamily="18" charset="0"/>
                        </a:rPr>
                        <m:t>𝟒</m:t>
                      </m:r>
                      <m:r>
                        <a:rPr lang="en-US" sz="1000" b="1" i="1" smtClean="0">
                          <a:latin typeface="Cambria Math" panose="02040503050406030204" pitchFamily="18" charset="0"/>
                        </a:rPr>
                        <m:t>, </m:t>
                      </m:r>
                      <m:r>
                        <a:rPr lang="en-US" sz="1000" b="1" i="1" smtClean="0">
                          <a:latin typeface="Cambria Math" panose="02040503050406030204" pitchFamily="18" charset="0"/>
                        </a:rPr>
                        <m:t>𝒓</m:t>
                      </m:r>
                      <m:r>
                        <a:rPr lang="en-US" sz="1000" b="1" i="1" smtClean="0">
                          <a:latin typeface="Cambria Math" panose="02040503050406030204" pitchFamily="18" charset="0"/>
                        </a:rPr>
                        <m:t>=+</m:t>
                      </m:r>
                      <m:r>
                        <a:rPr lang="en-US" sz="1000" b="1" i="1" smtClean="0">
                          <a:latin typeface="Cambria Math" panose="02040503050406030204" pitchFamily="18" charset="0"/>
                        </a:rPr>
                        <m:t>𝟏</m:t>
                      </m:r>
                    </m:oMath>
                  </m:oMathPara>
                </a14:m>
                <a:endParaRPr lang="en-US" b="1" dirty="0"/>
              </a:p>
            </p:txBody>
          </p:sp>
        </mc:Choice>
        <mc:Fallback xmlns="">
          <p:sp>
            <p:nvSpPr>
              <p:cNvPr id="114" name="TextBox 113">
                <a:extLst>
                  <a:ext uri="{FF2B5EF4-FFF2-40B4-BE49-F238E27FC236}">
                    <a16:creationId xmlns:a16="http://schemas.microsoft.com/office/drawing/2014/main" id="{93C679E7-5A35-412F-AF4E-55199C20F8F4}"/>
                  </a:ext>
                </a:extLst>
              </p:cNvPr>
              <p:cNvSpPr txBox="1">
                <a:spLocks noRot="1" noChangeAspect="1" noMove="1" noResize="1" noEditPoints="1" noAdjustHandles="1" noChangeArrowheads="1" noChangeShapeType="1" noTextEdit="1"/>
              </p:cNvSpPr>
              <p:nvPr/>
            </p:nvSpPr>
            <p:spPr>
              <a:xfrm rot="20901424">
                <a:off x="6266064" y="3637518"/>
                <a:ext cx="1418658" cy="153888"/>
              </a:xfrm>
              <a:prstGeom prst="rect">
                <a:avLst/>
              </a:prstGeom>
              <a:blipFill>
                <a:blip r:embed="rId10"/>
                <a:stretch>
                  <a:fillRect l="-855" r="-2137" b="-8219"/>
                </a:stretch>
              </a:blipFill>
            </p:spPr>
            <p:txBody>
              <a:bodyPr/>
              <a:lstStyle/>
              <a:p>
                <a:r>
                  <a:rPr lang="en-US">
                    <a:noFill/>
                  </a:rPr>
                  <a:t> </a:t>
                </a:r>
              </a:p>
            </p:txBody>
          </p:sp>
        </mc:Fallback>
      </mc:AlternateContent>
      <p:sp>
        <p:nvSpPr>
          <p:cNvPr id="115" name="Oval 114">
            <a:extLst>
              <a:ext uri="{FF2B5EF4-FFF2-40B4-BE49-F238E27FC236}">
                <a16:creationId xmlns:a16="http://schemas.microsoft.com/office/drawing/2014/main" id="{8651F901-DE3C-407A-B056-D476A3E92B39}"/>
              </a:ext>
            </a:extLst>
          </p:cNvPr>
          <p:cNvSpPr/>
          <p:nvPr/>
        </p:nvSpPr>
        <p:spPr>
          <a:xfrm>
            <a:off x="7713943" y="4103193"/>
            <a:ext cx="628359" cy="6283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2 </a:t>
            </a:r>
            <a:r>
              <a:rPr lang="en-US" sz="1050" b="1" dirty="0">
                <a:latin typeface="Times New Roman" panose="02020603050405020304" pitchFamily="18" charset="0"/>
                <a:cs typeface="Times New Roman" panose="02020603050405020304" pitchFamily="18" charset="0"/>
              </a:rPr>
              <a:t>∙ </a:t>
            </a:r>
            <a:r>
              <a:rPr lang="en-US" sz="1050" b="1" dirty="0"/>
              <a:t>S - 100</a:t>
            </a:r>
          </a:p>
        </p:txBody>
      </p:sp>
      <mc:AlternateContent xmlns:mc="http://schemas.openxmlformats.org/markup-compatibility/2006" xmlns:a14="http://schemas.microsoft.com/office/drawing/2010/main">
        <mc:Choice Requires="a14">
          <p:sp>
            <p:nvSpPr>
              <p:cNvPr id="119" name="Rectangle 118">
                <a:extLst>
                  <a:ext uri="{FF2B5EF4-FFF2-40B4-BE49-F238E27FC236}">
                    <a16:creationId xmlns:a16="http://schemas.microsoft.com/office/drawing/2014/main" id="{120D0611-E2BA-4D56-8FAD-A1E7052DCF58}"/>
                  </a:ext>
                </a:extLst>
              </p:cNvPr>
              <p:cNvSpPr/>
              <p:nvPr/>
            </p:nvSpPr>
            <p:spPr>
              <a:xfrm rot="3288850">
                <a:off x="5835529" y="4225265"/>
                <a:ext cx="101014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100−</m:t>
                      </m:r>
                      <m:r>
                        <a:rPr lang="en-US" i="1">
                          <a:latin typeface="Cambria Math" panose="02040503050406030204" pitchFamily="18" charset="0"/>
                          <a:ea typeface="Cambria Math" panose="02040503050406030204" pitchFamily="18" charset="0"/>
                        </a:rPr>
                        <m:t>𝑠</m:t>
                      </m:r>
                    </m:oMath>
                  </m:oMathPara>
                </a14:m>
                <a:endParaRPr lang="en-US" dirty="0"/>
              </a:p>
            </p:txBody>
          </p:sp>
        </mc:Choice>
        <mc:Fallback xmlns="">
          <p:sp>
            <p:nvSpPr>
              <p:cNvPr id="119" name="Rectangle 118">
                <a:extLst>
                  <a:ext uri="{FF2B5EF4-FFF2-40B4-BE49-F238E27FC236}">
                    <a16:creationId xmlns:a16="http://schemas.microsoft.com/office/drawing/2014/main" id="{120D0611-E2BA-4D56-8FAD-A1E7052DCF58}"/>
                  </a:ext>
                </a:extLst>
              </p:cNvPr>
              <p:cNvSpPr>
                <a:spLocks noRot="1" noChangeAspect="1" noMove="1" noResize="1" noEditPoints="1" noAdjustHandles="1" noChangeArrowheads="1" noChangeShapeType="1" noTextEdit="1"/>
              </p:cNvSpPr>
              <p:nvPr/>
            </p:nvSpPr>
            <p:spPr>
              <a:xfrm rot="3288850">
                <a:off x="5835529" y="4225265"/>
                <a:ext cx="1010148" cy="369332"/>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38109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A61F836-D351-40EB-A1DB-2723FE85A46F}"/>
              </a:ext>
            </a:extLst>
          </p:cNvPr>
          <p:cNvSpPr>
            <a:spLocks noGrp="1"/>
          </p:cNvSpPr>
          <p:nvPr>
            <p:ph type="sldNum" sz="quarter" idx="4"/>
          </p:nvPr>
        </p:nvSpPr>
        <p:spPr/>
        <p:txBody>
          <a:bodyPr/>
          <a:lstStyle/>
          <a:p>
            <a:fld id="{E57627FB-D816-4EA7-98E3-793F2D9BC93A}" type="slidenum">
              <a:rPr lang="en-GB" noProof="0" smtClean="0"/>
              <a:pPr/>
              <a:t>18</a:t>
            </a:fld>
            <a:endParaRPr lang="en-GB" noProof="0" dirty="0"/>
          </a:p>
        </p:txBody>
      </p:sp>
      <p:sp>
        <p:nvSpPr>
          <p:cNvPr id="4" name="Footer Placeholder 3">
            <a:extLst>
              <a:ext uri="{FF2B5EF4-FFF2-40B4-BE49-F238E27FC236}">
                <a16:creationId xmlns:a16="http://schemas.microsoft.com/office/drawing/2014/main" id="{44E89AE5-D9FB-4507-94AD-C1A4ACB3684B}"/>
              </a:ext>
            </a:extLst>
          </p:cNvPr>
          <p:cNvSpPr>
            <a:spLocks noGrp="1"/>
          </p:cNvSpPr>
          <p:nvPr>
            <p:ph type="ftr" sz="quarter" idx="3"/>
          </p:nvPr>
        </p:nvSpPr>
        <p:spPr/>
        <p:txBody>
          <a:bodyPr/>
          <a:lstStyle/>
          <a:p>
            <a:r>
              <a:rPr lang="en-GB" noProof="0"/>
              <a:t>© Amadeus IT Group and its affiliates and subsidiaries</a:t>
            </a:r>
            <a:endParaRPr lang="en-GB" noProof="0" dirty="0"/>
          </a:p>
        </p:txBody>
      </p:sp>
      <p:sp>
        <p:nvSpPr>
          <p:cNvPr id="5" name="Title 4">
            <a:extLst>
              <a:ext uri="{FF2B5EF4-FFF2-40B4-BE49-F238E27FC236}">
                <a16:creationId xmlns:a16="http://schemas.microsoft.com/office/drawing/2014/main" id="{C3F673A5-B50A-4CA1-8A5B-1A6999F79907}"/>
              </a:ext>
            </a:extLst>
          </p:cNvPr>
          <p:cNvSpPr>
            <a:spLocks noGrp="1"/>
          </p:cNvSpPr>
          <p:nvPr>
            <p:ph type="title"/>
          </p:nvPr>
        </p:nvSpPr>
        <p:spPr/>
        <p:txBody>
          <a:bodyPr/>
          <a:lstStyle/>
          <a:p>
            <a:r>
              <a:rPr lang="en-US" dirty="0"/>
              <a:t>Dynamic Programming</a:t>
            </a:r>
          </a:p>
        </p:txBody>
      </p:sp>
      <p:sp>
        <p:nvSpPr>
          <p:cNvPr id="6" name="Text Placeholder 5">
            <a:extLst>
              <a:ext uri="{FF2B5EF4-FFF2-40B4-BE49-F238E27FC236}">
                <a16:creationId xmlns:a16="http://schemas.microsoft.com/office/drawing/2014/main" id="{AE007810-3D73-4AE3-8060-F84CF05E9023}"/>
              </a:ext>
            </a:extLst>
          </p:cNvPr>
          <p:cNvSpPr>
            <a:spLocks noGrp="1"/>
          </p:cNvSpPr>
          <p:nvPr>
            <p:ph type="body" sz="quarter" idx="13"/>
          </p:nvPr>
        </p:nvSpPr>
        <p:spPr/>
        <p:txBody>
          <a:bodyPr/>
          <a:lstStyle/>
          <a:p>
            <a:r>
              <a:rPr lang="en-US" dirty="0"/>
              <a:t>Value Iteration</a:t>
            </a:r>
          </a:p>
        </p:txBody>
      </p:sp>
      <p:pic>
        <p:nvPicPr>
          <p:cNvPr id="11" name="Picture 10">
            <a:extLst>
              <a:ext uri="{FF2B5EF4-FFF2-40B4-BE49-F238E27FC236}">
                <a16:creationId xmlns:a16="http://schemas.microsoft.com/office/drawing/2014/main" id="{C5FD3100-8D53-4753-9A68-D3D4841A0832}"/>
              </a:ext>
            </a:extLst>
          </p:cNvPr>
          <p:cNvPicPr>
            <a:picLocks noChangeAspect="1"/>
          </p:cNvPicPr>
          <p:nvPr/>
        </p:nvPicPr>
        <p:blipFill>
          <a:blip r:embed="rId2"/>
          <a:stretch>
            <a:fillRect/>
          </a:stretch>
        </p:blipFill>
        <p:spPr>
          <a:xfrm>
            <a:off x="4280877" y="1301665"/>
            <a:ext cx="4615298" cy="4796852"/>
          </a:xfrm>
          <a:prstGeom prst="rect">
            <a:avLst/>
          </a:prstGeom>
        </p:spPr>
      </p:pic>
      <p:sp>
        <p:nvSpPr>
          <p:cNvPr id="12" name="Text Placeholder 1">
            <a:extLst>
              <a:ext uri="{FF2B5EF4-FFF2-40B4-BE49-F238E27FC236}">
                <a16:creationId xmlns:a16="http://schemas.microsoft.com/office/drawing/2014/main" id="{CAF287CA-5A4A-4920-9E04-3916EE51C293}"/>
              </a:ext>
            </a:extLst>
          </p:cNvPr>
          <p:cNvSpPr>
            <a:spLocks noGrp="1"/>
          </p:cNvSpPr>
          <p:nvPr>
            <p:ph type="body" sz="quarter" idx="18"/>
          </p:nvPr>
        </p:nvSpPr>
        <p:spPr>
          <a:xfrm>
            <a:off x="219455" y="1480173"/>
            <a:ext cx="8580269" cy="4828566"/>
          </a:xfrm>
        </p:spPr>
        <p:txBody>
          <a:bodyPr/>
          <a:lstStyle/>
          <a:p>
            <a:r>
              <a:rPr lang="en-US" dirty="0"/>
              <a:t>Gambler's problem:</a:t>
            </a:r>
          </a:p>
          <a:p>
            <a:pPr lvl="1"/>
            <a:r>
              <a:rPr lang="en-US" dirty="0"/>
              <a:t>Why such curious form?</a:t>
            </a:r>
          </a:p>
        </p:txBody>
      </p:sp>
      <p:sp>
        <p:nvSpPr>
          <p:cNvPr id="15" name="Oval 14">
            <a:extLst>
              <a:ext uri="{FF2B5EF4-FFF2-40B4-BE49-F238E27FC236}">
                <a16:creationId xmlns:a16="http://schemas.microsoft.com/office/drawing/2014/main" id="{C9BA82B5-5FD8-4C49-97CB-BFE98A2B2741}"/>
              </a:ext>
            </a:extLst>
          </p:cNvPr>
          <p:cNvSpPr/>
          <p:nvPr/>
        </p:nvSpPr>
        <p:spPr>
          <a:xfrm>
            <a:off x="1711032" y="2939564"/>
            <a:ext cx="137730" cy="137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Arrow Connector 16">
            <a:extLst>
              <a:ext uri="{FF2B5EF4-FFF2-40B4-BE49-F238E27FC236}">
                <a16:creationId xmlns:a16="http://schemas.microsoft.com/office/drawing/2014/main" id="{D768D35C-7FE4-43FA-BFEF-BF84DC8519A1}"/>
              </a:ext>
            </a:extLst>
          </p:cNvPr>
          <p:cNvCxnSpPr>
            <a:cxnSpLocks/>
            <a:stCxn id="22" idx="6"/>
            <a:endCxn id="15" idx="2"/>
          </p:cNvCxnSpPr>
          <p:nvPr/>
        </p:nvCxnSpPr>
        <p:spPr>
          <a:xfrm flipV="1">
            <a:off x="714419" y="3008429"/>
            <a:ext cx="996613" cy="869455"/>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D6E5F41-058D-4F85-9028-97BFA1DFD305}"/>
              </a:ext>
            </a:extLst>
          </p:cNvPr>
          <p:cNvSpPr txBox="1"/>
          <p:nvPr/>
        </p:nvSpPr>
        <p:spPr>
          <a:xfrm rot="5400000">
            <a:off x="1648545" y="3724975"/>
            <a:ext cx="419100" cy="369332"/>
          </a:xfrm>
          <a:prstGeom prst="rect">
            <a:avLst/>
          </a:prstGeom>
          <a:noFill/>
        </p:spPr>
        <p:txBody>
          <a:bodyPr wrap="square" rtlCol="0">
            <a:spAutoFit/>
          </a:bodyPr>
          <a:lstStyle/>
          <a:p>
            <a:r>
              <a:rPr lang="en-US" dirty="0"/>
              <a:t>…</a:t>
            </a:r>
          </a:p>
        </p:txBody>
      </p:sp>
      <p:sp>
        <p:nvSpPr>
          <p:cNvPr id="19" name="TextBox 18">
            <a:extLst>
              <a:ext uri="{FF2B5EF4-FFF2-40B4-BE49-F238E27FC236}">
                <a16:creationId xmlns:a16="http://schemas.microsoft.com/office/drawing/2014/main" id="{12368A3A-4FBA-4418-9A96-D02946247CD6}"/>
              </a:ext>
            </a:extLst>
          </p:cNvPr>
          <p:cNvSpPr txBox="1"/>
          <p:nvPr/>
        </p:nvSpPr>
        <p:spPr>
          <a:xfrm>
            <a:off x="1626858" y="3054715"/>
            <a:ext cx="277662" cy="369332"/>
          </a:xfrm>
          <a:prstGeom prst="rect">
            <a:avLst/>
          </a:prstGeom>
          <a:noFill/>
        </p:spPr>
        <p:txBody>
          <a:bodyPr wrap="square" rtlCol="0">
            <a:spAutoFit/>
          </a:bodyPr>
          <a:lstStyle/>
          <a:p>
            <a:r>
              <a:rPr lang="en-US" dirty="0"/>
              <a:t>1</a:t>
            </a:r>
          </a:p>
        </p:txBody>
      </p:sp>
      <p:sp>
        <p:nvSpPr>
          <p:cNvPr id="22" name="Oval 21">
            <a:extLst>
              <a:ext uri="{FF2B5EF4-FFF2-40B4-BE49-F238E27FC236}">
                <a16:creationId xmlns:a16="http://schemas.microsoft.com/office/drawing/2014/main" id="{463ADBD3-7482-4B45-AF87-AAD045AF788A}"/>
              </a:ext>
            </a:extLst>
          </p:cNvPr>
          <p:cNvSpPr/>
          <p:nvPr/>
        </p:nvSpPr>
        <p:spPr>
          <a:xfrm>
            <a:off x="86060" y="3563704"/>
            <a:ext cx="628359" cy="6283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50</a:t>
            </a:r>
          </a:p>
        </p:txBody>
      </p:sp>
      <p:sp>
        <p:nvSpPr>
          <p:cNvPr id="23" name="Oval 22">
            <a:extLst>
              <a:ext uri="{FF2B5EF4-FFF2-40B4-BE49-F238E27FC236}">
                <a16:creationId xmlns:a16="http://schemas.microsoft.com/office/drawing/2014/main" id="{21E7A960-F040-4D19-A6B7-DCA958072EC0}"/>
              </a:ext>
            </a:extLst>
          </p:cNvPr>
          <p:cNvSpPr/>
          <p:nvPr/>
        </p:nvSpPr>
        <p:spPr>
          <a:xfrm>
            <a:off x="3493235" y="2421606"/>
            <a:ext cx="628359" cy="6283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51</a:t>
            </a:r>
          </a:p>
        </p:txBody>
      </p:sp>
      <p:sp>
        <p:nvSpPr>
          <p:cNvPr id="24" name="Oval 23">
            <a:extLst>
              <a:ext uri="{FF2B5EF4-FFF2-40B4-BE49-F238E27FC236}">
                <a16:creationId xmlns:a16="http://schemas.microsoft.com/office/drawing/2014/main" id="{D5BB5886-67FA-4439-91BE-F0DD1A75EA50}"/>
              </a:ext>
            </a:extLst>
          </p:cNvPr>
          <p:cNvSpPr/>
          <p:nvPr/>
        </p:nvSpPr>
        <p:spPr>
          <a:xfrm>
            <a:off x="3493236" y="3178554"/>
            <a:ext cx="628359" cy="6283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49</a:t>
            </a:r>
          </a:p>
        </p:txBody>
      </p:sp>
      <p:cxnSp>
        <p:nvCxnSpPr>
          <p:cNvPr id="27" name="Straight Arrow Connector 26">
            <a:extLst>
              <a:ext uri="{FF2B5EF4-FFF2-40B4-BE49-F238E27FC236}">
                <a16:creationId xmlns:a16="http://schemas.microsoft.com/office/drawing/2014/main" id="{FA8BAC8A-A794-469E-850A-48A2DBA268F0}"/>
              </a:ext>
            </a:extLst>
          </p:cNvPr>
          <p:cNvCxnSpPr>
            <a:cxnSpLocks/>
            <a:stCxn id="15" idx="6"/>
            <a:endCxn id="23" idx="2"/>
          </p:cNvCxnSpPr>
          <p:nvPr/>
        </p:nvCxnSpPr>
        <p:spPr>
          <a:xfrm flipV="1">
            <a:off x="1848762" y="2735786"/>
            <a:ext cx="1644473" cy="272643"/>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3658078-1776-401B-B34A-2B9B7F61381F}"/>
              </a:ext>
            </a:extLst>
          </p:cNvPr>
          <p:cNvCxnSpPr>
            <a:cxnSpLocks/>
            <a:stCxn id="15" idx="6"/>
            <a:endCxn id="24" idx="2"/>
          </p:cNvCxnSpPr>
          <p:nvPr/>
        </p:nvCxnSpPr>
        <p:spPr>
          <a:xfrm>
            <a:off x="1848762" y="3008429"/>
            <a:ext cx="1644474" cy="484305"/>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6514495-1071-42B5-A98B-0890B0AE4A56}"/>
                  </a:ext>
                </a:extLst>
              </p:cNvPr>
              <p:cNvSpPr txBox="1"/>
              <p:nvPr/>
            </p:nvSpPr>
            <p:spPr>
              <a:xfrm rot="21100322">
                <a:off x="2030804" y="2676814"/>
                <a:ext cx="1322478" cy="1538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b="1" i="1" smtClean="0">
                          <a:latin typeface="Cambria Math" panose="02040503050406030204" pitchFamily="18" charset="0"/>
                        </a:rPr>
                        <m:t>𝒑</m:t>
                      </m:r>
                      <m:d>
                        <m:dPr>
                          <m:ctrlPr>
                            <a:rPr lang="en-US" sz="1000" b="1" i="1" smtClean="0">
                              <a:latin typeface="Cambria Math" panose="02040503050406030204" pitchFamily="18" charset="0"/>
                            </a:rPr>
                          </m:ctrlPr>
                        </m:dPr>
                        <m:e>
                          <m:r>
                            <a:rPr lang="en-US" sz="1000" b="1" i="1" smtClean="0">
                              <a:latin typeface="Cambria Math" panose="02040503050406030204" pitchFamily="18" charset="0"/>
                            </a:rPr>
                            <m:t>𝒉𝒆𝒂𝒅𝒔</m:t>
                          </m:r>
                        </m:e>
                      </m:d>
                      <m:r>
                        <a:rPr lang="en-US" sz="1000" b="1" i="1" smtClean="0">
                          <a:latin typeface="Cambria Math" panose="02040503050406030204" pitchFamily="18" charset="0"/>
                        </a:rPr>
                        <m:t>=</m:t>
                      </m:r>
                      <m:r>
                        <a:rPr lang="en-US" sz="1000" b="1" i="1" smtClean="0">
                          <a:latin typeface="Cambria Math" panose="02040503050406030204" pitchFamily="18" charset="0"/>
                        </a:rPr>
                        <m:t>𝟎</m:t>
                      </m:r>
                      <m:r>
                        <a:rPr lang="en-US" sz="1000" b="1" i="1" smtClean="0">
                          <a:latin typeface="Cambria Math" panose="02040503050406030204" pitchFamily="18" charset="0"/>
                        </a:rPr>
                        <m:t>.</m:t>
                      </m:r>
                      <m:r>
                        <a:rPr lang="en-US" sz="1000" b="1" i="1" smtClean="0">
                          <a:latin typeface="Cambria Math" panose="02040503050406030204" pitchFamily="18" charset="0"/>
                        </a:rPr>
                        <m:t>𝟒</m:t>
                      </m:r>
                      <m:r>
                        <a:rPr lang="en-US" sz="1000" b="1" i="1" smtClean="0">
                          <a:latin typeface="Cambria Math" panose="02040503050406030204" pitchFamily="18" charset="0"/>
                        </a:rPr>
                        <m:t>, </m:t>
                      </m:r>
                      <m:r>
                        <a:rPr lang="en-US" sz="1000" b="1" i="1" smtClean="0">
                          <a:latin typeface="Cambria Math" panose="02040503050406030204" pitchFamily="18" charset="0"/>
                        </a:rPr>
                        <m:t>𝒓</m:t>
                      </m:r>
                      <m:r>
                        <a:rPr lang="en-US" sz="1000" b="1" i="1" smtClean="0">
                          <a:latin typeface="Cambria Math" panose="02040503050406030204" pitchFamily="18" charset="0"/>
                        </a:rPr>
                        <m:t>=</m:t>
                      </m:r>
                      <m:r>
                        <a:rPr lang="en-US" sz="1000" b="1" i="1" smtClean="0">
                          <a:latin typeface="Cambria Math" panose="02040503050406030204" pitchFamily="18" charset="0"/>
                        </a:rPr>
                        <m:t>𝟎</m:t>
                      </m:r>
                    </m:oMath>
                  </m:oMathPara>
                </a14:m>
                <a:endParaRPr lang="en-US" b="1" dirty="0"/>
              </a:p>
            </p:txBody>
          </p:sp>
        </mc:Choice>
        <mc:Fallback xmlns="">
          <p:sp>
            <p:nvSpPr>
              <p:cNvPr id="30" name="TextBox 29">
                <a:extLst>
                  <a:ext uri="{FF2B5EF4-FFF2-40B4-BE49-F238E27FC236}">
                    <a16:creationId xmlns:a16="http://schemas.microsoft.com/office/drawing/2014/main" id="{36514495-1071-42B5-A98B-0890B0AE4A56}"/>
                  </a:ext>
                </a:extLst>
              </p:cNvPr>
              <p:cNvSpPr txBox="1">
                <a:spLocks noRot="1" noChangeAspect="1" noMove="1" noResize="1" noEditPoints="1" noAdjustHandles="1" noChangeArrowheads="1" noChangeShapeType="1" noTextEdit="1"/>
              </p:cNvSpPr>
              <p:nvPr/>
            </p:nvSpPr>
            <p:spPr>
              <a:xfrm rot="21100322">
                <a:off x="2030804" y="2676814"/>
                <a:ext cx="1322478" cy="153888"/>
              </a:xfrm>
              <a:prstGeom prst="rect">
                <a:avLst/>
              </a:prstGeom>
              <a:blipFill>
                <a:blip r:embed="rId3"/>
                <a:stretch>
                  <a:fillRect l="-1370" r="-2283" b="-122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2A8EEA5-C312-4352-B59A-07C8517E33B0}"/>
                  </a:ext>
                </a:extLst>
              </p:cNvPr>
              <p:cNvSpPr txBox="1"/>
              <p:nvPr/>
            </p:nvSpPr>
            <p:spPr>
              <a:xfrm rot="1043800">
                <a:off x="2041255" y="3273535"/>
                <a:ext cx="1239122" cy="1538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b="1" i="1" smtClean="0">
                          <a:latin typeface="Cambria Math" panose="02040503050406030204" pitchFamily="18" charset="0"/>
                        </a:rPr>
                        <m:t>𝒑</m:t>
                      </m:r>
                      <m:d>
                        <m:dPr>
                          <m:ctrlPr>
                            <a:rPr lang="en-US" sz="1000" b="1" i="1" smtClean="0">
                              <a:latin typeface="Cambria Math" panose="02040503050406030204" pitchFamily="18" charset="0"/>
                            </a:rPr>
                          </m:ctrlPr>
                        </m:dPr>
                        <m:e>
                          <m:r>
                            <a:rPr lang="en-US" sz="1000" b="1" i="1" smtClean="0">
                              <a:latin typeface="Cambria Math" panose="02040503050406030204" pitchFamily="18" charset="0"/>
                            </a:rPr>
                            <m:t>𝒕𝒂𝒊𝒍𝒔</m:t>
                          </m:r>
                        </m:e>
                      </m:d>
                      <m:r>
                        <a:rPr lang="en-US" sz="1000" b="1" i="1" smtClean="0">
                          <a:latin typeface="Cambria Math" panose="02040503050406030204" pitchFamily="18" charset="0"/>
                        </a:rPr>
                        <m:t>=</m:t>
                      </m:r>
                      <m:r>
                        <a:rPr lang="en-US" sz="1000" b="1" i="1" smtClean="0">
                          <a:latin typeface="Cambria Math" panose="02040503050406030204" pitchFamily="18" charset="0"/>
                        </a:rPr>
                        <m:t>𝟎</m:t>
                      </m:r>
                      <m:r>
                        <a:rPr lang="en-US" sz="1000" b="1" i="1" smtClean="0">
                          <a:latin typeface="Cambria Math" panose="02040503050406030204" pitchFamily="18" charset="0"/>
                        </a:rPr>
                        <m:t>.</m:t>
                      </m:r>
                      <m:r>
                        <a:rPr lang="en-US" sz="1000" b="1" i="1" smtClean="0">
                          <a:latin typeface="Cambria Math" panose="02040503050406030204" pitchFamily="18" charset="0"/>
                        </a:rPr>
                        <m:t>𝟔</m:t>
                      </m:r>
                      <m:r>
                        <a:rPr lang="en-US" sz="1000" b="1" i="1" smtClean="0">
                          <a:latin typeface="Cambria Math" panose="02040503050406030204" pitchFamily="18" charset="0"/>
                        </a:rPr>
                        <m:t>, </m:t>
                      </m:r>
                      <m:r>
                        <a:rPr lang="en-US" sz="1000" b="1" i="1" smtClean="0">
                          <a:latin typeface="Cambria Math" panose="02040503050406030204" pitchFamily="18" charset="0"/>
                        </a:rPr>
                        <m:t>𝒓</m:t>
                      </m:r>
                      <m:r>
                        <a:rPr lang="en-US" sz="1000" b="1" i="1" smtClean="0">
                          <a:latin typeface="Cambria Math" panose="02040503050406030204" pitchFamily="18" charset="0"/>
                        </a:rPr>
                        <m:t>=</m:t>
                      </m:r>
                      <m:r>
                        <a:rPr lang="en-US" sz="1000" b="1" i="1" smtClean="0">
                          <a:latin typeface="Cambria Math" panose="02040503050406030204" pitchFamily="18" charset="0"/>
                        </a:rPr>
                        <m:t>𝟎</m:t>
                      </m:r>
                    </m:oMath>
                  </m:oMathPara>
                </a14:m>
                <a:endParaRPr lang="en-US" b="1" dirty="0"/>
              </a:p>
            </p:txBody>
          </p:sp>
        </mc:Choice>
        <mc:Fallback xmlns="">
          <p:sp>
            <p:nvSpPr>
              <p:cNvPr id="31" name="TextBox 30">
                <a:extLst>
                  <a:ext uri="{FF2B5EF4-FFF2-40B4-BE49-F238E27FC236}">
                    <a16:creationId xmlns:a16="http://schemas.microsoft.com/office/drawing/2014/main" id="{B2A8EEA5-C312-4352-B59A-07C8517E33B0}"/>
                  </a:ext>
                </a:extLst>
              </p:cNvPr>
              <p:cNvSpPr txBox="1">
                <a:spLocks noRot="1" noChangeAspect="1" noMove="1" noResize="1" noEditPoints="1" noAdjustHandles="1" noChangeArrowheads="1" noChangeShapeType="1" noTextEdit="1"/>
              </p:cNvSpPr>
              <p:nvPr/>
            </p:nvSpPr>
            <p:spPr>
              <a:xfrm rot="1043800">
                <a:off x="2041255" y="3273535"/>
                <a:ext cx="1239122" cy="153888"/>
              </a:xfrm>
              <a:prstGeom prst="rect">
                <a:avLst/>
              </a:prstGeom>
              <a:blipFill>
                <a:blip r:embed="rId4"/>
                <a:stretch>
                  <a:fillRect l="-2463" r="-1478" b="-2326"/>
                </a:stretch>
              </a:blipFill>
            </p:spPr>
            <p:txBody>
              <a:bodyPr/>
              <a:lstStyle/>
              <a:p>
                <a:r>
                  <a:rPr lang="en-US">
                    <a:noFill/>
                  </a:rPr>
                  <a:t> </a:t>
                </a:r>
              </a:p>
            </p:txBody>
          </p:sp>
        </mc:Fallback>
      </mc:AlternateContent>
      <p:cxnSp>
        <p:nvCxnSpPr>
          <p:cNvPr id="32" name="Straight Arrow Connector 31">
            <a:extLst>
              <a:ext uri="{FF2B5EF4-FFF2-40B4-BE49-F238E27FC236}">
                <a16:creationId xmlns:a16="http://schemas.microsoft.com/office/drawing/2014/main" id="{8EDE309A-1362-4F7D-B978-EF3D1A943D9A}"/>
              </a:ext>
            </a:extLst>
          </p:cNvPr>
          <p:cNvCxnSpPr>
            <a:cxnSpLocks/>
            <a:stCxn id="22" idx="6"/>
            <a:endCxn id="39" idx="2"/>
          </p:cNvCxnSpPr>
          <p:nvPr/>
        </p:nvCxnSpPr>
        <p:spPr>
          <a:xfrm>
            <a:off x="714419" y="3877884"/>
            <a:ext cx="999190" cy="811556"/>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AA2256CD-9061-49D4-8003-DCA2B130D3F0}"/>
              </a:ext>
            </a:extLst>
          </p:cNvPr>
          <p:cNvSpPr/>
          <p:nvPr/>
        </p:nvSpPr>
        <p:spPr>
          <a:xfrm>
            <a:off x="1713609" y="4620575"/>
            <a:ext cx="137730" cy="137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2" name="Straight Arrow Connector 41">
            <a:extLst>
              <a:ext uri="{FF2B5EF4-FFF2-40B4-BE49-F238E27FC236}">
                <a16:creationId xmlns:a16="http://schemas.microsoft.com/office/drawing/2014/main" id="{4B0C836E-E80D-44D6-8D5C-7B3FA0CBE3DB}"/>
              </a:ext>
            </a:extLst>
          </p:cNvPr>
          <p:cNvCxnSpPr>
            <a:cxnSpLocks/>
            <a:stCxn id="39" idx="6"/>
            <a:endCxn id="49" idx="1"/>
          </p:cNvCxnSpPr>
          <p:nvPr/>
        </p:nvCxnSpPr>
        <p:spPr>
          <a:xfrm flipV="1">
            <a:off x="1851339" y="4461380"/>
            <a:ext cx="1666256" cy="22806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0B00653-BF75-4D9B-95AF-F8019E8230B0}"/>
              </a:ext>
            </a:extLst>
          </p:cNvPr>
          <p:cNvCxnSpPr>
            <a:cxnSpLocks/>
            <a:stCxn id="39" idx="6"/>
            <a:endCxn id="48" idx="1"/>
          </p:cNvCxnSpPr>
          <p:nvPr/>
        </p:nvCxnSpPr>
        <p:spPr>
          <a:xfrm>
            <a:off x="1851339" y="4689440"/>
            <a:ext cx="1666872" cy="67431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8781C78C-3515-432A-BC9F-81812AF07915}"/>
                  </a:ext>
                </a:extLst>
              </p:cNvPr>
              <p:cNvSpPr txBox="1"/>
              <p:nvPr/>
            </p:nvSpPr>
            <p:spPr>
              <a:xfrm rot="21124070">
                <a:off x="1935822" y="4399469"/>
                <a:ext cx="1418658" cy="1538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b="1" i="1" smtClean="0">
                          <a:latin typeface="Cambria Math" panose="02040503050406030204" pitchFamily="18" charset="0"/>
                        </a:rPr>
                        <m:t>𝒑</m:t>
                      </m:r>
                      <m:d>
                        <m:dPr>
                          <m:ctrlPr>
                            <a:rPr lang="en-US" sz="1000" b="1" i="1" smtClean="0">
                              <a:latin typeface="Cambria Math" panose="02040503050406030204" pitchFamily="18" charset="0"/>
                            </a:rPr>
                          </m:ctrlPr>
                        </m:dPr>
                        <m:e>
                          <m:r>
                            <a:rPr lang="en-US" sz="1000" b="1" i="1" smtClean="0">
                              <a:latin typeface="Cambria Math" panose="02040503050406030204" pitchFamily="18" charset="0"/>
                            </a:rPr>
                            <m:t>𝒉𝒆𝒂𝒅𝒔</m:t>
                          </m:r>
                        </m:e>
                      </m:d>
                      <m:r>
                        <a:rPr lang="en-US" sz="1000" b="1" i="1" smtClean="0">
                          <a:latin typeface="Cambria Math" panose="02040503050406030204" pitchFamily="18" charset="0"/>
                        </a:rPr>
                        <m:t>=</m:t>
                      </m:r>
                      <m:r>
                        <a:rPr lang="en-US" sz="1000" b="1" i="1" smtClean="0">
                          <a:latin typeface="Cambria Math" panose="02040503050406030204" pitchFamily="18" charset="0"/>
                        </a:rPr>
                        <m:t>𝟎</m:t>
                      </m:r>
                      <m:r>
                        <a:rPr lang="en-US" sz="1000" b="1" i="1" smtClean="0">
                          <a:latin typeface="Cambria Math" panose="02040503050406030204" pitchFamily="18" charset="0"/>
                        </a:rPr>
                        <m:t>.</m:t>
                      </m:r>
                      <m:r>
                        <a:rPr lang="en-US" sz="1000" b="1" i="1" smtClean="0">
                          <a:latin typeface="Cambria Math" panose="02040503050406030204" pitchFamily="18" charset="0"/>
                        </a:rPr>
                        <m:t>𝟒</m:t>
                      </m:r>
                      <m:r>
                        <a:rPr lang="en-US" sz="1000" b="1" i="1" smtClean="0">
                          <a:latin typeface="Cambria Math" panose="02040503050406030204" pitchFamily="18" charset="0"/>
                        </a:rPr>
                        <m:t>, </m:t>
                      </m:r>
                      <m:r>
                        <a:rPr lang="en-US" sz="1000" b="1" i="1" smtClean="0">
                          <a:latin typeface="Cambria Math" panose="02040503050406030204" pitchFamily="18" charset="0"/>
                        </a:rPr>
                        <m:t>𝒓</m:t>
                      </m:r>
                      <m:r>
                        <a:rPr lang="en-US" sz="1000" b="1" i="1" smtClean="0">
                          <a:latin typeface="Cambria Math" panose="02040503050406030204" pitchFamily="18" charset="0"/>
                        </a:rPr>
                        <m:t>=+</m:t>
                      </m:r>
                      <m:r>
                        <a:rPr lang="en-US" sz="1000" b="1" i="1" smtClean="0">
                          <a:latin typeface="Cambria Math" panose="02040503050406030204" pitchFamily="18" charset="0"/>
                        </a:rPr>
                        <m:t>𝟏</m:t>
                      </m:r>
                    </m:oMath>
                  </m:oMathPara>
                </a14:m>
                <a:endParaRPr lang="en-US" b="1" dirty="0"/>
              </a:p>
            </p:txBody>
          </p:sp>
        </mc:Choice>
        <mc:Fallback xmlns="">
          <p:sp>
            <p:nvSpPr>
              <p:cNvPr id="44" name="TextBox 43">
                <a:extLst>
                  <a:ext uri="{FF2B5EF4-FFF2-40B4-BE49-F238E27FC236}">
                    <a16:creationId xmlns:a16="http://schemas.microsoft.com/office/drawing/2014/main" id="{8781C78C-3515-432A-BC9F-81812AF07915}"/>
                  </a:ext>
                </a:extLst>
              </p:cNvPr>
              <p:cNvSpPr txBox="1">
                <a:spLocks noRot="1" noChangeAspect="1" noMove="1" noResize="1" noEditPoints="1" noAdjustHandles="1" noChangeArrowheads="1" noChangeShapeType="1" noTextEdit="1"/>
              </p:cNvSpPr>
              <p:nvPr/>
            </p:nvSpPr>
            <p:spPr>
              <a:xfrm rot="21124070">
                <a:off x="1935822" y="4399469"/>
                <a:ext cx="1418658" cy="153888"/>
              </a:xfrm>
              <a:prstGeom prst="rect">
                <a:avLst/>
              </a:prstGeom>
              <a:blipFill>
                <a:blip r:embed="rId5"/>
                <a:stretch>
                  <a:fillRect l="-1277" r="-2128" b="-120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782347D-C3FA-4134-9F59-381E767C7BA3}"/>
                  </a:ext>
                </a:extLst>
              </p:cNvPr>
              <p:cNvSpPr txBox="1"/>
              <p:nvPr/>
            </p:nvSpPr>
            <p:spPr>
              <a:xfrm rot="1316845">
                <a:off x="1966620" y="5003575"/>
                <a:ext cx="1239122" cy="1538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b="1" i="1" smtClean="0">
                          <a:latin typeface="Cambria Math" panose="02040503050406030204" pitchFamily="18" charset="0"/>
                        </a:rPr>
                        <m:t>𝒑</m:t>
                      </m:r>
                      <m:d>
                        <m:dPr>
                          <m:ctrlPr>
                            <a:rPr lang="en-US" sz="1000" b="1" i="1" smtClean="0">
                              <a:latin typeface="Cambria Math" panose="02040503050406030204" pitchFamily="18" charset="0"/>
                            </a:rPr>
                          </m:ctrlPr>
                        </m:dPr>
                        <m:e>
                          <m:r>
                            <a:rPr lang="en-US" sz="1000" b="1" i="1" smtClean="0">
                              <a:latin typeface="Cambria Math" panose="02040503050406030204" pitchFamily="18" charset="0"/>
                            </a:rPr>
                            <m:t>𝒕𝒂𝒊𝒍𝒔</m:t>
                          </m:r>
                        </m:e>
                      </m:d>
                      <m:r>
                        <a:rPr lang="en-US" sz="1000" b="1" i="1" smtClean="0">
                          <a:latin typeface="Cambria Math" panose="02040503050406030204" pitchFamily="18" charset="0"/>
                        </a:rPr>
                        <m:t>=</m:t>
                      </m:r>
                      <m:r>
                        <a:rPr lang="en-US" sz="1000" b="1" i="1" smtClean="0">
                          <a:latin typeface="Cambria Math" panose="02040503050406030204" pitchFamily="18" charset="0"/>
                        </a:rPr>
                        <m:t>𝟎</m:t>
                      </m:r>
                      <m:r>
                        <a:rPr lang="en-US" sz="1000" b="1" i="1" smtClean="0">
                          <a:latin typeface="Cambria Math" panose="02040503050406030204" pitchFamily="18" charset="0"/>
                        </a:rPr>
                        <m:t>.</m:t>
                      </m:r>
                      <m:r>
                        <a:rPr lang="en-US" sz="1000" b="1" i="1" smtClean="0">
                          <a:latin typeface="Cambria Math" panose="02040503050406030204" pitchFamily="18" charset="0"/>
                        </a:rPr>
                        <m:t>𝟔</m:t>
                      </m:r>
                      <m:r>
                        <a:rPr lang="en-US" sz="1000" b="1" i="1" smtClean="0">
                          <a:latin typeface="Cambria Math" panose="02040503050406030204" pitchFamily="18" charset="0"/>
                        </a:rPr>
                        <m:t>, </m:t>
                      </m:r>
                      <m:r>
                        <a:rPr lang="en-US" sz="1000" b="1" i="1" smtClean="0">
                          <a:latin typeface="Cambria Math" panose="02040503050406030204" pitchFamily="18" charset="0"/>
                        </a:rPr>
                        <m:t>𝒓</m:t>
                      </m:r>
                      <m:r>
                        <a:rPr lang="en-US" sz="1000" b="1" i="1" smtClean="0">
                          <a:latin typeface="Cambria Math" panose="02040503050406030204" pitchFamily="18" charset="0"/>
                        </a:rPr>
                        <m:t>=</m:t>
                      </m:r>
                      <m:r>
                        <a:rPr lang="en-US" sz="1000" b="1" i="1" smtClean="0">
                          <a:latin typeface="Cambria Math" panose="02040503050406030204" pitchFamily="18" charset="0"/>
                        </a:rPr>
                        <m:t>𝟎</m:t>
                      </m:r>
                    </m:oMath>
                  </m:oMathPara>
                </a14:m>
                <a:endParaRPr lang="en-US" b="1" dirty="0"/>
              </a:p>
            </p:txBody>
          </p:sp>
        </mc:Choice>
        <mc:Fallback xmlns="">
          <p:sp>
            <p:nvSpPr>
              <p:cNvPr id="45" name="TextBox 44">
                <a:extLst>
                  <a:ext uri="{FF2B5EF4-FFF2-40B4-BE49-F238E27FC236}">
                    <a16:creationId xmlns:a16="http://schemas.microsoft.com/office/drawing/2014/main" id="{1782347D-C3FA-4134-9F59-381E767C7BA3}"/>
                  </a:ext>
                </a:extLst>
              </p:cNvPr>
              <p:cNvSpPr txBox="1">
                <a:spLocks noRot="1" noChangeAspect="1" noMove="1" noResize="1" noEditPoints="1" noAdjustHandles="1" noChangeArrowheads="1" noChangeShapeType="1" noTextEdit="1"/>
              </p:cNvSpPr>
              <p:nvPr/>
            </p:nvSpPr>
            <p:spPr>
              <a:xfrm rot="1316845">
                <a:off x="1966620" y="5003575"/>
                <a:ext cx="1239122" cy="153888"/>
              </a:xfrm>
              <a:prstGeom prst="rect">
                <a:avLst/>
              </a:prstGeom>
              <a:blipFill>
                <a:blip r:embed="rId6"/>
                <a:stretch>
                  <a:fillRect l="-3015" r="-1005" b="-2970"/>
                </a:stretch>
              </a:blipFill>
            </p:spPr>
            <p:txBody>
              <a:bodyPr/>
              <a:lstStyle/>
              <a:p>
                <a:r>
                  <a:rPr lang="en-US">
                    <a:noFill/>
                  </a:rPr>
                  <a:t> </a:t>
                </a:r>
              </a:p>
            </p:txBody>
          </p:sp>
        </mc:Fallback>
      </mc:AlternateContent>
      <p:sp>
        <p:nvSpPr>
          <p:cNvPr id="48" name="Rectangle 47">
            <a:extLst>
              <a:ext uri="{FF2B5EF4-FFF2-40B4-BE49-F238E27FC236}">
                <a16:creationId xmlns:a16="http://schemas.microsoft.com/office/drawing/2014/main" id="{29D24FD2-28B7-4974-ACCD-0B09ECEE9FB7}"/>
              </a:ext>
            </a:extLst>
          </p:cNvPr>
          <p:cNvSpPr/>
          <p:nvPr/>
        </p:nvSpPr>
        <p:spPr>
          <a:xfrm>
            <a:off x="3518211" y="5049570"/>
            <a:ext cx="628359" cy="62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0</a:t>
            </a:r>
          </a:p>
        </p:txBody>
      </p:sp>
      <p:sp>
        <p:nvSpPr>
          <p:cNvPr id="49" name="Rectangle 48">
            <a:extLst>
              <a:ext uri="{FF2B5EF4-FFF2-40B4-BE49-F238E27FC236}">
                <a16:creationId xmlns:a16="http://schemas.microsoft.com/office/drawing/2014/main" id="{35C65C5B-4406-4393-A150-DD1DA2D683D2}"/>
              </a:ext>
            </a:extLst>
          </p:cNvPr>
          <p:cNvSpPr/>
          <p:nvPr/>
        </p:nvSpPr>
        <p:spPr>
          <a:xfrm>
            <a:off x="3517595" y="4147200"/>
            <a:ext cx="628359" cy="62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100</a:t>
            </a:r>
          </a:p>
        </p:txBody>
      </p:sp>
      <p:sp>
        <p:nvSpPr>
          <p:cNvPr id="53" name="TextBox 52">
            <a:extLst>
              <a:ext uri="{FF2B5EF4-FFF2-40B4-BE49-F238E27FC236}">
                <a16:creationId xmlns:a16="http://schemas.microsoft.com/office/drawing/2014/main" id="{3745701B-5F9E-41B7-98B5-F209DDA6C560}"/>
              </a:ext>
            </a:extLst>
          </p:cNvPr>
          <p:cNvSpPr txBox="1"/>
          <p:nvPr/>
        </p:nvSpPr>
        <p:spPr>
          <a:xfrm>
            <a:off x="1575964" y="4271349"/>
            <a:ext cx="505179" cy="369332"/>
          </a:xfrm>
          <a:prstGeom prst="rect">
            <a:avLst/>
          </a:prstGeom>
          <a:noFill/>
        </p:spPr>
        <p:txBody>
          <a:bodyPr wrap="square" rtlCol="0">
            <a:spAutoFit/>
          </a:bodyPr>
          <a:lstStyle/>
          <a:p>
            <a:r>
              <a:rPr lang="en-US" dirty="0"/>
              <a:t>50</a:t>
            </a:r>
          </a:p>
        </p:txBody>
      </p:sp>
    </p:spTree>
    <p:extLst>
      <p:ext uri="{BB962C8B-B14F-4D97-AF65-F5344CB8AC3E}">
        <p14:creationId xmlns:p14="http://schemas.microsoft.com/office/powerpoint/2010/main" val="1407681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p:bldP spid="19" grpId="0"/>
      <p:bldP spid="22" grpId="0" animBg="1"/>
      <p:bldP spid="23" grpId="0" animBg="1"/>
      <p:bldP spid="24" grpId="0" animBg="1"/>
      <p:bldP spid="30" grpId="0"/>
      <p:bldP spid="31" grpId="0"/>
      <p:bldP spid="39" grpId="0" animBg="1"/>
      <p:bldP spid="44" grpId="0"/>
      <p:bldP spid="45" grpId="0"/>
      <p:bldP spid="48" grpId="0" animBg="1"/>
      <p:bldP spid="49" grpId="0" animBg="1"/>
      <p:bldP spid="5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A61F836-D351-40EB-A1DB-2723FE85A46F}"/>
              </a:ext>
            </a:extLst>
          </p:cNvPr>
          <p:cNvSpPr>
            <a:spLocks noGrp="1"/>
          </p:cNvSpPr>
          <p:nvPr>
            <p:ph type="sldNum" sz="quarter" idx="4"/>
          </p:nvPr>
        </p:nvSpPr>
        <p:spPr>
          <a:xfrm>
            <a:off x="4590503" y="4754521"/>
            <a:ext cx="186198" cy="123111"/>
          </a:xfrm>
        </p:spPr>
        <p:txBody>
          <a:bodyPr/>
          <a:lstStyle/>
          <a:p>
            <a:fld id="{E57627FB-D816-4EA7-98E3-793F2D9BC93A}" type="slidenum">
              <a:rPr lang="en-GB" noProof="0" smtClean="0"/>
              <a:pPr/>
              <a:t>19</a:t>
            </a:fld>
            <a:endParaRPr lang="en-GB" noProof="0" dirty="0"/>
          </a:p>
        </p:txBody>
      </p:sp>
      <p:sp>
        <p:nvSpPr>
          <p:cNvPr id="4" name="Footer Placeholder 3">
            <a:extLst>
              <a:ext uri="{FF2B5EF4-FFF2-40B4-BE49-F238E27FC236}">
                <a16:creationId xmlns:a16="http://schemas.microsoft.com/office/drawing/2014/main" id="{44E89AE5-D9FB-4507-94AD-C1A4ACB3684B}"/>
              </a:ext>
            </a:extLst>
          </p:cNvPr>
          <p:cNvSpPr>
            <a:spLocks noGrp="1"/>
          </p:cNvSpPr>
          <p:nvPr>
            <p:ph type="ftr" sz="quarter" idx="3"/>
          </p:nvPr>
        </p:nvSpPr>
        <p:spPr/>
        <p:txBody>
          <a:bodyPr/>
          <a:lstStyle/>
          <a:p>
            <a:r>
              <a:rPr lang="en-GB" noProof="0"/>
              <a:t>© Amadeus IT Group and its affiliates and subsidiaries</a:t>
            </a:r>
            <a:endParaRPr lang="en-GB" noProof="0" dirty="0"/>
          </a:p>
        </p:txBody>
      </p:sp>
      <p:sp>
        <p:nvSpPr>
          <p:cNvPr id="5" name="Title 4">
            <a:extLst>
              <a:ext uri="{FF2B5EF4-FFF2-40B4-BE49-F238E27FC236}">
                <a16:creationId xmlns:a16="http://schemas.microsoft.com/office/drawing/2014/main" id="{C3F673A5-B50A-4CA1-8A5B-1A6999F79907}"/>
              </a:ext>
            </a:extLst>
          </p:cNvPr>
          <p:cNvSpPr>
            <a:spLocks noGrp="1"/>
          </p:cNvSpPr>
          <p:nvPr>
            <p:ph type="title"/>
          </p:nvPr>
        </p:nvSpPr>
        <p:spPr/>
        <p:txBody>
          <a:bodyPr/>
          <a:lstStyle/>
          <a:p>
            <a:r>
              <a:rPr lang="en-US" dirty="0"/>
              <a:t>Dynamic Programming</a:t>
            </a:r>
          </a:p>
        </p:txBody>
      </p:sp>
      <p:sp>
        <p:nvSpPr>
          <p:cNvPr id="6" name="Text Placeholder 5">
            <a:extLst>
              <a:ext uri="{FF2B5EF4-FFF2-40B4-BE49-F238E27FC236}">
                <a16:creationId xmlns:a16="http://schemas.microsoft.com/office/drawing/2014/main" id="{AE007810-3D73-4AE3-8060-F84CF05E9023}"/>
              </a:ext>
            </a:extLst>
          </p:cNvPr>
          <p:cNvSpPr>
            <a:spLocks noGrp="1"/>
          </p:cNvSpPr>
          <p:nvPr>
            <p:ph type="body" sz="quarter" idx="13"/>
          </p:nvPr>
        </p:nvSpPr>
        <p:spPr/>
        <p:txBody>
          <a:bodyPr/>
          <a:lstStyle/>
          <a:p>
            <a:r>
              <a:rPr lang="en-US" dirty="0"/>
              <a:t>Value Iteration</a:t>
            </a:r>
          </a:p>
        </p:txBody>
      </p:sp>
      <p:pic>
        <p:nvPicPr>
          <p:cNvPr id="11" name="Picture 10">
            <a:extLst>
              <a:ext uri="{FF2B5EF4-FFF2-40B4-BE49-F238E27FC236}">
                <a16:creationId xmlns:a16="http://schemas.microsoft.com/office/drawing/2014/main" id="{C5FD3100-8D53-4753-9A68-D3D4841A0832}"/>
              </a:ext>
            </a:extLst>
          </p:cNvPr>
          <p:cNvPicPr>
            <a:picLocks noChangeAspect="1"/>
          </p:cNvPicPr>
          <p:nvPr/>
        </p:nvPicPr>
        <p:blipFill>
          <a:blip r:embed="rId2"/>
          <a:stretch>
            <a:fillRect/>
          </a:stretch>
        </p:blipFill>
        <p:spPr>
          <a:xfrm>
            <a:off x="4222317" y="1581206"/>
            <a:ext cx="4615298" cy="4796852"/>
          </a:xfrm>
          <a:prstGeom prst="rect">
            <a:avLst/>
          </a:prstGeom>
        </p:spPr>
      </p:pic>
      <p:sp>
        <p:nvSpPr>
          <p:cNvPr id="12" name="Text Placeholder 1">
            <a:extLst>
              <a:ext uri="{FF2B5EF4-FFF2-40B4-BE49-F238E27FC236}">
                <a16:creationId xmlns:a16="http://schemas.microsoft.com/office/drawing/2014/main" id="{CAF287CA-5A4A-4920-9E04-3916EE51C293}"/>
              </a:ext>
            </a:extLst>
          </p:cNvPr>
          <p:cNvSpPr>
            <a:spLocks noGrp="1"/>
          </p:cNvSpPr>
          <p:nvPr>
            <p:ph type="body" sz="quarter" idx="18"/>
          </p:nvPr>
        </p:nvSpPr>
        <p:spPr>
          <a:xfrm>
            <a:off x="219455" y="1480173"/>
            <a:ext cx="8580269" cy="4828566"/>
          </a:xfrm>
        </p:spPr>
        <p:txBody>
          <a:bodyPr/>
          <a:lstStyle/>
          <a:p>
            <a:r>
              <a:rPr lang="en-US" dirty="0"/>
              <a:t>Gambler's problem:</a:t>
            </a:r>
          </a:p>
          <a:p>
            <a:pPr lvl="1"/>
            <a:r>
              <a:rPr lang="en-US" dirty="0"/>
              <a:t>Why such curious form?</a:t>
            </a: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E6C87233-C10E-4388-869C-B219BC93A5A8}"/>
                  </a:ext>
                </a:extLst>
              </p:cNvPr>
              <p:cNvSpPr txBox="1"/>
              <p:nvPr/>
            </p:nvSpPr>
            <p:spPr>
              <a:xfrm>
                <a:off x="61567" y="2790393"/>
                <a:ext cx="2464521" cy="8309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𝑞</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=50, </m:t>
                          </m:r>
                          <m:r>
                            <a:rPr lang="en-US" b="0" i="1" smtClean="0">
                              <a:latin typeface="Cambria Math" panose="02040503050406030204" pitchFamily="18" charset="0"/>
                            </a:rPr>
                            <m:t>𝑎</m:t>
                          </m:r>
                          <m:r>
                            <a:rPr lang="en-US" b="0" i="1" smtClean="0">
                              <a:latin typeface="Cambria Math" panose="02040503050406030204" pitchFamily="18" charset="0"/>
                            </a:rPr>
                            <m:t>=1</m:t>
                          </m:r>
                        </m:e>
                      </m:d>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𝑣</m:t>
                      </m:r>
                      <m:d>
                        <m:dPr>
                          <m:ctrlPr>
                            <a:rPr lang="en-US" b="0" i="1" smtClean="0">
                              <a:latin typeface="Cambria Math" panose="02040503050406030204" pitchFamily="18" charset="0"/>
                            </a:rPr>
                          </m:ctrlPr>
                        </m:dPr>
                        <m:e>
                          <m:r>
                            <a:rPr lang="en-US" b="0" i="1" smtClean="0">
                              <a:latin typeface="Cambria Math" panose="02040503050406030204" pitchFamily="18" charset="0"/>
                            </a:rPr>
                            <m:t>49</m:t>
                          </m:r>
                        </m:e>
                      </m:d>
                      <m:r>
                        <a:rPr lang="en-US" b="0" i="1" smtClean="0">
                          <a:latin typeface="Cambria Math" panose="02040503050406030204" pitchFamily="18" charset="0"/>
                        </a:rPr>
                        <m:t>+ .6</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𝑣</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51</m:t>
                          </m:r>
                        </m:e>
                      </m:d>
                    </m:oMath>
                  </m:oMathPara>
                </a14:m>
                <a:endParaRPr lang="en-US"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nor/>
                        </m:rPr>
                        <a:rPr lang="en-US" dirty="0"/>
                        <m:t>=.3923</m:t>
                      </m:r>
                    </m:oMath>
                  </m:oMathPara>
                </a14:m>
                <a:endParaRPr lang="en-US" dirty="0"/>
              </a:p>
            </p:txBody>
          </p:sp>
        </mc:Choice>
        <mc:Fallback xmlns="">
          <p:sp>
            <p:nvSpPr>
              <p:cNvPr id="55" name="TextBox 54">
                <a:extLst>
                  <a:ext uri="{FF2B5EF4-FFF2-40B4-BE49-F238E27FC236}">
                    <a16:creationId xmlns:a16="http://schemas.microsoft.com/office/drawing/2014/main" id="{E6C87233-C10E-4388-869C-B219BC93A5A8}"/>
                  </a:ext>
                </a:extLst>
              </p:cNvPr>
              <p:cNvSpPr txBox="1">
                <a:spLocks noRot="1" noChangeAspect="1" noMove="1" noResize="1" noEditPoints="1" noAdjustHandles="1" noChangeArrowheads="1" noChangeShapeType="1" noTextEdit="1"/>
              </p:cNvSpPr>
              <p:nvPr/>
            </p:nvSpPr>
            <p:spPr>
              <a:xfrm>
                <a:off x="61567" y="2790393"/>
                <a:ext cx="2464521" cy="830997"/>
              </a:xfrm>
              <a:prstGeom prst="rect">
                <a:avLst/>
              </a:prstGeom>
              <a:blipFill>
                <a:blip r:embed="rId3"/>
                <a:stretch>
                  <a:fillRect l="-495" b="-22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438468D7-B707-44A2-96F7-F1FD33785AB4}"/>
                  </a:ext>
                </a:extLst>
              </p:cNvPr>
              <p:cNvSpPr txBox="1"/>
              <p:nvPr/>
            </p:nvSpPr>
            <p:spPr>
              <a:xfrm>
                <a:off x="61566" y="4333375"/>
                <a:ext cx="2464521" cy="8309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𝑞</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=51, </m:t>
                          </m:r>
                          <m:r>
                            <a:rPr lang="en-US" b="0" i="1" smtClean="0">
                              <a:latin typeface="Cambria Math" panose="02040503050406030204" pitchFamily="18" charset="0"/>
                            </a:rPr>
                            <m:t>𝑎</m:t>
                          </m:r>
                          <m:r>
                            <a:rPr lang="en-US" b="0" i="1" smtClean="0">
                              <a:latin typeface="Cambria Math" panose="02040503050406030204" pitchFamily="18" charset="0"/>
                            </a:rPr>
                            <m:t>=49</m:t>
                          </m:r>
                        </m:e>
                      </m:d>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𝑣</m:t>
                      </m:r>
                      <m:d>
                        <m:dPr>
                          <m:ctrlPr>
                            <a:rPr lang="en-US" b="0" i="1" smtClean="0">
                              <a:latin typeface="Cambria Math" panose="02040503050406030204" pitchFamily="18" charset="0"/>
                            </a:rPr>
                          </m:ctrlPr>
                        </m:dPr>
                        <m:e>
                          <m:r>
                            <a:rPr lang="en-US" b="0" i="1" smtClean="0">
                              <a:latin typeface="Cambria Math" panose="02040503050406030204" pitchFamily="18" charset="0"/>
                            </a:rPr>
                            <m:t>100</m:t>
                          </m:r>
                        </m:e>
                      </m:d>
                      <m:r>
                        <a:rPr lang="en-US" b="0" i="1" smtClean="0">
                          <a:latin typeface="Cambria Math" panose="02040503050406030204" pitchFamily="18" charset="0"/>
                        </a:rPr>
                        <m:t>+ .6</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𝑣</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2</m:t>
                          </m:r>
                        </m:e>
                      </m:d>
                    </m:oMath>
                  </m:oMathPara>
                </a14:m>
                <a:endParaRPr lang="en-US"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nor/>
                        </m:rPr>
                        <a:rPr lang="en-US" dirty="0"/>
                        <m:t>=.</m:t>
                      </m:r>
                      <m:r>
                        <m:rPr>
                          <m:nor/>
                        </m:rPr>
                        <a:rPr lang="en-US" b="0" i="0" dirty="0" smtClean="0"/>
                        <m:t>4031</m:t>
                      </m:r>
                    </m:oMath>
                  </m:oMathPara>
                </a14:m>
                <a:endParaRPr lang="en-US" dirty="0"/>
              </a:p>
            </p:txBody>
          </p:sp>
        </mc:Choice>
        <mc:Fallback xmlns="">
          <p:sp>
            <p:nvSpPr>
              <p:cNvPr id="56" name="TextBox 55">
                <a:extLst>
                  <a:ext uri="{FF2B5EF4-FFF2-40B4-BE49-F238E27FC236}">
                    <a16:creationId xmlns:a16="http://schemas.microsoft.com/office/drawing/2014/main" id="{438468D7-B707-44A2-96F7-F1FD33785AB4}"/>
                  </a:ext>
                </a:extLst>
              </p:cNvPr>
              <p:cNvSpPr txBox="1">
                <a:spLocks noRot="1" noChangeAspect="1" noMove="1" noResize="1" noEditPoints="1" noAdjustHandles="1" noChangeArrowheads="1" noChangeShapeType="1" noTextEdit="1"/>
              </p:cNvSpPr>
              <p:nvPr/>
            </p:nvSpPr>
            <p:spPr>
              <a:xfrm>
                <a:off x="61566" y="4333375"/>
                <a:ext cx="2464521" cy="830997"/>
              </a:xfrm>
              <a:prstGeom prst="rect">
                <a:avLst/>
              </a:prstGeom>
              <a:blipFill>
                <a:blip r:embed="rId4"/>
                <a:stretch>
                  <a:fillRect l="-495" b="-22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C8D0080E-B938-4536-9108-E8B851F5B276}"/>
                  </a:ext>
                </a:extLst>
              </p:cNvPr>
              <p:cNvSpPr txBox="1"/>
              <p:nvPr/>
            </p:nvSpPr>
            <p:spPr>
              <a:xfrm>
                <a:off x="2832167" y="4330200"/>
                <a:ext cx="2464521" cy="8309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𝑞</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=51, </m:t>
                          </m:r>
                          <m:r>
                            <a:rPr lang="en-US" b="0" i="1" smtClean="0">
                              <a:latin typeface="Cambria Math" panose="02040503050406030204" pitchFamily="18" charset="0"/>
                            </a:rPr>
                            <m:t>𝑎</m:t>
                          </m:r>
                          <m:r>
                            <a:rPr lang="en-US" b="0" i="1" smtClean="0">
                              <a:latin typeface="Cambria Math" panose="02040503050406030204" pitchFamily="18" charset="0"/>
                            </a:rPr>
                            <m:t>=1</m:t>
                          </m:r>
                        </m:e>
                      </m:d>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𝑣</m:t>
                      </m:r>
                      <m:d>
                        <m:dPr>
                          <m:ctrlPr>
                            <a:rPr lang="en-US" b="0" i="1" smtClean="0">
                              <a:latin typeface="Cambria Math" panose="02040503050406030204" pitchFamily="18" charset="0"/>
                            </a:rPr>
                          </m:ctrlPr>
                        </m:dPr>
                        <m:e>
                          <m:r>
                            <a:rPr lang="en-US" b="0" i="1" smtClean="0">
                              <a:latin typeface="Cambria Math" panose="02040503050406030204" pitchFamily="18" charset="0"/>
                            </a:rPr>
                            <m:t>52</m:t>
                          </m:r>
                        </m:e>
                      </m:d>
                      <m:r>
                        <a:rPr lang="en-US" b="0" i="1" smtClean="0">
                          <a:latin typeface="Cambria Math" panose="02040503050406030204" pitchFamily="18" charset="0"/>
                        </a:rPr>
                        <m:t>+ .6</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𝑣</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50</m:t>
                          </m:r>
                        </m:e>
                      </m:d>
                    </m:oMath>
                  </m:oMathPara>
                </a14:m>
                <a:endParaRPr lang="en-US"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nor/>
                        </m:rPr>
                        <a:rPr lang="en-US" dirty="0"/>
                        <m:t>=.</m:t>
                      </m:r>
                      <m:r>
                        <m:rPr>
                          <m:nor/>
                        </m:rPr>
                        <a:rPr lang="en-US" b="0" i="0" dirty="0" smtClean="0"/>
                        <m:t>4031</m:t>
                      </m:r>
                    </m:oMath>
                  </m:oMathPara>
                </a14:m>
                <a:endParaRPr lang="en-US" dirty="0"/>
              </a:p>
            </p:txBody>
          </p:sp>
        </mc:Choice>
        <mc:Fallback xmlns="">
          <p:sp>
            <p:nvSpPr>
              <p:cNvPr id="57" name="TextBox 56">
                <a:extLst>
                  <a:ext uri="{FF2B5EF4-FFF2-40B4-BE49-F238E27FC236}">
                    <a16:creationId xmlns:a16="http://schemas.microsoft.com/office/drawing/2014/main" id="{C8D0080E-B938-4536-9108-E8B851F5B276}"/>
                  </a:ext>
                </a:extLst>
              </p:cNvPr>
              <p:cNvSpPr txBox="1">
                <a:spLocks noRot="1" noChangeAspect="1" noMove="1" noResize="1" noEditPoints="1" noAdjustHandles="1" noChangeArrowheads="1" noChangeShapeType="1" noTextEdit="1"/>
              </p:cNvSpPr>
              <p:nvPr/>
            </p:nvSpPr>
            <p:spPr>
              <a:xfrm>
                <a:off x="2832167" y="4330200"/>
                <a:ext cx="2464521" cy="830997"/>
              </a:xfrm>
              <a:prstGeom prst="rect">
                <a:avLst/>
              </a:prstGeom>
              <a:blipFill>
                <a:blip r:embed="rId5"/>
                <a:stretch>
                  <a:fillRect l="-743" b="-21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8" name="TextBox 57">
                <a:extLst>
                  <a:ext uri="{FF2B5EF4-FFF2-40B4-BE49-F238E27FC236}">
                    <a16:creationId xmlns:a16="http://schemas.microsoft.com/office/drawing/2014/main" id="{B7E20847-55D8-430D-9226-53400097902B}"/>
                  </a:ext>
                </a:extLst>
              </p:cNvPr>
              <p:cNvSpPr txBox="1"/>
              <p:nvPr/>
            </p:nvSpPr>
            <p:spPr>
              <a:xfrm>
                <a:off x="2683976" y="2813139"/>
                <a:ext cx="2464521" cy="8309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𝑞</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=50, </m:t>
                          </m:r>
                          <m:r>
                            <a:rPr lang="en-US" b="0" i="1" smtClean="0">
                              <a:latin typeface="Cambria Math" panose="02040503050406030204" pitchFamily="18" charset="0"/>
                            </a:rPr>
                            <m:t>𝑎</m:t>
                          </m:r>
                          <m:r>
                            <a:rPr lang="en-US" b="0" i="1" smtClean="0">
                              <a:latin typeface="Cambria Math" panose="02040503050406030204" pitchFamily="18" charset="0"/>
                            </a:rPr>
                            <m:t>=50</m:t>
                          </m:r>
                        </m:e>
                      </m:d>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𝑣</m:t>
                      </m:r>
                      <m:d>
                        <m:dPr>
                          <m:ctrlPr>
                            <a:rPr lang="en-US" b="0" i="1" smtClean="0">
                              <a:latin typeface="Cambria Math" panose="02040503050406030204" pitchFamily="18" charset="0"/>
                            </a:rPr>
                          </m:ctrlPr>
                        </m:dPr>
                        <m:e>
                          <m:r>
                            <a:rPr lang="en-US" b="0" i="1" smtClean="0">
                              <a:latin typeface="Cambria Math" panose="02040503050406030204" pitchFamily="18" charset="0"/>
                            </a:rPr>
                            <m:t>100</m:t>
                          </m:r>
                        </m:e>
                      </m:d>
                      <m:r>
                        <a:rPr lang="en-US" b="0" i="1" smtClean="0">
                          <a:latin typeface="Cambria Math" panose="02040503050406030204" pitchFamily="18" charset="0"/>
                        </a:rPr>
                        <m:t>+ .6</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𝑣</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e>
                      </m:d>
                    </m:oMath>
                  </m:oMathPara>
                </a14:m>
                <a:endParaRPr lang="en-US"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nor/>
                        </m:rPr>
                        <a:rPr lang="en-US" dirty="0"/>
                        <m:t>=.</m:t>
                      </m:r>
                      <m:r>
                        <m:rPr>
                          <m:nor/>
                        </m:rPr>
                        <a:rPr lang="en-US" b="0" i="0" dirty="0" smtClean="0"/>
                        <m:t>4</m:t>
                      </m:r>
                    </m:oMath>
                  </m:oMathPara>
                </a14:m>
                <a:endParaRPr lang="en-US" dirty="0"/>
              </a:p>
            </p:txBody>
          </p:sp>
        </mc:Choice>
        <mc:Fallback>
          <p:sp>
            <p:nvSpPr>
              <p:cNvPr id="58" name="TextBox 57">
                <a:extLst>
                  <a:ext uri="{FF2B5EF4-FFF2-40B4-BE49-F238E27FC236}">
                    <a16:creationId xmlns:a16="http://schemas.microsoft.com/office/drawing/2014/main" id="{B7E20847-55D8-430D-9226-53400097902B}"/>
                  </a:ext>
                </a:extLst>
              </p:cNvPr>
              <p:cNvSpPr txBox="1">
                <a:spLocks noRot="1" noChangeAspect="1" noMove="1" noResize="1" noEditPoints="1" noAdjustHandles="1" noChangeArrowheads="1" noChangeShapeType="1" noTextEdit="1"/>
              </p:cNvSpPr>
              <p:nvPr/>
            </p:nvSpPr>
            <p:spPr>
              <a:xfrm>
                <a:off x="2683976" y="2813139"/>
                <a:ext cx="2464521" cy="830997"/>
              </a:xfrm>
              <a:prstGeom prst="rect">
                <a:avLst/>
              </a:prstGeom>
              <a:blipFill>
                <a:blip r:embed="rId6"/>
                <a:stretch>
                  <a:fillRect l="-494" b="-730"/>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5A0A311F-D8EB-4D06-AF21-28C363FBD19E}"/>
              </a:ext>
            </a:extLst>
          </p:cNvPr>
          <p:cNvCxnSpPr>
            <a:endCxn id="56" idx="2"/>
          </p:cNvCxnSpPr>
          <p:nvPr/>
        </p:nvCxnSpPr>
        <p:spPr>
          <a:xfrm flipH="1" flipV="1">
            <a:off x="1293827" y="5164372"/>
            <a:ext cx="1232261" cy="524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6299B8A-15C0-4D14-B2A3-DC09FE308AAD}"/>
              </a:ext>
            </a:extLst>
          </p:cNvPr>
          <p:cNvCxnSpPr>
            <a:cxnSpLocks/>
            <a:endCxn id="57" idx="2"/>
          </p:cNvCxnSpPr>
          <p:nvPr/>
        </p:nvCxnSpPr>
        <p:spPr>
          <a:xfrm flipV="1">
            <a:off x="3125449" y="5161197"/>
            <a:ext cx="938979" cy="527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DC700D0-B5D0-4F21-9378-0146E30E8B23}"/>
              </a:ext>
            </a:extLst>
          </p:cNvPr>
          <p:cNvSpPr txBox="1"/>
          <p:nvPr/>
        </p:nvSpPr>
        <p:spPr>
          <a:xfrm>
            <a:off x="387410" y="5619525"/>
            <a:ext cx="4909278" cy="553998"/>
          </a:xfrm>
          <a:prstGeom prst="rect">
            <a:avLst/>
          </a:prstGeom>
          <a:noFill/>
        </p:spPr>
        <p:txBody>
          <a:bodyPr wrap="square" rtlCol="0">
            <a:spAutoFit/>
          </a:bodyPr>
          <a:lstStyle/>
          <a:p>
            <a:pPr algn="ctr"/>
            <a:r>
              <a:rPr lang="en-US" dirty="0"/>
              <a:t>Ties!</a:t>
            </a:r>
          </a:p>
          <a:p>
            <a:pPr algn="ctr"/>
            <a:r>
              <a:rPr lang="en-US" sz="1200" dirty="0"/>
              <a:t>(are arbitrarily broken with the first index)</a:t>
            </a:r>
          </a:p>
        </p:txBody>
      </p:sp>
    </p:spTree>
    <p:extLst>
      <p:ext uri="{BB962C8B-B14F-4D97-AF65-F5344CB8AC3E}">
        <p14:creationId xmlns:p14="http://schemas.microsoft.com/office/powerpoint/2010/main" val="561798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8"/>
          </p:nvPr>
        </p:nvSpPr>
        <p:spPr>
          <a:xfrm>
            <a:off x="219456" y="1286934"/>
            <a:ext cx="8421307" cy="5021792"/>
          </a:xfrm>
        </p:spPr>
        <p:txBody>
          <a:bodyPr>
            <a:normAutofit lnSpcReduction="10000"/>
          </a:bodyPr>
          <a:lstStyle/>
          <a:p>
            <a:r>
              <a:rPr lang="en-US" dirty="0"/>
              <a:t>RL is everywhere in Internet: </a:t>
            </a:r>
          </a:p>
          <a:p>
            <a:pPr lvl="1"/>
            <a:r>
              <a:rPr lang="en-US" dirty="0"/>
              <a:t>Textbook is quite good (and it is available online and at the Amadeus library): </a:t>
            </a:r>
            <a:r>
              <a:rPr lang="en-IE" dirty="0">
                <a:hlinkClick r:id="rId3"/>
              </a:rPr>
              <a:t>http://incompleteideas.net/book/RLbook2018.pdf</a:t>
            </a:r>
            <a:endParaRPr lang="en-IE" dirty="0"/>
          </a:p>
          <a:p>
            <a:pPr lvl="1"/>
            <a:r>
              <a:rPr lang="en-IE" dirty="0"/>
              <a:t>David Silver’s RL course: </a:t>
            </a:r>
            <a:r>
              <a:rPr lang="en-IE" dirty="0">
                <a:hlinkClick r:id="rId4"/>
              </a:rPr>
              <a:t>http://www0.cs.ucl.ac.uk/staff/d.silver/web/Teaching.html</a:t>
            </a:r>
            <a:endParaRPr lang="en-IE" dirty="0"/>
          </a:p>
          <a:p>
            <a:pPr lvl="1"/>
            <a:r>
              <a:rPr lang="en-IE" dirty="0"/>
              <a:t>Excellent online materials: </a:t>
            </a:r>
            <a:r>
              <a:rPr lang="en-IE" dirty="0">
                <a:hlinkClick r:id="rId5"/>
              </a:rPr>
              <a:t>https://github.com/dennybritz/reinforcement-learning</a:t>
            </a:r>
            <a:endParaRPr lang="en-IE" dirty="0"/>
          </a:p>
          <a:p>
            <a:pPr marL="457200" lvl="1" indent="0">
              <a:buNone/>
            </a:pPr>
            <a:endParaRPr lang="en-IE" dirty="0"/>
          </a:p>
          <a:p>
            <a:r>
              <a:rPr lang="en-IE" dirty="0"/>
              <a:t>Why Yet Another RL course (study group)?</a:t>
            </a:r>
          </a:p>
          <a:p>
            <a:pPr lvl="1"/>
            <a:r>
              <a:rPr lang="en-IE" dirty="0"/>
              <a:t>I need feedback!</a:t>
            </a:r>
          </a:p>
          <a:p>
            <a:pPr lvl="1"/>
            <a:r>
              <a:rPr lang="en-IE" dirty="0"/>
              <a:t>This is supposed to be a group for non-expert (me) to non-experts</a:t>
            </a:r>
          </a:p>
        </p:txBody>
      </p:sp>
      <p:sp>
        <p:nvSpPr>
          <p:cNvPr id="3" name="Slide Number Placeholder 2"/>
          <p:cNvSpPr>
            <a:spLocks noGrp="1"/>
          </p:cNvSpPr>
          <p:nvPr>
            <p:ph type="sldNum" sz="quarter" idx="4"/>
          </p:nvPr>
        </p:nvSpPr>
        <p:spPr/>
        <p:txBody>
          <a:bodyPr/>
          <a:lstStyle/>
          <a:p>
            <a:fld id="{E57627FB-D816-4EA7-98E3-793F2D9BC93A}" type="slidenum">
              <a:rPr lang="en-US" smtClean="0"/>
              <a:pPr/>
              <a:t>2</a:t>
            </a:fld>
            <a:endParaRPr lang="en-US" dirty="0"/>
          </a:p>
        </p:txBody>
      </p:sp>
      <p:sp>
        <p:nvSpPr>
          <p:cNvPr id="4" name="Footer Placeholder 3"/>
          <p:cNvSpPr>
            <a:spLocks noGrp="1"/>
          </p:cNvSpPr>
          <p:nvPr>
            <p:ph type="ftr" sz="quarter" idx="3"/>
          </p:nvPr>
        </p:nvSpPr>
        <p:spPr/>
        <p:txBody>
          <a:bodyPr/>
          <a:lstStyle/>
          <a:p>
            <a:r>
              <a:rPr lang="en-US" dirty="0"/>
              <a:t>© Amadeus IT Group and its affiliates and subsidiaries</a:t>
            </a:r>
          </a:p>
        </p:txBody>
      </p:sp>
      <p:sp>
        <p:nvSpPr>
          <p:cNvPr id="7" name="Title 6"/>
          <p:cNvSpPr>
            <a:spLocks noGrp="1"/>
          </p:cNvSpPr>
          <p:nvPr>
            <p:ph type="title"/>
          </p:nvPr>
        </p:nvSpPr>
        <p:spPr/>
        <p:txBody>
          <a:bodyPr/>
          <a:lstStyle/>
          <a:p>
            <a:r>
              <a:rPr lang="en-US" dirty="0"/>
              <a:t>What is this group about?</a:t>
            </a:r>
          </a:p>
        </p:txBody>
      </p:sp>
      <p:sp>
        <p:nvSpPr>
          <p:cNvPr id="6" name="Text Placeholder 5">
            <a:extLst>
              <a:ext uri="{FF2B5EF4-FFF2-40B4-BE49-F238E27FC236}">
                <a16:creationId xmlns:a16="http://schemas.microsoft.com/office/drawing/2014/main" id="{4F238C88-9C5A-42E4-9D5F-7531511BCE99}"/>
              </a:ext>
            </a:extLst>
          </p:cNvPr>
          <p:cNvSpPr>
            <a:spLocks noGrp="1"/>
          </p:cNvSpPr>
          <p:nvPr>
            <p:ph type="body" sz="quarter" idx="13"/>
          </p:nvPr>
        </p:nvSpPr>
        <p:spPr/>
        <p:txBody>
          <a:bodyPr/>
          <a:lstStyle/>
          <a:p>
            <a:r>
              <a:rPr lang="en-US" dirty="0"/>
              <a:t>Let’s get things clear from </a:t>
            </a:r>
            <a:r>
              <a:rPr lang="en-US"/>
              <a:t>the start!</a:t>
            </a:r>
            <a:endParaRPr lang="en-US" dirty="0"/>
          </a:p>
        </p:txBody>
      </p:sp>
    </p:spTree>
    <p:extLst>
      <p:ext uri="{BB962C8B-B14F-4D97-AF65-F5344CB8AC3E}">
        <p14:creationId xmlns:p14="http://schemas.microsoft.com/office/powerpoint/2010/main" val="3644330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A61F836-D351-40EB-A1DB-2723FE85A46F}"/>
              </a:ext>
            </a:extLst>
          </p:cNvPr>
          <p:cNvSpPr>
            <a:spLocks noGrp="1"/>
          </p:cNvSpPr>
          <p:nvPr>
            <p:ph type="sldNum" sz="quarter" idx="4"/>
          </p:nvPr>
        </p:nvSpPr>
        <p:spPr>
          <a:xfrm>
            <a:off x="8865766" y="6524498"/>
            <a:ext cx="186198" cy="123111"/>
          </a:xfrm>
        </p:spPr>
        <p:txBody>
          <a:bodyPr/>
          <a:lstStyle/>
          <a:p>
            <a:fld id="{E57627FB-D816-4EA7-98E3-793F2D9BC93A}" type="slidenum">
              <a:rPr lang="en-GB" noProof="0" smtClean="0"/>
              <a:pPr/>
              <a:t>20</a:t>
            </a:fld>
            <a:endParaRPr lang="en-GB" noProof="0" dirty="0"/>
          </a:p>
        </p:txBody>
      </p:sp>
      <p:sp>
        <p:nvSpPr>
          <p:cNvPr id="4" name="Footer Placeholder 3">
            <a:extLst>
              <a:ext uri="{FF2B5EF4-FFF2-40B4-BE49-F238E27FC236}">
                <a16:creationId xmlns:a16="http://schemas.microsoft.com/office/drawing/2014/main" id="{44E89AE5-D9FB-4507-94AD-C1A4ACB3684B}"/>
              </a:ext>
            </a:extLst>
          </p:cNvPr>
          <p:cNvSpPr>
            <a:spLocks noGrp="1"/>
          </p:cNvSpPr>
          <p:nvPr>
            <p:ph type="ftr" sz="quarter" idx="3"/>
          </p:nvPr>
        </p:nvSpPr>
        <p:spPr/>
        <p:txBody>
          <a:bodyPr/>
          <a:lstStyle/>
          <a:p>
            <a:r>
              <a:rPr lang="en-GB" noProof="0"/>
              <a:t>© Amadeus IT Group and its affiliates and subsidiaries</a:t>
            </a:r>
            <a:endParaRPr lang="en-GB" noProof="0" dirty="0"/>
          </a:p>
        </p:txBody>
      </p:sp>
      <p:sp>
        <p:nvSpPr>
          <p:cNvPr id="5" name="Title 4">
            <a:extLst>
              <a:ext uri="{FF2B5EF4-FFF2-40B4-BE49-F238E27FC236}">
                <a16:creationId xmlns:a16="http://schemas.microsoft.com/office/drawing/2014/main" id="{C3F673A5-B50A-4CA1-8A5B-1A6999F79907}"/>
              </a:ext>
            </a:extLst>
          </p:cNvPr>
          <p:cNvSpPr>
            <a:spLocks noGrp="1"/>
          </p:cNvSpPr>
          <p:nvPr>
            <p:ph type="title"/>
          </p:nvPr>
        </p:nvSpPr>
        <p:spPr/>
        <p:txBody>
          <a:bodyPr/>
          <a:lstStyle/>
          <a:p>
            <a:r>
              <a:rPr lang="en-US" dirty="0"/>
              <a:t>Dynamic Programming</a:t>
            </a:r>
          </a:p>
        </p:txBody>
      </p:sp>
      <p:sp>
        <p:nvSpPr>
          <p:cNvPr id="6" name="Text Placeholder 5">
            <a:extLst>
              <a:ext uri="{FF2B5EF4-FFF2-40B4-BE49-F238E27FC236}">
                <a16:creationId xmlns:a16="http://schemas.microsoft.com/office/drawing/2014/main" id="{AE007810-3D73-4AE3-8060-F84CF05E9023}"/>
              </a:ext>
            </a:extLst>
          </p:cNvPr>
          <p:cNvSpPr>
            <a:spLocks noGrp="1"/>
          </p:cNvSpPr>
          <p:nvPr>
            <p:ph type="body" sz="quarter" idx="13"/>
          </p:nvPr>
        </p:nvSpPr>
        <p:spPr/>
        <p:txBody>
          <a:bodyPr/>
          <a:lstStyle/>
          <a:p>
            <a:r>
              <a:rPr lang="en-US" dirty="0"/>
              <a:t>Value Iteration</a:t>
            </a:r>
          </a:p>
        </p:txBody>
      </p:sp>
      <p:sp>
        <p:nvSpPr>
          <p:cNvPr id="12" name="Text Placeholder 1">
            <a:extLst>
              <a:ext uri="{FF2B5EF4-FFF2-40B4-BE49-F238E27FC236}">
                <a16:creationId xmlns:a16="http://schemas.microsoft.com/office/drawing/2014/main" id="{CAF287CA-5A4A-4920-9E04-3916EE51C293}"/>
              </a:ext>
            </a:extLst>
          </p:cNvPr>
          <p:cNvSpPr>
            <a:spLocks noGrp="1"/>
          </p:cNvSpPr>
          <p:nvPr>
            <p:ph type="body" sz="quarter" idx="18"/>
          </p:nvPr>
        </p:nvSpPr>
        <p:spPr>
          <a:xfrm>
            <a:off x="219455" y="1480173"/>
            <a:ext cx="8580269" cy="4828566"/>
          </a:xfrm>
        </p:spPr>
        <p:txBody>
          <a:bodyPr/>
          <a:lstStyle/>
          <a:p>
            <a:r>
              <a:rPr lang="en-US" dirty="0"/>
              <a:t>Gambler's problem:</a:t>
            </a:r>
          </a:p>
          <a:p>
            <a:pPr lvl="1"/>
            <a:r>
              <a:rPr lang="en-US" dirty="0"/>
              <a:t>What if ties are broken with the last index?</a:t>
            </a:r>
          </a:p>
        </p:txBody>
      </p:sp>
      <p:pic>
        <p:nvPicPr>
          <p:cNvPr id="13" name="Picture 12">
            <a:extLst>
              <a:ext uri="{FF2B5EF4-FFF2-40B4-BE49-F238E27FC236}">
                <a16:creationId xmlns:a16="http://schemas.microsoft.com/office/drawing/2014/main" id="{1C470151-0C4B-4F32-A7A5-B2BE754928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1977" y="2561167"/>
            <a:ext cx="4148939" cy="3819580"/>
          </a:xfrm>
          <a:prstGeom prst="rect">
            <a:avLst/>
          </a:prstGeom>
        </p:spPr>
      </p:pic>
      <p:pic>
        <p:nvPicPr>
          <p:cNvPr id="15" name="Picture 14">
            <a:extLst>
              <a:ext uri="{FF2B5EF4-FFF2-40B4-BE49-F238E27FC236}">
                <a16:creationId xmlns:a16="http://schemas.microsoft.com/office/drawing/2014/main" id="{99F3F10C-FD8B-49CC-9991-7A80F93CAD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168" y="2561167"/>
            <a:ext cx="4272522" cy="3785305"/>
          </a:xfrm>
          <a:prstGeom prst="rect">
            <a:avLst/>
          </a:prstGeom>
        </p:spPr>
      </p:pic>
    </p:spTree>
    <p:extLst>
      <p:ext uri="{BB962C8B-B14F-4D97-AF65-F5344CB8AC3E}">
        <p14:creationId xmlns:p14="http://schemas.microsoft.com/office/powerpoint/2010/main" val="1790070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A61F836-D351-40EB-A1DB-2723FE85A46F}"/>
              </a:ext>
            </a:extLst>
          </p:cNvPr>
          <p:cNvSpPr>
            <a:spLocks noGrp="1"/>
          </p:cNvSpPr>
          <p:nvPr>
            <p:ph type="sldNum" sz="quarter" idx="4"/>
          </p:nvPr>
        </p:nvSpPr>
        <p:spPr/>
        <p:txBody>
          <a:bodyPr/>
          <a:lstStyle/>
          <a:p>
            <a:fld id="{E57627FB-D816-4EA7-98E3-793F2D9BC93A}" type="slidenum">
              <a:rPr lang="en-GB" noProof="0" smtClean="0"/>
              <a:pPr/>
              <a:t>21</a:t>
            </a:fld>
            <a:endParaRPr lang="en-GB" noProof="0" dirty="0"/>
          </a:p>
        </p:txBody>
      </p:sp>
      <p:sp>
        <p:nvSpPr>
          <p:cNvPr id="4" name="Footer Placeholder 3">
            <a:extLst>
              <a:ext uri="{FF2B5EF4-FFF2-40B4-BE49-F238E27FC236}">
                <a16:creationId xmlns:a16="http://schemas.microsoft.com/office/drawing/2014/main" id="{44E89AE5-D9FB-4507-94AD-C1A4ACB3684B}"/>
              </a:ext>
            </a:extLst>
          </p:cNvPr>
          <p:cNvSpPr>
            <a:spLocks noGrp="1"/>
          </p:cNvSpPr>
          <p:nvPr>
            <p:ph type="ftr" sz="quarter" idx="3"/>
          </p:nvPr>
        </p:nvSpPr>
        <p:spPr/>
        <p:txBody>
          <a:bodyPr/>
          <a:lstStyle/>
          <a:p>
            <a:r>
              <a:rPr lang="en-GB" noProof="0"/>
              <a:t>© Amadeus IT Group and its affiliates and subsidiaries</a:t>
            </a:r>
            <a:endParaRPr lang="en-GB" noProof="0" dirty="0"/>
          </a:p>
        </p:txBody>
      </p:sp>
      <p:sp>
        <p:nvSpPr>
          <p:cNvPr id="5" name="Title 4">
            <a:extLst>
              <a:ext uri="{FF2B5EF4-FFF2-40B4-BE49-F238E27FC236}">
                <a16:creationId xmlns:a16="http://schemas.microsoft.com/office/drawing/2014/main" id="{C3F673A5-B50A-4CA1-8A5B-1A6999F79907}"/>
              </a:ext>
            </a:extLst>
          </p:cNvPr>
          <p:cNvSpPr>
            <a:spLocks noGrp="1"/>
          </p:cNvSpPr>
          <p:nvPr>
            <p:ph type="title"/>
          </p:nvPr>
        </p:nvSpPr>
        <p:spPr/>
        <p:txBody>
          <a:bodyPr/>
          <a:lstStyle/>
          <a:p>
            <a:r>
              <a:rPr lang="en-US" dirty="0"/>
              <a:t>Dynamic Programming</a:t>
            </a:r>
          </a:p>
        </p:txBody>
      </p:sp>
      <p:sp>
        <p:nvSpPr>
          <p:cNvPr id="6" name="Text Placeholder 5">
            <a:extLst>
              <a:ext uri="{FF2B5EF4-FFF2-40B4-BE49-F238E27FC236}">
                <a16:creationId xmlns:a16="http://schemas.microsoft.com/office/drawing/2014/main" id="{AE007810-3D73-4AE3-8060-F84CF05E9023}"/>
              </a:ext>
            </a:extLst>
          </p:cNvPr>
          <p:cNvSpPr>
            <a:spLocks noGrp="1"/>
          </p:cNvSpPr>
          <p:nvPr>
            <p:ph type="body" sz="quarter" idx="13"/>
          </p:nvPr>
        </p:nvSpPr>
        <p:spPr/>
        <p:txBody>
          <a:bodyPr/>
          <a:lstStyle/>
          <a:p>
            <a:r>
              <a:rPr lang="en-US" dirty="0"/>
              <a:t>Value Iteration</a:t>
            </a:r>
          </a:p>
        </p:txBody>
      </p:sp>
      <p:sp>
        <p:nvSpPr>
          <p:cNvPr id="12" name="Text Placeholder 1">
            <a:extLst>
              <a:ext uri="{FF2B5EF4-FFF2-40B4-BE49-F238E27FC236}">
                <a16:creationId xmlns:a16="http://schemas.microsoft.com/office/drawing/2014/main" id="{CAF287CA-5A4A-4920-9E04-3916EE51C293}"/>
              </a:ext>
            </a:extLst>
          </p:cNvPr>
          <p:cNvSpPr>
            <a:spLocks noGrp="1"/>
          </p:cNvSpPr>
          <p:nvPr>
            <p:ph type="body" sz="quarter" idx="18"/>
          </p:nvPr>
        </p:nvSpPr>
        <p:spPr>
          <a:xfrm>
            <a:off x="219455" y="1480173"/>
            <a:ext cx="8580269" cy="4828566"/>
          </a:xfrm>
        </p:spPr>
        <p:txBody>
          <a:bodyPr/>
          <a:lstStyle/>
          <a:p>
            <a:r>
              <a:rPr lang="en-US" dirty="0"/>
              <a:t>Gambler's problem:</a:t>
            </a:r>
          </a:p>
          <a:p>
            <a:pPr lvl="1"/>
            <a:r>
              <a:rPr lang="en-US" dirty="0"/>
              <a:t>Why such curious form?</a:t>
            </a:r>
          </a:p>
        </p:txBody>
      </p:sp>
      <p:sp>
        <p:nvSpPr>
          <p:cNvPr id="15" name="Oval 14">
            <a:extLst>
              <a:ext uri="{FF2B5EF4-FFF2-40B4-BE49-F238E27FC236}">
                <a16:creationId xmlns:a16="http://schemas.microsoft.com/office/drawing/2014/main" id="{C9BA82B5-5FD8-4C49-97CB-BFE98A2B2741}"/>
              </a:ext>
            </a:extLst>
          </p:cNvPr>
          <p:cNvSpPr/>
          <p:nvPr/>
        </p:nvSpPr>
        <p:spPr>
          <a:xfrm>
            <a:off x="1711032" y="3276841"/>
            <a:ext cx="137730" cy="137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Arrow Connector 16">
            <a:extLst>
              <a:ext uri="{FF2B5EF4-FFF2-40B4-BE49-F238E27FC236}">
                <a16:creationId xmlns:a16="http://schemas.microsoft.com/office/drawing/2014/main" id="{D768D35C-7FE4-43FA-BFEF-BF84DC8519A1}"/>
              </a:ext>
            </a:extLst>
          </p:cNvPr>
          <p:cNvCxnSpPr>
            <a:cxnSpLocks/>
            <a:stCxn id="22" idx="6"/>
            <a:endCxn id="15" idx="2"/>
          </p:cNvCxnSpPr>
          <p:nvPr/>
        </p:nvCxnSpPr>
        <p:spPr>
          <a:xfrm flipV="1">
            <a:off x="714419" y="3345706"/>
            <a:ext cx="996613" cy="869455"/>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D6E5F41-058D-4F85-9028-97BFA1DFD305}"/>
              </a:ext>
            </a:extLst>
          </p:cNvPr>
          <p:cNvSpPr txBox="1"/>
          <p:nvPr/>
        </p:nvSpPr>
        <p:spPr>
          <a:xfrm rot="5400000">
            <a:off x="1648545" y="4062252"/>
            <a:ext cx="419100" cy="369332"/>
          </a:xfrm>
          <a:prstGeom prst="rect">
            <a:avLst/>
          </a:prstGeom>
          <a:noFill/>
        </p:spPr>
        <p:txBody>
          <a:bodyPr wrap="square" rtlCol="0">
            <a:spAutoFit/>
          </a:bodyPr>
          <a:lstStyle/>
          <a:p>
            <a:r>
              <a:rPr lang="en-US" dirty="0"/>
              <a:t>…</a:t>
            </a:r>
          </a:p>
        </p:txBody>
      </p:sp>
      <p:sp>
        <p:nvSpPr>
          <p:cNvPr id="19" name="TextBox 18">
            <a:extLst>
              <a:ext uri="{FF2B5EF4-FFF2-40B4-BE49-F238E27FC236}">
                <a16:creationId xmlns:a16="http://schemas.microsoft.com/office/drawing/2014/main" id="{12368A3A-4FBA-4418-9A96-D02946247CD6}"/>
              </a:ext>
            </a:extLst>
          </p:cNvPr>
          <p:cNvSpPr txBox="1"/>
          <p:nvPr/>
        </p:nvSpPr>
        <p:spPr>
          <a:xfrm>
            <a:off x="1626858" y="3391992"/>
            <a:ext cx="277662" cy="369332"/>
          </a:xfrm>
          <a:prstGeom prst="rect">
            <a:avLst/>
          </a:prstGeom>
          <a:noFill/>
        </p:spPr>
        <p:txBody>
          <a:bodyPr wrap="square" rtlCol="0">
            <a:spAutoFit/>
          </a:bodyPr>
          <a:lstStyle/>
          <a:p>
            <a:r>
              <a:rPr lang="en-US" dirty="0"/>
              <a:t>1</a:t>
            </a:r>
          </a:p>
        </p:txBody>
      </p:sp>
      <p:sp>
        <p:nvSpPr>
          <p:cNvPr id="22" name="Oval 21">
            <a:extLst>
              <a:ext uri="{FF2B5EF4-FFF2-40B4-BE49-F238E27FC236}">
                <a16:creationId xmlns:a16="http://schemas.microsoft.com/office/drawing/2014/main" id="{463ADBD3-7482-4B45-AF87-AAD045AF788A}"/>
              </a:ext>
            </a:extLst>
          </p:cNvPr>
          <p:cNvSpPr/>
          <p:nvPr/>
        </p:nvSpPr>
        <p:spPr>
          <a:xfrm>
            <a:off x="86060" y="3900981"/>
            <a:ext cx="628359" cy="6283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50</a:t>
            </a:r>
          </a:p>
        </p:txBody>
      </p:sp>
      <p:sp>
        <p:nvSpPr>
          <p:cNvPr id="23" name="Oval 22">
            <a:extLst>
              <a:ext uri="{FF2B5EF4-FFF2-40B4-BE49-F238E27FC236}">
                <a16:creationId xmlns:a16="http://schemas.microsoft.com/office/drawing/2014/main" id="{21E7A960-F040-4D19-A6B7-DCA958072EC0}"/>
              </a:ext>
            </a:extLst>
          </p:cNvPr>
          <p:cNvSpPr/>
          <p:nvPr/>
        </p:nvSpPr>
        <p:spPr>
          <a:xfrm>
            <a:off x="3493235" y="2758883"/>
            <a:ext cx="628359" cy="6283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51</a:t>
            </a:r>
          </a:p>
        </p:txBody>
      </p:sp>
      <p:sp>
        <p:nvSpPr>
          <p:cNvPr id="24" name="Oval 23">
            <a:extLst>
              <a:ext uri="{FF2B5EF4-FFF2-40B4-BE49-F238E27FC236}">
                <a16:creationId xmlns:a16="http://schemas.microsoft.com/office/drawing/2014/main" id="{D5BB5886-67FA-4439-91BE-F0DD1A75EA50}"/>
              </a:ext>
            </a:extLst>
          </p:cNvPr>
          <p:cNvSpPr/>
          <p:nvPr/>
        </p:nvSpPr>
        <p:spPr>
          <a:xfrm>
            <a:off x="3493236" y="3515831"/>
            <a:ext cx="628359" cy="6283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49</a:t>
            </a:r>
          </a:p>
        </p:txBody>
      </p:sp>
      <p:cxnSp>
        <p:nvCxnSpPr>
          <p:cNvPr id="27" name="Straight Arrow Connector 26">
            <a:extLst>
              <a:ext uri="{FF2B5EF4-FFF2-40B4-BE49-F238E27FC236}">
                <a16:creationId xmlns:a16="http://schemas.microsoft.com/office/drawing/2014/main" id="{FA8BAC8A-A794-469E-850A-48A2DBA268F0}"/>
              </a:ext>
            </a:extLst>
          </p:cNvPr>
          <p:cNvCxnSpPr>
            <a:cxnSpLocks/>
            <a:stCxn id="15" idx="6"/>
            <a:endCxn id="23" idx="2"/>
          </p:cNvCxnSpPr>
          <p:nvPr/>
        </p:nvCxnSpPr>
        <p:spPr>
          <a:xfrm flipV="1">
            <a:off x="1848762" y="3073063"/>
            <a:ext cx="1644473" cy="272643"/>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3658078-1776-401B-B34A-2B9B7F61381F}"/>
              </a:ext>
            </a:extLst>
          </p:cNvPr>
          <p:cNvCxnSpPr>
            <a:cxnSpLocks/>
            <a:stCxn id="15" idx="6"/>
            <a:endCxn id="24" idx="2"/>
          </p:cNvCxnSpPr>
          <p:nvPr/>
        </p:nvCxnSpPr>
        <p:spPr>
          <a:xfrm>
            <a:off x="1848762" y="3345706"/>
            <a:ext cx="1644474" cy="484305"/>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6514495-1071-42B5-A98B-0890B0AE4A56}"/>
                  </a:ext>
                </a:extLst>
              </p:cNvPr>
              <p:cNvSpPr txBox="1"/>
              <p:nvPr/>
            </p:nvSpPr>
            <p:spPr>
              <a:xfrm rot="21100322">
                <a:off x="2030804" y="3014091"/>
                <a:ext cx="1322478" cy="1538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b="1" i="1" smtClean="0">
                          <a:latin typeface="Cambria Math" panose="02040503050406030204" pitchFamily="18" charset="0"/>
                        </a:rPr>
                        <m:t>𝒑</m:t>
                      </m:r>
                      <m:d>
                        <m:dPr>
                          <m:ctrlPr>
                            <a:rPr lang="en-US" sz="1000" b="1" i="1" smtClean="0">
                              <a:latin typeface="Cambria Math" panose="02040503050406030204" pitchFamily="18" charset="0"/>
                            </a:rPr>
                          </m:ctrlPr>
                        </m:dPr>
                        <m:e>
                          <m:r>
                            <a:rPr lang="en-US" sz="1000" b="1" i="1" smtClean="0">
                              <a:latin typeface="Cambria Math" panose="02040503050406030204" pitchFamily="18" charset="0"/>
                            </a:rPr>
                            <m:t>𝒉𝒆𝒂𝒅𝒔</m:t>
                          </m:r>
                        </m:e>
                      </m:d>
                      <m:r>
                        <a:rPr lang="en-US" sz="1000" b="1" i="1" smtClean="0">
                          <a:latin typeface="Cambria Math" panose="02040503050406030204" pitchFamily="18" charset="0"/>
                        </a:rPr>
                        <m:t>=</m:t>
                      </m:r>
                      <m:r>
                        <a:rPr lang="en-US" sz="1000" b="1" i="1" smtClean="0">
                          <a:latin typeface="Cambria Math" panose="02040503050406030204" pitchFamily="18" charset="0"/>
                        </a:rPr>
                        <m:t>𝟎</m:t>
                      </m:r>
                      <m:r>
                        <a:rPr lang="en-US" sz="1000" b="1" i="1" smtClean="0">
                          <a:latin typeface="Cambria Math" panose="02040503050406030204" pitchFamily="18" charset="0"/>
                        </a:rPr>
                        <m:t>.</m:t>
                      </m:r>
                      <m:r>
                        <a:rPr lang="en-US" sz="1000" b="1" i="1" smtClean="0">
                          <a:latin typeface="Cambria Math" panose="02040503050406030204" pitchFamily="18" charset="0"/>
                        </a:rPr>
                        <m:t>𝟒</m:t>
                      </m:r>
                      <m:r>
                        <a:rPr lang="en-US" sz="1000" b="1" i="1" smtClean="0">
                          <a:latin typeface="Cambria Math" panose="02040503050406030204" pitchFamily="18" charset="0"/>
                        </a:rPr>
                        <m:t>, </m:t>
                      </m:r>
                      <m:r>
                        <a:rPr lang="en-US" sz="1000" b="1" i="1" smtClean="0">
                          <a:latin typeface="Cambria Math" panose="02040503050406030204" pitchFamily="18" charset="0"/>
                        </a:rPr>
                        <m:t>𝒓</m:t>
                      </m:r>
                      <m:r>
                        <a:rPr lang="en-US" sz="1000" b="1" i="1" smtClean="0">
                          <a:latin typeface="Cambria Math" panose="02040503050406030204" pitchFamily="18" charset="0"/>
                        </a:rPr>
                        <m:t>=</m:t>
                      </m:r>
                      <m:r>
                        <a:rPr lang="en-US" sz="1000" b="1" i="1" smtClean="0">
                          <a:latin typeface="Cambria Math" panose="02040503050406030204" pitchFamily="18" charset="0"/>
                        </a:rPr>
                        <m:t>𝟎</m:t>
                      </m:r>
                    </m:oMath>
                  </m:oMathPara>
                </a14:m>
                <a:endParaRPr lang="en-US" b="1" dirty="0"/>
              </a:p>
            </p:txBody>
          </p:sp>
        </mc:Choice>
        <mc:Fallback xmlns="">
          <p:sp>
            <p:nvSpPr>
              <p:cNvPr id="30" name="TextBox 29">
                <a:extLst>
                  <a:ext uri="{FF2B5EF4-FFF2-40B4-BE49-F238E27FC236}">
                    <a16:creationId xmlns:a16="http://schemas.microsoft.com/office/drawing/2014/main" id="{36514495-1071-42B5-A98B-0890B0AE4A56}"/>
                  </a:ext>
                </a:extLst>
              </p:cNvPr>
              <p:cNvSpPr txBox="1">
                <a:spLocks noRot="1" noChangeAspect="1" noMove="1" noResize="1" noEditPoints="1" noAdjustHandles="1" noChangeArrowheads="1" noChangeShapeType="1" noTextEdit="1"/>
              </p:cNvSpPr>
              <p:nvPr/>
            </p:nvSpPr>
            <p:spPr>
              <a:xfrm rot="21100322">
                <a:off x="2030804" y="3014091"/>
                <a:ext cx="1322478" cy="153888"/>
              </a:xfrm>
              <a:prstGeom prst="rect">
                <a:avLst/>
              </a:prstGeom>
              <a:blipFill>
                <a:blip r:embed="rId2"/>
                <a:stretch>
                  <a:fillRect l="-1370" r="-2283" b="-103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2A8EEA5-C312-4352-B59A-07C8517E33B0}"/>
                  </a:ext>
                </a:extLst>
              </p:cNvPr>
              <p:cNvSpPr txBox="1"/>
              <p:nvPr/>
            </p:nvSpPr>
            <p:spPr>
              <a:xfrm rot="1043800">
                <a:off x="2041255" y="3610812"/>
                <a:ext cx="1239122" cy="1538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b="1" i="1" smtClean="0">
                          <a:latin typeface="Cambria Math" panose="02040503050406030204" pitchFamily="18" charset="0"/>
                        </a:rPr>
                        <m:t>𝒑</m:t>
                      </m:r>
                      <m:d>
                        <m:dPr>
                          <m:ctrlPr>
                            <a:rPr lang="en-US" sz="1000" b="1" i="1" smtClean="0">
                              <a:latin typeface="Cambria Math" panose="02040503050406030204" pitchFamily="18" charset="0"/>
                            </a:rPr>
                          </m:ctrlPr>
                        </m:dPr>
                        <m:e>
                          <m:r>
                            <a:rPr lang="en-US" sz="1000" b="1" i="1" smtClean="0">
                              <a:latin typeface="Cambria Math" panose="02040503050406030204" pitchFamily="18" charset="0"/>
                            </a:rPr>
                            <m:t>𝒕𝒂𝒊𝒍𝒔</m:t>
                          </m:r>
                        </m:e>
                      </m:d>
                      <m:r>
                        <a:rPr lang="en-US" sz="1000" b="1" i="1" smtClean="0">
                          <a:latin typeface="Cambria Math" panose="02040503050406030204" pitchFamily="18" charset="0"/>
                        </a:rPr>
                        <m:t>=</m:t>
                      </m:r>
                      <m:r>
                        <a:rPr lang="en-US" sz="1000" b="1" i="1" smtClean="0">
                          <a:latin typeface="Cambria Math" panose="02040503050406030204" pitchFamily="18" charset="0"/>
                        </a:rPr>
                        <m:t>𝟎</m:t>
                      </m:r>
                      <m:r>
                        <a:rPr lang="en-US" sz="1000" b="1" i="1" smtClean="0">
                          <a:latin typeface="Cambria Math" panose="02040503050406030204" pitchFamily="18" charset="0"/>
                        </a:rPr>
                        <m:t>.</m:t>
                      </m:r>
                      <m:r>
                        <a:rPr lang="en-US" sz="1000" b="1" i="1" smtClean="0">
                          <a:latin typeface="Cambria Math" panose="02040503050406030204" pitchFamily="18" charset="0"/>
                        </a:rPr>
                        <m:t>𝟔</m:t>
                      </m:r>
                      <m:r>
                        <a:rPr lang="en-US" sz="1000" b="1" i="1" smtClean="0">
                          <a:latin typeface="Cambria Math" panose="02040503050406030204" pitchFamily="18" charset="0"/>
                        </a:rPr>
                        <m:t>, </m:t>
                      </m:r>
                      <m:r>
                        <a:rPr lang="en-US" sz="1000" b="1" i="1" smtClean="0">
                          <a:latin typeface="Cambria Math" panose="02040503050406030204" pitchFamily="18" charset="0"/>
                        </a:rPr>
                        <m:t>𝒓</m:t>
                      </m:r>
                      <m:r>
                        <a:rPr lang="en-US" sz="1000" b="1" i="1" smtClean="0">
                          <a:latin typeface="Cambria Math" panose="02040503050406030204" pitchFamily="18" charset="0"/>
                        </a:rPr>
                        <m:t>=</m:t>
                      </m:r>
                      <m:r>
                        <a:rPr lang="en-US" sz="1000" b="1" i="1" smtClean="0">
                          <a:latin typeface="Cambria Math" panose="02040503050406030204" pitchFamily="18" charset="0"/>
                        </a:rPr>
                        <m:t>𝟎</m:t>
                      </m:r>
                    </m:oMath>
                  </m:oMathPara>
                </a14:m>
                <a:endParaRPr lang="en-US" b="1" dirty="0"/>
              </a:p>
            </p:txBody>
          </p:sp>
        </mc:Choice>
        <mc:Fallback xmlns="">
          <p:sp>
            <p:nvSpPr>
              <p:cNvPr id="31" name="TextBox 30">
                <a:extLst>
                  <a:ext uri="{FF2B5EF4-FFF2-40B4-BE49-F238E27FC236}">
                    <a16:creationId xmlns:a16="http://schemas.microsoft.com/office/drawing/2014/main" id="{B2A8EEA5-C312-4352-B59A-07C8517E33B0}"/>
                  </a:ext>
                </a:extLst>
              </p:cNvPr>
              <p:cNvSpPr txBox="1">
                <a:spLocks noRot="1" noChangeAspect="1" noMove="1" noResize="1" noEditPoints="1" noAdjustHandles="1" noChangeArrowheads="1" noChangeShapeType="1" noTextEdit="1"/>
              </p:cNvSpPr>
              <p:nvPr/>
            </p:nvSpPr>
            <p:spPr>
              <a:xfrm rot="1043800">
                <a:off x="2041255" y="3610812"/>
                <a:ext cx="1239122" cy="153888"/>
              </a:xfrm>
              <a:prstGeom prst="rect">
                <a:avLst/>
              </a:prstGeom>
              <a:blipFill>
                <a:blip r:embed="rId3"/>
                <a:stretch>
                  <a:fillRect l="-2463" r="-1478" b="-3488"/>
                </a:stretch>
              </a:blipFill>
            </p:spPr>
            <p:txBody>
              <a:bodyPr/>
              <a:lstStyle/>
              <a:p>
                <a:r>
                  <a:rPr lang="en-US">
                    <a:noFill/>
                  </a:rPr>
                  <a:t> </a:t>
                </a:r>
              </a:p>
            </p:txBody>
          </p:sp>
        </mc:Fallback>
      </mc:AlternateContent>
      <p:cxnSp>
        <p:nvCxnSpPr>
          <p:cNvPr id="32" name="Straight Arrow Connector 31">
            <a:extLst>
              <a:ext uri="{FF2B5EF4-FFF2-40B4-BE49-F238E27FC236}">
                <a16:creationId xmlns:a16="http://schemas.microsoft.com/office/drawing/2014/main" id="{8EDE309A-1362-4F7D-B978-EF3D1A943D9A}"/>
              </a:ext>
            </a:extLst>
          </p:cNvPr>
          <p:cNvCxnSpPr>
            <a:cxnSpLocks/>
            <a:stCxn id="22" idx="6"/>
            <a:endCxn id="39" idx="2"/>
          </p:cNvCxnSpPr>
          <p:nvPr/>
        </p:nvCxnSpPr>
        <p:spPr>
          <a:xfrm>
            <a:off x="714419" y="4215161"/>
            <a:ext cx="999190" cy="811556"/>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AA2256CD-9061-49D4-8003-DCA2B130D3F0}"/>
              </a:ext>
            </a:extLst>
          </p:cNvPr>
          <p:cNvSpPr/>
          <p:nvPr/>
        </p:nvSpPr>
        <p:spPr>
          <a:xfrm>
            <a:off x="1713609" y="4957852"/>
            <a:ext cx="137730" cy="137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2" name="Straight Arrow Connector 41">
            <a:extLst>
              <a:ext uri="{FF2B5EF4-FFF2-40B4-BE49-F238E27FC236}">
                <a16:creationId xmlns:a16="http://schemas.microsoft.com/office/drawing/2014/main" id="{4B0C836E-E80D-44D6-8D5C-7B3FA0CBE3DB}"/>
              </a:ext>
            </a:extLst>
          </p:cNvPr>
          <p:cNvCxnSpPr>
            <a:cxnSpLocks/>
            <a:stCxn id="39" idx="6"/>
            <a:endCxn id="49" idx="1"/>
          </p:cNvCxnSpPr>
          <p:nvPr/>
        </p:nvCxnSpPr>
        <p:spPr>
          <a:xfrm flipV="1">
            <a:off x="1851339" y="4798657"/>
            <a:ext cx="1666256" cy="22806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0B00653-BF75-4D9B-95AF-F8019E8230B0}"/>
              </a:ext>
            </a:extLst>
          </p:cNvPr>
          <p:cNvCxnSpPr>
            <a:cxnSpLocks/>
            <a:stCxn id="39" idx="6"/>
            <a:endCxn id="48" idx="1"/>
          </p:cNvCxnSpPr>
          <p:nvPr/>
        </p:nvCxnSpPr>
        <p:spPr>
          <a:xfrm>
            <a:off x="1851339" y="5026717"/>
            <a:ext cx="1666872" cy="67431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8781C78C-3515-432A-BC9F-81812AF07915}"/>
                  </a:ext>
                </a:extLst>
              </p:cNvPr>
              <p:cNvSpPr txBox="1"/>
              <p:nvPr/>
            </p:nvSpPr>
            <p:spPr>
              <a:xfrm rot="21124070">
                <a:off x="1935822" y="4736746"/>
                <a:ext cx="1418658" cy="1538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b="1" i="1" smtClean="0">
                          <a:latin typeface="Cambria Math" panose="02040503050406030204" pitchFamily="18" charset="0"/>
                        </a:rPr>
                        <m:t>𝒑</m:t>
                      </m:r>
                      <m:d>
                        <m:dPr>
                          <m:ctrlPr>
                            <a:rPr lang="en-US" sz="1000" b="1" i="1" smtClean="0">
                              <a:latin typeface="Cambria Math" panose="02040503050406030204" pitchFamily="18" charset="0"/>
                            </a:rPr>
                          </m:ctrlPr>
                        </m:dPr>
                        <m:e>
                          <m:r>
                            <a:rPr lang="en-US" sz="1000" b="1" i="1" smtClean="0">
                              <a:latin typeface="Cambria Math" panose="02040503050406030204" pitchFamily="18" charset="0"/>
                            </a:rPr>
                            <m:t>𝒉𝒆𝒂𝒅𝒔</m:t>
                          </m:r>
                        </m:e>
                      </m:d>
                      <m:r>
                        <a:rPr lang="en-US" sz="1000" b="1" i="1" smtClean="0">
                          <a:latin typeface="Cambria Math" panose="02040503050406030204" pitchFamily="18" charset="0"/>
                        </a:rPr>
                        <m:t>=</m:t>
                      </m:r>
                      <m:r>
                        <a:rPr lang="en-US" sz="1000" b="1" i="1" smtClean="0">
                          <a:latin typeface="Cambria Math" panose="02040503050406030204" pitchFamily="18" charset="0"/>
                        </a:rPr>
                        <m:t>𝟎</m:t>
                      </m:r>
                      <m:r>
                        <a:rPr lang="en-US" sz="1000" b="1" i="1" smtClean="0">
                          <a:latin typeface="Cambria Math" panose="02040503050406030204" pitchFamily="18" charset="0"/>
                        </a:rPr>
                        <m:t>.</m:t>
                      </m:r>
                      <m:r>
                        <a:rPr lang="en-US" sz="1000" b="1" i="1" smtClean="0">
                          <a:latin typeface="Cambria Math" panose="02040503050406030204" pitchFamily="18" charset="0"/>
                        </a:rPr>
                        <m:t>𝟒</m:t>
                      </m:r>
                      <m:r>
                        <a:rPr lang="en-US" sz="1000" b="1" i="1" smtClean="0">
                          <a:latin typeface="Cambria Math" panose="02040503050406030204" pitchFamily="18" charset="0"/>
                        </a:rPr>
                        <m:t>, </m:t>
                      </m:r>
                      <m:r>
                        <a:rPr lang="en-US" sz="1000" b="1" i="1" smtClean="0">
                          <a:latin typeface="Cambria Math" panose="02040503050406030204" pitchFamily="18" charset="0"/>
                        </a:rPr>
                        <m:t>𝒓</m:t>
                      </m:r>
                      <m:r>
                        <a:rPr lang="en-US" sz="1000" b="1" i="1" smtClean="0">
                          <a:latin typeface="Cambria Math" panose="02040503050406030204" pitchFamily="18" charset="0"/>
                        </a:rPr>
                        <m:t>=+</m:t>
                      </m:r>
                      <m:r>
                        <a:rPr lang="en-US" sz="1000" b="1" i="1" smtClean="0">
                          <a:latin typeface="Cambria Math" panose="02040503050406030204" pitchFamily="18" charset="0"/>
                        </a:rPr>
                        <m:t>𝟏</m:t>
                      </m:r>
                    </m:oMath>
                  </m:oMathPara>
                </a14:m>
                <a:endParaRPr lang="en-US" b="1" dirty="0"/>
              </a:p>
            </p:txBody>
          </p:sp>
        </mc:Choice>
        <mc:Fallback xmlns="">
          <p:sp>
            <p:nvSpPr>
              <p:cNvPr id="44" name="TextBox 43">
                <a:extLst>
                  <a:ext uri="{FF2B5EF4-FFF2-40B4-BE49-F238E27FC236}">
                    <a16:creationId xmlns:a16="http://schemas.microsoft.com/office/drawing/2014/main" id="{8781C78C-3515-432A-BC9F-81812AF07915}"/>
                  </a:ext>
                </a:extLst>
              </p:cNvPr>
              <p:cNvSpPr txBox="1">
                <a:spLocks noRot="1" noChangeAspect="1" noMove="1" noResize="1" noEditPoints="1" noAdjustHandles="1" noChangeArrowheads="1" noChangeShapeType="1" noTextEdit="1"/>
              </p:cNvSpPr>
              <p:nvPr/>
            </p:nvSpPr>
            <p:spPr>
              <a:xfrm rot="21124070">
                <a:off x="1935822" y="4736746"/>
                <a:ext cx="1418658" cy="153888"/>
              </a:xfrm>
              <a:prstGeom prst="rect">
                <a:avLst/>
              </a:prstGeom>
              <a:blipFill>
                <a:blip r:embed="rId4"/>
                <a:stretch>
                  <a:fillRect l="-1277" r="-2128" b="-103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782347D-C3FA-4134-9F59-381E767C7BA3}"/>
                  </a:ext>
                </a:extLst>
              </p:cNvPr>
              <p:cNvSpPr txBox="1"/>
              <p:nvPr/>
            </p:nvSpPr>
            <p:spPr>
              <a:xfrm rot="1316845">
                <a:off x="1918530" y="5340852"/>
                <a:ext cx="1335302" cy="1538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b="1" i="1" smtClean="0">
                          <a:latin typeface="Cambria Math" panose="02040503050406030204" pitchFamily="18" charset="0"/>
                        </a:rPr>
                        <m:t>𝒑</m:t>
                      </m:r>
                      <m:d>
                        <m:dPr>
                          <m:ctrlPr>
                            <a:rPr lang="en-US" sz="1000" b="1" i="1" smtClean="0">
                              <a:latin typeface="Cambria Math" panose="02040503050406030204" pitchFamily="18" charset="0"/>
                            </a:rPr>
                          </m:ctrlPr>
                        </m:dPr>
                        <m:e>
                          <m:r>
                            <a:rPr lang="en-US" sz="1000" b="1" i="1" smtClean="0">
                              <a:latin typeface="Cambria Math" panose="02040503050406030204" pitchFamily="18" charset="0"/>
                            </a:rPr>
                            <m:t>𝒕𝒂𝒊𝒍𝒔</m:t>
                          </m:r>
                        </m:e>
                      </m:d>
                      <m:r>
                        <a:rPr lang="en-US" sz="1000" b="1" i="1" smtClean="0">
                          <a:latin typeface="Cambria Math" panose="02040503050406030204" pitchFamily="18" charset="0"/>
                        </a:rPr>
                        <m:t>=</m:t>
                      </m:r>
                      <m:r>
                        <a:rPr lang="en-US" sz="1000" b="1" i="1" smtClean="0">
                          <a:latin typeface="Cambria Math" panose="02040503050406030204" pitchFamily="18" charset="0"/>
                        </a:rPr>
                        <m:t>𝟎</m:t>
                      </m:r>
                      <m:r>
                        <a:rPr lang="en-US" sz="1000" b="1" i="1" smtClean="0">
                          <a:latin typeface="Cambria Math" panose="02040503050406030204" pitchFamily="18" charset="0"/>
                        </a:rPr>
                        <m:t>.</m:t>
                      </m:r>
                      <m:r>
                        <a:rPr lang="en-US" sz="1000" b="1" i="1" smtClean="0">
                          <a:latin typeface="Cambria Math" panose="02040503050406030204" pitchFamily="18" charset="0"/>
                        </a:rPr>
                        <m:t>𝟔</m:t>
                      </m:r>
                      <m:r>
                        <a:rPr lang="en-US" sz="1000" b="1" i="1" smtClean="0">
                          <a:latin typeface="Cambria Math" panose="02040503050406030204" pitchFamily="18" charset="0"/>
                        </a:rPr>
                        <m:t>, </m:t>
                      </m:r>
                      <m:r>
                        <a:rPr lang="en-US" sz="1000" b="1" i="1" smtClean="0">
                          <a:latin typeface="Cambria Math" panose="02040503050406030204" pitchFamily="18" charset="0"/>
                        </a:rPr>
                        <m:t>𝒓</m:t>
                      </m:r>
                      <m:r>
                        <a:rPr lang="en-US" sz="1000" b="1" i="1" smtClean="0">
                          <a:latin typeface="Cambria Math" panose="02040503050406030204" pitchFamily="18" charset="0"/>
                        </a:rPr>
                        <m:t>=−</m:t>
                      </m:r>
                      <m:r>
                        <a:rPr lang="en-US" sz="1000" b="1" i="1" smtClean="0">
                          <a:solidFill>
                            <a:srgbClr val="FF0000"/>
                          </a:solidFill>
                          <a:latin typeface="Cambria Math" panose="02040503050406030204" pitchFamily="18" charset="0"/>
                        </a:rPr>
                        <m:t>𝟏</m:t>
                      </m:r>
                    </m:oMath>
                  </m:oMathPara>
                </a14:m>
                <a:endParaRPr lang="en-US" b="1" dirty="0"/>
              </a:p>
            </p:txBody>
          </p:sp>
        </mc:Choice>
        <mc:Fallback xmlns="">
          <p:sp>
            <p:nvSpPr>
              <p:cNvPr id="45" name="TextBox 44">
                <a:extLst>
                  <a:ext uri="{FF2B5EF4-FFF2-40B4-BE49-F238E27FC236}">
                    <a16:creationId xmlns:a16="http://schemas.microsoft.com/office/drawing/2014/main" id="{1782347D-C3FA-4134-9F59-381E767C7BA3}"/>
                  </a:ext>
                </a:extLst>
              </p:cNvPr>
              <p:cNvSpPr txBox="1">
                <a:spLocks noRot="1" noChangeAspect="1" noMove="1" noResize="1" noEditPoints="1" noAdjustHandles="1" noChangeArrowheads="1" noChangeShapeType="1" noTextEdit="1"/>
              </p:cNvSpPr>
              <p:nvPr/>
            </p:nvSpPr>
            <p:spPr>
              <a:xfrm rot="1316845">
                <a:off x="1918530" y="5340852"/>
                <a:ext cx="1335302" cy="153888"/>
              </a:xfrm>
              <a:prstGeom prst="rect">
                <a:avLst/>
              </a:prstGeom>
              <a:blipFill>
                <a:blip r:embed="rId5"/>
                <a:stretch>
                  <a:fillRect l="-2336" r="-1869" b="-2830"/>
                </a:stretch>
              </a:blipFill>
            </p:spPr>
            <p:txBody>
              <a:bodyPr/>
              <a:lstStyle/>
              <a:p>
                <a:r>
                  <a:rPr lang="en-US">
                    <a:noFill/>
                  </a:rPr>
                  <a:t> </a:t>
                </a:r>
              </a:p>
            </p:txBody>
          </p:sp>
        </mc:Fallback>
      </mc:AlternateContent>
      <p:sp>
        <p:nvSpPr>
          <p:cNvPr id="48" name="Rectangle 47">
            <a:extLst>
              <a:ext uri="{FF2B5EF4-FFF2-40B4-BE49-F238E27FC236}">
                <a16:creationId xmlns:a16="http://schemas.microsoft.com/office/drawing/2014/main" id="{29D24FD2-28B7-4974-ACCD-0B09ECEE9FB7}"/>
              </a:ext>
            </a:extLst>
          </p:cNvPr>
          <p:cNvSpPr/>
          <p:nvPr/>
        </p:nvSpPr>
        <p:spPr>
          <a:xfrm>
            <a:off x="3518211" y="5386847"/>
            <a:ext cx="628359" cy="62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0</a:t>
            </a:r>
          </a:p>
        </p:txBody>
      </p:sp>
      <p:sp>
        <p:nvSpPr>
          <p:cNvPr id="49" name="Rectangle 48">
            <a:extLst>
              <a:ext uri="{FF2B5EF4-FFF2-40B4-BE49-F238E27FC236}">
                <a16:creationId xmlns:a16="http://schemas.microsoft.com/office/drawing/2014/main" id="{35C65C5B-4406-4393-A150-DD1DA2D683D2}"/>
              </a:ext>
            </a:extLst>
          </p:cNvPr>
          <p:cNvSpPr/>
          <p:nvPr/>
        </p:nvSpPr>
        <p:spPr>
          <a:xfrm>
            <a:off x="3517595" y="4484477"/>
            <a:ext cx="628359" cy="62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100</a:t>
            </a:r>
          </a:p>
        </p:txBody>
      </p:sp>
      <p:sp>
        <p:nvSpPr>
          <p:cNvPr id="53" name="TextBox 52">
            <a:extLst>
              <a:ext uri="{FF2B5EF4-FFF2-40B4-BE49-F238E27FC236}">
                <a16:creationId xmlns:a16="http://schemas.microsoft.com/office/drawing/2014/main" id="{3745701B-5F9E-41B7-98B5-F209DDA6C560}"/>
              </a:ext>
            </a:extLst>
          </p:cNvPr>
          <p:cNvSpPr txBox="1"/>
          <p:nvPr/>
        </p:nvSpPr>
        <p:spPr>
          <a:xfrm>
            <a:off x="1575964" y="4608626"/>
            <a:ext cx="505179" cy="369332"/>
          </a:xfrm>
          <a:prstGeom prst="rect">
            <a:avLst/>
          </a:prstGeom>
          <a:noFill/>
        </p:spPr>
        <p:txBody>
          <a:bodyPr wrap="square" rtlCol="0">
            <a:spAutoFit/>
          </a:bodyPr>
          <a:lstStyle/>
          <a:p>
            <a:r>
              <a:rPr lang="en-US" dirty="0"/>
              <a:t>50</a:t>
            </a:r>
          </a:p>
        </p:txBody>
      </p:sp>
      <p:pic>
        <p:nvPicPr>
          <p:cNvPr id="7" name="Picture 6">
            <a:extLst>
              <a:ext uri="{FF2B5EF4-FFF2-40B4-BE49-F238E27FC236}">
                <a16:creationId xmlns:a16="http://schemas.microsoft.com/office/drawing/2014/main" id="{207A91C0-3130-442B-BAFD-1E3988E04D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12962" y="65523"/>
            <a:ext cx="3227044" cy="6454088"/>
          </a:xfrm>
          <a:prstGeom prst="rect">
            <a:avLst/>
          </a:prstGeom>
        </p:spPr>
      </p:pic>
    </p:spTree>
    <p:extLst>
      <p:ext uri="{BB962C8B-B14F-4D97-AF65-F5344CB8AC3E}">
        <p14:creationId xmlns:p14="http://schemas.microsoft.com/office/powerpoint/2010/main" val="76366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BDCCA6-A580-4A2C-ABEA-71D11155CD31}"/>
              </a:ext>
            </a:extLst>
          </p:cNvPr>
          <p:cNvSpPr>
            <a:spLocks noGrp="1"/>
          </p:cNvSpPr>
          <p:nvPr>
            <p:ph type="body" sz="quarter" idx="18"/>
          </p:nvPr>
        </p:nvSpPr>
        <p:spPr>
          <a:xfrm>
            <a:off x="219455" y="1480173"/>
            <a:ext cx="8613263" cy="4828566"/>
          </a:xfrm>
        </p:spPr>
        <p:txBody>
          <a:bodyPr/>
          <a:lstStyle/>
          <a:p>
            <a:r>
              <a:rPr lang="en-US" dirty="0"/>
              <a:t>Which is the analog of the value iteration update for action values, eq. </a:t>
            </a:r>
            <a:r>
              <a:rPr lang="en-US" i="1" dirty="0"/>
              <a:t>q</a:t>
            </a:r>
            <a:r>
              <a:rPr lang="en-US" i="1" baseline="-25000" dirty="0"/>
              <a:t>k+1</a:t>
            </a:r>
            <a:r>
              <a:rPr lang="en-US" dirty="0"/>
              <a:t>?</a:t>
            </a:r>
          </a:p>
        </p:txBody>
      </p:sp>
      <p:sp>
        <p:nvSpPr>
          <p:cNvPr id="3" name="Slide Number Placeholder 2">
            <a:extLst>
              <a:ext uri="{FF2B5EF4-FFF2-40B4-BE49-F238E27FC236}">
                <a16:creationId xmlns:a16="http://schemas.microsoft.com/office/drawing/2014/main" id="{1BF05577-4A71-4DB5-AEED-6914663969C8}"/>
              </a:ext>
            </a:extLst>
          </p:cNvPr>
          <p:cNvSpPr>
            <a:spLocks noGrp="1"/>
          </p:cNvSpPr>
          <p:nvPr>
            <p:ph type="sldNum" sz="quarter" idx="4"/>
          </p:nvPr>
        </p:nvSpPr>
        <p:spPr/>
        <p:txBody>
          <a:bodyPr/>
          <a:lstStyle/>
          <a:p>
            <a:fld id="{E57627FB-D816-4EA7-98E3-793F2D9BC93A}" type="slidenum">
              <a:rPr lang="en-GB" noProof="0" smtClean="0"/>
              <a:pPr/>
              <a:t>22</a:t>
            </a:fld>
            <a:endParaRPr lang="en-GB" noProof="0" dirty="0"/>
          </a:p>
        </p:txBody>
      </p:sp>
      <p:sp>
        <p:nvSpPr>
          <p:cNvPr id="4" name="Footer Placeholder 3">
            <a:extLst>
              <a:ext uri="{FF2B5EF4-FFF2-40B4-BE49-F238E27FC236}">
                <a16:creationId xmlns:a16="http://schemas.microsoft.com/office/drawing/2014/main" id="{DF2E89FB-FF34-4469-947D-ACA73C0E2600}"/>
              </a:ext>
            </a:extLst>
          </p:cNvPr>
          <p:cNvSpPr>
            <a:spLocks noGrp="1"/>
          </p:cNvSpPr>
          <p:nvPr>
            <p:ph type="ftr" sz="quarter" idx="3"/>
          </p:nvPr>
        </p:nvSpPr>
        <p:spPr/>
        <p:txBody>
          <a:bodyPr/>
          <a:lstStyle/>
          <a:p>
            <a:r>
              <a:rPr lang="en-GB" noProof="0"/>
              <a:t>© Amadeus IT Group and its affiliates and subsidiaries</a:t>
            </a:r>
            <a:endParaRPr lang="en-GB" noProof="0" dirty="0"/>
          </a:p>
        </p:txBody>
      </p:sp>
      <p:sp>
        <p:nvSpPr>
          <p:cNvPr id="5" name="Title 4">
            <a:extLst>
              <a:ext uri="{FF2B5EF4-FFF2-40B4-BE49-F238E27FC236}">
                <a16:creationId xmlns:a16="http://schemas.microsoft.com/office/drawing/2014/main" id="{828E82C0-B381-44FD-BFD8-B01A238628DA}"/>
              </a:ext>
            </a:extLst>
          </p:cNvPr>
          <p:cNvSpPr>
            <a:spLocks noGrp="1"/>
          </p:cNvSpPr>
          <p:nvPr>
            <p:ph type="title"/>
          </p:nvPr>
        </p:nvSpPr>
        <p:spPr/>
        <p:txBody>
          <a:bodyPr/>
          <a:lstStyle/>
          <a:p>
            <a:r>
              <a:rPr lang="en-US" dirty="0"/>
              <a:t>Dynamic Programming</a:t>
            </a:r>
          </a:p>
        </p:txBody>
      </p:sp>
      <p:sp>
        <p:nvSpPr>
          <p:cNvPr id="6" name="Text Placeholder 5">
            <a:extLst>
              <a:ext uri="{FF2B5EF4-FFF2-40B4-BE49-F238E27FC236}">
                <a16:creationId xmlns:a16="http://schemas.microsoft.com/office/drawing/2014/main" id="{013BEFE1-4A49-457D-B53D-3CB69BB7CD34}"/>
              </a:ext>
            </a:extLst>
          </p:cNvPr>
          <p:cNvSpPr>
            <a:spLocks noGrp="1"/>
          </p:cNvSpPr>
          <p:nvPr>
            <p:ph type="body" sz="quarter" idx="13"/>
          </p:nvPr>
        </p:nvSpPr>
        <p:spPr/>
        <p:txBody>
          <a:bodyPr/>
          <a:lstStyle/>
          <a:p>
            <a:r>
              <a:rPr lang="en-US" dirty="0"/>
              <a:t>Value Iteration</a:t>
            </a:r>
          </a:p>
        </p:txBody>
      </p:sp>
      <p:pic>
        <p:nvPicPr>
          <p:cNvPr id="8" name="Picture 7">
            <a:extLst>
              <a:ext uri="{FF2B5EF4-FFF2-40B4-BE49-F238E27FC236}">
                <a16:creationId xmlns:a16="http://schemas.microsoft.com/office/drawing/2014/main" id="{B3EADD4A-4428-466C-B69A-64E09A4B600F}"/>
              </a:ext>
            </a:extLst>
          </p:cNvPr>
          <p:cNvPicPr>
            <a:picLocks noChangeAspect="1"/>
          </p:cNvPicPr>
          <p:nvPr/>
        </p:nvPicPr>
        <p:blipFill>
          <a:blip r:embed="rId2"/>
          <a:stretch>
            <a:fillRect/>
          </a:stretch>
        </p:blipFill>
        <p:spPr>
          <a:xfrm>
            <a:off x="1964424" y="2922856"/>
            <a:ext cx="4451366" cy="874654"/>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454FDEE-C031-4A64-8EFD-07964F71ECED}"/>
                  </a:ext>
                </a:extLst>
              </p:cNvPr>
              <p:cNvSpPr txBox="1"/>
              <p:nvPr/>
            </p:nvSpPr>
            <p:spPr>
              <a:xfrm>
                <a:off x="2253949" y="4060943"/>
                <a:ext cx="4352474" cy="7026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𝑎</m:t>
                              </m:r>
                              <m:r>
                                <a:rPr lang="en-US" b="0" i="1" smtClean="0">
                                  <a:latin typeface="Cambria Math" panose="02040503050406030204" pitchFamily="18" charset="0"/>
                                </a:rPr>
                                <m:t>′</m:t>
                              </m:r>
                            </m:lim>
                          </m:limLow>
                        </m:fName>
                        <m:e>
                          <m:nary>
                            <m:naryPr>
                              <m:chr m:val="∑"/>
                              <m:supHide m:val="on"/>
                              <m:ctrlPr>
                                <a:rPr lang="en-US" b="0" i="1" smtClean="0">
                                  <a:latin typeface="Cambria Math" panose="02040503050406030204" pitchFamily="18" charset="0"/>
                                </a:rPr>
                              </m:ctrlPr>
                            </m:naryPr>
                            <m:sub>
                              <m:sSup>
                                <m:sSupPr>
                                  <m:ctrlPr>
                                    <a:rPr lang="en-US" b="0" i="1" smtClean="0">
                                      <a:latin typeface="Cambria Math" panose="02040503050406030204" pitchFamily="18" charset="0"/>
                                    </a:rPr>
                                  </m:ctrlPr>
                                </m:sSupPr>
                                <m:e>
                                  <m:r>
                                    <m:rPr>
                                      <m:brk m:alnAt="7"/>
                                    </m:rPr>
                                    <a:rPr lang="en-US" b="0" i="1" smtClean="0">
                                      <a:latin typeface="Cambria Math" panose="02040503050406030204" pitchFamily="18" charset="0"/>
                                    </a:rPr>
                                    <m:t>𝑠</m:t>
                                  </m:r>
                                </m:e>
                                <m:sup>
                                  <m:r>
                                    <a:rPr lang="en-US" b="0" i="1" smtClean="0">
                                      <a:latin typeface="Cambria Math" panose="02040503050406030204" pitchFamily="18" charset="0"/>
                                    </a:rPr>
                                    <m:t>′</m:t>
                                  </m:r>
                                </m:sup>
                              </m:sSup>
                              <m:r>
                                <m:rPr>
                                  <m:brk m:alnAt="7"/>
                                </m:rPr>
                                <a:rPr lang="en-US" b="0" i="1" smtClean="0">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𝑟</m:t>
                              </m:r>
                            </m:sub>
                            <m:sup/>
                            <m:e>
                              <m:r>
                                <a:rPr lang="en-US" b="0" i="1" smtClean="0">
                                  <a:latin typeface="Cambria Math" panose="02040503050406030204" pitchFamily="18" charset="0"/>
                                </a:rPr>
                                <m:t>𝑝</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𝛾</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𝑞</m:t>
                                      </m:r>
                                    </m:e>
                                    <m:sub>
                                      <m:r>
                                        <a:rPr lang="en-US" b="0" i="1" smtClean="0">
                                          <a:latin typeface="Cambria Math" panose="02040503050406030204" pitchFamily="18" charset="0"/>
                                          <a:ea typeface="Cambria Math" panose="02040503050406030204" pitchFamily="18" charset="0"/>
                                        </a:rPr>
                                        <m:t>𝑘</m:t>
                                      </m:r>
                                    </m:sub>
                                  </m:sSub>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𝑠</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𝑎</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e>
                              </m:d>
                            </m:e>
                          </m:nary>
                        </m:e>
                      </m:func>
                    </m:oMath>
                  </m:oMathPara>
                </a14:m>
                <a:endParaRPr lang="en-US" dirty="0"/>
              </a:p>
            </p:txBody>
          </p:sp>
        </mc:Choice>
        <mc:Fallback xmlns="">
          <p:sp>
            <p:nvSpPr>
              <p:cNvPr id="9" name="TextBox 8">
                <a:extLst>
                  <a:ext uri="{FF2B5EF4-FFF2-40B4-BE49-F238E27FC236}">
                    <a16:creationId xmlns:a16="http://schemas.microsoft.com/office/drawing/2014/main" id="{9454FDEE-C031-4A64-8EFD-07964F71ECED}"/>
                  </a:ext>
                </a:extLst>
              </p:cNvPr>
              <p:cNvSpPr txBox="1">
                <a:spLocks noRot="1" noChangeAspect="1" noMove="1" noResize="1" noEditPoints="1" noAdjustHandles="1" noChangeArrowheads="1" noChangeShapeType="1" noTextEdit="1"/>
              </p:cNvSpPr>
              <p:nvPr/>
            </p:nvSpPr>
            <p:spPr>
              <a:xfrm>
                <a:off x="2253949" y="4060943"/>
                <a:ext cx="4352474" cy="702628"/>
              </a:xfrm>
              <a:prstGeom prst="rect">
                <a:avLst/>
              </a:prstGeom>
              <a:blipFill>
                <a:blip r:embed="rId3"/>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F53360AB-F0E8-481C-B96F-A1E9E6E3628A}"/>
              </a:ext>
            </a:extLst>
          </p:cNvPr>
          <p:cNvSpPr txBox="1"/>
          <p:nvPr/>
        </p:nvSpPr>
        <p:spPr>
          <a:xfrm>
            <a:off x="1573967" y="2673868"/>
            <a:ext cx="1648918" cy="369332"/>
          </a:xfrm>
          <a:prstGeom prst="rect">
            <a:avLst/>
          </a:prstGeom>
          <a:noFill/>
        </p:spPr>
        <p:txBody>
          <a:bodyPr wrap="square" rtlCol="0">
            <a:spAutoFit/>
          </a:bodyPr>
          <a:lstStyle/>
          <a:p>
            <a:r>
              <a:rPr lang="en-US" dirty="0"/>
              <a:t>Hint:</a:t>
            </a:r>
          </a:p>
        </p:txBody>
      </p:sp>
    </p:spTree>
    <p:extLst>
      <p:ext uri="{BB962C8B-B14F-4D97-AF65-F5344CB8AC3E}">
        <p14:creationId xmlns:p14="http://schemas.microsoft.com/office/powerpoint/2010/main" val="1336066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90BFE6-2312-48FA-A11F-AC1EA352036A}"/>
              </a:ext>
            </a:extLst>
          </p:cNvPr>
          <p:cNvSpPr>
            <a:spLocks noGrp="1"/>
          </p:cNvSpPr>
          <p:nvPr>
            <p:ph type="body" sz="quarter" idx="18"/>
          </p:nvPr>
        </p:nvSpPr>
        <p:spPr>
          <a:xfrm>
            <a:off x="219455" y="1480173"/>
            <a:ext cx="8542295" cy="4828566"/>
          </a:xfrm>
        </p:spPr>
        <p:txBody>
          <a:bodyPr/>
          <a:lstStyle/>
          <a:p>
            <a:r>
              <a:rPr lang="en-US" dirty="0"/>
              <a:t>If the state space is large, a single sweep can be prohibitively expensive (backgammon 10</a:t>
            </a:r>
            <a:r>
              <a:rPr lang="en-US" baseline="30000" dirty="0"/>
              <a:t>20</a:t>
            </a:r>
            <a:r>
              <a:rPr lang="en-US" dirty="0"/>
              <a:t> states) -&gt; </a:t>
            </a:r>
            <a:r>
              <a:rPr lang="en-US" i="1" dirty="0"/>
              <a:t>Asynchronous Dynamic Programming</a:t>
            </a:r>
          </a:p>
          <a:p>
            <a:r>
              <a:rPr lang="en-US" dirty="0"/>
              <a:t>Transition probabilities must be known by the system -&gt; </a:t>
            </a:r>
            <a:r>
              <a:rPr lang="en-US" i="1" dirty="0"/>
              <a:t>world model</a:t>
            </a:r>
            <a:r>
              <a:rPr lang="en-US" dirty="0"/>
              <a:t> -&gt; model-free RL</a:t>
            </a:r>
            <a:endParaRPr lang="en-US" i="1" dirty="0"/>
          </a:p>
        </p:txBody>
      </p:sp>
      <p:sp>
        <p:nvSpPr>
          <p:cNvPr id="3" name="Slide Number Placeholder 2">
            <a:extLst>
              <a:ext uri="{FF2B5EF4-FFF2-40B4-BE49-F238E27FC236}">
                <a16:creationId xmlns:a16="http://schemas.microsoft.com/office/drawing/2014/main" id="{C8D3DDD4-8ABB-47DD-9E74-5FA184996704}"/>
              </a:ext>
            </a:extLst>
          </p:cNvPr>
          <p:cNvSpPr>
            <a:spLocks noGrp="1"/>
          </p:cNvSpPr>
          <p:nvPr>
            <p:ph type="sldNum" sz="quarter" idx="4"/>
          </p:nvPr>
        </p:nvSpPr>
        <p:spPr/>
        <p:txBody>
          <a:bodyPr/>
          <a:lstStyle/>
          <a:p>
            <a:fld id="{E57627FB-D816-4EA7-98E3-793F2D9BC93A}" type="slidenum">
              <a:rPr lang="en-GB" noProof="0" smtClean="0"/>
              <a:pPr/>
              <a:t>23</a:t>
            </a:fld>
            <a:endParaRPr lang="en-GB" noProof="0" dirty="0"/>
          </a:p>
        </p:txBody>
      </p:sp>
      <p:sp>
        <p:nvSpPr>
          <p:cNvPr id="4" name="Footer Placeholder 3">
            <a:extLst>
              <a:ext uri="{FF2B5EF4-FFF2-40B4-BE49-F238E27FC236}">
                <a16:creationId xmlns:a16="http://schemas.microsoft.com/office/drawing/2014/main" id="{6B08B015-7DEF-4A2B-85FA-25EB3F5C390E}"/>
              </a:ext>
            </a:extLst>
          </p:cNvPr>
          <p:cNvSpPr>
            <a:spLocks noGrp="1"/>
          </p:cNvSpPr>
          <p:nvPr>
            <p:ph type="ftr" sz="quarter" idx="3"/>
          </p:nvPr>
        </p:nvSpPr>
        <p:spPr/>
        <p:txBody>
          <a:bodyPr/>
          <a:lstStyle/>
          <a:p>
            <a:r>
              <a:rPr lang="en-GB" noProof="0"/>
              <a:t>© Amadeus IT Group and its affiliates and subsidiaries</a:t>
            </a:r>
            <a:endParaRPr lang="en-GB" noProof="0" dirty="0"/>
          </a:p>
        </p:txBody>
      </p:sp>
      <p:sp>
        <p:nvSpPr>
          <p:cNvPr id="5" name="Title 4">
            <a:extLst>
              <a:ext uri="{FF2B5EF4-FFF2-40B4-BE49-F238E27FC236}">
                <a16:creationId xmlns:a16="http://schemas.microsoft.com/office/drawing/2014/main" id="{A42F1972-64DC-44A3-8A34-55E8FB070335}"/>
              </a:ext>
            </a:extLst>
          </p:cNvPr>
          <p:cNvSpPr>
            <a:spLocks noGrp="1"/>
          </p:cNvSpPr>
          <p:nvPr>
            <p:ph type="title"/>
          </p:nvPr>
        </p:nvSpPr>
        <p:spPr/>
        <p:txBody>
          <a:bodyPr/>
          <a:lstStyle/>
          <a:p>
            <a:r>
              <a:rPr lang="en-US" dirty="0"/>
              <a:t>Dynamic Programming</a:t>
            </a:r>
          </a:p>
        </p:txBody>
      </p:sp>
      <p:sp>
        <p:nvSpPr>
          <p:cNvPr id="6" name="Text Placeholder 5">
            <a:extLst>
              <a:ext uri="{FF2B5EF4-FFF2-40B4-BE49-F238E27FC236}">
                <a16:creationId xmlns:a16="http://schemas.microsoft.com/office/drawing/2014/main" id="{6EF8522A-20B0-421E-85C9-A8C29BA738F7}"/>
              </a:ext>
            </a:extLst>
          </p:cNvPr>
          <p:cNvSpPr>
            <a:spLocks noGrp="1"/>
          </p:cNvSpPr>
          <p:nvPr>
            <p:ph type="body" sz="quarter" idx="13"/>
          </p:nvPr>
        </p:nvSpPr>
        <p:spPr/>
        <p:txBody>
          <a:bodyPr/>
          <a:lstStyle/>
          <a:p>
            <a:r>
              <a:rPr lang="en-US" dirty="0"/>
              <a:t>Drawbacks</a:t>
            </a:r>
          </a:p>
        </p:txBody>
      </p:sp>
    </p:spTree>
    <p:extLst>
      <p:ext uri="{BB962C8B-B14F-4D97-AF65-F5344CB8AC3E}">
        <p14:creationId xmlns:p14="http://schemas.microsoft.com/office/powerpoint/2010/main" val="4200717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06417" y="2920040"/>
            <a:ext cx="2243691" cy="646331"/>
          </a:xfrm>
          <a:prstGeom prst="rect">
            <a:avLst/>
          </a:prstGeom>
          <a:noFill/>
        </p:spPr>
        <p:txBody>
          <a:bodyPr wrap="none" rtlCol="0">
            <a:spAutoFit/>
          </a:bodyPr>
          <a:lstStyle/>
          <a:p>
            <a:r>
              <a:rPr lang="en-US" sz="3600" dirty="0">
                <a:latin typeface="+mj-lt"/>
              </a:rPr>
              <a:t>Thank you!</a:t>
            </a:r>
          </a:p>
        </p:txBody>
      </p:sp>
      <p:sp>
        <p:nvSpPr>
          <p:cNvPr id="10" name="Text Placeholder 9"/>
          <p:cNvSpPr>
            <a:spLocks noGrp="1"/>
          </p:cNvSpPr>
          <p:nvPr>
            <p:ph type="body" sz="quarter" idx="39"/>
          </p:nvPr>
        </p:nvSpPr>
        <p:spPr/>
        <p:txBody>
          <a:bodyPr/>
          <a:lstStyle/>
          <a:p>
            <a:r>
              <a:rPr lang="en-US" dirty="0"/>
              <a:t>You can follow us on:</a:t>
            </a:r>
          </a:p>
        </p:txBody>
      </p:sp>
      <p:sp>
        <p:nvSpPr>
          <p:cNvPr id="11" name="Text Placeholder 10"/>
          <p:cNvSpPr>
            <a:spLocks noGrp="1"/>
          </p:cNvSpPr>
          <p:nvPr>
            <p:ph type="body" sz="quarter" idx="40"/>
          </p:nvPr>
        </p:nvSpPr>
        <p:spPr/>
        <p:txBody>
          <a:bodyPr/>
          <a:lstStyle/>
          <a:p>
            <a:r>
              <a:rPr lang="en-US" dirty="0" err="1"/>
              <a:t>AmadeusITgroup</a:t>
            </a:r>
            <a:endParaRPr lang="en-US" dirty="0"/>
          </a:p>
        </p:txBody>
      </p:sp>
      <p:sp>
        <p:nvSpPr>
          <p:cNvPr id="9" name="Text Placeholder 8"/>
          <p:cNvSpPr>
            <a:spLocks noGrp="1"/>
          </p:cNvSpPr>
          <p:nvPr>
            <p:ph type="body" sz="quarter" idx="38"/>
          </p:nvPr>
        </p:nvSpPr>
        <p:spPr/>
        <p:txBody>
          <a:bodyPr/>
          <a:lstStyle/>
          <a:p>
            <a:r>
              <a:rPr lang="en-US" dirty="0"/>
              <a:t>amadeus.com</a:t>
            </a:r>
            <a:br>
              <a:rPr lang="en-US" dirty="0"/>
            </a:br>
            <a:r>
              <a:rPr lang="en-US" dirty="0"/>
              <a:t>Amadeus.com/blog</a:t>
            </a:r>
          </a:p>
        </p:txBody>
      </p:sp>
      <p:sp>
        <p:nvSpPr>
          <p:cNvPr id="2" name="Footer Placeholder 1"/>
          <p:cNvSpPr>
            <a:spLocks noGrp="1"/>
          </p:cNvSpPr>
          <p:nvPr>
            <p:ph type="ftr" sz="quarter" idx="3"/>
          </p:nvPr>
        </p:nvSpPr>
        <p:spPr/>
        <p:txBody>
          <a:bodyPr/>
          <a:lstStyle/>
          <a:p>
            <a:r>
              <a:rPr lang="en-US" noProof="0" dirty="0"/>
              <a:t>© Amadeus IT Group and its affiliates and subsidiaries</a:t>
            </a:r>
          </a:p>
        </p:txBody>
      </p:sp>
    </p:spTree>
    <p:extLst>
      <p:ext uri="{BB962C8B-B14F-4D97-AF65-F5344CB8AC3E}">
        <p14:creationId xmlns:p14="http://schemas.microsoft.com/office/powerpoint/2010/main" val="1314417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95771-446D-4E78-A681-430C5AE704FD}"/>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42131772-4257-4AEA-B512-D763B4C25C1F}"/>
              </a:ext>
            </a:extLst>
          </p:cNvPr>
          <p:cNvSpPr>
            <a:spLocks noGrp="1"/>
          </p:cNvSpPr>
          <p:nvPr>
            <p:ph type="body" sz="quarter" idx="14"/>
          </p:nvPr>
        </p:nvSpPr>
        <p:spPr/>
        <p:txBody>
          <a:bodyPr/>
          <a:lstStyle/>
          <a:p>
            <a:r>
              <a:rPr lang="en-US" dirty="0"/>
              <a:t>Markov chains</a:t>
            </a:r>
          </a:p>
          <a:p>
            <a:r>
              <a:rPr lang="en-US" dirty="0"/>
              <a:t>Markov Decision Process</a:t>
            </a:r>
          </a:p>
          <a:p>
            <a:r>
              <a:rPr lang="en-US" dirty="0"/>
              <a:t>Bellman optimality equation</a:t>
            </a:r>
          </a:p>
          <a:p>
            <a:r>
              <a:rPr lang="en-US" dirty="0"/>
              <a:t>Policy evaluation</a:t>
            </a:r>
          </a:p>
          <a:p>
            <a:r>
              <a:rPr lang="en-US" dirty="0"/>
              <a:t>Policy improvement</a:t>
            </a:r>
          </a:p>
          <a:p>
            <a:r>
              <a:rPr lang="en-US" dirty="0"/>
              <a:t>Policy iteration algorithm</a:t>
            </a:r>
          </a:p>
          <a:p>
            <a:r>
              <a:rPr lang="en-US" dirty="0"/>
              <a:t>Value iteration algorithm</a:t>
            </a:r>
          </a:p>
          <a:p>
            <a:r>
              <a:rPr lang="en-US" dirty="0"/>
              <a:t>DP drawbacks</a:t>
            </a:r>
          </a:p>
        </p:txBody>
      </p:sp>
      <p:sp>
        <p:nvSpPr>
          <p:cNvPr id="4" name="Slide Number Placeholder 3">
            <a:extLst>
              <a:ext uri="{FF2B5EF4-FFF2-40B4-BE49-F238E27FC236}">
                <a16:creationId xmlns:a16="http://schemas.microsoft.com/office/drawing/2014/main" id="{998D8A6B-860B-461B-9A36-AF3C87B39322}"/>
              </a:ext>
            </a:extLst>
          </p:cNvPr>
          <p:cNvSpPr>
            <a:spLocks noGrp="1"/>
          </p:cNvSpPr>
          <p:nvPr>
            <p:ph type="sldNum" sz="quarter" idx="4"/>
          </p:nvPr>
        </p:nvSpPr>
        <p:spPr/>
        <p:txBody>
          <a:bodyPr/>
          <a:lstStyle/>
          <a:p>
            <a:fld id="{E57627FB-D816-4EA7-98E3-793F2D9BC93A}" type="slidenum">
              <a:rPr lang="en-GB" noProof="0" smtClean="0"/>
              <a:pPr/>
              <a:t>3</a:t>
            </a:fld>
            <a:endParaRPr lang="en-GB" noProof="0" dirty="0"/>
          </a:p>
        </p:txBody>
      </p:sp>
      <p:sp>
        <p:nvSpPr>
          <p:cNvPr id="5" name="Footer Placeholder 4">
            <a:extLst>
              <a:ext uri="{FF2B5EF4-FFF2-40B4-BE49-F238E27FC236}">
                <a16:creationId xmlns:a16="http://schemas.microsoft.com/office/drawing/2014/main" id="{73E00249-B0A1-4DE1-B2BE-5A40F755A06E}"/>
              </a:ext>
            </a:extLst>
          </p:cNvPr>
          <p:cNvSpPr>
            <a:spLocks noGrp="1"/>
          </p:cNvSpPr>
          <p:nvPr>
            <p:ph type="ftr" sz="quarter" idx="3"/>
          </p:nvPr>
        </p:nvSpPr>
        <p:spPr/>
        <p:txBody>
          <a:bodyPr/>
          <a:lstStyle/>
          <a:p>
            <a:r>
              <a:rPr lang="en-GB" noProof="0"/>
              <a:t>© Amadeus IT Group and its affiliates and subsidiaries</a:t>
            </a:r>
            <a:endParaRPr lang="en-GB" noProof="0" dirty="0"/>
          </a:p>
        </p:txBody>
      </p:sp>
      <p:sp>
        <p:nvSpPr>
          <p:cNvPr id="6" name="Right Brace 5">
            <a:extLst>
              <a:ext uri="{FF2B5EF4-FFF2-40B4-BE49-F238E27FC236}">
                <a16:creationId xmlns:a16="http://schemas.microsoft.com/office/drawing/2014/main" id="{15CCB927-994C-493B-8431-7FD192908B95}"/>
              </a:ext>
            </a:extLst>
          </p:cNvPr>
          <p:cNvSpPr/>
          <p:nvPr/>
        </p:nvSpPr>
        <p:spPr>
          <a:xfrm>
            <a:off x="4805856" y="1601777"/>
            <a:ext cx="441435" cy="920705"/>
          </a:xfrm>
          <a:prstGeom prst="rightBrace">
            <a:avLst>
              <a:gd name="adj1" fmla="val 8333"/>
              <a:gd name="adj2" fmla="val 4863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a:extLst>
              <a:ext uri="{FF2B5EF4-FFF2-40B4-BE49-F238E27FC236}">
                <a16:creationId xmlns:a16="http://schemas.microsoft.com/office/drawing/2014/main" id="{78BAE5B5-FE6E-4B99-A214-AE7ED5E07CB7}"/>
              </a:ext>
            </a:extLst>
          </p:cNvPr>
          <p:cNvSpPr/>
          <p:nvPr/>
        </p:nvSpPr>
        <p:spPr>
          <a:xfrm>
            <a:off x="4805856" y="2522482"/>
            <a:ext cx="441435" cy="33422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0CEE6FBC-D8D1-48F6-8622-7BF46619F2B2}"/>
              </a:ext>
            </a:extLst>
          </p:cNvPr>
          <p:cNvSpPr txBox="1"/>
          <p:nvPr/>
        </p:nvSpPr>
        <p:spPr>
          <a:xfrm>
            <a:off x="5530543" y="1803575"/>
            <a:ext cx="2787344" cy="369332"/>
          </a:xfrm>
          <a:prstGeom prst="rect">
            <a:avLst/>
          </a:prstGeom>
          <a:noFill/>
        </p:spPr>
        <p:txBody>
          <a:bodyPr wrap="square" rtlCol="0">
            <a:spAutoFit/>
          </a:bodyPr>
          <a:lstStyle/>
          <a:p>
            <a:r>
              <a:rPr lang="en-US" dirty="0"/>
              <a:t>Basic notions</a:t>
            </a:r>
          </a:p>
        </p:txBody>
      </p:sp>
      <p:sp>
        <p:nvSpPr>
          <p:cNvPr id="9" name="TextBox 8">
            <a:extLst>
              <a:ext uri="{FF2B5EF4-FFF2-40B4-BE49-F238E27FC236}">
                <a16:creationId xmlns:a16="http://schemas.microsoft.com/office/drawing/2014/main" id="{B13FE3F7-284E-45A8-A28C-D5CDDEBAECA2}"/>
              </a:ext>
            </a:extLst>
          </p:cNvPr>
          <p:cNvSpPr txBox="1"/>
          <p:nvPr/>
        </p:nvSpPr>
        <p:spPr>
          <a:xfrm>
            <a:off x="5530543" y="4008960"/>
            <a:ext cx="2787344" cy="369332"/>
          </a:xfrm>
          <a:prstGeom prst="rect">
            <a:avLst/>
          </a:prstGeom>
          <a:noFill/>
        </p:spPr>
        <p:txBody>
          <a:bodyPr wrap="square" rtlCol="0">
            <a:spAutoFit/>
          </a:bodyPr>
          <a:lstStyle/>
          <a:p>
            <a:r>
              <a:rPr lang="en-US" dirty="0"/>
              <a:t>Dynamic Programming</a:t>
            </a:r>
          </a:p>
        </p:txBody>
      </p:sp>
    </p:spTree>
    <p:extLst>
      <p:ext uri="{BB962C8B-B14F-4D97-AF65-F5344CB8AC3E}">
        <p14:creationId xmlns:p14="http://schemas.microsoft.com/office/powerpoint/2010/main" val="2098398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8"/>
          </p:nvPr>
        </p:nvSpPr>
        <p:spPr>
          <a:xfrm>
            <a:off x="219456" y="1286934"/>
            <a:ext cx="8421307" cy="5021792"/>
          </a:xfrm>
        </p:spPr>
        <p:txBody>
          <a:bodyPr/>
          <a:lstStyle/>
          <a:p>
            <a:r>
              <a:rPr lang="en-US" dirty="0"/>
              <a:t> A Markov chain is a </a:t>
            </a:r>
            <a:r>
              <a:rPr lang="en-US" b="1" dirty="0"/>
              <a:t>stochastic model</a:t>
            </a:r>
            <a:r>
              <a:rPr lang="en-US" dirty="0"/>
              <a:t> describing a sequence of possible events in which the probability of each event depends only on the </a:t>
            </a:r>
            <a:r>
              <a:rPr lang="en-US" b="1" dirty="0"/>
              <a:t>state attained in the previous event</a:t>
            </a:r>
          </a:p>
        </p:txBody>
      </p:sp>
      <p:sp>
        <p:nvSpPr>
          <p:cNvPr id="3" name="Slide Number Placeholder 2"/>
          <p:cNvSpPr>
            <a:spLocks noGrp="1"/>
          </p:cNvSpPr>
          <p:nvPr>
            <p:ph type="sldNum" sz="quarter" idx="4"/>
          </p:nvPr>
        </p:nvSpPr>
        <p:spPr/>
        <p:txBody>
          <a:bodyPr/>
          <a:lstStyle/>
          <a:p>
            <a:fld id="{E57627FB-D816-4EA7-98E3-793F2D9BC93A}" type="slidenum">
              <a:rPr lang="en-US" smtClean="0"/>
              <a:pPr/>
              <a:t>4</a:t>
            </a:fld>
            <a:endParaRPr lang="en-US" dirty="0"/>
          </a:p>
        </p:txBody>
      </p:sp>
      <p:sp>
        <p:nvSpPr>
          <p:cNvPr id="4" name="Footer Placeholder 3"/>
          <p:cNvSpPr>
            <a:spLocks noGrp="1"/>
          </p:cNvSpPr>
          <p:nvPr>
            <p:ph type="ftr" sz="quarter" idx="3"/>
          </p:nvPr>
        </p:nvSpPr>
        <p:spPr/>
        <p:txBody>
          <a:bodyPr/>
          <a:lstStyle/>
          <a:p>
            <a:r>
              <a:rPr lang="en-US" dirty="0"/>
              <a:t>© Amadeus IT Group and its affiliates and subsidiaries</a:t>
            </a:r>
          </a:p>
        </p:txBody>
      </p:sp>
      <p:sp>
        <p:nvSpPr>
          <p:cNvPr id="7" name="Title 6"/>
          <p:cNvSpPr>
            <a:spLocks noGrp="1"/>
          </p:cNvSpPr>
          <p:nvPr>
            <p:ph type="title"/>
          </p:nvPr>
        </p:nvSpPr>
        <p:spPr/>
        <p:txBody>
          <a:bodyPr/>
          <a:lstStyle/>
          <a:p>
            <a:r>
              <a:rPr lang="en-US" dirty="0"/>
              <a:t>Quick overview</a:t>
            </a:r>
          </a:p>
        </p:txBody>
      </p:sp>
      <p:sp>
        <p:nvSpPr>
          <p:cNvPr id="8" name="Text Placeholder 7"/>
          <p:cNvSpPr>
            <a:spLocks noGrp="1"/>
          </p:cNvSpPr>
          <p:nvPr>
            <p:ph type="body" sz="quarter" idx="13"/>
          </p:nvPr>
        </p:nvSpPr>
        <p:spPr/>
        <p:txBody>
          <a:bodyPr/>
          <a:lstStyle/>
          <a:p>
            <a:r>
              <a:rPr lang="en-US" dirty="0"/>
              <a:t>Markov chains</a:t>
            </a:r>
          </a:p>
        </p:txBody>
      </p:sp>
      <p:pic>
        <p:nvPicPr>
          <p:cNvPr id="1026" name="Picture 2" descr="https://upload.wikimedia.org/wikipedia/commons/thumb/2/2b/Markovkate_01.svg/1280px-Markovkate_01.svg.png">
            <a:extLst>
              <a:ext uri="{FF2B5EF4-FFF2-40B4-BE49-F238E27FC236}">
                <a16:creationId xmlns:a16="http://schemas.microsoft.com/office/drawing/2014/main" id="{B63080A7-B8CA-470A-B216-F54B724240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2250" y="3354267"/>
            <a:ext cx="2901490" cy="290149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2DF4BC44-9C6B-46B3-B40E-7DFB0857A522}"/>
              </a:ext>
            </a:extLst>
          </p:cNvPr>
          <p:cNvCxnSpPr>
            <a:cxnSpLocks/>
            <a:stCxn id="11" idx="3"/>
          </p:cNvCxnSpPr>
          <p:nvPr/>
        </p:nvCxnSpPr>
        <p:spPr>
          <a:xfrm>
            <a:off x="2690861" y="4508096"/>
            <a:ext cx="884758" cy="511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5336579-AE68-4E5F-8927-8A987665B5FA}"/>
              </a:ext>
            </a:extLst>
          </p:cNvPr>
          <p:cNvSpPr txBox="1"/>
          <p:nvPr/>
        </p:nvSpPr>
        <p:spPr>
          <a:xfrm>
            <a:off x="550845" y="4323430"/>
            <a:ext cx="2140016" cy="369332"/>
          </a:xfrm>
          <a:prstGeom prst="rect">
            <a:avLst/>
          </a:prstGeom>
          <a:noFill/>
        </p:spPr>
        <p:txBody>
          <a:bodyPr wrap="square" rtlCol="0">
            <a:spAutoFit/>
          </a:bodyPr>
          <a:lstStyle/>
          <a:p>
            <a:pPr algn="ctr"/>
            <a:r>
              <a:rPr lang="en-US" dirty="0"/>
              <a:t>p(s’ = E | s = A) = 0.4</a:t>
            </a:r>
          </a:p>
        </p:txBody>
      </p:sp>
      <p:sp>
        <p:nvSpPr>
          <p:cNvPr id="14" name="TextBox 13">
            <a:extLst>
              <a:ext uri="{FF2B5EF4-FFF2-40B4-BE49-F238E27FC236}">
                <a16:creationId xmlns:a16="http://schemas.microsoft.com/office/drawing/2014/main" id="{9A5D1012-71FE-4007-8563-11459C660013}"/>
              </a:ext>
            </a:extLst>
          </p:cNvPr>
          <p:cNvSpPr txBox="1"/>
          <p:nvPr/>
        </p:nvSpPr>
        <p:spPr>
          <a:xfrm>
            <a:off x="110617" y="5755423"/>
            <a:ext cx="3835432" cy="646331"/>
          </a:xfrm>
          <a:prstGeom prst="rect">
            <a:avLst/>
          </a:prstGeom>
          <a:noFill/>
        </p:spPr>
        <p:txBody>
          <a:bodyPr wrap="square" rtlCol="0">
            <a:spAutoFit/>
          </a:bodyPr>
          <a:lstStyle/>
          <a:p>
            <a:r>
              <a:rPr lang="en-US" dirty="0"/>
              <a:t>Discrete state space </a:t>
            </a:r>
            <a:r>
              <a:rPr lang="en-US" i="1" dirty="0"/>
              <a:t>or</a:t>
            </a:r>
          </a:p>
          <a:p>
            <a:r>
              <a:rPr lang="en-US" dirty="0"/>
              <a:t>Discrete index set </a:t>
            </a:r>
            <a:r>
              <a:rPr lang="en-US" sz="1200" dirty="0"/>
              <a:t>(often representing time)</a:t>
            </a:r>
            <a:endParaRPr lang="en-US" dirty="0"/>
          </a:p>
        </p:txBody>
      </p:sp>
    </p:spTree>
    <p:extLst>
      <p:ext uri="{BB962C8B-B14F-4D97-AF65-F5344CB8AC3E}">
        <p14:creationId xmlns:p14="http://schemas.microsoft.com/office/powerpoint/2010/main" val="1833603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419325-772D-4C9C-99A7-0223DAE0CA1E}"/>
              </a:ext>
            </a:extLst>
          </p:cNvPr>
          <p:cNvSpPr>
            <a:spLocks noGrp="1"/>
          </p:cNvSpPr>
          <p:nvPr>
            <p:ph type="body" sz="quarter" idx="18"/>
          </p:nvPr>
        </p:nvSpPr>
        <p:spPr/>
        <p:txBody>
          <a:bodyPr/>
          <a:lstStyle/>
          <a:p>
            <a:r>
              <a:rPr lang="en-US" dirty="0"/>
              <a:t>Markov chains: +actions +rewards</a:t>
            </a:r>
          </a:p>
        </p:txBody>
      </p:sp>
      <p:sp>
        <p:nvSpPr>
          <p:cNvPr id="3" name="Slide Number Placeholder 2">
            <a:extLst>
              <a:ext uri="{FF2B5EF4-FFF2-40B4-BE49-F238E27FC236}">
                <a16:creationId xmlns:a16="http://schemas.microsoft.com/office/drawing/2014/main" id="{9569E7FD-C5FE-46D9-8887-564972BF0792}"/>
              </a:ext>
            </a:extLst>
          </p:cNvPr>
          <p:cNvSpPr>
            <a:spLocks noGrp="1"/>
          </p:cNvSpPr>
          <p:nvPr>
            <p:ph type="sldNum" sz="quarter" idx="4"/>
          </p:nvPr>
        </p:nvSpPr>
        <p:spPr/>
        <p:txBody>
          <a:bodyPr/>
          <a:lstStyle/>
          <a:p>
            <a:fld id="{E57627FB-D816-4EA7-98E3-793F2D9BC93A}" type="slidenum">
              <a:rPr lang="en-GB" noProof="0" smtClean="0"/>
              <a:pPr/>
              <a:t>5</a:t>
            </a:fld>
            <a:endParaRPr lang="en-GB" noProof="0" dirty="0"/>
          </a:p>
        </p:txBody>
      </p:sp>
      <p:sp>
        <p:nvSpPr>
          <p:cNvPr id="4" name="Footer Placeholder 3">
            <a:extLst>
              <a:ext uri="{FF2B5EF4-FFF2-40B4-BE49-F238E27FC236}">
                <a16:creationId xmlns:a16="http://schemas.microsoft.com/office/drawing/2014/main" id="{D21755FC-631C-4574-BCFC-422E77F131E9}"/>
              </a:ext>
            </a:extLst>
          </p:cNvPr>
          <p:cNvSpPr>
            <a:spLocks noGrp="1"/>
          </p:cNvSpPr>
          <p:nvPr>
            <p:ph type="ftr" sz="quarter" idx="3"/>
          </p:nvPr>
        </p:nvSpPr>
        <p:spPr/>
        <p:txBody>
          <a:bodyPr/>
          <a:lstStyle/>
          <a:p>
            <a:r>
              <a:rPr lang="en-GB" noProof="0"/>
              <a:t>© Amadeus IT Group and its affiliates and subsidiaries</a:t>
            </a:r>
            <a:endParaRPr lang="en-GB" noProof="0" dirty="0"/>
          </a:p>
        </p:txBody>
      </p:sp>
      <p:sp>
        <p:nvSpPr>
          <p:cNvPr id="5" name="Title 4">
            <a:extLst>
              <a:ext uri="{FF2B5EF4-FFF2-40B4-BE49-F238E27FC236}">
                <a16:creationId xmlns:a16="http://schemas.microsoft.com/office/drawing/2014/main" id="{340B3ADA-52D3-4772-B012-4394BDD166AF}"/>
              </a:ext>
            </a:extLst>
          </p:cNvPr>
          <p:cNvSpPr>
            <a:spLocks noGrp="1"/>
          </p:cNvSpPr>
          <p:nvPr>
            <p:ph type="title"/>
          </p:nvPr>
        </p:nvSpPr>
        <p:spPr/>
        <p:txBody>
          <a:bodyPr/>
          <a:lstStyle/>
          <a:p>
            <a:r>
              <a:rPr lang="en-US" dirty="0"/>
              <a:t>Quick overview</a:t>
            </a:r>
          </a:p>
        </p:txBody>
      </p:sp>
      <p:sp>
        <p:nvSpPr>
          <p:cNvPr id="6" name="Text Placeholder 5">
            <a:extLst>
              <a:ext uri="{FF2B5EF4-FFF2-40B4-BE49-F238E27FC236}">
                <a16:creationId xmlns:a16="http://schemas.microsoft.com/office/drawing/2014/main" id="{D11CC139-8179-4F59-91AC-75194DEA94EA}"/>
              </a:ext>
            </a:extLst>
          </p:cNvPr>
          <p:cNvSpPr>
            <a:spLocks noGrp="1"/>
          </p:cNvSpPr>
          <p:nvPr>
            <p:ph type="body" sz="quarter" idx="13"/>
          </p:nvPr>
        </p:nvSpPr>
        <p:spPr/>
        <p:txBody>
          <a:bodyPr/>
          <a:lstStyle/>
          <a:p>
            <a:r>
              <a:rPr lang="en-US" dirty="0"/>
              <a:t>Markov Decision Process</a:t>
            </a:r>
          </a:p>
        </p:txBody>
      </p:sp>
      <p:sp>
        <p:nvSpPr>
          <p:cNvPr id="7" name="Oval 6">
            <a:extLst>
              <a:ext uri="{FF2B5EF4-FFF2-40B4-BE49-F238E27FC236}">
                <a16:creationId xmlns:a16="http://schemas.microsoft.com/office/drawing/2014/main" id="{E40C7340-79CA-4832-9CE4-4742B9AD9505}"/>
              </a:ext>
            </a:extLst>
          </p:cNvPr>
          <p:cNvSpPr/>
          <p:nvPr/>
        </p:nvSpPr>
        <p:spPr>
          <a:xfrm>
            <a:off x="1011936" y="3502174"/>
            <a:ext cx="591312" cy="591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S</a:t>
            </a:r>
            <a:r>
              <a:rPr lang="en-US" sz="1200" b="1" baseline="-25000" dirty="0"/>
              <a:t>0</a:t>
            </a:r>
            <a:endParaRPr lang="en-US" b="1" baseline="-25000" dirty="0"/>
          </a:p>
        </p:txBody>
      </p:sp>
      <p:sp>
        <p:nvSpPr>
          <p:cNvPr id="8" name="Oval 7">
            <a:extLst>
              <a:ext uri="{FF2B5EF4-FFF2-40B4-BE49-F238E27FC236}">
                <a16:creationId xmlns:a16="http://schemas.microsoft.com/office/drawing/2014/main" id="{72587E29-4DBB-45F1-9C36-BCA731653C28}"/>
              </a:ext>
            </a:extLst>
          </p:cNvPr>
          <p:cNvSpPr/>
          <p:nvPr/>
        </p:nvSpPr>
        <p:spPr>
          <a:xfrm>
            <a:off x="4530693" y="2075514"/>
            <a:ext cx="591312" cy="591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S</a:t>
            </a:r>
            <a:r>
              <a:rPr lang="en-US" sz="1200" b="1" baseline="-25000" dirty="0"/>
              <a:t>1</a:t>
            </a:r>
          </a:p>
        </p:txBody>
      </p:sp>
      <p:sp>
        <p:nvSpPr>
          <p:cNvPr id="9" name="Oval 8">
            <a:extLst>
              <a:ext uri="{FF2B5EF4-FFF2-40B4-BE49-F238E27FC236}">
                <a16:creationId xmlns:a16="http://schemas.microsoft.com/office/drawing/2014/main" id="{F75E2883-4DB5-4CFE-AD32-2659D38EAEFF}"/>
              </a:ext>
            </a:extLst>
          </p:cNvPr>
          <p:cNvSpPr/>
          <p:nvPr/>
        </p:nvSpPr>
        <p:spPr>
          <a:xfrm>
            <a:off x="4530693" y="3611706"/>
            <a:ext cx="591312" cy="591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S</a:t>
            </a:r>
            <a:r>
              <a:rPr lang="en-US" sz="1200" b="1" baseline="-25000" dirty="0"/>
              <a:t>2</a:t>
            </a:r>
          </a:p>
        </p:txBody>
      </p:sp>
      <p:sp>
        <p:nvSpPr>
          <p:cNvPr id="15" name="Oval 14">
            <a:extLst>
              <a:ext uri="{FF2B5EF4-FFF2-40B4-BE49-F238E27FC236}">
                <a16:creationId xmlns:a16="http://schemas.microsoft.com/office/drawing/2014/main" id="{3962566C-3F70-4894-8D2E-157B62840B69}"/>
              </a:ext>
            </a:extLst>
          </p:cNvPr>
          <p:cNvSpPr/>
          <p:nvPr/>
        </p:nvSpPr>
        <p:spPr>
          <a:xfrm>
            <a:off x="2999914" y="2974696"/>
            <a:ext cx="134112" cy="134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25000" dirty="0"/>
          </a:p>
        </p:txBody>
      </p:sp>
      <p:sp>
        <p:nvSpPr>
          <p:cNvPr id="16" name="Oval 15">
            <a:extLst>
              <a:ext uri="{FF2B5EF4-FFF2-40B4-BE49-F238E27FC236}">
                <a16:creationId xmlns:a16="http://schemas.microsoft.com/office/drawing/2014/main" id="{0F556384-DD1A-4D28-A3FA-45B0EF9D03E0}"/>
              </a:ext>
            </a:extLst>
          </p:cNvPr>
          <p:cNvSpPr/>
          <p:nvPr/>
        </p:nvSpPr>
        <p:spPr>
          <a:xfrm>
            <a:off x="2999914" y="4541127"/>
            <a:ext cx="134112" cy="134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25000" dirty="0"/>
          </a:p>
        </p:txBody>
      </p:sp>
      <p:sp>
        <p:nvSpPr>
          <p:cNvPr id="17" name="Oval 16">
            <a:extLst>
              <a:ext uri="{FF2B5EF4-FFF2-40B4-BE49-F238E27FC236}">
                <a16:creationId xmlns:a16="http://schemas.microsoft.com/office/drawing/2014/main" id="{A65934AE-8C5E-4ED9-A66C-CD19B75D85E2}"/>
              </a:ext>
            </a:extLst>
          </p:cNvPr>
          <p:cNvSpPr/>
          <p:nvPr/>
        </p:nvSpPr>
        <p:spPr>
          <a:xfrm>
            <a:off x="4530693" y="5086938"/>
            <a:ext cx="591312" cy="591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S</a:t>
            </a:r>
            <a:r>
              <a:rPr lang="en-US" sz="1200" b="1" baseline="-25000" dirty="0"/>
              <a:t>2</a:t>
            </a:r>
          </a:p>
        </p:txBody>
      </p:sp>
      <p:sp>
        <p:nvSpPr>
          <p:cNvPr id="18" name="TextBox 17">
            <a:extLst>
              <a:ext uri="{FF2B5EF4-FFF2-40B4-BE49-F238E27FC236}">
                <a16:creationId xmlns:a16="http://schemas.microsoft.com/office/drawing/2014/main" id="{BB9FCAB9-0469-4F31-B495-9813CF00AF89}"/>
              </a:ext>
            </a:extLst>
          </p:cNvPr>
          <p:cNvSpPr txBox="1"/>
          <p:nvPr/>
        </p:nvSpPr>
        <p:spPr>
          <a:xfrm>
            <a:off x="2896964" y="2713160"/>
            <a:ext cx="609600" cy="276999"/>
          </a:xfrm>
          <a:prstGeom prst="rect">
            <a:avLst/>
          </a:prstGeom>
          <a:noFill/>
        </p:spPr>
        <p:txBody>
          <a:bodyPr wrap="square" rtlCol="0">
            <a:spAutoFit/>
          </a:bodyPr>
          <a:lstStyle/>
          <a:p>
            <a:r>
              <a:rPr lang="en-US" sz="1200" b="1" dirty="0"/>
              <a:t>A</a:t>
            </a:r>
            <a:r>
              <a:rPr lang="en-US" sz="1200" b="1" baseline="-25000" dirty="0"/>
              <a:t>1</a:t>
            </a:r>
            <a:endParaRPr lang="en-US" b="1" baseline="-25000" dirty="0"/>
          </a:p>
        </p:txBody>
      </p:sp>
      <p:sp>
        <p:nvSpPr>
          <p:cNvPr id="19" name="TextBox 18">
            <a:extLst>
              <a:ext uri="{FF2B5EF4-FFF2-40B4-BE49-F238E27FC236}">
                <a16:creationId xmlns:a16="http://schemas.microsoft.com/office/drawing/2014/main" id="{4539C35A-6ACD-423F-A9C6-F2A732D5234F}"/>
              </a:ext>
            </a:extLst>
          </p:cNvPr>
          <p:cNvSpPr txBox="1"/>
          <p:nvPr/>
        </p:nvSpPr>
        <p:spPr>
          <a:xfrm>
            <a:off x="2896964" y="4269975"/>
            <a:ext cx="609600" cy="276999"/>
          </a:xfrm>
          <a:prstGeom prst="rect">
            <a:avLst/>
          </a:prstGeom>
          <a:noFill/>
        </p:spPr>
        <p:txBody>
          <a:bodyPr wrap="square" rtlCol="0">
            <a:spAutoFit/>
          </a:bodyPr>
          <a:lstStyle/>
          <a:p>
            <a:r>
              <a:rPr lang="en-US" sz="1200" b="1" dirty="0"/>
              <a:t>A</a:t>
            </a:r>
            <a:r>
              <a:rPr lang="en-US" sz="1200" b="1" baseline="-25000" dirty="0"/>
              <a:t>2</a:t>
            </a:r>
            <a:endParaRPr lang="en-US" b="1" baseline="-25000" dirty="0"/>
          </a:p>
        </p:txBody>
      </p:sp>
      <p:cxnSp>
        <p:nvCxnSpPr>
          <p:cNvPr id="21" name="Straight Arrow Connector 20">
            <a:extLst>
              <a:ext uri="{FF2B5EF4-FFF2-40B4-BE49-F238E27FC236}">
                <a16:creationId xmlns:a16="http://schemas.microsoft.com/office/drawing/2014/main" id="{06EDD123-AB9E-4507-BA6D-1B29257BD3DD}"/>
              </a:ext>
            </a:extLst>
          </p:cNvPr>
          <p:cNvCxnSpPr>
            <a:stCxn id="7" idx="6"/>
            <a:endCxn id="15" idx="2"/>
          </p:cNvCxnSpPr>
          <p:nvPr/>
        </p:nvCxnSpPr>
        <p:spPr>
          <a:xfrm flipV="1">
            <a:off x="1603248" y="3041752"/>
            <a:ext cx="1396666" cy="756078"/>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94A21A1-04B3-4716-A8C2-899B152DE84C}"/>
              </a:ext>
            </a:extLst>
          </p:cNvPr>
          <p:cNvCxnSpPr>
            <a:cxnSpLocks/>
            <a:stCxn id="7" idx="6"/>
            <a:endCxn id="16" idx="2"/>
          </p:cNvCxnSpPr>
          <p:nvPr/>
        </p:nvCxnSpPr>
        <p:spPr>
          <a:xfrm>
            <a:off x="1603248" y="3797830"/>
            <a:ext cx="1396666" cy="810353"/>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BE83345-280B-4469-9410-C6DC43FD78DD}"/>
              </a:ext>
            </a:extLst>
          </p:cNvPr>
          <p:cNvCxnSpPr>
            <a:cxnSpLocks/>
            <a:stCxn id="15" idx="6"/>
            <a:endCxn id="8" idx="2"/>
          </p:cNvCxnSpPr>
          <p:nvPr/>
        </p:nvCxnSpPr>
        <p:spPr>
          <a:xfrm flipV="1">
            <a:off x="3134026" y="2371170"/>
            <a:ext cx="1396667" cy="670582"/>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9593465-DBCB-49A1-8293-635D43AA4AEE}"/>
              </a:ext>
            </a:extLst>
          </p:cNvPr>
          <p:cNvCxnSpPr>
            <a:cxnSpLocks/>
            <a:stCxn id="15" idx="6"/>
            <a:endCxn id="9" idx="2"/>
          </p:cNvCxnSpPr>
          <p:nvPr/>
        </p:nvCxnSpPr>
        <p:spPr>
          <a:xfrm>
            <a:off x="3134026" y="3041752"/>
            <a:ext cx="1396667" cy="86561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BD723FF-B357-490F-B8AF-DD5D5D4B25F3}"/>
              </a:ext>
            </a:extLst>
          </p:cNvPr>
          <p:cNvCxnSpPr>
            <a:cxnSpLocks/>
            <a:stCxn id="16" idx="6"/>
            <a:endCxn id="9" idx="2"/>
          </p:cNvCxnSpPr>
          <p:nvPr/>
        </p:nvCxnSpPr>
        <p:spPr>
          <a:xfrm flipV="1">
            <a:off x="3134026" y="3907362"/>
            <a:ext cx="1396667" cy="700821"/>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A7651D5-5185-4173-9B2E-A6D3D04ACA04}"/>
              </a:ext>
            </a:extLst>
          </p:cNvPr>
          <p:cNvCxnSpPr>
            <a:cxnSpLocks/>
            <a:stCxn id="16" idx="6"/>
            <a:endCxn id="17" idx="2"/>
          </p:cNvCxnSpPr>
          <p:nvPr/>
        </p:nvCxnSpPr>
        <p:spPr>
          <a:xfrm>
            <a:off x="3134026" y="4608183"/>
            <a:ext cx="1396667" cy="774411"/>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6B0762B-9CB6-40BF-889E-D949E73CCFF4}"/>
              </a:ext>
            </a:extLst>
          </p:cNvPr>
          <p:cNvCxnSpPr>
            <a:cxnSpLocks/>
          </p:cNvCxnSpPr>
          <p:nvPr/>
        </p:nvCxnSpPr>
        <p:spPr>
          <a:xfrm flipH="1" flipV="1">
            <a:off x="3743627" y="2792044"/>
            <a:ext cx="1730581" cy="189186"/>
          </a:xfrm>
          <a:prstGeom prst="line">
            <a:avLst/>
          </a:prstGeom>
          <a:ln>
            <a:prstDash val="dash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6795A3EB-86E4-4453-88DC-7EDA094EAFCB}"/>
                  </a:ext>
                </a:extLst>
              </p:cNvPr>
              <p:cNvSpPr txBox="1"/>
              <p:nvPr/>
            </p:nvSpPr>
            <p:spPr>
              <a:xfrm>
                <a:off x="5454795" y="2851659"/>
                <a:ext cx="266098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m:t>
                      </m:r>
                      <m:d>
                        <m:dPr>
                          <m:endChr m:val="|"/>
                          <m:ctrlPr>
                            <a:rPr lang="en-US" sz="1400" b="0" i="1" smtClean="0">
                              <a:latin typeface="Cambria Math" panose="02040503050406030204" pitchFamily="18" charset="0"/>
                            </a:rPr>
                          </m:ctrlPr>
                        </m:dPr>
                        <m:e>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𝑠</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𝑆</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 </m:t>
                          </m:r>
                          <m:r>
                            <a:rPr lang="en-US" sz="1400" b="0" i="1" smtClean="0">
                              <a:latin typeface="Cambria Math" panose="02040503050406030204" pitchFamily="18" charset="0"/>
                            </a:rPr>
                            <m:t>𝑟</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𝑅</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 </m:t>
                          </m:r>
                        </m:e>
                      </m:d>
                      <m:r>
                        <a:rPr lang="en-US" sz="1400" b="0" i="1" smtClean="0">
                          <a:latin typeface="Cambria Math" panose="02040503050406030204" pitchFamily="18" charset="0"/>
                        </a:rPr>
                        <m:t> </m:t>
                      </m:r>
                      <m:r>
                        <a:rPr lang="en-US" sz="1400" b="0" i="1" smtClean="0">
                          <a:latin typeface="Cambria Math" panose="02040503050406030204" pitchFamily="18" charset="0"/>
                        </a:rPr>
                        <m:t>𝑠</m:t>
                      </m:r>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𝑆</m:t>
                          </m:r>
                        </m:e>
                        <m:sub>
                          <m:r>
                            <a:rPr lang="en-US" sz="1400" b="0" i="1" smtClean="0">
                              <a:latin typeface="Cambria Math" panose="02040503050406030204" pitchFamily="18" charset="0"/>
                            </a:rPr>
                            <m:t>0</m:t>
                          </m:r>
                        </m:sub>
                      </m:sSub>
                      <m:r>
                        <a:rPr lang="en-US" sz="1400" b="0" i="1" smtClean="0">
                          <a:latin typeface="Cambria Math" panose="02040503050406030204" pitchFamily="18" charset="0"/>
                        </a:rPr>
                        <m:t>, </m:t>
                      </m:r>
                      <m:r>
                        <a:rPr lang="en-US" sz="1400" b="0" i="1" smtClean="0">
                          <a:latin typeface="Cambria Math" panose="02040503050406030204" pitchFamily="18" charset="0"/>
                        </a:rPr>
                        <m:t>𝑎</m:t>
                      </m:r>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𝐴</m:t>
                          </m:r>
                        </m:e>
                        <m:sub>
                          <m:r>
                            <a:rPr lang="en-US" sz="1400" i="1">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p>
            </p:txBody>
          </p:sp>
        </mc:Choice>
        <mc:Fallback xmlns="">
          <p:sp>
            <p:nvSpPr>
              <p:cNvPr id="42" name="TextBox 41">
                <a:extLst>
                  <a:ext uri="{FF2B5EF4-FFF2-40B4-BE49-F238E27FC236}">
                    <a16:creationId xmlns:a16="http://schemas.microsoft.com/office/drawing/2014/main" id="{6795A3EB-86E4-4453-88DC-7EDA094EAFCB}"/>
                  </a:ext>
                </a:extLst>
              </p:cNvPr>
              <p:cNvSpPr txBox="1">
                <a:spLocks noRot="1" noChangeAspect="1" noMove="1" noResize="1" noEditPoints="1" noAdjustHandles="1" noChangeArrowheads="1" noChangeShapeType="1" noTextEdit="1"/>
              </p:cNvSpPr>
              <p:nvPr/>
            </p:nvSpPr>
            <p:spPr>
              <a:xfrm>
                <a:off x="5454795" y="2851659"/>
                <a:ext cx="2660985" cy="215444"/>
              </a:xfrm>
              <a:prstGeom prst="rect">
                <a:avLst/>
              </a:prstGeom>
              <a:blipFill>
                <a:blip r:embed="rId2"/>
                <a:stretch>
                  <a:fillRect l="-917" r="-1376" b="-3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5B716CEE-A3E8-433F-95B3-952A2706FA91}"/>
                  </a:ext>
                </a:extLst>
              </p:cNvPr>
              <p:cNvSpPr txBox="1"/>
              <p:nvPr/>
            </p:nvSpPr>
            <p:spPr>
              <a:xfrm>
                <a:off x="4039185" y="2598739"/>
                <a:ext cx="22942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𝑅</m:t>
                          </m:r>
                        </m:e>
                        <m:sub>
                          <m:r>
                            <a:rPr lang="en-US" sz="1400" b="0" i="1" smtClean="0">
                              <a:latin typeface="Cambria Math" panose="02040503050406030204" pitchFamily="18" charset="0"/>
                            </a:rPr>
                            <m:t>1</m:t>
                          </m:r>
                        </m:sub>
                      </m:sSub>
                    </m:oMath>
                  </m:oMathPara>
                </a14:m>
                <a:endParaRPr lang="en-US" sz="1400" dirty="0"/>
              </a:p>
            </p:txBody>
          </p:sp>
        </mc:Choice>
        <mc:Fallback xmlns="">
          <p:sp>
            <p:nvSpPr>
              <p:cNvPr id="43" name="TextBox 42">
                <a:extLst>
                  <a:ext uri="{FF2B5EF4-FFF2-40B4-BE49-F238E27FC236}">
                    <a16:creationId xmlns:a16="http://schemas.microsoft.com/office/drawing/2014/main" id="{5B716CEE-A3E8-433F-95B3-952A2706FA91}"/>
                  </a:ext>
                </a:extLst>
              </p:cNvPr>
              <p:cNvSpPr txBox="1">
                <a:spLocks noRot="1" noChangeAspect="1" noMove="1" noResize="1" noEditPoints="1" noAdjustHandles="1" noChangeArrowheads="1" noChangeShapeType="1" noTextEdit="1"/>
              </p:cNvSpPr>
              <p:nvPr/>
            </p:nvSpPr>
            <p:spPr>
              <a:xfrm>
                <a:off x="4039185" y="2598739"/>
                <a:ext cx="229422" cy="215444"/>
              </a:xfrm>
              <a:prstGeom prst="rect">
                <a:avLst/>
              </a:prstGeom>
              <a:blipFill>
                <a:blip r:embed="rId3"/>
                <a:stretch>
                  <a:fillRect l="-18919" r="-5405"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6204E2CF-7C6E-4656-B24D-093CACA1B15E}"/>
                  </a:ext>
                </a:extLst>
              </p:cNvPr>
              <p:cNvSpPr txBox="1"/>
              <p:nvPr/>
            </p:nvSpPr>
            <p:spPr>
              <a:xfrm>
                <a:off x="3772082" y="3231473"/>
                <a:ext cx="23358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𝑅</m:t>
                          </m:r>
                        </m:e>
                        <m:sub>
                          <m:r>
                            <a:rPr lang="en-US" sz="1400" b="0" i="1" smtClean="0">
                              <a:latin typeface="Cambria Math" panose="02040503050406030204" pitchFamily="18" charset="0"/>
                            </a:rPr>
                            <m:t>2</m:t>
                          </m:r>
                        </m:sub>
                      </m:sSub>
                    </m:oMath>
                  </m:oMathPara>
                </a14:m>
                <a:endParaRPr lang="en-US" sz="1400" dirty="0"/>
              </a:p>
            </p:txBody>
          </p:sp>
        </mc:Choice>
        <mc:Fallback xmlns="">
          <p:sp>
            <p:nvSpPr>
              <p:cNvPr id="45" name="TextBox 44">
                <a:extLst>
                  <a:ext uri="{FF2B5EF4-FFF2-40B4-BE49-F238E27FC236}">
                    <a16:creationId xmlns:a16="http://schemas.microsoft.com/office/drawing/2014/main" id="{6204E2CF-7C6E-4656-B24D-093CACA1B15E}"/>
                  </a:ext>
                </a:extLst>
              </p:cNvPr>
              <p:cNvSpPr txBox="1">
                <a:spLocks noRot="1" noChangeAspect="1" noMove="1" noResize="1" noEditPoints="1" noAdjustHandles="1" noChangeArrowheads="1" noChangeShapeType="1" noTextEdit="1"/>
              </p:cNvSpPr>
              <p:nvPr/>
            </p:nvSpPr>
            <p:spPr>
              <a:xfrm>
                <a:off x="3772082" y="3231473"/>
                <a:ext cx="233589" cy="215444"/>
              </a:xfrm>
              <a:prstGeom prst="rect">
                <a:avLst/>
              </a:prstGeom>
              <a:blipFill>
                <a:blip r:embed="rId4"/>
                <a:stretch>
                  <a:fillRect l="-18421" r="-5263"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594689CA-0E71-4511-B452-C14D44BA627D}"/>
                  </a:ext>
                </a:extLst>
              </p:cNvPr>
              <p:cNvSpPr txBox="1"/>
              <p:nvPr/>
            </p:nvSpPr>
            <p:spPr>
              <a:xfrm>
                <a:off x="3687909" y="3987574"/>
                <a:ext cx="23358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𝑅</m:t>
                          </m:r>
                        </m:e>
                        <m:sub>
                          <m:r>
                            <a:rPr lang="en-US" sz="1400" b="0" i="1" smtClean="0">
                              <a:latin typeface="Cambria Math" panose="02040503050406030204" pitchFamily="18" charset="0"/>
                            </a:rPr>
                            <m:t>3</m:t>
                          </m:r>
                        </m:sub>
                      </m:sSub>
                    </m:oMath>
                  </m:oMathPara>
                </a14:m>
                <a:endParaRPr lang="en-US" sz="1400" dirty="0"/>
              </a:p>
            </p:txBody>
          </p:sp>
        </mc:Choice>
        <mc:Fallback xmlns="">
          <p:sp>
            <p:nvSpPr>
              <p:cNvPr id="46" name="TextBox 45">
                <a:extLst>
                  <a:ext uri="{FF2B5EF4-FFF2-40B4-BE49-F238E27FC236}">
                    <a16:creationId xmlns:a16="http://schemas.microsoft.com/office/drawing/2014/main" id="{594689CA-0E71-4511-B452-C14D44BA627D}"/>
                  </a:ext>
                </a:extLst>
              </p:cNvPr>
              <p:cNvSpPr txBox="1">
                <a:spLocks noRot="1" noChangeAspect="1" noMove="1" noResize="1" noEditPoints="1" noAdjustHandles="1" noChangeArrowheads="1" noChangeShapeType="1" noTextEdit="1"/>
              </p:cNvSpPr>
              <p:nvPr/>
            </p:nvSpPr>
            <p:spPr>
              <a:xfrm>
                <a:off x="3687909" y="3987574"/>
                <a:ext cx="233589" cy="215444"/>
              </a:xfrm>
              <a:prstGeom prst="rect">
                <a:avLst/>
              </a:prstGeom>
              <a:blipFill>
                <a:blip r:embed="rId5"/>
                <a:stretch>
                  <a:fillRect l="-18421" r="-5263"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37D3BC39-9048-4279-8963-7AA8BCAADEE6}"/>
                  </a:ext>
                </a:extLst>
              </p:cNvPr>
              <p:cNvSpPr txBox="1"/>
              <p:nvPr/>
            </p:nvSpPr>
            <p:spPr>
              <a:xfrm>
                <a:off x="3983116" y="4873590"/>
                <a:ext cx="23358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𝑅</m:t>
                          </m:r>
                        </m:e>
                        <m:sub>
                          <m:r>
                            <a:rPr lang="en-US" sz="1400" b="0" i="1" smtClean="0">
                              <a:latin typeface="Cambria Math" panose="02040503050406030204" pitchFamily="18" charset="0"/>
                            </a:rPr>
                            <m:t>4</m:t>
                          </m:r>
                        </m:sub>
                      </m:sSub>
                    </m:oMath>
                  </m:oMathPara>
                </a14:m>
                <a:endParaRPr lang="en-US" sz="1400" dirty="0"/>
              </a:p>
            </p:txBody>
          </p:sp>
        </mc:Choice>
        <mc:Fallback xmlns="">
          <p:sp>
            <p:nvSpPr>
              <p:cNvPr id="47" name="TextBox 46">
                <a:extLst>
                  <a:ext uri="{FF2B5EF4-FFF2-40B4-BE49-F238E27FC236}">
                    <a16:creationId xmlns:a16="http://schemas.microsoft.com/office/drawing/2014/main" id="{37D3BC39-9048-4279-8963-7AA8BCAADEE6}"/>
                  </a:ext>
                </a:extLst>
              </p:cNvPr>
              <p:cNvSpPr txBox="1">
                <a:spLocks noRot="1" noChangeAspect="1" noMove="1" noResize="1" noEditPoints="1" noAdjustHandles="1" noChangeArrowheads="1" noChangeShapeType="1" noTextEdit="1"/>
              </p:cNvSpPr>
              <p:nvPr/>
            </p:nvSpPr>
            <p:spPr>
              <a:xfrm>
                <a:off x="3983116" y="4873590"/>
                <a:ext cx="233589" cy="215444"/>
              </a:xfrm>
              <a:prstGeom prst="rect">
                <a:avLst/>
              </a:prstGeom>
              <a:blipFill>
                <a:blip r:embed="rId6"/>
                <a:stretch>
                  <a:fillRect l="-17949" r="-2564" b="-11111"/>
                </a:stretch>
              </a:blipFill>
            </p:spPr>
            <p:txBody>
              <a:bodyPr/>
              <a:lstStyle/>
              <a:p>
                <a:r>
                  <a:rPr lang="en-US">
                    <a:noFill/>
                  </a:rPr>
                  <a:t> </a:t>
                </a:r>
              </a:p>
            </p:txBody>
          </p:sp>
        </mc:Fallback>
      </mc:AlternateContent>
      <p:sp>
        <p:nvSpPr>
          <p:cNvPr id="49" name="Arc 48">
            <a:extLst>
              <a:ext uri="{FF2B5EF4-FFF2-40B4-BE49-F238E27FC236}">
                <a16:creationId xmlns:a16="http://schemas.microsoft.com/office/drawing/2014/main" id="{9E5A639C-DEC8-4D3A-AD45-837E9BD16915}"/>
              </a:ext>
            </a:extLst>
          </p:cNvPr>
          <p:cNvSpPr/>
          <p:nvPr/>
        </p:nvSpPr>
        <p:spPr>
          <a:xfrm rot="19766236">
            <a:off x="2961768" y="2340529"/>
            <a:ext cx="2042695" cy="923691"/>
          </a:xfrm>
          <a:prstGeom prst="arc">
            <a:avLst>
              <a:gd name="adj1" fmla="val 11734274"/>
              <a:gd name="adj2" fmla="val 20640807"/>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0203114B-359D-4D05-AA62-578EFB8F556C}"/>
                  </a:ext>
                </a:extLst>
              </p:cNvPr>
              <p:cNvSpPr txBox="1"/>
              <p:nvPr/>
            </p:nvSpPr>
            <p:spPr>
              <a:xfrm>
                <a:off x="3542660" y="2136706"/>
                <a:ext cx="23358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𝑅</m:t>
                          </m:r>
                        </m:e>
                        <m:sub>
                          <m:r>
                            <a:rPr lang="en-US" sz="1400" b="0" i="1" smtClean="0">
                              <a:latin typeface="Cambria Math" panose="02040503050406030204" pitchFamily="18" charset="0"/>
                            </a:rPr>
                            <m:t>0</m:t>
                          </m:r>
                        </m:sub>
                      </m:sSub>
                    </m:oMath>
                  </m:oMathPara>
                </a14:m>
                <a:endParaRPr lang="en-US" sz="1400" dirty="0"/>
              </a:p>
            </p:txBody>
          </p:sp>
        </mc:Choice>
        <mc:Fallback xmlns="">
          <p:sp>
            <p:nvSpPr>
              <p:cNvPr id="50" name="TextBox 49">
                <a:extLst>
                  <a:ext uri="{FF2B5EF4-FFF2-40B4-BE49-F238E27FC236}">
                    <a16:creationId xmlns:a16="http://schemas.microsoft.com/office/drawing/2014/main" id="{0203114B-359D-4D05-AA62-578EFB8F556C}"/>
                  </a:ext>
                </a:extLst>
              </p:cNvPr>
              <p:cNvSpPr txBox="1">
                <a:spLocks noRot="1" noChangeAspect="1" noMove="1" noResize="1" noEditPoints="1" noAdjustHandles="1" noChangeArrowheads="1" noChangeShapeType="1" noTextEdit="1"/>
              </p:cNvSpPr>
              <p:nvPr/>
            </p:nvSpPr>
            <p:spPr>
              <a:xfrm>
                <a:off x="3542660" y="2136706"/>
                <a:ext cx="233589" cy="215444"/>
              </a:xfrm>
              <a:prstGeom prst="rect">
                <a:avLst/>
              </a:prstGeom>
              <a:blipFill>
                <a:blip r:embed="rId7"/>
                <a:stretch>
                  <a:fillRect l="-18421" r="-5263" b="-14286"/>
                </a:stretch>
              </a:blipFill>
            </p:spPr>
            <p:txBody>
              <a:bodyPr/>
              <a:lstStyle/>
              <a:p>
                <a:r>
                  <a:rPr lang="en-US">
                    <a:noFill/>
                  </a:rPr>
                  <a:t> </a:t>
                </a:r>
              </a:p>
            </p:txBody>
          </p:sp>
        </mc:Fallback>
      </mc:AlternateContent>
      <p:cxnSp>
        <p:nvCxnSpPr>
          <p:cNvPr id="51" name="Straight Connector 50">
            <a:extLst>
              <a:ext uri="{FF2B5EF4-FFF2-40B4-BE49-F238E27FC236}">
                <a16:creationId xmlns:a16="http://schemas.microsoft.com/office/drawing/2014/main" id="{88268C3B-AA02-4E5A-9730-BF7AC6BF1619}"/>
              </a:ext>
            </a:extLst>
          </p:cNvPr>
          <p:cNvCxnSpPr>
            <a:cxnSpLocks/>
          </p:cNvCxnSpPr>
          <p:nvPr/>
        </p:nvCxnSpPr>
        <p:spPr>
          <a:xfrm flipH="1">
            <a:off x="4099911" y="1349367"/>
            <a:ext cx="1831938" cy="842614"/>
          </a:xfrm>
          <a:prstGeom prst="line">
            <a:avLst/>
          </a:prstGeom>
          <a:ln>
            <a:prstDash val="dash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9A02CDA4-33DC-4C95-81D2-DF91DDF0EC1C}"/>
                  </a:ext>
                </a:extLst>
              </p:cNvPr>
              <p:cNvSpPr txBox="1"/>
              <p:nvPr/>
            </p:nvSpPr>
            <p:spPr>
              <a:xfrm>
                <a:off x="5980095" y="1241645"/>
                <a:ext cx="266098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m:t>
                      </m:r>
                      <m:d>
                        <m:dPr>
                          <m:endChr m:val="|"/>
                          <m:ctrlPr>
                            <a:rPr lang="en-US" sz="1400" b="0" i="1" smtClean="0">
                              <a:latin typeface="Cambria Math" panose="02040503050406030204" pitchFamily="18" charset="0"/>
                            </a:rPr>
                          </m:ctrlPr>
                        </m:dPr>
                        <m:e>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𝑠</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𝑆</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 </m:t>
                          </m:r>
                          <m:r>
                            <a:rPr lang="en-US" sz="1400" b="0" i="1" smtClean="0">
                              <a:latin typeface="Cambria Math" panose="02040503050406030204" pitchFamily="18" charset="0"/>
                            </a:rPr>
                            <m:t>𝑟</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𝑅</m:t>
                              </m:r>
                            </m:e>
                            <m:sub>
                              <m:r>
                                <a:rPr lang="en-US" sz="1400" b="0" i="1" smtClean="0">
                                  <a:latin typeface="Cambria Math" panose="02040503050406030204" pitchFamily="18" charset="0"/>
                                </a:rPr>
                                <m:t>0</m:t>
                              </m:r>
                            </m:sub>
                          </m:sSub>
                          <m:r>
                            <a:rPr lang="en-US" sz="1400" b="0" i="1" smtClean="0">
                              <a:latin typeface="Cambria Math" panose="02040503050406030204" pitchFamily="18" charset="0"/>
                            </a:rPr>
                            <m:t> </m:t>
                          </m:r>
                        </m:e>
                      </m:d>
                      <m:r>
                        <a:rPr lang="en-US" sz="1400" b="0" i="1" smtClean="0">
                          <a:latin typeface="Cambria Math" panose="02040503050406030204" pitchFamily="18" charset="0"/>
                        </a:rPr>
                        <m:t> </m:t>
                      </m:r>
                      <m:r>
                        <a:rPr lang="en-US" sz="1400" b="0" i="1" smtClean="0">
                          <a:latin typeface="Cambria Math" panose="02040503050406030204" pitchFamily="18" charset="0"/>
                        </a:rPr>
                        <m:t>𝑠</m:t>
                      </m:r>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𝑆</m:t>
                          </m:r>
                        </m:e>
                        <m:sub>
                          <m:r>
                            <a:rPr lang="en-US" sz="1400" b="0" i="1" smtClean="0">
                              <a:latin typeface="Cambria Math" panose="02040503050406030204" pitchFamily="18" charset="0"/>
                            </a:rPr>
                            <m:t>0</m:t>
                          </m:r>
                        </m:sub>
                      </m:sSub>
                      <m:r>
                        <a:rPr lang="en-US" sz="1400" b="0" i="1" smtClean="0">
                          <a:latin typeface="Cambria Math" panose="02040503050406030204" pitchFamily="18" charset="0"/>
                        </a:rPr>
                        <m:t>, </m:t>
                      </m:r>
                      <m:r>
                        <a:rPr lang="en-US" sz="1400" b="0" i="1" smtClean="0">
                          <a:latin typeface="Cambria Math" panose="02040503050406030204" pitchFamily="18" charset="0"/>
                        </a:rPr>
                        <m:t>𝑎</m:t>
                      </m:r>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𝐴</m:t>
                          </m:r>
                        </m:e>
                        <m:sub>
                          <m:r>
                            <a:rPr lang="en-US" sz="1400" i="1">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p>
            </p:txBody>
          </p:sp>
        </mc:Choice>
        <mc:Fallback xmlns="">
          <p:sp>
            <p:nvSpPr>
              <p:cNvPr id="55" name="TextBox 54">
                <a:extLst>
                  <a:ext uri="{FF2B5EF4-FFF2-40B4-BE49-F238E27FC236}">
                    <a16:creationId xmlns:a16="http://schemas.microsoft.com/office/drawing/2014/main" id="{9A02CDA4-33DC-4C95-81D2-DF91DDF0EC1C}"/>
                  </a:ext>
                </a:extLst>
              </p:cNvPr>
              <p:cNvSpPr txBox="1">
                <a:spLocks noRot="1" noChangeAspect="1" noMove="1" noResize="1" noEditPoints="1" noAdjustHandles="1" noChangeArrowheads="1" noChangeShapeType="1" noTextEdit="1"/>
              </p:cNvSpPr>
              <p:nvPr/>
            </p:nvSpPr>
            <p:spPr>
              <a:xfrm>
                <a:off x="5980095" y="1241645"/>
                <a:ext cx="2660985" cy="215444"/>
              </a:xfrm>
              <a:prstGeom prst="rect">
                <a:avLst/>
              </a:prstGeom>
              <a:blipFill>
                <a:blip r:embed="rId8"/>
                <a:stretch>
                  <a:fillRect l="-915" r="-1373" b="-31429"/>
                </a:stretch>
              </a:blipFill>
            </p:spPr>
            <p:txBody>
              <a:bodyPr/>
              <a:lstStyle/>
              <a:p>
                <a:r>
                  <a:rPr lang="en-US">
                    <a:noFill/>
                  </a:rPr>
                  <a:t> </a:t>
                </a:r>
              </a:p>
            </p:txBody>
          </p:sp>
        </mc:Fallback>
      </mc:AlternateContent>
      <p:cxnSp>
        <p:nvCxnSpPr>
          <p:cNvPr id="56" name="Straight Connector 55">
            <a:extLst>
              <a:ext uri="{FF2B5EF4-FFF2-40B4-BE49-F238E27FC236}">
                <a16:creationId xmlns:a16="http://schemas.microsoft.com/office/drawing/2014/main" id="{1B17BA2C-BE2E-47C5-B6BE-FCE003A0FFEB}"/>
              </a:ext>
            </a:extLst>
          </p:cNvPr>
          <p:cNvCxnSpPr>
            <a:cxnSpLocks/>
          </p:cNvCxnSpPr>
          <p:nvPr/>
        </p:nvCxnSpPr>
        <p:spPr>
          <a:xfrm flipH="1">
            <a:off x="4078928" y="3412604"/>
            <a:ext cx="1752664" cy="173297"/>
          </a:xfrm>
          <a:prstGeom prst="line">
            <a:avLst/>
          </a:prstGeom>
          <a:ln>
            <a:prstDash val="dash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D8701FAB-62A5-467A-8F1B-3F327FE518C2}"/>
                  </a:ext>
                </a:extLst>
              </p:cNvPr>
              <p:cNvSpPr txBox="1"/>
              <p:nvPr/>
            </p:nvSpPr>
            <p:spPr>
              <a:xfrm>
                <a:off x="5831592" y="3275638"/>
                <a:ext cx="266098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m:t>
                      </m:r>
                      <m:d>
                        <m:dPr>
                          <m:endChr m:val="|"/>
                          <m:ctrlPr>
                            <a:rPr lang="en-US" sz="1400" b="0" i="1" smtClean="0">
                              <a:latin typeface="Cambria Math" panose="02040503050406030204" pitchFamily="18" charset="0"/>
                            </a:rPr>
                          </m:ctrlPr>
                        </m:dPr>
                        <m:e>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𝑠</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𝑆</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 </m:t>
                          </m:r>
                          <m:r>
                            <a:rPr lang="en-US" sz="1400" b="0" i="1" smtClean="0">
                              <a:latin typeface="Cambria Math" panose="02040503050406030204" pitchFamily="18" charset="0"/>
                            </a:rPr>
                            <m:t>𝑟</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𝑅</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 </m:t>
                          </m:r>
                        </m:e>
                      </m:d>
                      <m:r>
                        <a:rPr lang="en-US" sz="1400" b="0" i="1" smtClean="0">
                          <a:latin typeface="Cambria Math" panose="02040503050406030204" pitchFamily="18" charset="0"/>
                        </a:rPr>
                        <m:t> </m:t>
                      </m:r>
                      <m:r>
                        <a:rPr lang="en-US" sz="1400" b="0" i="1" smtClean="0">
                          <a:latin typeface="Cambria Math" panose="02040503050406030204" pitchFamily="18" charset="0"/>
                        </a:rPr>
                        <m:t>𝑠</m:t>
                      </m:r>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𝑆</m:t>
                          </m:r>
                        </m:e>
                        <m:sub>
                          <m:r>
                            <a:rPr lang="en-US" sz="1400" b="0" i="1" smtClean="0">
                              <a:latin typeface="Cambria Math" panose="02040503050406030204" pitchFamily="18" charset="0"/>
                            </a:rPr>
                            <m:t>0</m:t>
                          </m:r>
                        </m:sub>
                      </m:sSub>
                      <m:r>
                        <a:rPr lang="en-US" sz="1400" b="0" i="1" smtClean="0">
                          <a:latin typeface="Cambria Math" panose="02040503050406030204" pitchFamily="18" charset="0"/>
                        </a:rPr>
                        <m:t>, </m:t>
                      </m:r>
                      <m:r>
                        <a:rPr lang="en-US" sz="1400" b="0" i="1" smtClean="0">
                          <a:latin typeface="Cambria Math" panose="02040503050406030204" pitchFamily="18" charset="0"/>
                        </a:rPr>
                        <m:t>𝑎</m:t>
                      </m:r>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𝐴</m:t>
                          </m:r>
                        </m:e>
                        <m:sub>
                          <m:r>
                            <a:rPr lang="en-US" sz="1400" i="1">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p>
            </p:txBody>
          </p:sp>
        </mc:Choice>
        <mc:Fallback xmlns="">
          <p:sp>
            <p:nvSpPr>
              <p:cNvPr id="58" name="TextBox 57">
                <a:extLst>
                  <a:ext uri="{FF2B5EF4-FFF2-40B4-BE49-F238E27FC236}">
                    <a16:creationId xmlns:a16="http://schemas.microsoft.com/office/drawing/2014/main" id="{D8701FAB-62A5-467A-8F1B-3F327FE518C2}"/>
                  </a:ext>
                </a:extLst>
              </p:cNvPr>
              <p:cNvSpPr txBox="1">
                <a:spLocks noRot="1" noChangeAspect="1" noMove="1" noResize="1" noEditPoints="1" noAdjustHandles="1" noChangeArrowheads="1" noChangeShapeType="1" noTextEdit="1"/>
              </p:cNvSpPr>
              <p:nvPr/>
            </p:nvSpPr>
            <p:spPr>
              <a:xfrm>
                <a:off x="5831592" y="3275638"/>
                <a:ext cx="2660985" cy="215444"/>
              </a:xfrm>
              <a:prstGeom prst="rect">
                <a:avLst/>
              </a:prstGeom>
              <a:blipFill>
                <a:blip r:embed="rId9"/>
                <a:stretch>
                  <a:fillRect l="-1147" r="-1606" b="-30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5F8E7327-76B4-40D6-BA26-00480997FF30}"/>
                  </a:ext>
                </a:extLst>
              </p:cNvPr>
              <p:cNvSpPr txBox="1"/>
              <p:nvPr/>
            </p:nvSpPr>
            <p:spPr>
              <a:xfrm>
                <a:off x="508397" y="5874570"/>
                <a:ext cx="3720634" cy="7026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sSup>
                            <m:sSupPr>
                              <m:ctrlPr>
                                <a:rPr lang="en-US"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m:rPr>
                              <m:brk m:alnAt="7"/>
                            </m:rPr>
                            <a:rPr lang="en-US" b="0" i="1" smtClean="0">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𝑟</m:t>
                          </m:r>
                        </m:sub>
                        <m:sup/>
                        <m:e>
                          <m:r>
                            <a:rPr lang="en-US" b="0" i="1" smtClean="0">
                              <a:latin typeface="Cambria Math" panose="02040503050406030204" pitchFamily="18" charset="0"/>
                            </a:rPr>
                            <m:t>𝑝</m:t>
                          </m:r>
                          <m:d>
                            <m:dPr>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𝑟</m:t>
                              </m:r>
                            </m:e>
                          </m:d>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)=1</m:t>
                          </m:r>
                        </m:e>
                      </m:nary>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59" name="TextBox 58">
                <a:extLst>
                  <a:ext uri="{FF2B5EF4-FFF2-40B4-BE49-F238E27FC236}">
                    <a16:creationId xmlns:a16="http://schemas.microsoft.com/office/drawing/2014/main" id="{5F8E7327-76B4-40D6-BA26-00480997FF30}"/>
                  </a:ext>
                </a:extLst>
              </p:cNvPr>
              <p:cNvSpPr txBox="1">
                <a:spLocks noRot="1" noChangeAspect="1" noMove="1" noResize="1" noEditPoints="1" noAdjustHandles="1" noChangeArrowheads="1" noChangeShapeType="1" noTextEdit="1"/>
              </p:cNvSpPr>
              <p:nvPr/>
            </p:nvSpPr>
            <p:spPr>
              <a:xfrm>
                <a:off x="508397" y="5874570"/>
                <a:ext cx="3720634" cy="702628"/>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50327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419325-772D-4C9C-99A7-0223DAE0CA1E}"/>
              </a:ext>
            </a:extLst>
          </p:cNvPr>
          <p:cNvSpPr>
            <a:spLocks noGrp="1"/>
          </p:cNvSpPr>
          <p:nvPr>
            <p:ph type="body" sz="quarter" idx="18"/>
          </p:nvPr>
        </p:nvSpPr>
        <p:spPr>
          <a:xfrm>
            <a:off x="219456" y="1286934"/>
            <a:ext cx="8421307" cy="5021792"/>
          </a:xfrm>
        </p:spPr>
        <p:txBody>
          <a:bodyPr/>
          <a:lstStyle/>
          <a:p>
            <a:r>
              <a:rPr lang="en-US" i="1" dirty="0"/>
              <a:t>How good</a:t>
            </a:r>
            <a:r>
              <a:rPr lang="en-US" dirty="0"/>
              <a:t> it is for the agent to be in a particular state?</a:t>
            </a:r>
          </a:p>
          <a:p>
            <a:endParaRPr lang="en-US" dirty="0"/>
          </a:p>
        </p:txBody>
      </p:sp>
      <p:sp>
        <p:nvSpPr>
          <p:cNvPr id="3" name="Slide Number Placeholder 2">
            <a:extLst>
              <a:ext uri="{FF2B5EF4-FFF2-40B4-BE49-F238E27FC236}">
                <a16:creationId xmlns:a16="http://schemas.microsoft.com/office/drawing/2014/main" id="{9569E7FD-C5FE-46D9-8887-564972BF0792}"/>
              </a:ext>
            </a:extLst>
          </p:cNvPr>
          <p:cNvSpPr>
            <a:spLocks noGrp="1"/>
          </p:cNvSpPr>
          <p:nvPr>
            <p:ph type="sldNum" sz="quarter" idx="4"/>
          </p:nvPr>
        </p:nvSpPr>
        <p:spPr/>
        <p:txBody>
          <a:bodyPr/>
          <a:lstStyle/>
          <a:p>
            <a:fld id="{E57627FB-D816-4EA7-98E3-793F2D9BC93A}" type="slidenum">
              <a:rPr lang="en-GB" noProof="0" smtClean="0"/>
              <a:pPr/>
              <a:t>6</a:t>
            </a:fld>
            <a:endParaRPr lang="en-GB" noProof="0" dirty="0"/>
          </a:p>
        </p:txBody>
      </p:sp>
      <p:sp>
        <p:nvSpPr>
          <p:cNvPr id="4" name="Footer Placeholder 3">
            <a:extLst>
              <a:ext uri="{FF2B5EF4-FFF2-40B4-BE49-F238E27FC236}">
                <a16:creationId xmlns:a16="http://schemas.microsoft.com/office/drawing/2014/main" id="{D21755FC-631C-4574-BCFC-422E77F131E9}"/>
              </a:ext>
            </a:extLst>
          </p:cNvPr>
          <p:cNvSpPr>
            <a:spLocks noGrp="1"/>
          </p:cNvSpPr>
          <p:nvPr>
            <p:ph type="ftr" sz="quarter" idx="3"/>
          </p:nvPr>
        </p:nvSpPr>
        <p:spPr/>
        <p:txBody>
          <a:bodyPr/>
          <a:lstStyle/>
          <a:p>
            <a:r>
              <a:rPr lang="en-GB" noProof="0"/>
              <a:t>© Amadeus IT Group and its affiliates and subsidiaries</a:t>
            </a:r>
            <a:endParaRPr lang="en-GB" noProof="0" dirty="0"/>
          </a:p>
        </p:txBody>
      </p:sp>
      <p:sp>
        <p:nvSpPr>
          <p:cNvPr id="5" name="Title 4">
            <a:extLst>
              <a:ext uri="{FF2B5EF4-FFF2-40B4-BE49-F238E27FC236}">
                <a16:creationId xmlns:a16="http://schemas.microsoft.com/office/drawing/2014/main" id="{340B3ADA-52D3-4772-B012-4394BDD166AF}"/>
              </a:ext>
            </a:extLst>
          </p:cNvPr>
          <p:cNvSpPr>
            <a:spLocks noGrp="1"/>
          </p:cNvSpPr>
          <p:nvPr>
            <p:ph type="title"/>
          </p:nvPr>
        </p:nvSpPr>
        <p:spPr/>
        <p:txBody>
          <a:bodyPr/>
          <a:lstStyle/>
          <a:p>
            <a:r>
              <a:rPr lang="en-US" dirty="0"/>
              <a:t>Quick overview</a:t>
            </a:r>
          </a:p>
        </p:txBody>
      </p:sp>
      <p:sp>
        <p:nvSpPr>
          <p:cNvPr id="6" name="Text Placeholder 5">
            <a:extLst>
              <a:ext uri="{FF2B5EF4-FFF2-40B4-BE49-F238E27FC236}">
                <a16:creationId xmlns:a16="http://schemas.microsoft.com/office/drawing/2014/main" id="{D11CC139-8179-4F59-91AC-75194DEA94EA}"/>
              </a:ext>
            </a:extLst>
          </p:cNvPr>
          <p:cNvSpPr>
            <a:spLocks noGrp="1"/>
          </p:cNvSpPr>
          <p:nvPr>
            <p:ph type="body" sz="quarter" idx="13"/>
          </p:nvPr>
        </p:nvSpPr>
        <p:spPr/>
        <p:txBody>
          <a:bodyPr/>
          <a:lstStyle/>
          <a:p>
            <a:r>
              <a:rPr lang="en-US" dirty="0"/>
              <a:t>Policies and Value Function</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785E1A3-861B-4A0C-B0D6-2084F1C0730B}"/>
                  </a:ext>
                </a:extLst>
              </p:cNvPr>
              <p:cNvSpPr txBox="1"/>
              <p:nvPr/>
            </p:nvSpPr>
            <p:spPr>
              <a:xfrm>
                <a:off x="84338" y="3179085"/>
                <a:ext cx="5512471" cy="276999"/>
              </a:xfrm>
              <a:prstGeom prst="rect">
                <a:avLst/>
              </a:prstGeom>
              <a:noFill/>
            </p:spPr>
            <p:txBody>
              <a:bodyPr wrap="none" lIns="0" tIns="0" rIns="0" bIns="0" rtlCol="0">
                <a:spAutoFit/>
              </a:bodyPr>
              <a:lstStyle/>
              <a:p>
                <a14:m>
                  <m:oMath xmlns:m="http://schemas.openxmlformats.org/officeDocument/2006/math">
                    <m:r>
                      <a:rPr lang="en-US" i="1">
                        <a:latin typeface="Cambria Math" panose="02040503050406030204" pitchFamily="18" charset="0"/>
                        <a:ea typeface="Cambria Math" panose="02040503050406030204" pitchFamily="18" charset="0"/>
                      </a:rPr>
                      <m:t>𝜋</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oMath>
                </a14:m>
                <a:r>
                  <a:rPr lang="en-US" dirty="0"/>
                  <a:t> : </a:t>
                </a:r>
                <a:r>
                  <a:rPr lang="en-US" i="1" dirty="0"/>
                  <a:t>policy</a:t>
                </a:r>
                <a:r>
                  <a:rPr lang="en-US" dirty="0"/>
                  <a:t> -&gt; probability of taking action </a:t>
                </a:r>
                <a:r>
                  <a:rPr lang="en-US" i="1" dirty="0"/>
                  <a:t>a</a:t>
                </a:r>
                <a:r>
                  <a:rPr lang="en-US" dirty="0"/>
                  <a:t> given state </a:t>
                </a:r>
                <a:r>
                  <a:rPr lang="en-US" i="1" dirty="0"/>
                  <a:t>s</a:t>
                </a:r>
              </a:p>
            </p:txBody>
          </p:sp>
        </mc:Choice>
        <mc:Fallback xmlns="">
          <p:sp>
            <p:nvSpPr>
              <p:cNvPr id="10" name="TextBox 9">
                <a:extLst>
                  <a:ext uri="{FF2B5EF4-FFF2-40B4-BE49-F238E27FC236}">
                    <a16:creationId xmlns:a16="http://schemas.microsoft.com/office/drawing/2014/main" id="{6785E1A3-861B-4A0C-B0D6-2084F1C0730B}"/>
                  </a:ext>
                </a:extLst>
              </p:cNvPr>
              <p:cNvSpPr txBox="1">
                <a:spLocks noRot="1" noChangeAspect="1" noMove="1" noResize="1" noEditPoints="1" noAdjustHandles="1" noChangeArrowheads="1" noChangeShapeType="1" noTextEdit="1"/>
              </p:cNvSpPr>
              <p:nvPr/>
            </p:nvSpPr>
            <p:spPr>
              <a:xfrm>
                <a:off x="84338" y="3179085"/>
                <a:ext cx="5512471" cy="276999"/>
              </a:xfrm>
              <a:prstGeom prst="rect">
                <a:avLst/>
              </a:prstGeom>
              <a:blipFill>
                <a:blip r:embed="rId2"/>
                <a:stretch>
                  <a:fillRect l="-1106" t="-28889" r="-2434" b="-51111"/>
                </a:stretch>
              </a:blipFill>
            </p:spPr>
            <p:txBody>
              <a:bodyPr/>
              <a:lstStyle/>
              <a:p>
                <a:r>
                  <a:rPr lang="en-US">
                    <a:noFill/>
                  </a:rPr>
                  <a:t> </a:t>
                </a:r>
              </a:p>
            </p:txBody>
          </p:sp>
        </mc:Fallback>
      </mc:AlternateContent>
      <p:sp>
        <p:nvSpPr>
          <p:cNvPr id="35" name="Oval 34">
            <a:extLst>
              <a:ext uri="{FF2B5EF4-FFF2-40B4-BE49-F238E27FC236}">
                <a16:creationId xmlns:a16="http://schemas.microsoft.com/office/drawing/2014/main" id="{7C68008D-08D4-4ED3-9B31-52231B61AB36}"/>
              </a:ext>
            </a:extLst>
          </p:cNvPr>
          <p:cNvSpPr/>
          <p:nvPr/>
        </p:nvSpPr>
        <p:spPr>
          <a:xfrm>
            <a:off x="5541265" y="3712575"/>
            <a:ext cx="591312" cy="591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25000" dirty="0"/>
          </a:p>
        </p:txBody>
      </p:sp>
      <p:sp>
        <p:nvSpPr>
          <p:cNvPr id="36" name="Oval 35">
            <a:extLst>
              <a:ext uri="{FF2B5EF4-FFF2-40B4-BE49-F238E27FC236}">
                <a16:creationId xmlns:a16="http://schemas.microsoft.com/office/drawing/2014/main" id="{A7300DE1-25FC-457E-9CC5-0D33F288F510}"/>
              </a:ext>
            </a:extLst>
          </p:cNvPr>
          <p:cNvSpPr/>
          <p:nvPr/>
        </p:nvSpPr>
        <p:spPr>
          <a:xfrm>
            <a:off x="7784592" y="1827091"/>
            <a:ext cx="591312" cy="591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baseline="-25000" dirty="0"/>
          </a:p>
        </p:txBody>
      </p:sp>
      <p:sp>
        <p:nvSpPr>
          <p:cNvPr id="38" name="Oval 37">
            <a:extLst>
              <a:ext uri="{FF2B5EF4-FFF2-40B4-BE49-F238E27FC236}">
                <a16:creationId xmlns:a16="http://schemas.microsoft.com/office/drawing/2014/main" id="{0CC8853C-50E2-4139-972F-F7C67D4DFC01}"/>
              </a:ext>
            </a:extLst>
          </p:cNvPr>
          <p:cNvSpPr/>
          <p:nvPr/>
        </p:nvSpPr>
        <p:spPr>
          <a:xfrm>
            <a:off x="7784591" y="3286268"/>
            <a:ext cx="591312" cy="591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baseline="-25000" dirty="0"/>
          </a:p>
        </p:txBody>
      </p:sp>
      <p:sp>
        <p:nvSpPr>
          <p:cNvPr id="39" name="Oval 38">
            <a:extLst>
              <a:ext uri="{FF2B5EF4-FFF2-40B4-BE49-F238E27FC236}">
                <a16:creationId xmlns:a16="http://schemas.microsoft.com/office/drawing/2014/main" id="{2FA704DE-11C2-4F36-A65D-F0563524C061}"/>
              </a:ext>
            </a:extLst>
          </p:cNvPr>
          <p:cNvSpPr/>
          <p:nvPr/>
        </p:nvSpPr>
        <p:spPr>
          <a:xfrm>
            <a:off x="6893562" y="2437174"/>
            <a:ext cx="134112" cy="134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25000" dirty="0"/>
          </a:p>
        </p:txBody>
      </p:sp>
      <p:sp>
        <p:nvSpPr>
          <p:cNvPr id="41" name="Oval 40">
            <a:extLst>
              <a:ext uri="{FF2B5EF4-FFF2-40B4-BE49-F238E27FC236}">
                <a16:creationId xmlns:a16="http://schemas.microsoft.com/office/drawing/2014/main" id="{72788D84-C86D-44CC-85DA-512F15E34619}"/>
              </a:ext>
            </a:extLst>
          </p:cNvPr>
          <p:cNvSpPr/>
          <p:nvPr/>
        </p:nvSpPr>
        <p:spPr>
          <a:xfrm>
            <a:off x="6865102" y="3933434"/>
            <a:ext cx="134112" cy="134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25000" dirty="0"/>
          </a:p>
        </p:txBody>
      </p:sp>
      <p:sp>
        <p:nvSpPr>
          <p:cNvPr id="44" name="Oval 43">
            <a:extLst>
              <a:ext uri="{FF2B5EF4-FFF2-40B4-BE49-F238E27FC236}">
                <a16:creationId xmlns:a16="http://schemas.microsoft.com/office/drawing/2014/main" id="{A0F89186-6D52-4FB5-A3D3-9C3183441DA8}"/>
              </a:ext>
            </a:extLst>
          </p:cNvPr>
          <p:cNvSpPr/>
          <p:nvPr/>
        </p:nvSpPr>
        <p:spPr>
          <a:xfrm>
            <a:off x="7784592" y="4094803"/>
            <a:ext cx="591312" cy="591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baseline="-25000" dirty="0"/>
          </a:p>
        </p:txBody>
      </p:sp>
      <p:sp>
        <p:nvSpPr>
          <p:cNvPr id="48" name="TextBox 47">
            <a:extLst>
              <a:ext uri="{FF2B5EF4-FFF2-40B4-BE49-F238E27FC236}">
                <a16:creationId xmlns:a16="http://schemas.microsoft.com/office/drawing/2014/main" id="{8CE3FF7F-60F5-4F6A-BBDE-02B5A7E8A083}"/>
              </a:ext>
            </a:extLst>
          </p:cNvPr>
          <p:cNvSpPr txBox="1"/>
          <p:nvPr/>
        </p:nvSpPr>
        <p:spPr>
          <a:xfrm>
            <a:off x="6823893" y="2583386"/>
            <a:ext cx="229422" cy="276999"/>
          </a:xfrm>
          <a:prstGeom prst="rect">
            <a:avLst/>
          </a:prstGeom>
          <a:noFill/>
        </p:spPr>
        <p:txBody>
          <a:bodyPr wrap="square" rtlCol="0">
            <a:spAutoFit/>
          </a:bodyPr>
          <a:lstStyle/>
          <a:p>
            <a:r>
              <a:rPr lang="en-US" sz="1200" b="1" i="1" dirty="0"/>
              <a:t>a</a:t>
            </a:r>
            <a:endParaRPr lang="en-US" b="1" i="1" baseline="-25000" dirty="0"/>
          </a:p>
        </p:txBody>
      </p:sp>
      <p:cxnSp>
        <p:nvCxnSpPr>
          <p:cNvPr id="53" name="Straight Arrow Connector 52">
            <a:extLst>
              <a:ext uri="{FF2B5EF4-FFF2-40B4-BE49-F238E27FC236}">
                <a16:creationId xmlns:a16="http://schemas.microsoft.com/office/drawing/2014/main" id="{F996114F-D634-450A-900A-4FAE17668D94}"/>
              </a:ext>
            </a:extLst>
          </p:cNvPr>
          <p:cNvCxnSpPr>
            <a:stCxn id="35" idx="6"/>
            <a:endCxn id="39" idx="2"/>
          </p:cNvCxnSpPr>
          <p:nvPr/>
        </p:nvCxnSpPr>
        <p:spPr>
          <a:xfrm flipV="1">
            <a:off x="6132577" y="2504230"/>
            <a:ext cx="760985" cy="1504001"/>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FB0FBE3-F78B-4E43-B3A2-8BAAA2FD4757}"/>
              </a:ext>
            </a:extLst>
          </p:cNvPr>
          <p:cNvCxnSpPr>
            <a:cxnSpLocks/>
            <a:stCxn id="35" idx="6"/>
            <a:endCxn id="41" idx="2"/>
          </p:cNvCxnSpPr>
          <p:nvPr/>
        </p:nvCxnSpPr>
        <p:spPr>
          <a:xfrm flipV="1">
            <a:off x="6132577" y="4000490"/>
            <a:ext cx="732525" cy="7741"/>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BC07410-32A4-493A-837C-54E8787FC8D5}"/>
              </a:ext>
            </a:extLst>
          </p:cNvPr>
          <p:cNvCxnSpPr>
            <a:cxnSpLocks/>
            <a:stCxn id="39" idx="6"/>
            <a:endCxn id="36" idx="2"/>
          </p:cNvCxnSpPr>
          <p:nvPr/>
        </p:nvCxnSpPr>
        <p:spPr>
          <a:xfrm flipV="1">
            <a:off x="7027674" y="2122747"/>
            <a:ext cx="756918" cy="381483"/>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12F8B905-53B7-4A8D-9B18-FE648F8AE7BB}"/>
              </a:ext>
            </a:extLst>
          </p:cNvPr>
          <p:cNvCxnSpPr>
            <a:cxnSpLocks/>
            <a:stCxn id="39" idx="6"/>
            <a:endCxn id="72" idx="2"/>
          </p:cNvCxnSpPr>
          <p:nvPr/>
        </p:nvCxnSpPr>
        <p:spPr>
          <a:xfrm>
            <a:off x="7027674" y="2504230"/>
            <a:ext cx="756918" cy="379199"/>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4097B839-EEFB-4486-8BC8-C4BCEDBE02F7}"/>
              </a:ext>
            </a:extLst>
          </p:cNvPr>
          <p:cNvCxnSpPr>
            <a:cxnSpLocks/>
            <a:stCxn id="41" idx="6"/>
            <a:endCxn id="38" idx="2"/>
          </p:cNvCxnSpPr>
          <p:nvPr/>
        </p:nvCxnSpPr>
        <p:spPr>
          <a:xfrm flipV="1">
            <a:off x="6999214" y="3581924"/>
            <a:ext cx="785377" cy="418566"/>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2C2BC97-B836-44C2-B59D-D6E3B7343756}"/>
              </a:ext>
            </a:extLst>
          </p:cNvPr>
          <p:cNvCxnSpPr>
            <a:cxnSpLocks/>
            <a:stCxn id="41" idx="6"/>
            <a:endCxn id="44" idx="2"/>
          </p:cNvCxnSpPr>
          <p:nvPr/>
        </p:nvCxnSpPr>
        <p:spPr>
          <a:xfrm>
            <a:off x="6999214" y="4000490"/>
            <a:ext cx="785378" cy="389969"/>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771767FE-FEAF-4A87-AD88-FD221EE2C59F}"/>
              </a:ext>
            </a:extLst>
          </p:cNvPr>
          <p:cNvSpPr txBox="1"/>
          <p:nvPr/>
        </p:nvSpPr>
        <p:spPr>
          <a:xfrm>
            <a:off x="5730921" y="3331092"/>
            <a:ext cx="229422" cy="276999"/>
          </a:xfrm>
          <a:prstGeom prst="rect">
            <a:avLst/>
          </a:prstGeom>
          <a:noFill/>
        </p:spPr>
        <p:txBody>
          <a:bodyPr wrap="square" rtlCol="0">
            <a:spAutoFit/>
          </a:bodyPr>
          <a:lstStyle/>
          <a:p>
            <a:r>
              <a:rPr lang="en-US" b="1" i="1" baseline="-25000" dirty="0"/>
              <a:t>s</a:t>
            </a:r>
          </a:p>
        </p:txBody>
      </p:sp>
      <p:sp>
        <p:nvSpPr>
          <p:cNvPr id="71" name="TextBox 70">
            <a:extLst>
              <a:ext uri="{FF2B5EF4-FFF2-40B4-BE49-F238E27FC236}">
                <a16:creationId xmlns:a16="http://schemas.microsoft.com/office/drawing/2014/main" id="{2738A585-B791-40A6-A7AD-1FC32E51880B}"/>
              </a:ext>
            </a:extLst>
          </p:cNvPr>
          <p:cNvSpPr txBox="1"/>
          <p:nvPr/>
        </p:nvSpPr>
        <p:spPr>
          <a:xfrm>
            <a:off x="8301043" y="1668830"/>
            <a:ext cx="304728" cy="276999"/>
          </a:xfrm>
          <a:prstGeom prst="rect">
            <a:avLst/>
          </a:prstGeom>
          <a:noFill/>
        </p:spPr>
        <p:txBody>
          <a:bodyPr wrap="square" rtlCol="0">
            <a:spAutoFit/>
          </a:bodyPr>
          <a:lstStyle/>
          <a:p>
            <a:r>
              <a:rPr lang="en-US" b="1" i="1" baseline="-25000" dirty="0"/>
              <a:t>s'</a:t>
            </a:r>
          </a:p>
        </p:txBody>
      </p:sp>
      <p:sp>
        <p:nvSpPr>
          <p:cNvPr id="72" name="Oval 71">
            <a:extLst>
              <a:ext uri="{FF2B5EF4-FFF2-40B4-BE49-F238E27FC236}">
                <a16:creationId xmlns:a16="http://schemas.microsoft.com/office/drawing/2014/main" id="{F9566061-6685-4F1D-A366-0D485945324D}"/>
              </a:ext>
            </a:extLst>
          </p:cNvPr>
          <p:cNvSpPr/>
          <p:nvPr/>
        </p:nvSpPr>
        <p:spPr>
          <a:xfrm>
            <a:off x="7784592" y="2587773"/>
            <a:ext cx="591312" cy="591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baseline="-25000" dirty="0"/>
          </a:p>
        </p:txBody>
      </p:sp>
      <p:sp>
        <p:nvSpPr>
          <p:cNvPr id="84" name="Oval 83">
            <a:extLst>
              <a:ext uri="{FF2B5EF4-FFF2-40B4-BE49-F238E27FC236}">
                <a16:creationId xmlns:a16="http://schemas.microsoft.com/office/drawing/2014/main" id="{ACE8E7BE-92CC-4CE2-9660-7FB5EEEA656F}"/>
              </a:ext>
            </a:extLst>
          </p:cNvPr>
          <p:cNvSpPr/>
          <p:nvPr/>
        </p:nvSpPr>
        <p:spPr>
          <a:xfrm>
            <a:off x="7789004" y="4777884"/>
            <a:ext cx="591312" cy="591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baseline="-25000" dirty="0"/>
          </a:p>
        </p:txBody>
      </p:sp>
      <p:sp>
        <p:nvSpPr>
          <p:cNvPr id="85" name="Oval 84">
            <a:extLst>
              <a:ext uri="{FF2B5EF4-FFF2-40B4-BE49-F238E27FC236}">
                <a16:creationId xmlns:a16="http://schemas.microsoft.com/office/drawing/2014/main" id="{6402B566-2EDF-4975-B919-67041787F037}"/>
              </a:ext>
            </a:extLst>
          </p:cNvPr>
          <p:cNvSpPr/>
          <p:nvPr/>
        </p:nvSpPr>
        <p:spPr>
          <a:xfrm>
            <a:off x="6873922" y="5468153"/>
            <a:ext cx="134112" cy="134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25000" dirty="0"/>
          </a:p>
        </p:txBody>
      </p:sp>
      <p:sp>
        <p:nvSpPr>
          <p:cNvPr id="86" name="Oval 85">
            <a:extLst>
              <a:ext uri="{FF2B5EF4-FFF2-40B4-BE49-F238E27FC236}">
                <a16:creationId xmlns:a16="http://schemas.microsoft.com/office/drawing/2014/main" id="{9AA11C13-0A6A-4862-801B-489E35E68CE7}"/>
              </a:ext>
            </a:extLst>
          </p:cNvPr>
          <p:cNvSpPr/>
          <p:nvPr/>
        </p:nvSpPr>
        <p:spPr>
          <a:xfrm>
            <a:off x="7789005" y="5586419"/>
            <a:ext cx="591312" cy="591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baseline="-25000" dirty="0"/>
          </a:p>
        </p:txBody>
      </p:sp>
      <p:cxnSp>
        <p:nvCxnSpPr>
          <p:cNvPr id="87" name="Straight Arrow Connector 86">
            <a:extLst>
              <a:ext uri="{FF2B5EF4-FFF2-40B4-BE49-F238E27FC236}">
                <a16:creationId xmlns:a16="http://schemas.microsoft.com/office/drawing/2014/main" id="{1CE1DFC3-0981-4B71-934F-B797ED6ADC9C}"/>
              </a:ext>
            </a:extLst>
          </p:cNvPr>
          <p:cNvCxnSpPr>
            <a:cxnSpLocks/>
            <a:stCxn id="85" idx="6"/>
            <a:endCxn id="84" idx="2"/>
          </p:cNvCxnSpPr>
          <p:nvPr/>
        </p:nvCxnSpPr>
        <p:spPr>
          <a:xfrm flipV="1">
            <a:off x="7008034" y="5073540"/>
            <a:ext cx="780970" cy="461669"/>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54C62701-D077-44E0-B195-4F85CB247A98}"/>
              </a:ext>
            </a:extLst>
          </p:cNvPr>
          <p:cNvCxnSpPr>
            <a:cxnSpLocks/>
            <a:stCxn id="85" idx="6"/>
            <a:endCxn id="86" idx="2"/>
          </p:cNvCxnSpPr>
          <p:nvPr/>
        </p:nvCxnSpPr>
        <p:spPr>
          <a:xfrm>
            <a:off x="7008034" y="5535209"/>
            <a:ext cx="780971" cy="346866"/>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294AA0A3-23F5-44C3-BA9A-2A1E35A59643}"/>
              </a:ext>
            </a:extLst>
          </p:cNvPr>
          <p:cNvCxnSpPr>
            <a:cxnSpLocks/>
            <a:stCxn id="35" idx="6"/>
            <a:endCxn id="85" idx="1"/>
          </p:cNvCxnSpPr>
          <p:nvPr/>
        </p:nvCxnSpPr>
        <p:spPr>
          <a:xfrm>
            <a:off x="6132577" y="4008231"/>
            <a:ext cx="760985" cy="1479562"/>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1D289207-80CD-42F0-9F8A-517BA2AD4A5D}"/>
              </a:ext>
            </a:extLst>
          </p:cNvPr>
          <p:cNvSpPr txBox="1"/>
          <p:nvPr/>
        </p:nvSpPr>
        <p:spPr>
          <a:xfrm>
            <a:off x="7244512" y="1975761"/>
            <a:ext cx="229422" cy="276999"/>
          </a:xfrm>
          <a:prstGeom prst="rect">
            <a:avLst/>
          </a:prstGeom>
          <a:noFill/>
        </p:spPr>
        <p:txBody>
          <a:bodyPr wrap="square" rtlCol="0">
            <a:spAutoFit/>
          </a:bodyPr>
          <a:lstStyle/>
          <a:p>
            <a:r>
              <a:rPr lang="en-US" sz="1200" b="1" i="1" dirty="0"/>
              <a:t>p</a:t>
            </a:r>
            <a:endParaRPr lang="en-US" b="1" i="1" baseline="-25000" dirty="0"/>
          </a:p>
        </p:txBody>
      </p:sp>
      <p:sp>
        <p:nvSpPr>
          <p:cNvPr id="105" name="TextBox 104">
            <a:extLst>
              <a:ext uri="{FF2B5EF4-FFF2-40B4-BE49-F238E27FC236}">
                <a16:creationId xmlns:a16="http://schemas.microsoft.com/office/drawing/2014/main" id="{087ED195-E3F9-4263-BA0B-F9A20A87CB86}"/>
              </a:ext>
            </a:extLst>
          </p:cNvPr>
          <p:cNvSpPr txBox="1"/>
          <p:nvPr/>
        </p:nvSpPr>
        <p:spPr>
          <a:xfrm>
            <a:off x="7289440" y="2670243"/>
            <a:ext cx="229422" cy="276999"/>
          </a:xfrm>
          <a:prstGeom prst="rect">
            <a:avLst/>
          </a:prstGeom>
          <a:noFill/>
        </p:spPr>
        <p:txBody>
          <a:bodyPr wrap="square" rtlCol="0">
            <a:spAutoFit/>
          </a:bodyPr>
          <a:lstStyle/>
          <a:p>
            <a:r>
              <a:rPr lang="en-US" sz="1200" b="1" i="1" dirty="0"/>
              <a:t>r</a:t>
            </a:r>
            <a:endParaRPr lang="en-US" b="1" i="1" baseline="-25000" dirty="0"/>
          </a:p>
        </p:txBody>
      </p:sp>
      <p:sp>
        <p:nvSpPr>
          <p:cNvPr id="107" name="Oval 106">
            <a:extLst>
              <a:ext uri="{FF2B5EF4-FFF2-40B4-BE49-F238E27FC236}">
                <a16:creationId xmlns:a16="http://schemas.microsoft.com/office/drawing/2014/main" id="{2A92CF84-A871-49CC-8D1C-934F41CC5EFB}"/>
              </a:ext>
            </a:extLst>
          </p:cNvPr>
          <p:cNvSpPr/>
          <p:nvPr/>
        </p:nvSpPr>
        <p:spPr>
          <a:xfrm>
            <a:off x="1101007" y="3735074"/>
            <a:ext cx="295656" cy="2956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25000" dirty="0"/>
          </a:p>
        </p:txBody>
      </p:sp>
      <p:pic>
        <p:nvPicPr>
          <p:cNvPr id="109" name="Picture 108">
            <a:extLst>
              <a:ext uri="{FF2B5EF4-FFF2-40B4-BE49-F238E27FC236}">
                <a16:creationId xmlns:a16="http://schemas.microsoft.com/office/drawing/2014/main" id="{53589159-C70E-4ACD-BFB2-1A69C3D69650}"/>
              </a:ext>
            </a:extLst>
          </p:cNvPr>
          <p:cNvPicPr>
            <a:picLocks noChangeAspect="1"/>
          </p:cNvPicPr>
          <p:nvPr/>
        </p:nvPicPr>
        <p:blipFill>
          <a:blip r:embed="rId3"/>
          <a:stretch>
            <a:fillRect/>
          </a:stretch>
        </p:blipFill>
        <p:spPr>
          <a:xfrm>
            <a:off x="243333" y="4458180"/>
            <a:ext cx="4608020" cy="1458284"/>
          </a:xfrm>
          <a:prstGeom prst="rect">
            <a:avLst/>
          </a:prstGeom>
        </p:spPr>
      </p:pic>
      <p:pic>
        <p:nvPicPr>
          <p:cNvPr id="110" name="Picture 109">
            <a:extLst>
              <a:ext uri="{FF2B5EF4-FFF2-40B4-BE49-F238E27FC236}">
                <a16:creationId xmlns:a16="http://schemas.microsoft.com/office/drawing/2014/main" id="{F522A747-D0F9-4D83-8C2A-3541FE6C16CC}"/>
              </a:ext>
            </a:extLst>
          </p:cNvPr>
          <p:cNvPicPr>
            <a:picLocks noChangeAspect="1"/>
          </p:cNvPicPr>
          <p:nvPr/>
        </p:nvPicPr>
        <p:blipFill>
          <a:blip r:embed="rId4"/>
          <a:stretch>
            <a:fillRect/>
          </a:stretch>
        </p:blipFill>
        <p:spPr>
          <a:xfrm>
            <a:off x="153743" y="2186054"/>
            <a:ext cx="3361403" cy="829146"/>
          </a:xfrm>
          <a:prstGeom prst="rect">
            <a:avLst/>
          </a:prstGeom>
        </p:spPr>
      </p:pic>
      <p:sp>
        <p:nvSpPr>
          <p:cNvPr id="111" name="Rectangle 110">
            <a:extLst>
              <a:ext uri="{FF2B5EF4-FFF2-40B4-BE49-F238E27FC236}">
                <a16:creationId xmlns:a16="http://schemas.microsoft.com/office/drawing/2014/main" id="{590D5FD0-6134-4883-8F10-CA75B3ABA4E3}"/>
              </a:ext>
            </a:extLst>
          </p:cNvPr>
          <p:cNvSpPr/>
          <p:nvPr/>
        </p:nvSpPr>
        <p:spPr>
          <a:xfrm flipH="1" flipV="1">
            <a:off x="2422944" y="3782317"/>
            <a:ext cx="195072" cy="2084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34D064DF-B217-41D6-904C-87F601231038}"/>
              </a:ext>
            </a:extLst>
          </p:cNvPr>
          <p:cNvSpPr/>
          <p:nvPr/>
        </p:nvSpPr>
        <p:spPr>
          <a:xfrm>
            <a:off x="1865989" y="3565959"/>
            <a:ext cx="134112" cy="134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25000" dirty="0"/>
          </a:p>
        </p:txBody>
      </p:sp>
      <p:sp>
        <p:nvSpPr>
          <p:cNvPr id="114" name="Oval 113">
            <a:extLst>
              <a:ext uri="{FF2B5EF4-FFF2-40B4-BE49-F238E27FC236}">
                <a16:creationId xmlns:a16="http://schemas.microsoft.com/office/drawing/2014/main" id="{EC1F8234-571E-49D5-ABD0-F43C667942F6}"/>
              </a:ext>
            </a:extLst>
          </p:cNvPr>
          <p:cNvSpPr/>
          <p:nvPr/>
        </p:nvSpPr>
        <p:spPr>
          <a:xfrm>
            <a:off x="1873757" y="4063569"/>
            <a:ext cx="134112" cy="134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25000" dirty="0"/>
          </a:p>
        </p:txBody>
      </p:sp>
      <p:cxnSp>
        <p:nvCxnSpPr>
          <p:cNvPr id="117" name="Straight Arrow Connector 116">
            <a:extLst>
              <a:ext uri="{FF2B5EF4-FFF2-40B4-BE49-F238E27FC236}">
                <a16:creationId xmlns:a16="http://schemas.microsoft.com/office/drawing/2014/main" id="{D9CF1F93-0865-4FB3-84F2-9DC854190F4B}"/>
              </a:ext>
            </a:extLst>
          </p:cNvPr>
          <p:cNvCxnSpPr>
            <a:cxnSpLocks/>
            <a:stCxn id="107" idx="6"/>
            <a:endCxn id="113" idx="2"/>
          </p:cNvCxnSpPr>
          <p:nvPr/>
        </p:nvCxnSpPr>
        <p:spPr>
          <a:xfrm flipV="1">
            <a:off x="1396663" y="3633015"/>
            <a:ext cx="469326" cy="249887"/>
          </a:xfrm>
          <a:prstGeom prst="straightConnector1">
            <a:avLst/>
          </a:prstGeom>
          <a:ln w="31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23457E17-0964-491D-84EA-EF53887E3E6D}"/>
              </a:ext>
            </a:extLst>
          </p:cNvPr>
          <p:cNvCxnSpPr>
            <a:cxnSpLocks/>
            <a:stCxn id="107" idx="6"/>
            <a:endCxn id="114" idx="2"/>
          </p:cNvCxnSpPr>
          <p:nvPr/>
        </p:nvCxnSpPr>
        <p:spPr>
          <a:xfrm>
            <a:off x="1396663" y="3882902"/>
            <a:ext cx="477094" cy="247723"/>
          </a:xfrm>
          <a:prstGeom prst="straightConnector1">
            <a:avLst/>
          </a:prstGeom>
          <a:ln w="31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D63EA7E3-88DB-4245-96A5-0B0499CB7150}"/>
              </a:ext>
            </a:extLst>
          </p:cNvPr>
          <p:cNvCxnSpPr>
            <a:cxnSpLocks/>
            <a:stCxn id="113" idx="6"/>
            <a:endCxn id="111" idx="3"/>
          </p:cNvCxnSpPr>
          <p:nvPr/>
        </p:nvCxnSpPr>
        <p:spPr>
          <a:xfrm>
            <a:off x="2000101" y="3633015"/>
            <a:ext cx="422843" cy="253547"/>
          </a:xfrm>
          <a:prstGeom prst="straightConnector1">
            <a:avLst/>
          </a:prstGeom>
          <a:ln w="31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85EDDBCB-4CA1-44E8-AB5F-987DD7873869}"/>
              </a:ext>
            </a:extLst>
          </p:cNvPr>
          <p:cNvCxnSpPr>
            <a:cxnSpLocks/>
            <a:stCxn id="114" idx="6"/>
            <a:endCxn id="111" idx="3"/>
          </p:cNvCxnSpPr>
          <p:nvPr/>
        </p:nvCxnSpPr>
        <p:spPr>
          <a:xfrm flipV="1">
            <a:off x="2007869" y="3886562"/>
            <a:ext cx="415075" cy="244063"/>
          </a:xfrm>
          <a:prstGeom prst="straightConnector1">
            <a:avLst/>
          </a:prstGeom>
          <a:ln w="31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F8677AA5-1907-4A03-9767-B60C617D9BF3}"/>
              </a:ext>
            </a:extLst>
          </p:cNvPr>
          <p:cNvSpPr txBox="1"/>
          <p:nvPr/>
        </p:nvSpPr>
        <p:spPr>
          <a:xfrm>
            <a:off x="1785661" y="3658033"/>
            <a:ext cx="229422" cy="276999"/>
          </a:xfrm>
          <a:prstGeom prst="rect">
            <a:avLst/>
          </a:prstGeom>
          <a:noFill/>
        </p:spPr>
        <p:txBody>
          <a:bodyPr wrap="square" rtlCol="0">
            <a:spAutoFit/>
          </a:bodyPr>
          <a:lstStyle/>
          <a:p>
            <a:r>
              <a:rPr lang="en-US" sz="1200" b="1" i="1" dirty="0"/>
              <a:t>R</a:t>
            </a:r>
            <a:endParaRPr lang="en-US" b="1" i="1" baseline="-25000" dirty="0"/>
          </a:p>
        </p:txBody>
      </p:sp>
      <p:sp>
        <p:nvSpPr>
          <p:cNvPr id="135" name="TextBox 134">
            <a:extLst>
              <a:ext uri="{FF2B5EF4-FFF2-40B4-BE49-F238E27FC236}">
                <a16:creationId xmlns:a16="http://schemas.microsoft.com/office/drawing/2014/main" id="{C693C71F-CBA5-4338-ACF1-77762C375188}"/>
              </a:ext>
            </a:extLst>
          </p:cNvPr>
          <p:cNvSpPr txBox="1"/>
          <p:nvPr/>
        </p:nvSpPr>
        <p:spPr>
          <a:xfrm>
            <a:off x="1812500" y="4181615"/>
            <a:ext cx="229422" cy="276999"/>
          </a:xfrm>
          <a:prstGeom prst="rect">
            <a:avLst/>
          </a:prstGeom>
          <a:noFill/>
        </p:spPr>
        <p:txBody>
          <a:bodyPr wrap="square" rtlCol="0">
            <a:spAutoFit/>
          </a:bodyPr>
          <a:lstStyle/>
          <a:p>
            <a:r>
              <a:rPr lang="en-US" sz="1200" b="1" i="1" dirty="0"/>
              <a:t>L</a:t>
            </a:r>
            <a:endParaRPr lang="en-US" b="1" i="1" baseline="-25000" dirty="0"/>
          </a:p>
        </p:txBody>
      </p:sp>
      <p:sp>
        <p:nvSpPr>
          <p:cNvPr id="136" name="TextBox 135">
            <a:extLst>
              <a:ext uri="{FF2B5EF4-FFF2-40B4-BE49-F238E27FC236}">
                <a16:creationId xmlns:a16="http://schemas.microsoft.com/office/drawing/2014/main" id="{ABF2FCCD-7D45-4BAF-943F-8B4C149B609A}"/>
              </a:ext>
            </a:extLst>
          </p:cNvPr>
          <p:cNvSpPr txBox="1"/>
          <p:nvPr/>
        </p:nvSpPr>
        <p:spPr>
          <a:xfrm>
            <a:off x="2064893" y="3547024"/>
            <a:ext cx="626283" cy="276999"/>
          </a:xfrm>
          <a:prstGeom prst="rect">
            <a:avLst/>
          </a:prstGeom>
          <a:noFill/>
        </p:spPr>
        <p:txBody>
          <a:bodyPr wrap="square" rtlCol="0">
            <a:spAutoFit/>
          </a:bodyPr>
          <a:lstStyle/>
          <a:p>
            <a:r>
              <a:rPr lang="en-US" sz="1200" b="1" i="1" dirty="0"/>
              <a:t>+1</a:t>
            </a:r>
            <a:endParaRPr lang="en-US" b="1" i="1" dirty="0"/>
          </a:p>
        </p:txBody>
      </p:sp>
      <p:sp>
        <p:nvSpPr>
          <p:cNvPr id="137" name="TextBox 136">
            <a:extLst>
              <a:ext uri="{FF2B5EF4-FFF2-40B4-BE49-F238E27FC236}">
                <a16:creationId xmlns:a16="http://schemas.microsoft.com/office/drawing/2014/main" id="{0481B5A6-677E-4A60-A918-7F9B10BA38CF}"/>
              </a:ext>
            </a:extLst>
          </p:cNvPr>
          <p:cNvSpPr txBox="1"/>
          <p:nvPr/>
        </p:nvSpPr>
        <p:spPr>
          <a:xfrm>
            <a:off x="2026704" y="4014861"/>
            <a:ext cx="591312" cy="276999"/>
          </a:xfrm>
          <a:prstGeom prst="rect">
            <a:avLst/>
          </a:prstGeom>
          <a:noFill/>
        </p:spPr>
        <p:txBody>
          <a:bodyPr wrap="square" rtlCol="0">
            <a:spAutoFit/>
          </a:bodyPr>
          <a:lstStyle/>
          <a:p>
            <a:r>
              <a:rPr lang="en-US" sz="1200" b="1" i="1" dirty="0"/>
              <a:t>-1</a:t>
            </a:r>
            <a:endParaRPr lang="en-US" b="1" i="1" dirty="0"/>
          </a:p>
        </p:txBody>
      </p:sp>
      <mc:AlternateContent xmlns:mc="http://schemas.openxmlformats.org/markup-compatibility/2006" xmlns:a14="http://schemas.microsoft.com/office/drawing/2010/main">
        <mc:Choice Requires="a14">
          <p:sp>
            <p:nvSpPr>
              <p:cNvPr id="140" name="TextBox 139">
                <a:extLst>
                  <a:ext uri="{FF2B5EF4-FFF2-40B4-BE49-F238E27FC236}">
                    <a16:creationId xmlns:a16="http://schemas.microsoft.com/office/drawing/2014/main" id="{9EC1C0C8-C880-47E5-861B-6684E2E98448}"/>
                  </a:ext>
                </a:extLst>
              </p:cNvPr>
              <p:cNvSpPr txBox="1"/>
              <p:nvPr/>
            </p:nvSpPr>
            <p:spPr>
              <a:xfrm>
                <a:off x="2656205" y="3535729"/>
                <a:ext cx="127047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𝜋</m:t>
                      </m:r>
                      <m:d>
                        <m:dPr>
                          <m:ctrlPr>
                            <a:rPr lang="en-US" sz="1400" i="1" smtClean="0">
                              <a:latin typeface="Cambria Math" panose="02040503050406030204" pitchFamily="18" charset="0"/>
                              <a:ea typeface="Cambria Math" panose="02040503050406030204" pitchFamily="18" charset="0"/>
                            </a:rPr>
                          </m:ctrlPr>
                        </m:dPr>
                        <m:e>
                          <m:r>
                            <a:rPr lang="en-US" sz="1400" i="1" smtClean="0">
                              <a:latin typeface="Cambria Math" panose="02040503050406030204" pitchFamily="18" charset="0"/>
                              <a:ea typeface="Cambria Math" panose="02040503050406030204" pitchFamily="18" charset="0"/>
                            </a:rPr>
                            <m:t>𝑎</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𝑅</m:t>
                          </m:r>
                        </m:e>
                        <m:e>
                          <m:r>
                            <a:rPr lang="en-US" sz="1400" i="1" smtClean="0">
                              <a:latin typeface="Cambria Math" panose="02040503050406030204" pitchFamily="18" charset="0"/>
                              <a:ea typeface="Cambria Math" panose="02040503050406030204" pitchFamily="18" charset="0"/>
                            </a:rPr>
                            <m:t>𝑠</m:t>
                          </m:r>
                        </m:e>
                      </m:d>
                      <m:r>
                        <a:rPr lang="en-US" sz="1400" b="0" i="1" smtClean="0">
                          <a:latin typeface="Cambria Math" panose="02040503050406030204" pitchFamily="18" charset="0"/>
                          <a:ea typeface="Cambria Math" panose="02040503050406030204" pitchFamily="18" charset="0"/>
                        </a:rPr>
                        <m:t>=.9</m:t>
                      </m:r>
                    </m:oMath>
                  </m:oMathPara>
                </a14:m>
                <a:endParaRPr lang="en-US" i="1" dirty="0"/>
              </a:p>
            </p:txBody>
          </p:sp>
        </mc:Choice>
        <mc:Fallback xmlns="">
          <p:sp>
            <p:nvSpPr>
              <p:cNvPr id="140" name="TextBox 139">
                <a:extLst>
                  <a:ext uri="{FF2B5EF4-FFF2-40B4-BE49-F238E27FC236}">
                    <a16:creationId xmlns:a16="http://schemas.microsoft.com/office/drawing/2014/main" id="{9EC1C0C8-C880-47E5-861B-6684E2E98448}"/>
                  </a:ext>
                </a:extLst>
              </p:cNvPr>
              <p:cNvSpPr txBox="1">
                <a:spLocks noRot="1" noChangeAspect="1" noMove="1" noResize="1" noEditPoints="1" noAdjustHandles="1" noChangeArrowheads="1" noChangeShapeType="1" noTextEdit="1"/>
              </p:cNvSpPr>
              <p:nvPr/>
            </p:nvSpPr>
            <p:spPr>
              <a:xfrm>
                <a:off x="2656205" y="3535729"/>
                <a:ext cx="1270476" cy="215444"/>
              </a:xfrm>
              <a:prstGeom prst="rect">
                <a:avLst/>
              </a:prstGeom>
              <a:blipFill>
                <a:blip r:embed="rId5"/>
                <a:stretch>
                  <a:fillRect l="-1923" r="-2885" b="-5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A61ACC4A-73A0-45EC-9F75-60A42CD5A604}"/>
                  </a:ext>
                </a:extLst>
              </p:cNvPr>
              <p:cNvSpPr txBox="1"/>
              <p:nvPr/>
            </p:nvSpPr>
            <p:spPr>
              <a:xfrm>
                <a:off x="2656205" y="4040370"/>
                <a:ext cx="127047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𝜋</m:t>
                      </m:r>
                      <m:d>
                        <m:dPr>
                          <m:ctrlPr>
                            <a:rPr lang="en-US" sz="1400" i="1" smtClean="0">
                              <a:latin typeface="Cambria Math" panose="02040503050406030204" pitchFamily="18" charset="0"/>
                              <a:ea typeface="Cambria Math" panose="02040503050406030204" pitchFamily="18" charset="0"/>
                            </a:rPr>
                          </m:ctrlPr>
                        </m:dPr>
                        <m:e>
                          <m:r>
                            <a:rPr lang="en-US" sz="1400" i="1" smtClean="0">
                              <a:latin typeface="Cambria Math" panose="02040503050406030204" pitchFamily="18" charset="0"/>
                              <a:ea typeface="Cambria Math" panose="02040503050406030204" pitchFamily="18" charset="0"/>
                            </a:rPr>
                            <m:t>𝑎</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𝐿</m:t>
                          </m:r>
                        </m:e>
                        <m:e>
                          <m:r>
                            <a:rPr lang="en-US" sz="1400" i="1" smtClean="0">
                              <a:latin typeface="Cambria Math" panose="02040503050406030204" pitchFamily="18" charset="0"/>
                              <a:ea typeface="Cambria Math" panose="02040503050406030204" pitchFamily="18" charset="0"/>
                            </a:rPr>
                            <m:t>𝑠</m:t>
                          </m:r>
                        </m:e>
                      </m:d>
                      <m:r>
                        <a:rPr lang="en-US" sz="1400" b="0" i="1" smtClean="0">
                          <a:latin typeface="Cambria Math" panose="02040503050406030204" pitchFamily="18" charset="0"/>
                          <a:ea typeface="Cambria Math" panose="02040503050406030204" pitchFamily="18" charset="0"/>
                        </a:rPr>
                        <m:t>=.1</m:t>
                      </m:r>
                    </m:oMath>
                  </m:oMathPara>
                </a14:m>
                <a:endParaRPr lang="en-US" i="1" dirty="0"/>
              </a:p>
            </p:txBody>
          </p:sp>
        </mc:Choice>
        <mc:Fallback xmlns="">
          <p:sp>
            <p:nvSpPr>
              <p:cNvPr id="141" name="TextBox 140">
                <a:extLst>
                  <a:ext uri="{FF2B5EF4-FFF2-40B4-BE49-F238E27FC236}">
                    <a16:creationId xmlns:a16="http://schemas.microsoft.com/office/drawing/2014/main" id="{A61ACC4A-73A0-45EC-9F75-60A42CD5A604}"/>
                  </a:ext>
                </a:extLst>
              </p:cNvPr>
              <p:cNvSpPr txBox="1">
                <a:spLocks noRot="1" noChangeAspect="1" noMove="1" noResize="1" noEditPoints="1" noAdjustHandles="1" noChangeArrowheads="1" noChangeShapeType="1" noTextEdit="1"/>
              </p:cNvSpPr>
              <p:nvPr/>
            </p:nvSpPr>
            <p:spPr>
              <a:xfrm>
                <a:off x="2656205" y="4040370"/>
                <a:ext cx="1270476" cy="215444"/>
              </a:xfrm>
              <a:prstGeom prst="rect">
                <a:avLst/>
              </a:prstGeom>
              <a:blipFill>
                <a:blip r:embed="rId6"/>
                <a:stretch>
                  <a:fillRect l="-962" r="-1923" b="-5714"/>
                </a:stretch>
              </a:blipFill>
            </p:spPr>
            <p:txBody>
              <a:bodyPr/>
              <a:lstStyle/>
              <a:p>
                <a:r>
                  <a:rPr lang="en-US">
                    <a:noFill/>
                  </a:rPr>
                  <a:t> </a:t>
                </a:r>
              </a:p>
            </p:txBody>
          </p:sp>
        </mc:Fallback>
      </mc:AlternateContent>
      <p:sp>
        <p:nvSpPr>
          <p:cNvPr id="142" name="TextBox 141">
            <a:extLst>
              <a:ext uri="{FF2B5EF4-FFF2-40B4-BE49-F238E27FC236}">
                <a16:creationId xmlns:a16="http://schemas.microsoft.com/office/drawing/2014/main" id="{867E9E3D-7E75-44D8-925E-5464C1B5D5F5}"/>
              </a:ext>
            </a:extLst>
          </p:cNvPr>
          <p:cNvSpPr txBox="1"/>
          <p:nvPr/>
        </p:nvSpPr>
        <p:spPr>
          <a:xfrm>
            <a:off x="0" y="1872875"/>
            <a:ext cx="1387175" cy="369332"/>
          </a:xfrm>
          <a:prstGeom prst="rect">
            <a:avLst/>
          </a:prstGeom>
          <a:noFill/>
        </p:spPr>
        <p:txBody>
          <a:bodyPr wrap="none" rtlCol="0">
            <a:spAutoFit/>
          </a:bodyPr>
          <a:lstStyle/>
          <a:p>
            <a:r>
              <a:rPr lang="en-US" dirty="0"/>
              <a:t>Total Return:</a:t>
            </a:r>
          </a:p>
        </p:txBody>
      </p:sp>
      <p:cxnSp>
        <p:nvCxnSpPr>
          <p:cNvPr id="143" name="Straight Arrow Connector 142">
            <a:extLst>
              <a:ext uri="{FF2B5EF4-FFF2-40B4-BE49-F238E27FC236}">
                <a16:creationId xmlns:a16="http://schemas.microsoft.com/office/drawing/2014/main" id="{415CA7D9-1FE1-4A0E-8584-87462E78DE2A}"/>
              </a:ext>
            </a:extLst>
          </p:cNvPr>
          <p:cNvCxnSpPr>
            <a:cxnSpLocks/>
            <a:stCxn id="146" idx="1"/>
          </p:cNvCxnSpPr>
          <p:nvPr/>
        </p:nvCxnSpPr>
        <p:spPr>
          <a:xfrm flipH="1" flipV="1">
            <a:off x="2041922" y="5882077"/>
            <a:ext cx="1046052" cy="381178"/>
          </a:xfrm>
          <a:prstGeom prst="straightConnector1">
            <a:avLst/>
          </a:prstGeom>
          <a:ln w="31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BAEB0B46-7A3C-4BE0-9510-EF4A7FBF05A3}"/>
              </a:ext>
            </a:extLst>
          </p:cNvPr>
          <p:cNvSpPr txBox="1"/>
          <p:nvPr/>
        </p:nvSpPr>
        <p:spPr>
          <a:xfrm>
            <a:off x="3087974" y="6078589"/>
            <a:ext cx="2256019" cy="369332"/>
          </a:xfrm>
          <a:prstGeom prst="rect">
            <a:avLst/>
          </a:prstGeom>
          <a:noFill/>
        </p:spPr>
        <p:txBody>
          <a:bodyPr wrap="square" rtlCol="0">
            <a:spAutoFit/>
          </a:bodyPr>
          <a:lstStyle/>
          <a:p>
            <a:r>
              <a:rPr lang="en-US" dirty="0"/>
              <a:t>Bellman eq.</a:t>
            </a:r>
          </a:p>
        </p:txBody>
      </p:sp>
    </p:spTree>
    <p:extLst>
      <p:ext uri="{BB962C8B-B14F-4D97-AF65-F5344CB8AC3E}">
        <p14:creationId xmlns:p14="http://schemas.microsoft.com/office/powerpoint/2010/main" val="1645230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número de diapositiva 14"/>
          <p:cNvSpPr>
            <a:spLocks noGrp="1"/>
          </p:cNvSpPr>
          <p:nvPr>
            <p:ph type="sldNum" sz="quarter" idx="4"/>
          </p:nvPr>
        </p:nvSpPr>
        <p:spPr/>
        <p:txBody>
          <a:bodyPr/>
          <a:lstStyle/>
          <a:p>
            <a:fld id="{E57627FB-D816-4EA7-98E3-793F2D9BC93A}" type="slidenum">
              <a:rPr lang="en-US" smtClean="0"/>
              <a:pPr/>
              <a:t>7</a:t>
            </a:fld>
            <a:endParaRPr lang="en-US" dirty="0"/>
          </a:p>
        </p:txBody>
      </p:sp>
      <p:sp>
        <p:nvSpPr>
          <p:cNvPr id="91" name="Marcador de pie de página 90"/>
          <p:cNvSpPr>
            <a:spLocks noGrp="1"/>
          </p:cNvSpPr>
          <p:nvPr>
            <p:ph type="ftr" sz="quarter" idx="3"/>
          </p:nvPr>
        </p:nvSpPr>
        <p:spPr/>
        <p:txBody>
          <a:bodyPr/>
          <a:lstStyle/>
          <a:p>
            <a:r>
              <a:rPr lang="en-US" dirty="0"/>
              <a:t>© Amadeus IT Group and its affiliates and subsidiaries</a:t>
            </a:r>
          </a:p>
        </p:txBody>
      </p:sp>
      <p:sp>
        <p:nvSpPr>
          <p:cNvPr id="4" name="Text Placeholder 3"/>
          <p:cNvSpPr>
            <a:spLocks noGrp="1"/>
          </p:cNvSpPr>
          <p:nvPr>
            <p:ph type="body" sz="quarter" idx="13"/>
          </p:nvPr>
        </p:nvSpPr>
        <p:spPr>
          <a:xfrm>
            <a:off x="504674" y="2649181"/>
            <a:ext cx="8421144" cy="468000"/>
          </a:xfrm>
        </p:spPr>
        <p:txBody>
          <a:bodyPr/>
          <a:lstStyle/>
          <a:p>
            <a:r>
              <a:rPr lang="en-US" sz="3600" dirty="0"/>
              <a:t>How can we find the </a:t>
            </a:r>
            <a:r>
              <a:rPr lang="en-US" sz="3600" i="1" dirty="0"/>
              <a:t>optimal</a:t>
            </a:r>
            <a:r>
              <a:rPr lang="en-US" sz="3600" dirty="0"/>
              <a:t> behavior ?</a:t>
            </a:r>
          </a:p>
          <a:p>
            <a:endParaRPr lang="en-US" sz="3600" dirty="0"/>
          </a:p>
          <a:p>
            <a:r>
              <a:rPr lang="en-US" sz="3600" dirty="0"/>
              <a:t>But, what </a:t>
            </a:r>
            <a:r>
              <a:rPr lang="en-US" sz="3600" i="1" dirty="0"/>
              <a:t>optimal</a:t>
            </a:r>
            <a:r>
              <a:rPr lang="en-US" sz="3600" dirty="0"/>
              <a:t> means?</a:t>
            </a:r>
          </a:p>
        </p:txBody>
      </p:sp>
      <p:pic>
        <p:nvPicPr>
          <p:cNvPr id="13" name="Picture 12">
            <a:extLst>
              <a:ext uri="{FF2B5EF4-FFF2-40B4-BE49-F238E27FC236}">
                <a16:creationId xmlns:a16="http://schemas.microsoft.com/office/drawing/2014/main" id="{C8C9894F-0661-4BBF-AE2B-40C380505F39}"/>
              </a:ext>
            </a:extLst>
          </p:cNvPr>
          <p:cNvPicPr>
            <a:picLocks noChangeAspect="1"/>
          </p:cNvPicPr>
          <p:nvPr/>
        </p:nvPicPr>
        <p:blipFill>
          <a:blip r:embed="rId3"/>
          <a:stretch>
            <a:fillRect/>
          </a:stretch>
        </p:blipFill>
        <p:spPr>
          <a:xfrm>
            <a:off x="1502365" y="4628526"/>
            <a:ext cx="3181350" cy="981075"/>
          </a:xfrm>
          <a:prstGeom prst="rect">
            <a:avLst/>
          </a:prstGeom>
        </p:spPr>
      </p:pic>
    </p:spTree>
    <p:extLst>
      <p:ext uri="{BB962C8B-B14F-4D97-AF65-F5344CB8AC3E}">
        <p14:creationId xmlns:p14="http://schemas.microsoft.com/office/powerpoint/2010/main" val="350451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0C09C577-27AD-4775-A574-43841ED1AFCF}"/>
                  </a:ext>
                </a:extLst>
              </p:cNvPr>
              <p:cNvSpPr>
                <a:spLocks noGrp="1"/>
              </p:cNvSpPr>
              <p:nvPr>
                <p:ph type="body" sz="quarter" idx="18"/>
              </p:nvPr>
            </p:nvSpPr>
            <p:spPr/>
            <p:txBody>
              <a:bodyPr/>
              <a:lstStyle/>
              <a:p>
                <a:r>
                  <a:rPr lang="en-US" dirty="0"/>
                  <a:t>Let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oMath>
                </a14:m>
                <a:r>
                  <a:rPr lang="en-US" dirty="0"/>
                  <a:t>denote the optimal value functions</a:t>
                </a:r>
              </a:p>
            </p:txBody>
          </p:sp>
        </mc:Choice>
        <mc:Fallback xmlns="">
          <p:sp>
            <p:nvSpPr>
              <p:cNvPr id="2" name="Text Placeholder 1">
                <a:extLst>
                  <a:ext uri="{FF2B5EF4-FFF2-40B4-BE49-F238E27FC236}">
                    <a16:creationId xmlns:a16="http://schemas.microsoft.com/office/drawing/2014/main" id="{0C09C577-27AD-4775-A574-43841ED1AFCF}"/>
                  </a:ext>
                </a:extLst>
              </p:cNvPr>
              <p:cNvSpPr>
                <a:spLocks noGrp="1" noRot="1" noChangeAspect="1" noMove="1" noResize="1" noEditPoints="1" noAdjustHandles="1" noChangeArrowheads="1" noChangeShapeType="1" noTextEdit="1"/>
              </p:cNvSpPr>
              <p:nvPr>
                <p:ph type="body" sz="quarter" idx="18"/>
              </p:nvPr>
            </p:nvSpPr>
            <p:spPr>
              <a:blipFill>
                <a:blip r:embed="rId2"/>
                <a:stretch>
                  <a:fillRect l="-2071" t="-1263"/>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17A192BA-088C-40E7-9C7D-B310F41AFE3F}"/>
              </a:ext>
            </a:extLst>
          </p:cNvPr>
          <p:cNvSpPr>
            <a:spLocks noGrp="1"/>
          </p:cNvSpPr>
          <p:nvPr>
            <p:ph type="sldNum" sz="quarter" idx="4"/>
          </p:nvPr>
        </p:nvSpPr>
        <p:spPr/>
        <p:txBody>
          <a:bodyPr/>
          <a:lstStyle/>
          <a:p>
            <a:fld id="{E57627FB-D816-4EA7-98E3-793F2D9BC93A}" type="slidenum">
              <a:rPr lang="en-GB" noProof="0" smtClean="0"/>
              <a:pPr/>
              <a:t>8</a:t>
            </a:fld>
            <a:endParaRPr lang="en-GB" noProof="0" dirty="0"/>
          </a:p>
        </p:txBody>
      </p:sp>
      <p:sp>
        <p:nvSpPr>
          <p:cNvPr id="4" name="Footer Placeholder 3">
            <a:extLst>
              <a:ext uri="{FF2B5EF4-FFF2-40B4-BE49-F238E27FC236}">
                <a16:creationId xmlns:a16="http://schemas.microsoft.com/office/drawing/2014/main" id="{BDF5AECB-C7C2-4DF8-8504-4D29E2B5DA20}"/>
              </a:ext>
            </a:extLst>
          </p:cNvPr>
          <p:cNvSpPr>
            <a:spLocks noGrp="1"/>
          </p:cNvSpPr>
          <p:nvPr>
            <p:ph type="ftr" sz="quarter" idx="3"/>
          </p:nvPr>
        </p:nvSpPr>
        <p:spPr/>
        <p:txBody>
          <a:bodyPr/>
          <a:lstStyle/>
          <a:p>
            <a:r>
              <a:rPr lang="en-GB" noProof="0"/>
              <a:t>© Amadeus IT Group and its affiliates and subsidiaries</a:t>
            </a:r>
            <a:endParaRPr lang="en-GB" noProof="0" dirty="0"/>
          </a:p>
        </p:txBody>
      </p:sp>
      <p:sp>
        <p:nvSpPr>
          <p:cNvPr id="5" name="Title 4">
            <a:extLst>
              <a:ext uri="{FF2B5EF4-FFF2-40B4-BE49-F238E27FC236}">
                <a16:creationId xmlns:a16="http://schemas.microsoft.com/office/drawing/2014/main" id="{05618FB4-5408-4343-82F2-850873C26E8F}"/>
              </a:ext>
            </a:extLst>
          </p:cNvPr>
          <p:cNvSpPr>
            <a:spLocks noGrp="1"/>
          </p:cNvSpPr>
          <p:nvPr>
            <p:ph type="title"/>
          </p:nvPr>
        </p:nvSpPr>
        <p:spPr/>
        <p:txBody>
          <a:bodyPr/>
          <a:lstStyle/>
          <a:p>
            <a:r>
              <a:rPr lang="en-US" dirty="0"/>
              <a:t>Dynamic Programming</a:t>
            </a:r>
          </a:p>
        </p:txBody>
      </p:sp>
      <p:sp>
        <p:nvSpPr>
          <p:cNvPr id="6" name="Text Placeholder 5">
            <a:extLst>
              <a:ext uri="{FF2B5EF4-FFF2-40B4-BE49-F238E27FC236}">
                <a16:creationId xmlns:a16="http://schemas.microsoft.com/office/drawing/2014/main" id="{FF11AD55-9971-4E04-8BD6-AB68B6FBC851}"/>
              </a:ext>
            </a:extLst>
          </p:cNvPr>
          <p:cNvSpPr>
            <a:spLocks noGrp="1"/>
          </p:cNvSpPr>
          <p:nvPr>
            <p:ph type="body" sz="quarter" idx="13"/>
          </p:nvPr>
        </p:nvSpPr>
        <p:spPr/>
        <p:txBody>
          <a:bodyPr/>
          <a:lstStyle/>
          <a:p>
            <a:r>
              <a:rPr lang="en-US" dirty="0"/>
              <a:t>Bellman Optimality equations</a:t>
            </a:r>
          </a:p>
        </p:txBody>
      </p:sp>
      <p:sp>
        <p:nvSpPr>
          <p:cNvPr id="8" name="Oval 7">
            <a:extLst>
              <a:ext uri="{FF2B5EF4-FFF2-40B4-BE49-F238E27FC236}">
                <a16:creationId xmlns:a16="http://schemas.microsoft.com/office/drawing/2014/main" id="{1E25DA1B-9F45-4591-8902-F02A2EDAF961}"/>
              </a:ext>
            </a:extLst>
          </p:cNvPr>
          <p:cNvSpPr/>
          <p:nvPr/>
        </p:nvSpPr>
        <p:spPr>
          <a:xfrm>
            <a:off x="5541265" y="3712575"/>
            <a:ext cx="591312" cy="591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25000" dirty="0"/>
          </a:p>
        </p:txBody>
      </p:sp>
      <p:sp>
        <p:nvSpPr>
          <p:cNvPr id="9" name="Oval 8">
            <a:extLst>
              <a:ext uri="{FF2B5EF4-FFF2-40B4-BE49-F238E27FC236}">
                <a16:creationId xmlns:a16="http://schemas.microsoft.com/office/drawing/2014/main" id="{1B3617A8-64AB-4E9B-B43A-CB527EA2BAD1}"/>
              </a:ext>
            </a:extLst>
          </p:cNvPr>
          <p:cNvSpPr/>
          <p:nvPr/>
        </p:nvSpPr>
        <p:spPr>
          <a:xfrm>
            <a:off x="7784592" y="1827091"/>
            <a:ext cx="591312" cy="591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baseline="-25000" dirty="0"/>
          </a:p>
        </p:txBody>
      </p:sp>
      <p:sp>
        <p:nvSpPr>
          <p:cNvPr id="10" name="Oval 9">
            <a:extLst>
              <a:ext uri="{FF2B5EF4-FFF2-40B4-BE49-F238E27FC236}">
                <a16:creationId xmlns:a16="http://schemas.microsoft.com/office/drawing/2014/main" id="{63606A34-FE3F-4F65-9BDB-985D74E10824}"/>
              </a:ext>
            </a:extLst>
          </p:cNvPr>
          <p:cNvSpPr/>
          <p:nvPr/>
        </p:nvSpPr>
        <p:spPr>
          <a:xfrm>
            <a:off x="7784591" y="3286268"/>
            <a:ext cx="591312" cy="591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baseline="-25000" dirty="0"/>
          </a:p>
        </p:txBody>
      </p:sp>
      <p:sp>
        <p:nvSpPr>
          <p:cNvPr id="11" name="Oval 10">
            <a:extLst>
              <a:ext uri="{FF2B5EF4-FFF2-40B4-BE49-F238E27FC236}">
                <a16:creationId xmlns:a16="http://schemas.microsoft.com/office/drawing/2014/main" id="{3DDFE73B-0816-45B2-8534-CB04519E8073}"/>
              </a:ext>
            </a:extLst>
          </p:cNvPr>
          <p:cNvSpPr/>
          <p:nvPr/>
        </p:nvSpPr>
        <p:spPr>
          <a:xfrm>
            <a:off x="6893562" y="2437174"/>
            <a:ext cx="134112" cy="134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25000" dirty="0"/>
          </a:p>
        </p:txBody>
      </p:sp>
      <p:sp>
        <p:nvSpPr>
          <p:cNvPr id="12" name="Oval 11">
            <a:extLst>
              <a:ext uri="{FF2B5EF4-FFF2-40B4-BE49-F238E27FC236}">
                <a16:creationId xmlns:a16="http://schemas.microsoft.com/office/drawing/2014/main" id="{1B0FAE86-7B9D-4CF0-A184-34188243BF30}"/>
              </a:ext>
            </a:extLst>
          </p:cNvPr>
          <p:cNvSpPr/>
          <p:nvPr/>
        </p:nvSpPr>
        <p:spPr>
          <a:xfrm>
            <a:off x="6865102" y="3933434"/>
            <a:ext cx="134112" cy="134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25000" dirty="0"/>
          </a:p>
        </p:txBody>
      </p:sp>
      <p:sp>
        <p:nvSpPr>
          <p:cNvPr id="13" name="Oval 12">
            <a:extLst>
              <a:ext uri="{FF2B5EF4-FFF2-40B4-BE49-F238E27FC236}">
                <a16:creationId xmlns:a16="http://schemas.microsoft.com/office/drawing/2014/main" id="{88112A9D-7866-4E57-9DA9-B5A14053C652}"/>
              </a:ext>
            </a:extLst>
          </p:cNvPr>
          <p:cNvSpPr/>
          <p:nvPr/>
        </p:nvSpPr>
        <p:spPr>
          <a:xfrm>
            <a:off x="7784592" y="4094803"/>
            <a:ext cx="591312" cy="591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baseline="-25000" dirty="0"/>
          </a:p>
        </p:txBody>
      </p:sp>
      <p:sp>
        <p:nvSpPr>
          <p:cNvPr id="14" name="TextBox 13">
            <a:extLst>
              <a:ext uri="{FF2B5EF4-FFF2-40B4-BE49-F238E27FC236}">
                <a16:creationId xmlns:a16="http://schemas.microsoft.com/office/drawing/2014/main" id="{69663273-6398-4676-88A8-E8E8156DC162}"/>
              </a:ext>
            </a:extLst>
          </p:cNvPr>
          <p:cNvSpPr txBox="1"/>
          <p:nvPr/>
        </p:nvSpPr>
        <p:spPr>
          <a:xfrm>
            <a:off x="6823893" y="2583386"/>
            <a:ext cx="229422" cy="276999"/>
          </a:xfrm>
          <a:prstGeom prst="rect">
            <a:avLst/>
          </a:prstGeom>
          <a:noFill/>
        </p:spPr>
        <p:txBody>
          <a:bodyPr wrap="square" rtlCol="0">
            <a:spAutoFit/>
          </a:bodyPr>
          <a:lstStyle/>
          <a:p>
            <a:r>
              <a:rPr lang="en-US" sz="1200" b="1" i="1" dirty="0"/>
              <a:t>a</a:t>
            </a:r>
            <a:endParaRPr lang="en-US" b="1" i="1" baseline="-25000" dirty="0"/>
          </a:p>
        </p:txBody>
      </p:sp>
      <p:cxnSp>
        <p:nvCxnSpPr>
          <p:cNvPr id="15" name="Straight Arrow Connector 14">
            <a:extLst>
              <a:ext uri="{FF2B5EF4-FFF2-40B4-BE49-F238E27FC236}">
                <a16:creationId xmlns:a16="http://schemas.microsoft.com/office/drawing/2014/main" id="{F072E041-A1C1-49A6-AC1C-5DDF507425CC}"/>
              </a:ext>
            </a:extLst>
          </p:cNvPr>
          <p:cNvCxnSpPr>
            <a:stCxn id="8" idx="6"/>
            <a:endCxn id="11" idx="2"/>
          </p:cNvCxnSpPr>
          <p:nvPr/>
        </p:nvCxnSpPr>
        <p:spPr>
          <a:xfrm flipV="1">
            <a:off x="6132577" y="2504230"/>
            <a:ext cx="760985" cy="1504001"/>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91B0F74-7A40-4DAF-AD23-882085320B1B}"/>
              </a:ext>
            </a:extLst>
          </p:cNvPr>
          <p:cNvCxnSpPr>
            <a:cxnSpLocks/>
            <a:stCxn id="8" idx="6"/>
            <a:endCxn id="12" idx="2"/>
          </p:cNvCxnSpPr>
          <p:nvPr/>
        </p:nvCxnSpPr>
        <p:spPr>
          <a:xfrm flipV="1">
            <a:off x="6132577" y="4000490"/>
            <a:ext cx="732525" cy="7741"/>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1CEDF4F-1B41-445F-AEC2-05A3A300CC6A}"/>
              </a:ext>
            </a:extLst>
          </p:cNvPr>
          <p:cNvCxnSpPr>
            <a:cxnSpLocks/>
            <a:stCxn id="11" idx="6"/>
            <a:endCxn id="9" idx="2"/>
          </p:cNvCxnSpPr>
          <p:nvPr/>
        </p:nvCxnSpPr>
        <p:spPr>
          <a:xfrm flipV="1">
            <a:off x="7027674" y="2122747"/>
            <a:ext cx="756918" cy="381483"/>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76BCF0B-2E22-458C-8864-ADB6EE3EDEFA}"/>
              </a:ext>
            </a:extLst>
          </p:cNvPr>
          <p:cNvCxnSpPr>
            <a:cxnSpLocks/>
            <a:stCxn id="11" idx="6"/>
            <a:endCxn id="23" idx="2"/>
          </p:cNvCxnSpPr>
          <p:nvPr/>
        </p:nvCxnSpPr>
        <p:spPr>
          <a:xfrm>
            <a:off x="7027674" y="2504230"/>
            <a:ext cx="756918" cy="379199"/>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F7D5B9E-4B6F-4FB1-99B9-BF540302DD98}"/>
              </a:ext>
            </a:extLst>
          </p:cNvPr>
          <p:cNvCxnSpPr>
            <a:cxnSpLocks/>
            <a:stCxn id="12" idx="6"/>
            <a:endCxn id="10" idx="2"/>
          </p:cNvCxnSpPr>
          <p:nvPr/>
        </p:nvCxnSpPr>
        <p:spPr>
          <a:xfrm flipV="1">
            <a:off x="6999214" y="3581924"/>
            <a:ext cx="785377" cy="418566"/>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F68CE79-C635-4B35-BAEB-AD696A04E066}"/>
              </a:ext>
            </a:extLst>
          </p:cNvPr>
          <p:cNvCxnSpPr>
            <a:cxnSpLocks/>
            <a:stCxn id="12" idx="6"/>
            <a:endCxn id="13" idx="2"/>
          </p:cNvCxnSpPr>
          <p:nvPr/>
        </p:nvCxnSpPr>
        <p:spPr>
          <a:xfrm>
            <a:off x="6999214" y="4000490"/>
            <a:ext cx="785378" cy="389969"/>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E0EFB0E-1AD0-45BE-ABCB-0EC33973A9D2}"/>
              </a:ext>
            </a:extLst>
          </p:cNvPr>
          <p:cNvSpPr txBox="1"/>
          <p:nvPr/>
        </p:nvSpPr>
        <p:spPr>
          <a:xfrm>
            <a:off x="5730921" y="3331092"/>
            <a:ext cx="229422" cy="276999"/>
          </a:xfrm>
          <a:prstGeom prst="rect">
            <a:avLst/>
          </a:prstGeom>
          <a:noFill/>
        </p:spPr>
        <p:txBody>
          <a:bodyPr wrap="square" rtlCol="0">
            <a:spAutoFit/>
          </a:bodyPr>
          <a:lstStyle/>
          <a:p>
            <a:r>
              <a:rPr lang="en-US" b="1" i="1" baseline="-25000" dirty="0"/>
              <a:t>s</a:t>
            </a:r>
          </a:p>
        </p:txBody>
      </p:sp>
      <p:sp>
        <p:nvSpPr>
          <p:cNvPr id="22" name="TextBox 21">
            <a:extLst>
              <a:ext uri="{FF2B5EF4-FFF2-40B4-BE49-F238E27FC236}">
                <a16:creationId xmlns:a16="http://schemas.microsoft.com/office/drawing/2014/main" id="{DEC01554-C665-4891-890B-B145F7B9BF20}"/>
              </a:ext>
            </a:extLst>
          </p:cNvPr>
          <p:cNvSpPr txBox="1"/>
          <p:nvPr/>
        </p:nvSpPr>
        <p:spPr>
          <a:xfrm>
            <a:off x="8301043" y="1668830"/>
            <a:ext cx="304728" cy="276999"/>
          </a:xfrm>
          <a:prstGeom prst="rect">
            <a:avLst/>
          </a:prstGeom>
          <a:noFill/>
        </p:spPr>
        <p:txBody>
          <a:bodyPr wrap="square" rtlCol="0">
            <a:spAutoFit/>
          </a:bodyPr>
          <a:lstStyle/>
          <a:p>
            <a:r>
              <a:rPr lang="en-US" b="1" i="1" baseline="-25000" dirty="0"/>
              <a:t>s'</a:t>
            </a:r>
          </a:p>
        </p:txBody>
      </p:sp>
      <p:sp>
        <p:nvSpPr>
          <p:cNvPr id="23" name="Oval 22">
            <a:extLst>
              <a:ext uri="{FF2B5EF4-FFF2-40B4-BE49-F238E27FC236}">
                <a16:creationId xmlns:a16="http://schemas.microsoft.com/office/drawing/2014/main" id="{1B3CF5DB-F7A9-4148-878C-AA202E4460B2}"/>
              </a:ext>
            </a:extLst>
          </p:cNvPr>
          <p:cNvSpPr/>
          <p:nvPr/>
        </p:nvSpPr>
        <p:spPr>
          <a:xfrm>
            <a:off x="7784592" y="2587773"/>
            <a:ext cx="591312" cy="591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baseline="-25000" dirty="0"/>
          </a:p>
        </p:txBody>
      </p:sp>
      <p:sp>
        <p:nvSpPr>
          <p:cNvPr id="24" name="Oval 23">
            <a:extLst>
              <a:ext uri="{FF2B5EF4-FFF2-40B4-BE49-F238E27FC236}">
                <a16:creationId xmlns:a16="http://schemas.microsoft.com/office/drawing/2014/main" id="{F5EDD33D-EE91-4804-8128-8F7BA4C30933}"/>
              </a:ext>
            </a:extLst>
          </p:cNvPr>
          <p:cNvSpPr/>
          <p:nvPr/>
        </p:nvSpPr>
        <p:spPr>
          <a:xfrm>
            <a:off x="7789004" y="4777884"/>
            <a:ext cx="591312" cy="591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baseline="-25000" dirty="0"/>
          </a:p>
        </p:txBody>
      </p:sp>
      <p:sp>
        <p:nvSpPr>
          <p:cNvPr id="25" name="Oval 24">
            <a:extLst>
              <a:ext uri="{FF2B5EF4-FFF2-40B4-BE49-F238E27FC236}">
                <a16:creationId xmlns:a16="http://schemas.microsoft.com/office/drawing/2014/main" id="{E826EB2E-8271-4AF1-9FD5-8AB840B2E606}"/>
              </a:ext>
            </a:extLst>
          </p:cNvPr>
          <p:cNvSpPr/>
          <p:nvPr/>
        </p:nvSpPr>
        <p:spPr>
          <a:xfrm>
            <a:off x="6873922" y="5468153"/>
            <a:ext cx="134112" cy="134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baseline="-25000" dirty="0"/>
          </a:p>
        </p:txBody>
      </p:sp>
      <p:sp>
        <p:nvSpPr>
          <p:cNvPr id="26" name="Oval 25">
            <a:extLst>
              <a:ext uri="{FF2B5EF4-FFF2-40B4-BE49-F238E27FC236}">
                <a16:creationId xmlns:a16="http://schemas.microsoft.com/office/drawing/2014/main" id="{45DF2816-0DC0-4D30-AF87-6BD98A254D0E}"/>
              </a:ext>
            </a:extLst>
          </p:cNvPr>
          <p:cNvSpPr/>
          <p:nvPr/>
        </p:nvSpPr>
        <p:spPr>
          <a:xfrm>
            <a:off x="7789005" y="5586419"/>
            <a:ext cx="591312" cy="5913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baseline="-25000" dirty="0"/>
          </a:p>
        </p:txBody>
      </p:sp>
      <p:cxnSp>
        <p:nvCxnSpPr>
          <p:cNvPr id="27" name="Straight Arrow Connector 26">
            <a:extLst>
              <a:ext uri="{FF2B5EF4-FFF2-40B4-BE49-F238E27FC236}">
                <a16:creationId xmlns:a16="http://schemas.microsoft.com/office/drawing/2014/main" id="{0DA1F219-786F-412B-A241-7D3456FCD2AA}"/>
              </a:ext>
            </a:extLst>
          </p:cNvPr>
          <p:cNvCxnSpPr>
            <a:cxnSpLocks/>
            <a:stCxn id="25" idx="6"/>
            <a:endCxn id="24" idx="2"/>
          </p:cNvCxnSpPr>
          <p:nvPr/>
        </p:nvCxnSpPr>
        <p:spPr>
          <a:xfrm flipV="1">
            <a:off x="7008034" y="5073540"/>
            <a:ext cx="780970" cy="461669"/>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262D2A3-680D-4971-9F60-4AAA5E9D4BBD}"/>
              </a:ext>
            </a:extLst>
          </p:cNvPr>
          <p:cNvCxnSpPr>
            <a:cxnSpLocks/>
            <a:stCxn id="25" idx="6"/>
            <a:endCxn id="26" idx="2"/>
          </p:cNvCxnSpPr>
          <p:nvPr/>
        </p:nvCxnSpPr>
        <p:spPr>
          <a:xfrm>
            <a:off x="7008034" y="5535209"/>
            <a:ext cx="780971" cy="346866"/>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217ABC4-60FB-4B7F-A1FA-1E5549218C73}"/>
              </a:ext>
            </a:extLst>
          </p:cNvPr>
          <p:cNvCxnSpPr>
            <a:cxnSpLocks/>
            <a:stCxn id="8" idx="6"/>
            <a:endCxn id="25" idx="1"/>
          </p:cNvCxnSpPr>
          <p:nvPr/>
        </p:nvCxnSpPr>
        <p:spPr>
          <a:xfrm>
            <a:off x="6132577" y="4008231"/>
            <a:ext cx="760985" cy="1479562"/>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BF3F1BB-595B-4056-9B6E-BA5539E73410}"/>
              </a:ext>
            </a:extLst>
          </p:cNvPr>
          <p:cNvSpPr txBox="1"/>
          <p:nvPr/>
        </p:nvSpPr>
        <p:spPr>
          <a:xfrm>
            <a:off x="7244512" y="1975761"/>
            <a:ext cx="229422" cy="276999"/>
          </a:xfrm>
          <a:prstGeom prst="rect">
            <a:avLst/>
          </a:prstGeom>
          <a:noFill/>
        </p:spPr>
        <p:txBody>
          <a:bodyPr wrap="square" rtlCol="0">
            <a:spAutoFit/>
          </a:bodyPr>
          <a:lstStyle/>
          <a:p>
            <a:r>
              <a:rPr lang="en-US" sz="1200" b="1" i="1" dirty="0"/>
              <a:t>p</a:t>
            </a:r>
            <a:endParaRPr lang="en-US" b="1" i="1" baseline="-25000" dirty="0"/>
          </a:p>
        </p:txBody>
      </p:sp>
      <p:sp>
        <p:nvSpPr>
          <p:cNvPr id="31" name="TextBox 30">
            <a:extLst>
              <a:ext uri="{FF2B5EF4-FFF2-40B4-BE49-F238E27FC236}">
                <a16:creationId xmlns:a16="http://schemas.microsoft.com/office/drawing/2014/main" id="{8456589D-2FC3-4AB3-B9D9-F0B9DC1E42DE}"/>
              </a:ext>
            </a:extLst>
          </p:cNvPr>
          <p:cNvSpPr txBox="1"/>
          <p:nvPr/>
        </p:nvSpPr>
        <p:spPr>
          <a:xfrm>
            <a:off x="7289440" y="2670243"/>
            <a:ext cx="229422" cy="276999"/>
          </a:xfrm>
          <a:prstGeom prst="rect">
            <a:avLst/>
          </a:prstGeom>
          <a:noFill/>
        </p:spPr>
        <p:txBody>
          <a:bodyPr wrap="square" rtlCol="0">
            <a:spAutoFit/>
          </a:bodyPr>
          <a:lstStyle/>
          <a:p>
            <a:r>
              <a:rPr lang="en-US" sz="1200" b="1" i="1" dirty="0"/>
              <a:t>r</a:t>
            </a:r>
            <a:endParaRPr lang="en-US" b="1" i="1" baseline="-25000" dirty="0"/>
          </a:p>
        </p:txBody>
      </p:sp>
      <p:pic>
        <p:nvPicPr>
          <p:cNvPr id="32" name="Picture 31">
            <a:extLst>
              <a:ext uri="{FF2B5EF4-FFF2-40B4-BE49-F238E27FC236}">
                <a16:creationId xmlns:a16="http://schemas.microsoft.com/office/drawing/2014/main" id="{290997D4-44C7-454B-83E5-236FA8533179}"/>
              </a:ext>
            </a:extLst>
          </p:cNvPr>
          <p:cNvPicPr>
            <a:picLocks noChangeAspect="1"/>
          </p:cNvPicPr>
          <p:nvPr/>
        </p:nvPicPr>
        <p:blipFill>
          <a:blip r:embed="rId3"/>
          <a:stretch>
            <a:fillRect/>
          </a:stretch>
        </p:blipFill>
        <p:spPr>
          <a:xfrm>
            <a:off x="256278" y="3472916"/>
            <a:ext cx="4892298" cy="1940049"/>
          </a:xfrm>
          <a:prstGeom prst="rect">
            <a:avLst/>
          </a:prstGeom>
        </p:spPr>
      </p:pic>
    </p:spTree>
    <p:extLst>
      <p:ext uri="{BB962C8B-B14F-4D97-AF65-F5344CB8AC3E}">
        <p14:creationId xmlns:p14="http://schemas.microsoft.com/office/powerpoint/2010/main" val="2598083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7A192BA-088C-40E7-9C7D-B310F41AFE3F}"/>
              </a:ext>
            </a:extLst>
          </p:cNvPr>
          <p:cNvSpPr>
            <a:spLocks noGrp="1"/>
          </p:cNvSpPr>
          <p:nvPr>
            <p:ph type="sldNum" sz="quarter" idx="4"/>
          </p:nvPr>
        </p:nvSpPr>
        <p:spPr/>
        <p:txBody>
          <a:bodyPr/>
          <a:lstStyle/>
          <a:p>
            <a:fld id="{E57627FB-D816-4EA7-98E3-793F2D9BC93A}" type="slidenum">
              <a:rPr lang="en-GB" noProof="0" smtClean="0"/>
              <a:pPr/>
              <a:t>9</a:t>
            </a:fld>
            <a:endParaRPr lang="en-GB" noProof="0" dirty="0"/>
          </a:p>
        </p:txBody>
      </p:sp>
      <p:sp>
        <p:nvSpPr>
          <p:cNvPr id="4" name="Footer Placeholder 3">
            <a:extLst>
              <a:ext uri="{FF2B5EF4-FFF2-40B4-BE49-F238E27FC236}">
                <a16:creationId xmlns:a16="http://schemas.microsoft.com/office/drawing/2014/main" id="{BDF5AECB-C7C2-4DF8-8504-4D29E2B5DA20}"/>
              </a:ext>
            </a:extLst>
          </p:cNvPr>
          <p:cNvSpPr>
            <a:spLocks noGrp="1"/>
          </p:cNvSpPr>
          <p:nvPr>
            <p:ph type="ftr" sz="quarter" idx="3"/>
          </p:nvPr>
        </p:nvSpPr>
        <p:spPr/>
        <p:txBody>
          <a:bodyPr/>
          <a:lstStyle/>
          <a:p>
            <a:r>
              <a:rPr lang="en-GB" noProof="0"/>
              <a:t>© Amadeus IT Group and its affiliates and subsidiaries</a:t>
            </a:r>
            <a:endParaRPr lang="en-GB" noProof="0" dirty="0"/>
          </a:p>
        </p:txBody>
      </p:sp>
      <p:sp>
        <p:nvSpPr>
          <p:cNvPr id="5" name="Title 4">
            <a:extLst>
              <a:ext uri="{FF2B5EF4-FFF2-40B4-BE49-F238E27FC236}">
                <a16:creationId xmlns:a16="http://schemas.microsoft.com/office/drawing/2014/main" id="{05618FB4-5408-4343-82F2-850873C26E8F}"/>
              </a:ext>
            </a:extLst>
          </p:cNvPr>
          <p:cNvSpPr>
            <a:spLocks noGrp="1"/>
          </p:cNvSpPr>
          <p:nvPr>
            <p:ph type="title"/>
          </p:nvPr>
        </p:nvSpPr>
        <p:spPr/>
        <p:txBody>
          <a:bodyPr/>
          <a:lstStyle/>
          <a:p>
            <a:r>
              <a:rPr lang="en-US" dirty="0"/>
              <a:t>Dynamic Programming</a:t>
            </a:r>
          </a:p>
        </p:txBody>
      </p:sp>
      <p:sp>
        <p:nvSpPr>
          <p:cNvPr id="6" name="Text Placeholder 5">
            <a:extLst>
              <a:ext uri="{FF2B5EF4-FFF2-40B4-BE49-F238E27FC236}">
                <a16:creationId xmlns:a16="http://schemas.microsoft.com/office/drawing/2014/main" id="{FF11AD55-9971-4E04-8BD6-AB68B6FBC851}"/>
              </a:ext>
            </a:extLst>
          </p:cNvPr>
          <p:cNvSpPr>
            <a:spLocks noGrp="1"/>
          </p:cNvSpPr>
          <p:nvPr>
            <p:ph type="body" sz="quarter" idx="13"/>
          </p:nvPr>
        </p:nvSpPr>
        <p:spPr/>
        <p:txBody>
          <a:bodyPr/>
          <a:lstStyle/>
          <a:p>
            <a:r>
              <a:rPr lang="en-US" dirty="0"/>
              <a:t>Policy evaluation (Prediction Problem)</a:t>
            </a:r>
          </a:p>
        </p:txBody>
      </p:sp>
      <p:pic>
        <p:nvPicPr>
          <p:cNvPr id="36" name="Picture 35">
            <a:extLst>
              <a:ext uri="{FF2B5EF4-FFF2-40B4-BE49-F238E27FC236}">
                <a16:creationId xmlns:a16="http://schemas.microsoft.com/office/drawing/2014/main" id="{C85C2BC1-2EA8-4992-816D-8063DFEEB030}"/>
              </a:ext>
            </a:extLst>
          </p:cNvPr>
          <p:cNvPicPr>
            <a:picLocks noChangeAspect="1"/>
          </p:cNvPicPr>
          <p:nvPr/>
        </p:nvPicPr>
        <p:blipFill>
          <a:blip r:embed="rId2"/>
          <a:stretch>
            <a:fillRect/>
          </a:stretch>
        </p:blipFill>
        <p:spPr>
          <a:xfrm>
            <a:off x="647961" y="2992488"/>
            <a:ext cx="7368394" cy="3086101"/>
          </a:xfrm>
          <a:prstGeom prst="rect">
            <a:avLst/>
          </a:prstGeom>
        </p:spPr>
      </p:pic>
      <p:pic>
        <p:nvPicPr>
          <p:cNvPr id="38" name="Picture 37">
            <a:extLst>
              <a:ext uri="{FF2B5EF4-FFF2-40B4-BE49-F238E27FC236}">
                <a16:creationId xmlns:a16="http://schemas.microsoft.com/office/drawing/2014/main" id="{5409CD45-2695-423F-A35A-937AE190893B}"/>
              </a:ext>
            </a:extLst>
          </p:cNvPr>
          <p:cNvPicPr>
            <a:picLocks noChangeAspect="1"/>
          </p:cNvPicPr>
          <p:nvPr/>
        </p:nvPicPr>
        <p:blipFill>
          <a:blip r:embed="rId3"/>
          <a:stretch>
            <a:fillRect/>
          </a:stretch>
        </p:blipFill>
        <p:spPr>
          <a:xfrm>
            <a:off x="1581463" y="1664858"/>
            <a:ext cx="4999220" cy="859632"/>
          </a:xfrm>
          <a:prstGeom prst="rect">
            <a:avLst/>
          </a:prstGeom>
        </p:spPr>
      </p:pic>
    </p:spTree>
    <p:extLst>
      <p:ext uri="{BB962C8B-B14F-4D97-AF65-F5344CB8AC3E}">
        <p14:creationId xmlns:p14="http://schemas.microsoft.com/office/powerpoint/2010/main" val="2110169882"/>
      </p:ext>
    </p:extLst>
  </p:cSld>
  <p:clrMapOvr>
    <a:masterClrMapping/>
  </p:clrMapOvr>
</p:sld>
</file>

<file path=ppt/theme/theme1.xml><?xml version="1.0" encoding="utf-8"?>
<a:theme xmlns:a="http://schemas.openxmlformats.org/drawingml/2006/main" name="Restricted_PPT_template 4:3 ">
  <a:themeElements>
    <a:clrScheme name="Custom 7">
      <a:dk1>
        <a:srgbClr val="005EB8"/>
      </a:dk1>
      <a:lt1>
        <a:srgbClr val="FFFFFF"/>
      </a:lt1>
      <a:dk2>
        <a:srgbClr val="005EB8"/>
      </a:dk2>
      <a:lt2>
        <a:srgbClr val="FFFFFF"/>
      </a:lt2>
      <a:accent1>
        <a:srgbClr val="005EB8"/>
      </a:accent1>
      <a:accent2>
        <a:srgbClr val="00A9E0"/>
      </a:accent2>
      <a:accent3>
        <a:srgbClr val="9BCAEC"/>
      </a:accent3>
      <a:accent4>
        <a:srgbClr val="D3E8F8"/>
      </a:accent4>
      <a:accent5>
        <a:srgbClr val="41388D"/>
      </a:accent5>
      <a:accent6>
        <a:srgbClr val="CE0058"/>
      </a:accent6>
      <a:hlink>
        <a:srgbClr val="005EB8"/>
      </a:hlink>
      <a:folHlink>
        <a:srgbClr val="00A9E0"/>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Amadeus Blue">
      <a:srgbClr val="005EB8"/>
    </a:custClr>
    <a:custClr name="Amadeus Light Blue">
      <a:srgbClr val="00A9E0"/>
    </a:custClr>
    <a:custClr name="Amadeus Pale Blue">
      <a:srgbClr val="9BCAEC"/>
    </a:custClr>
    <a:custClr>
      <a:srgbClr val="FFFFFF"/>
    </a:custClr>
    <a:custClr>
      <a:srgbClr val="FFFFFF"/>
    </a:custClr>
    <a:custClr>
      <a:srgbClr val="FFFFFF"/>
    </a:custClr>
    <a:custClr>
      <a:srgbClr val="FFFFFF"/>
    </a:custClr>
    <a:custClr>
      <a:srgbClr val="FFFFFF"/>
    </a:custClr>
    <a:custClr>
      <a:srgbClr val="FFFFFF"/>
    </a:custClr>
    <a:custClr>
      <a:srgbClr val="FFFFFF"/>
    </a:custClr>
    <a:custClr name="Cherry">
      <a:srgbClr val="CE0058"/>
    </a:custClr>
    <a:custClr name="Purple">
      <a:srgbClr val="6F2B8D"/>
    </a:custClr>
    <a:custClr name="Deep orange">
      <a:srgbClr val="E95326"/>
    </a:custClr>
    <a:custClr name="Orange">
      <a:srgbClr val="F7A827"/>
    </a:custClr>
    <a:custClr name="Yellow">
      <a:srgbClr val="FEEB3D"/>
    </a:custClr>
    <a:custClr name="Green">
      <a:srgbClr val="00A34E"/>
    </a:custClr>
    <a:custClr>
      <a:srgbClr val="FFFFFF"/>
    </a:custClr>
    <a:custClr>
      <a:srgbClr val="FFFFFF"/>
    </a:custClr>
    <a:custClr>
      <a:srgbClr val="FFFFFF"/>
    </a:custClr>
    <a:custClr>
      <a:srgbClr val="FFFFFF"/>
    </a:custClr>
    <a:custClr name="Gray 1">
      <a:srgbClr val="787875"/>
    </a:custClr>
    <a:custClr name="Gray 2">
      <a:srgbClr val="A6A6A8"/>
    </a:custClr>
    <a:custClr name="Gray 3">
      <a:srgbClr val="C7C9C7"/>
    </a:custClr>
    <a:custClr name="Gray 4">
      <a:srgbClr val="E5E5E5"/>
    </a:custClr>
    <a:custClr name="Gray 5">
      <a:srgbClr val="F7F7FA"/>
    </a:custClr>
  </a:custClrLst>
  <a:extLst>
    <a:ext uri="{05A4C25C-085E-4340-85A3-A5531E510DB2}">
      <thm15:themeFamily xmlns:thm15="http://schemas.microsoft.com/office/thememl/2012/main" name="4-3 format.potx" id="{47383397-9A8A-48E3-BFAD-EB35945CD57E}" vid="{807198F1-DD33-4A21-B1F0-BA88A68F2BD7}"/>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Amadeus Blue">
      <a:srgbClr val="005EB8"/>
    </a:custClr>
    <a:custClr name="Amadeus Light Blue">
      <a:srgbClr val="00A9E0"/>
    </a:custClr>
    <a:custClr name="Amadeus Pale Blue">
      <a:srgbClr val="9BCAEC"/>
    </a:custClr>
    <a:custClr>
      <a:srgbClr val="FFFFFF"/>
    </a:custClr>
    <a:custClr>
      <a:srgbClr val="FFFFFF"/>
    </a:custClr>
    <a:custClr>
      <a:srgbClr val="FFFFFF"/>
    </a:custClr>
    <a:custClr>
      <a:srgbClr val="FFFFFF"/>
    </a:custClr>
    <a:custClr>
      <a:srgbClr val="FFFFFF"/>
    </a:custClr>
    <a:custClr>
      <a:srgbClr val="FFFFFF"/>
    </a:custClr>
    <a:custClr>
      <a:srgbClr val="FFFFFF"/>
    </a:custClr>
    <a:custClr name="Cherry">
      <a:srgbClr val="CE0058"/>
    </a:custClr>
    <a:custClr name="Purple">
      <a:srgbClr val="6F2B8D"/>
    </a:custClr>
    <a:custClr name="Deep orange">
      <a:srgbClr val="E95326"/>
    </a:custClr>
    <a:custClr name="Orange">
      <a:srgbClr val="F7A827"/>
    </a:custClr>
    <a:custClr name="Yellow">
      <a:srgbClr val="FEEB3D"/>
    </a:custClr>
    <a:custClr name="Green">
      <a:srgbClr val="00A34E"/>
    </a:custClr>
    <a:custClr>
      <a:srgbClr val="FFFFFF"/>
    </a:custClr>
    <a:custClr>
      <a:srgbClr val="FFFFFF"/>
    </a:custClr>
    <a:custClr>
      <a:srgbClr val="FFFFFF"/>
    </a:custClr>
    <a:custClr>
      <a:srgbClr val="FFFFFF"/>
    </a:custClr>
    <a:custClr name="Gray 1">
      <a:srgbClr val="787875"/>
    </a:custClr>
    <a:custClr name="Gray 2">
      <a:srgbClr val="A6A6A8"/>
    </a:custClr>
    <a:custClr name="Gray 3">
      <a:srgbClr val="C7C9C7"/>
    </a:custClr>
    <a:custClr name="Gray 4">
      <a:srgbClr val="E5E5E5"/>
    </a:custClr>
    <a:custClr name="Gray 5">
      <a:srgbClr val="F7F7FA"/>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Amadeus Blue">
      <a:srgbClr val="005EB8"/>
    </a:custClr>
    <a:custClr name="Amadeus Light Blue">
      <a:srgbClr val="00A9E0"/>
    </a:custClr>
    <a:custClr name="Amadeus Pale Blue">
      <a:srgbClr val="9BCAEC"/>
    </a:custClr>
    <a:custClr>
      <a:srgbClr val="FFFFFF"/>
    </a:custClr>
    <a:custClr>
      <a:srgbClr val="FFFFFF"/>
    </a:custClr>
    <a:custClr>
      <a:srgbClr val="FFFFFF"/>
    </a:custClr>
    <a:custClr>
      <a:srgbClr val="FFFFFF"/>
    </a:custClr>
    <a:custClr>
      <a:srgbClr val="FFFFFF"/>
    </a:custClr>
    <a:custClr>
      <a:srgbClr val="FFFFFF"/>
    </a:custClr>
    <a:custClr>
      <a:srgbClr val="FFFFFF"/>
    </a:custClr>
    <a:custClr name="Cherry">
      <a:srgbClr val="CE0058"/>
    </a:custClr>
    <a:custClr name="Purple">
      <a:srgbClr val="6F2B8D"/>
    </a:custClr>
    <a:custClr name="Deep orange">
      <a:srgbClr val="E95326"/>
    </a:custClr>
    <a:custClr name="Orange">
      <a:srgbClr val="F7A827"/>
    </a:custClr>
    <a:custClr name="Yellow">
      <a:srgbClr val="FEEB3D"/>
    </a:custClr>
    <a:custClr name="Green">
      <a:srgbClr val="00A34E"/>
    </a:custClr>
    <a:custClr>
      <a:srgbClr val="FFFFFF"/>
    </a:custClr>
    <a:custClr>
      <a:srgbClr val="FFFFFF"/>
    </a:custClr>
    <a:custClr>
      <a:srgbClr val="FFFFFF"/>
    </a:custClr>
    <a:custClr>
      <a:srgbClr val="FFFFFF"/>
    </a:custClr>
    <a:custClr name="Gray 1">
      <a:srgbClr val="787875"/>
    </a:custClr>
    <a:custClr name="Gray 2">
      <a:srgbClr val="A6A6A8"/>
    </a:custClr>
    <a:custClr name="Gray 3">
      <a:srgbClr val="C7C9C7"/>
    </a:custClr>
    <a:custClr name="Gray 4">
      <a:srgbClr val="E5E5E5"/>
    </a:custClr>
    <a:custClr name="Gray 5">
      <a:srgbClr val="F7F7FA"/>
    </a:custClr>
  </a:custClr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4-3 format</Template>
  <TotalTime>0</TotalTime>
  <Words>1509</Words>
  <Application>Microsoft Office PowerPoint</Application>
  <PresentationFormat>On-screen Show (4:3)</PresentationFormat>
  <Paragraphs>276</Paragraphs>
  <Slides>24</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Cambria Math</vt:lpstr>
      <vt:lpstr>Lucida Grande</vt:lpstr>
      <vt:lpstr>Times New Roman</vt:lpstr>
      <vt:lpstr>Verdana</vt:lpstr>
      <vt:lpstr>Restricted_PPT_template 4:3 </vt:lpstr>
      <vt:lpstr>RL Novels</vt:lpstr>
      <vt:lpstr>What is this group about?</vt:lpstr>
      <vt:lpstr>Agenda</vt:lpstr>
      <vt:lpstr>Quick overview</vt:lpstr>
      <vt:lpstr>Quick overview</vt:lpstr>
      <vt:lpstr>Quick overview</vt:lpstr>
      <vt:lpstr>PowerPoint Presentation</vt:lpstr>
      <vt:lpstr>Dynamic Programming</vt:lpstr>
      <vt:lpstr>Dynamic Programming</vt:lpstr>
      <vt:lpstr>Dynamic Programming</vt:lpstr>
      <vt:lpstr>Dynamic Programming</vt:lpstr>
      <vt:lpstr>PowerPoint Presentation</vt:lpstr>
      <vt:lpstr>Dynamic Programming</vt:lpstr>
      <vt:lpstr>Dynamic Programming</vt:lpstr>
      <vt:lpstr>Dynamic Programming</vt:lpstr>
      <vt:lpstr>Dynamic Programming</vt:lpstr>
      <vt:lpstr>Dynamic Programming</vt:lpstr>
      <vt:lpstr>Dynamic Programming</vt:lpstr>
      <vt:lpstr>Dynamic Programming</vt:lpstr>
      <vt:lpstr>Dynamic Programming</vt:lpstr>
      <vt:lpstr>Dynamic Programming</vt:lpstr>
      <vt:lpstr>Dynamic Programming</vt:lpstr>
      <vt:lpstr>Dynamic Programming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2019-07-23T09:14:14Z</dcterms:created>
  <dcterms:modified xsi:type="dcterms:W3CDTF">2021-11-02T08:59:30Z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cbc5033c-7763-471c-a405-b0ce3404e50d</vt:lpwstr>
  </property>
  <property fmtid="{D5CDD505-2E9C-101B-9397-08002B2CF9AE}" pid="3" name="OriginatingUser">
    <vt:lpwstr>pilar.garcia</vt:lpwstr>
  </property>
  <property fmtid="{D5CDD505-2E9C-101B-9397-08002B2CF9AE}" pid="4" name="CLASSIFICATION">
    <vt:lpwstr>RESTRICTED</vt:lpwstr>
  </property>
  <property fmtid="{D5CDD505-2E9C-101B-9397-08002B2CF9AE}" pid="5" name="MSIP_Label_7f0ea3bf-098d-497f-9948-5e528bb54b39_Enabled">
    <vt:lpwstr>True</vt:lpwstr>
  </property>
  <property fmtid="{D5CDD505-2E9C-101B-9397-08002B2CF9AE}" pid="6" name="MSIP_Label_7f0ea3bf-098d-497f-9948-5e528bb54b39_SiteId">
    <vt:lpwstr>b3f4f7c2-72ce-4192-aba4-d6c7719b5766</vt:lpwstr>
  </property>
  <property fmtid="{D5CDD505-2E9C-101B-9397-08002B2CF9AE}" pid="7" name="MSIP_Label_7f0ea3bf-098d-497f-9948-5e528bb54b39_Ref">
    <vt:lpwstr>https://api.informationprotection.azure.com/api/b3f4f7c2-72ce-4192-aba4-d6c7719b5766</vt:lpwstr>
  </property>
  <property fmtid="{D5CDD505-2E9C-101B-9397-08002B2CF9AE}" pid="8" name="MSIP_Label_7f0ea3bf-098d-497f-9948-5e528bb54b39_Owner">
    <vt:lpwstr>pilar.garcia@amadeus.com</vt:lpwstr>
  </property>
  <property fmtid="{D5CDD505-2E9C-101B-9397-08002B2CF9AE}" pid="9" name="MSIP_Label_7f0ea3bf-098d-497f-9948-5e528bb54b39_SetDate">
    <vt:lpwstr>2018-05-10T13:49:59.2027854+02:00</vt:lpwstr>
  </property>
  <property fmtid="{D5CDD505-2E9C-101B-9397-08002B2CF9AE}" pid="10" name="MSIP_Label_7f0ea3bf-098d-497f-9948-5e528bb54b39_Name">
    <vt:lpwstr>Public</vt:lpwstr>
  </property>
  <property fmtid="{D5CDD505-2E9C-101B-9397-08002B2CF9AE}" pid="11" name="MSIP_Label_7f0ea3bf-098d-497f-9948-5e528bb54b39_Application">
    <vt:lpwstr>Microsoft Azure Information Protection</vt:lpwstr>
  </property>
  <property fmtid="{D5CDD505-2E9C-101B-9397-08002B2CF9AE}" pid="12" name="MSIP_Label_7f0ea3bf-098d-497f-9948-5e528bb54b39_Extended_MSFT_Method">
    <vt:lpwstr>Manual</vt:lpwstr>
  </property>
  <property fmtid="{D5CDD505-2E9C-101B-9397-08002B2CF9AE}" pid="13" name="Sensitivity">
    <vt:lpwstr>Public</vt:lpwstr>
  </property>
</Properties>
</file>