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Abril Fatface" panose="02000503000000020003" pitchFamily="2" charset="0"/>
      <p:regular r:id="rId26"/>
    </p:embeddedFont>
    <p:embeddedFont>
      <p:font typeface="Barlow Condensed" panose="00000506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DM Sans" pitchFamily="2" charset="0"/>
      <p:regular r:id="rId35"/>
      <p:bold r:id="rId36"/>
      <p:italic r:id="rId37"/>
      <p:boldItalic r:id="rId38"/>
    </p:embeddedFont>
    <p:embeddedFont>
      <p:font typeface="Griffy" panose="020B0604020202020204" charset="0"/>
      <p:regular r:id="rId39"/>
    </p:embeddedFont>
    <p:embeddedFont>
      <p:font typeface="Homemade Apple" panose="020B0604020202020204" charset="0"/>
      <p:regular r:id="rId40"/>
    </p:embeddedFont>
    <p:embeddedFont>
      <p:font typeface="Poppins"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07" autoAdjust="0"/>
  </p:normalViewPr>
  <p:slideViewPr>
    <p:cSldViewPr snapToGrid="0">
      <p:cViewPr varScale="1">
        <p:scale>
          <a:sx n="74" d="100"/>
          <a:sy n="74" d="100"/>
        </p:scale>
        <p:origin x="1714"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3be00893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3be0089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3cb5f7c6c4_2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9" name="Google Shape;919;g13cb5f7c6c4_2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13cb5f7c6c4_2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g13cb5f7c6c4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13cb5f7c6c4_2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5" name="Google Shape;955;g13cb5f7c6c4_2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be008933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be008933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Una volta che l’utente si è registrato, potà’ effettuare prenotazioni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3cd666420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3cd666420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Il booking status può essere valid, using, used, expired.</a:t>
            </a:r>
            <a:endParaRPr dirty="0"/>
          </a:p>
          <a:p>
            <a:pPr marL="0" lvl="0" indent="0" algn="l" rtl="0">
              <a:spcBef>
                <a:spcPts val="0"/>
              </a:spcBef>
              <a:spcAft>
                <a:spcPts val="0"/>
              </a:spcAft>
              <a:buNone/>
            </a:pPr>
            <a:r>
              <a:rPr lang="it" dirty="0"/>
              <a:t>Appena generato, sarà valid, poi diventerà using, se l’utente entra prima dello scadere della prenotazione. Diventa used una volta che l’utente esce. In più sul server abbiamo una routine che viene ciclicamente eseguita ogni 10 secondi e controlla se la prenotazioni valid sono scadute, ed eventualmente le marca come expired.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it" dirty="0"/>
              <a:t>Se stiamo prenotando dall AV, il codice sarà settato a null, e non utilizzato. Mentre se prenotiamo dall’app, viene dato un nuovo codice da 5 cifre + un asterisco iniziale che funge da tasto di reset ed un cancelletto finale che funge da conferma. Questo viene rigenerato se coincide con uno dei codici validi o using.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3cd666420a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3cd666420a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Nella tabella available slots abbiamo salvati il numero di posti disponibili, e viene aggiunta una nuova riga ogni volta che viene effettuata una nuova prenotazione, oppure una prenotazione scade, oppure un’auto esce dal parcheggio.</a:t>
            </a:r>
            <a:endParaRPr/>
          </a:p>
          <a:p>
            <a:pPr marL="0" lvl="0" indent="0" algn="l" rtl="0">
              <a:spcBef>
                <a:spcPts val="0"/>
              </a:spcBef>
              <a:spcAft>
                <a:spcPts val="0"/>
              </a:spcAft>
              <a:buNone/>
            </a:pPr>
            <a:r>
              <a:rPr lang="it"/>
              <a:t>Il numero di posti infatti è già contatto al netto delle prenotazioni. Quindi quando viene effettuata una prenotazione dopo la generazione del codice, si va a reperire da questa, la riga più recente e ne viene creata un’altra diminuendo di uno, i posti. Se i posti disponibili sono 0, la prenotazione non va a buon fine e ritorna un errore perchè il parcheggio è pieno. Ovviamente per la prima volta, quando non ci sono ancora righe nella tabella available slots, viene letto il numero totale di posti dalla tabella Parking.</a:t>
            </a:r>
            <a:endParaRPr/>
          </a:p>
          <a:p>
            <a:pPr marL="0" lvl="0" indent="0" algn="l" rtl="0">
              <a:spcBef>
                <a:spcPts val="0"/>
              </a:spcBef>
              <a:spcAft>
                <a:spcPts val="0"/>
              </a:spcAft>
              <a:buNone/>
            </a:pPr>
            <a:r>
              <a:rPr lang="it"/>
              <a:t>L’aggiornamento dei numero di parcheggi disponibili viene pubblicato sul topic MQTT available_slots visto in precedenza, con un messaggio retained.</a:t>
            </a:r>
            <a:endParaRPr/>
          </a:p>
          <a:p>
            <a:pPr marL="0" lvl="0" indent="0" algn="l" rtl="0">
              <a:spcBef>
                <a:spcPts val="0"/>
              </a:spcBef>
              <a:spcAft>
                <a:spcPts val="0"/>
              </a:spcAft>
              <a:buNone/>
            </a:pPr>
            <a:r>
              <a:rPr lang="it"/>
              <a:t>Questa tabella è utilizzata per mantenere uno storico per creare un dataset per il machine learning.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3cd666420a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3cd666420a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Al momento dell’entrata, viene controllato se nella tabella booking c’è una prenotazione valida per l’utente. Nel caso dell’ AV viene controllato direttamente lo UserId, mentre nel caso dell’applicazione verrà controllato il codice che corrisponderà ad uno userId. A questo punto, se non dovesse esserci nessuna prenotazione valida, verrà ritornato l’errore 401, unautorized, altrimenti il bookingStatus della prenotazione valida viene settato a using.</a:t>
            </a:r>
            <a:endParaRPr/>
          </a:p>
          <a:p>
            <a:pPr marL="0" lvl="0" indent="0" algn="l" rtl="0">
              <a:spcBef>
                <a:spcPts val="0"/>
              </a:spcBef>
              <a:spcAft>
                <a:spcPts val="0"/>
              </a:spcAft>
              <a:buNone/>
            </a:pPr>
            <a:r>
              <a:rPr lang="it"/>
              <a:t>L’esito della chiamata all’api verrà anche pubblicato sul topic MQTT barrier opening per trasmettere al bridge.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c31347317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c3134731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Al momento dell’uscita, </a:t>
            </a:r>
            <a:r>
              <a:rPr lang="it" dirty="0">
                <a:solidFill>
                  <a:schemeClr val="dk1"/>
                </a:solidFill>
              </a:rPr>
              <a:t>viene controllato se nella tabella booking c’è una prenotazione in uso per l’utente (tramite userId o codice). Se viene trovata, quindi se l’utente era effettivamente entrato nel parcheggio, viene creato un record nella tabella Parked, settando l’exitTimestamp. Viene quindi calcolato il prezzo facendo la differenza tra il timestamp attuale, di uscita, e quello di prenotazione, arrotondando per eccesso all’ora. </a:t>
            </a: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3cb5f7c6c4_2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1" name="Google Shape;1081;g13cb5f7c6c4_2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13be4c3c0d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1" name="Google Shape;1101;g13be4c3c0de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cb5f7c6c4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g13cb5f7c6c4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200">
                <a:solidFill>
                  <a:schemeClr val="dk1"/>
                </a:solidFill>
              </a:rPr>
              <a:t>Secondo uno studio, gli automobilisti impiegano in media circa 100 ore all’anno per la ricerca dei posti di parcheggio nelle grandi città.</a:t>
            </a:r>
            <a:endParaRPr sz="1200">
              <a:solidFill>
                <a:schemeClr val="dk1"/>
              </a:solidFill>
            </a:endParaRPr>
          </a:p>
          <a:p>
            <a:pPr marL="0" lvl="0" indent="0" algn="l" rtl="0">
              <a:lnSpc>
                <a:spcPct val="115000"/>
              </a:lnSpc>
              <a:spcBef>
                <a:spcPts val="2100"/>
              </a:spcBef>
              <a:spcAft>
                <a:spcPts val="0"/>
              </a:spcAft>
              <a:buClr>
                <a:schemeClr val="dk1"/>
              </a:buClr>
              <a:buSzPts val="1100"/>
              <a:buFont typeface="Arial"/>
              <a:buNone/>
            </a:pPr>
            <a:r>
              <a:rPr lang="it" sz="1200">
                <a:solidFill>
                  <a:schemeClr val="dk1"/>
                </a:solidFill>
              </a:rPr>
              <a:t>Si arriva a spendere fino a 250€ per auto in tempo sprecato, carburante, emissioni.</a:t>
            </a:r>
            <a:endParaRPr sz="1200">
              <a:solidFill>
                <a:schemeClr val="dk1"/>
              </a:solidFill>
            </a:endParaRPr>
          </a:p>
          <a:p>
            <a:pPr marL="0" lvl="0" indent="0" algn="l" rtl="0">
              <a:lnSpc>
                <a:spcPct val="115000"/>
              </a:lnSpc>
              <a:spcBef>
                <a:spcPts val="2100"/>
              </a:spcBef>
              <a:spcAft>
                <a:spcPts val="0"/>
              </a:spcAft>
              <a:buClr>
                <a:schemeClr val="dk1"/>
              </a:buClr>
              <a:buSzPts val="1100"/>
              <a:buFont typeface="Arial"/>
              <a:buNone/>
            </a:pPr>
            <a:r>
              <a:rPr lang="it" sz="1200">
                <a:solidFill>
                  <a:schemeClr val="dk1"/>
                </a:solidFill>
              </a:rPr>
              <a:t>Le sanzioni dovute ad auto parcheggiate illegalmente a causa di posti di parcheggio non trovati, ammontano a milioni di euro all’anno.</a:t>
            </a:r>
            <a:endParaRPr sz="1200">
              <a:solidFill>
                <a:schemeClr val="dk1"/>
              </a:solidFill>
            </a:endParaRPr>
          </a:p>
          <a:p>
            <a:pPr marL="0" lvl="0" indent="0" algn="l" rtl="0">
              <a:lnSpc>
                <a:spcPct val="115000"/>
              </a:lnSpc>
              <a:spcBef>
                <a:spcPts val="2100"/>
              </a:spcBef>
              <a:spcAft>
                <a:spcPts val="0"/>
              </a:spcAft>
              <a:buClr>
                <a:schemeClr val="dk1"/>
              </a:buClr>
              <a:buSzPts val="1100"/>
              <a:buFont typeface="Arial"/>
              <a:buNone/>
            </a:pPr>
            <a:r>
              <a:rPr lang="it" sz="1200">
                <a:solidFill>
                  <a:schemeClr val="dk1"/>
                </a:solidFill>
              </a:rPr>
              <a:t>Oltre a questo pensiamo all’arrivo in ritardo agli appuntamenti, stress e all’aumento del traffico a causa del tempo addizionale per la ricerca del posto.</a:t>
            </a:r>
            <a:endParaRPr sz="1200">
              <a:solidFill>
                <a:schemeClr val="dk1"/>
              </a:solidFill>
            </a:endParaRPr>
          </a:p>
          <a:p>
            <a:pPr marL="0" lvl="0" indent="0" algn="l" rtl="0">
              <a:lnSpc>
                <a:spcPct val="115000"/>
              </a:lnSpc>
              <a:spcBef>
                <a:spcPts val="2100"/>
              </a:spcBef>
              <a:spcAft>
                <a:spcPts val="0"/>
              </a:spcAft>
              <a:buClr>
                <a:schemeClr val="dk1"/>
              </a:buClr>
              <a:buSzPts val="1100"/>
              <a:buFont typeface="Arial"/>
              <a:buNone/>
            </a:pPr>
            <a:r>
              <a:rPr lang="it" sz="1200">
                <a:solidFill>
                  <a:schemeClr val="dk1"/>
                </a:solidFill>
              </a:rPr>
              <a:t>I navigatori esistenti ci dicono il tempo di arrivo ma non ci dicono quanto tempo ci metteremo a trovare un posto di parcheggio</a:t>
            </a:r>
            <a:endParaRPr sz="1200">
              <a:solidFill>
                <a:schemeClr val="dk1"/>
              </a:solidFill>
            </a:endParaRPr>
          </a:p>
          <a:p>
            <a:pPr marL="0" lvl="0" indent="0" algn="l" rtl="0">
              <a:lnSpc>
                <a:spcPct val="100000"/>
              </a:lnSpc>
              <a:spcBef>
                <a:spcPts val="2100"/>
              </a:spcBef>
              <a:spcAft>
                <a:spcPts val="0"/>
              </a:spcAft>
              <a:buSzPts val="1100"/>
              <a:buNone/>
            </a:pP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3cb5f7c6c4_2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1" name="Google Shape;1111;g13cb5f7c6c4_2_2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t"/>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13cb5f7c6c4_2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1" name="Google Shape;1131;g13cb5f7c6c4_2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13cb5f7c6c4_2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13cb5f7c6c4_2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3be0089335_2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9" name="Google Shape;819;g13be0089335_2_7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3cb5f7c6c4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8" name="Google Shape;838;g13cb5f7c6c4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t"/>
              <a:t>Abbiamo pensato ad uno scenario in ottica completanemte IoT senza interazioni con l’uomo, ma anche ad un secondo scenario che mantenga compatibilità con le auto tradizionali.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3be4c3c0d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g13be4c3c0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t"/>
              <a:t>é possibile prenotare un parcheggio per un tempo massimo di 60 minuti. Se la prenotazione viene lasciata scadere senza essere utilizzata verrà comunque addebitato il costo di un’ora di sosta. Altrimenti, il prezzo da pagare verrà calcolato in base al tempo trascorso a partire dall’istante di prenotazione all’istante di uscita, arrotondato per eccesso all’ora.</a:t>
            </a:r>
            <a:endParaRPr/>
          </a:p>
          <a:p>
            <a:pPr marL="0" lvl="0" indent="0" algn="l" rtl="0">
              <a:lnSpc>
                <a:spcPct val="100000"/>
              </a:lnSpc>
              <a:spcBef>
                <a:spcPts val="0"/>
              </a:spcBef>
              <a:spcAft>
                <a:spcPts val="0"/>
              </a:spcAft>
              <a:buSzPts val="1100"/>
              <a:buNone/>
            </a:pPr>
            <a:r>
              <a:rPr lang="it"/>
              <a:t>In questo modo, l’utente pagherà allo stesso modo il tempo di prenotazione rispetto al tempo di occupazione del parcheggio.</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3cb5f7c6c4_2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9" name="Google Shape;869;g13cb5f7c6c4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t"/>
              <a:t>Il prezzo orario viene determinato al momento della prenotazione e rimane fisso per tutta la durata della sosta. Grazie ad un sistema di intelligenza artificiale, viene effettuata una previsione dello stato del parcheggio, ovvero dei posti occupati nel prossimo futuro (2 ore). Il prezzo orario quindi viene calcolando partendo da un prezzo base a cui viene aggiunta la maggiorazione dovuta alla previsione di occupazione dei parcheggi utilizzando una formula esponenziale. Nel caso di parcheggio quasi vuoto, la maggiorazione è praticamente nulla mentre se prevediamo che il parcheggio sarà pieno, la maggiorazione sarà molto più alta. Questo serve per ottimizzare i guadagni. Se, ad esempio, alle 10 del mercoledì abbiamo un parcheggio per metà vuoto, ma prevediamo che sarà pieno alle 12 (magari perchè ci sarà il mercato), cominciamo subito ad alzare i prezzi, perchè sappiamo che comunque la domanda sarà elevata nel prossimo futuro.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13cb5f7c6c4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5" name="Google Shape;885;g13cb5f7c6c4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t"/>
              <a:t>Qui possiamo osservare l’architettura del sistema composto da un arduino che connette tutti i sensori ed attuatori e si interfaccia ad un Bridge tramite bluetooth. Fisicamente abbiamo realizzato il prototipo di un parcheggio ma è scalabile a più parcheggi. Abbiamo poi un server HTTP con un database sqllite, un broker MQTT, ed un microservizio per la parte di machine learning. Andiamo quindi ad analizzare in dettaglio ognuno di questi elementi e come comunicano tra loro.</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3be4c3c0d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13be4c3c0de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3cb5f7c6c4_2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2" name="Google Shape;902;g13cb5f7c6c4_2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54"/>
        <p:cNvGrpSpPr/>
        <p:nvPr/>
      </p:nvGrpSpPr>
      <p:grpSpPr>
        <a:xfrm>
          <a:off x="0" y="0"/>
          <a:ext cx="0" cy="0"/>
          <a:chOff x="0" y="0"/>
          <a:chExt cx="0" cy="0"/>
        </a:xfrm>
      </p:grpSpPr>
      <p:grpSp>
        <p:nvGrpSpPr>
          <p:cNvPr id="55" name="Google Shape;55;p14"/>
          <p:cNvGrpSpPr/>
          <p:nvPr/>
        </p:nvGrpSpPr>
        <p:grpSpPr>
          <a:xfrm>
            <a:off x="-40875" y="2188978"/>
            <a:ext cx="9184434" cy="2954162"/>
            <a:chOff x="4435" y="7748593"/>
            <a:chExt cx="12182563" cy="5161009"/>
          </a:xfrm>
        </p:grpSpPr>
        <p:sp>
          <p:nvSpPr>
            <p:cNvPr id="56" name="Google Shape;56;p1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 name="Google Shape;57;p1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 name="Google Shape;58;p1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 name="Google Shape;59;p1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 name="Google Shape;60;p1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 name="Google Shape;61;p1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 name="Google Shape;62;p1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 name="Google Shape;63;p1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 name="Google Shape;64;p1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5" name="Google Shape;65;p1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 name="Google Shape;66;p1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 name="Google Shape;67;p1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 name="Google Shape;68;p1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9" name="Google Shape;69;p1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 name="Google Shape;70;p1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 name="Google Shape;71;p1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 name="Google Shape;72;p1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 name="Google Shape;73;p1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 name="Google Shape;74;p1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 name="Google Shape;75;p1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6" name="Google Shape;76;p1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7" name="Google Shape;77;p1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8" name="Google Shape;78;p1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9" name="Google Shape;79;p1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0" name="Google Shape;80;p1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1" name="Google Shape;81;p1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2" name="Google Shape;82;p1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3" name="Google Shape;83;p1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4" name="Google Shape;84;p1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5" name="Google Shape;85;p1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6" name="Google Shape;86;p1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7" name="Google Shape;87;p1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88" name="Google Shape;88;p14"/>
          <p:cNvSpPr txBox="1">
            <a:spLocks noGrp="1"/>
          </p:cNvSpPr>
          <p:nvPr>
            <p:ph type="title"/>
          </p:nvPr>
        </p:nvSpPr>
        <p:spPr>
          <a:xfrm>
            <a:off x="311700" y="1930935"/>
            <a:ext cx="8520525" cy="92295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a:endParaRPr/>
          </a:p>
        </p:txBody>
      </p:sp>
      <p:sp>
        <p:nvSpPr>
          <p:cNvPr id="89" name="Google Shape;89;p14"/>
          <p:cNvSpPr txBox="1">
            <a:spLocks noGrp="1"/>
          </p:cNvSpPr>
          <p:nvPr>
            <p:ph type="subTitle" idx="1"/>
          </p:nvPr>
        </p:nvSpPr>
        <p:spPr>
          <a:xfrm>
            <a:off x="324600" y="4286475"/>
            <a:ext cx="8534925" cy="53842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90" name="Google Shape;90;p14"/>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91"/>
        <p:cNvGrpSpPr/>
        <p:nvPr/>
      </p:nvGrpSpPr>
      <p:grpSpPr>
        <a:xfrm>
          <a:off x="0" y="0"/>
          <a:ext cx="0" cy="0"/>
          <a:chOff x="0" y="0"/>
          <a:chExt cx="0" cy="0"/>
        </a:xfrm>
      </p:grpSpPr>
      <p:sp>
        <p:nvSpPr>
          <p:cNvPr id="92" name="Google Shape;92;p15"/>
          <p:cNvSpPr txBox="1">
            <a:spLocks noGrp="1"/>
          </p:cNvSpPr>
          <p:nvPr>
            <p:ph type="body" idx="1"/>
          </p:nvPr>
        </p:nvSpPr>
        <p:spPr>
          <a:xfrm>
            <a:off x="3290231" y="2224219"/>
            <a:ext cx="5541975" cy="155632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3" name="Google Shape;93;p15"/>
          <p:cNvSpPr txBox="1">
            <a:spLocks noGrp="1"/>
          </p:cNvSpPr>
          <p:nvPr>
            <p:ph type="title"/>
          </p:nvPr>
        </p:nvSpPr>
        <p:spPr>
          <a:xfrm>
            <a:off x="3290231" y="1530881"/>
            <a:ext cx="554197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grpSp>
        <p:nvGrpSpPr>
          <p:cNvPr id="94" name="Google Shape;94;p15"/>
          <p:cNvGrpSpPr/>
          <p:nvPr/>
        </p:nvGrpSpPr>
        <p:grpSpPr>
          <a:xfrm>
            <a:off x="-40875" y="2188978"/>
            <a:ext cx="9184434" cy="2954162"/>
            <a:chOff x="4435" y="7748593"/>
            <a:chExt cx="12182563" cy="5161009"/>
          </a:xfrm>
        </p:grpSpPr>
        <p:sp>
          <p:nvSpPr>
            <p:cNvPr id="95" name="Google Shape;95;p1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96" name="Google Shape;96;p1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97" name="Google Shape;97;p1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98" name="Google Shape;98;p1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99" name="Google Shape;99;p1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0" name="Google Shape;100;p1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1" name="Google Shape;101;p1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2" name="Google Shape;102;p1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3" name="Google Shape;103;p1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4" name="Google Shape;104;p1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5" name="Google Shape;105;p1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6" name="Google Shape;106;p1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7" name="Google Shape;107;p1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8" name="Google Shape;108;p1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9" name="Google Shape;109;p1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0" name="Google Shape;110;p1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1" name="Google Shape;111;p1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2" name="Google Shape;112;p1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3" name="Google Shape;113;p1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4" name="Google Shape;114;p1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1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1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1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8" name="Google Shape;118;p1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9" name="Google Shape;119;p1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0" name="Google Shape;120;p1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1" name="Google Shape;121;p1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2" name="Google Shape;122;p1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3" name="Google Shape;123;p1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4" name="Google Shape;124;p1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5" name="Google Shape;125;p1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6" name="Google Shape;126;p1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127" name="Google Shape;127;p15"/>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28"/>
        <p:cNvGrpSpPr/>
        <p:nvPr/>
      </p:nvGrpSpPr>
      <p:grpSpPr>
        <a:xfrm>
          <a:off x="0" y="0"/>
          <a:ext cx="0" cy="0"/>
          <a:chOff x="0" y="0"/>
          <a:chExt cx="0" cy="0"/>
        </a:xfrm>
      </p:grpSpPr>
      <p:grpSp>
        <p:nvGrpSpPr>
          <p:cNvPr id="129" name="Google Shape;129;p16"/>
          <p:cNvGrpSpPr/>
          <p:nvPr/>
        </p:nvGrpSpPr>
        <p:grpSpPr>
          <a:xfrm flipH="1">
            <a:off x="-40875" y="2188978"/>
            <a:ext cx="9184434" cy="2954162"/>
            <a:chOff x="4435" y="7748593"/>
            <a:chExt cx="12182563" cy="5161009"/>
          </a:xfrm>
        </p:grpSpPr>
        <p:sp>
          <p:nvSpPr>
            <p:cNvPr id="130" name="Google Shape;130;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1" name="Google Shape;131;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2" name="Google Shape;132;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3" name="Google Shape;133;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4" name="Google Shape;134;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5" name="Google Shape;135;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6" name="Google Shape;136;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7" name="Google Shape;137;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9" name="Google Shape;139;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0" name="Google Shape;140;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1" name="Google Shape;141;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2" name="Google Shape;142;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3" name="Google Shape;143;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4" name="Google Shape;144;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5" name="Google Shape;145;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6" name="Google Shape;146;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7" name="Google Shape;147;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8" name="Google Shape;148;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9" name="Google Shape;149;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0" name="Google Shape;150;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1" name="Google Shape;151;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2" name="Google Shape;152;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3" name="Google Shape;153;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4" name="Google Shape;154;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5" name="Google Shape;155;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6" name="Google Shape;156;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7" name="Google Shape;157;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8" name="Google Shape;158;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9" name="Google Shape;159;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60" name="Google Shape;160;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61" name="Google Shape;161;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162" name="Google Shape;162;p16"/>
          <p:cNvSpPr txBox="1">
            <a:spLocks noGrp="1"/>
          </p:cNvSpPr>
          <p:nvPr>
            <p:ph type="title"/>
          </p:nvPr>
        </p:nvSpPr>
        <p:spPr>
          <a:xfrm>
            <a:off x="540300" y="502181"/>
            <a:ext cx="82919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163" name="Google Shape;163;p16"/>
          <p:cNvSpPr txBox="1">
            <a:spLocks noGrp="1"/>
          </p:cNvSpPr>
          <p:nvPr>
            <p:ph type="body" idx="1"/>
          </p:nvPr>
        </p:nvSpPr>
        <p:spPr>
          <a:xfrm>
            <a:off x="540300" y="2131196"/>
            <a:ext cx="2470950" cy="99202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4" name="Google Shape;164;p16"/>
          <p:cNvSpPr txBox="1">
            <a:spLocks noGrp="1"/>
          </p:cNvSpPr>
          <p:nvPr>
            <p:ph type="body" idx="2"/>
          </p:nvPr>
        </p:nvSpPr>
        <p:spPr>
          <a:xfrm>
            <a:off x="3508744" y="2131196"/>
            <a:ext cx="2470950" cy="99202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5" name="Google Shape;165;p16"/>
          <p:cNvSpPr txBox="1">
            <a:spLocks noGrp="1"/>
          </p:cNvSpPr>
          <p:nvPr>
            <p:ph type="body" idx="3"/>
          </p:nvPr>
        </p:nvSpPr>
        <p:spPr>
          <a:xfrm>
            <a:off x="540300" y="3661991"/>
            <a:ext cx="2470950" cy="99202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6" name="Google Shape;166;p16"/>
          <p:cNvSpPr txBox="1">
            <a:spLocks noGrp="1"/>
          </p:cNvSpPr>
          <p:nvPr>
            <p:ph type="body" idx="4"/>
          </p:nvPr>
        </p:nvSpPr>
        <p:spPr>
          <a:xfrm>
            <a:off x="3508744" y="3661991"/>
            <a:ext cx="2470950" cy="99202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7" name="Google Shape;167;p16"/>
          <p:cNvSpPr txBox="1">
            <a:spLocks noGrp="1"/>
          </p:cNvSpPr>
          <p:nvPr>
            <p:ph type="title" idx="5"/>
          </p:nvPr>
        </p:nvSpPr>
        <p:spPr>
          <a:xfrm>
            <a:off x="540300" y="1609369"/>
            <a:ext cx="2470950" cy="52177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8" name="Google Shape;168;p16"/>
          <p:cNvSpPr txBox="1">
            <a:spLocks noGrp="1"/>
          </p:cNvSpPr>
          <p:nvPr>
            <p:ph type="title" idx="6"/>
          </p:nvPr>
        </p:nvSpPr>
        <p:spPr>
          <a:xfrm>
            <a:off x="3508744" y="1609369"/>
            <a:ext cx="2470950" cy="52177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9" name="Google Shape;169;p16"/>
          <p:cNvSpPr txBox="1">
            <a:spLocks noGrp="1"/>
          </p:cNvSpPr>
          <p:nvPr>
            <p:ph type="title" idx="7"/>
          </p:nvPr>
        </p:nvSpPr>
        <p:spPr>
          <a:xfrm>
            <a:off x="540300" y="3140163"/>
            <a:ext cx="2470950" cy="52177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0" name="Google Shape;170;p16"/>
          <p:cNvSpPr txBox="1">
            <a:spLocks noGrp="1"/>
          </p:cNvSpPr>
          <p:nvPr>
            <p:ph type="title" idx="8"/>
          </p:nvPr>
        </p:nvSpPr>
        <p:spPr>
          <a:xfrm>
            <a:off x="3508744" y="3140163"/>
            <a:ext cx="2470950" cy="52177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1" name="Google Shape;171;p16"/>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21 Credits">
  <p:cSld name="CUSTOM_16_1">
    <p:bg>
      <p:bgPr>
        <a:gradFill>
          <a:gsLst>
            <a:gs pos="0">
              <a:schemeClr val="accent1"/>
            </a:gs>
            <a:gs pos="100000">
              <a:schemeClr val="accent2"/>
            </a:gs>
          </a:gsLst>
          <a:lin ang="2698631" scaled="0"/>
        </a:gradFill>
        <a:effectLst/>
      </p:bgPr>
    </p:bg>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644231" y="862744"/>
            <a:ext cx="7767000"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solidFill>
                  <a:schemeClr val="dk1"/>
                </a:solidFill>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174" name="Google Shape;174;p17"/>
          <p:cNvSpPr txBox="1">
            <a:spLocks noGrp="1"/>
          </p:cNvSpPr>
          <p:nvPr>
            <p:ph type="body" idx="1"/>
          </p:nvPr>
        </p:nvSpPr>
        <p:spPr>
          <a:xfrm>
            <a:off x="644371" y="1613231"/>
            <a:ext cx="7767000" cy="2330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dk1"/>
              </a:buClr>
              <a:buSzPts val="1400"/>
              <a:buChar char="●"/>
              <a:defRPr>
                <a:solidFill>
                  <a:schemeClr val="dk1"/>
                </a:solidFill>
              </a:defRPr>
            </a:lvl1pPr>
            <a:lvl2pPr marL="914400" lvl="1" indent="-317500" algn="l">
              <a:lnSpc>
                <a:spcPct val="115000"/>
              </a:lnSpc>
              <a:spcBef>
                <a:spcPts val="1600"/>
              </a:spcBef>
              <a:spcAft>
                <a:spcPts val="0"/>
              </a:spcAft>
              <a:buClr>
                <a:schemeClr val="dk1"/>
              </a:buClr>
              <a:buSzPts val="1400"/>
              <a:buChar char="○"/>
              <a:defRPr>
                <a:solidFill>
                  <a:schemeClr val="dk1"/>
                </a:solidFill>
              </a:defRPr>
            </a:lvl2pPr>
            <a:lvl3pPr marL="1371600" lvl="2" indent="-317500" algn="l">
              <a:lnSpc>
                <a:spcPct val="115000"/>
              </a:lnSpc>
              <a:spcBef>
                <a:spcPts val="1600"/>
              </a:spcBef>
              <a:spcAft>
                <a:spcPts val="0"/>
              </a:spcAft>
              <a:buClr>
                <a:schemeClr val="dk1"/>
              </a:buClr>
              <a:buSzPts val="1400"/>
              <a:buChar char="■"/>
              <a:defRPr>
                <a:solidFill>
                  <a:schemeClr val="dk1"/>
                </a:solidFill>
              </a:defRPr>
            </a:lvl3pPr>
            <a:lvl4pPr marL="1828800" lvl="3" indent="-317500" algn="l">
              <a:lnSpc>
                <a:spcPct val="115000"/>
              </a:lnSpc>
              <a:spcBef>
                <a:spcPts val="1600"/>
              </a:spcBef>
              <a:spcAft>
                <a:spcPts val="0"/>
              </a:spcAft>
              <a:buClr>
                <a:schemeClr val="dk1"/>
              </a:buClr>
              <a:buSzPts val="1400"/>
              <a:buChar char="●"/>
              <a:defRPr>
                <a:solidFill>
                  <a:schemeClr val="dk1"/>
                </a:solidFill>
              </a:defRPr>
            </a:lvl4pPr>
            <a:lvl5pPr marL="2286000" lvl="4" indent="-317500" algn="l">
              <a:lnSpc>
                <a:spcPct val="115000"/>
              </a:lnSpc>
              <a:spcBef>
                <a:spcPts val="1600"/>
              </a:spcBef>
              <a:spcAft>
                <a:spcPts val="0"/>
              </a:spcAft>
              <a:buClr>
                <a:schemeClr val="dk1"/>
              </a:buClr>
              <a:buSzPts val="1400"/>
              <a:buChar char="○"/>
              <a:defRPr>
                <a:solidFill>
                  <a:schemeClr val="dk1"/>
                </a:solidFill>
              </a:defRPr>
            </a:lvl5pPr>
            <a:lvl6pPr marL="2743200" lvl="5" indent="-317500" algn="l">
              <a:lnSpc>
                <a:spcPct val="115000"/>
              </a:lnSpc>
              <a:spcBef>
                <a:spcPts val="1600"/>
              </a:spcBef>
              <a:spcAft>
                <a:spcPts val="0"/>
              </a:spcAft>
              <a:buClr>
                <a:schemeClr val="dk1"/>
              </a:buClr>
              <a:buSzPts val="1400"/>
              <a:buChar char="■"/>
              <a:defRPr>
                <a:solidFill>
                  <a:schemeClr val="dk1"/>
                </a:solidFill>
              </a:defRPr>
            </a:lvl6pPr>
            <a:lvl7pPr marL="3200400" lvl="6" indent="-317500" algn="l">
              <a:lnSpc>
                <a:spcPct val="115000"/>
              </a:lnSpc>
              <a:spcBef>
                <a:spcPts val="1600"/>
              </a:spcBef>
              <a:spcAft>
                <a:spcPts val="0"/>
              </a:spcAft>
              <a:buClr>
                <a:schemeClr val="dk1"/>
              </a:buClr>
              <a:buSzPts val="1400"/>
              <a:buChar char="●"/>
              <a:defRPr>
                <a:solidFill>
                  <a:schemeClr val="dk1"/>
                </a:solidFill>
              </a:defRPr>
            </a:lvl7pPr>
            <a:lvl8pPr marL="3657600" lvl="7" indent="-317500" algn="l">
              <a:lnSpc>
                <a:spcPct val="115000"/>
              </a:lnSpc>
              <a:spcBef>
                <a:spcPts val="1600"/>
              </a:spcBef>
              <a:spcAft>
                <a:spcPts val="0"/>
              </a:spcAft>
              <a:buClr>
                <a:schemeClr val="dk1"/>
              </a:buClr>
              <a:buSzPts val="1400"/>
              <a:buChar char="○"/>
              <a:defRPr>
                <a:solidFill>
                  <a:schemeClr val="dk1"/>
                </a:solidFill>
              </a:defRPr>
            </a:lvl8pPr>
            <a:lvl9pPr marL="4114800" lvl="8" indent="-317500" algn="l">
              <a:lnSpc>
                <a:spcPct val="115000"/>
              </a:lnSpc>
              <a:spcBef>
                <a:spcPts val="1600"/>
              </a:spcBef>
              <a:spcAft>
                <a:spcPts val="1600"/>
              </a:spcAft>
              <a:buClr>
                <a:schemeClr val="dk1"/>
              </a:buClr>
              <a:buSzPts val="1400"/>
              <a:buChar char="■"/>
              <a:defRPr>
                <a:solidFill>
                  <a:schemeClr val="dk1"/>
                </a:solidFill>
              </a:defRPr>
            </a:lvl9pPr>
          </a:lstStyle>
          <a:p>
            <a:endParaRPr/>
          </a:p>
        </p:txBody>
      </p:sp>
      <p:grpSp>
        <p:nvGrpSpPr>
          <p:cNvPr id="175" name="Google Shape;175;p17"/>
          <p:cNvGrpSpPr/>
          <p:nvPr/>
        </p:nvGrpSpPr>
        <p:grpSpPr>
          <a:xfrm>
            <a:off x="-98025" y="2425568"/>
            <a:ext cx="9241997" cy="2718046"/>
            <a:chOff x="4435" y="7748593"/>
            <a:chExt cx="12182563" cy="5161009"/>
          </a:xfrm>
        </p:grpSpPr>
        <p:sp>
          <p:nvSpPr>
            <p:cNvPr id="176" name="Google Shape;176;p1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7" name="Google Shape;177;p1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8" name="Google Shape;178;p1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9" name="Google Shape;179;p1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0" name="Google Shape;180;p1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1" name="Google Shape;181;p1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2" name="Google Shape;182;p1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3" name="Google Shape;183;p1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4" name="Google Shape;184;p1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5" name="Google Shape;185;p1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6" name="Google Shape;186;p1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7" name="Google Shape;187;p1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8" name="Google Shape;188;p1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9" name="Google Shape;189;p1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0" name="Google Shape;190;p1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1" name="Google Shape;191;p1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2" name="Google Shape;192;p1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3" name="Google Shape;193;p1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4" name="Google Shape;194;p1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5" name="Google Shape;195;p1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6" name="Google Shape;196;p1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7" name="Google Shape;197;p1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8" name="Google Shape;198;p1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9" name="Google Shape;199;p1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0" name="Google Shape;200;p1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1" name="Google Shape;201;p1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2" name="Google Shape;202;p1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3" name="Google Shape;203;p1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4" name="Google Shape;204;p1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5" name="Google Shape;205;p1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6" name="Google Shape;206;p1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7" name="Google Shape;207;p1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208" name="Google Shape;208;p17"/>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09"/>
        <p:cNvGrpSpPr/>
        <p:nvPr/>
      </p:nvGrpSpPr>
      <p:grpSpPr>
        <a:xfrm>
          <a:off x="0" y="0"/>
          <a:ext cx="0" cy="0"/>
          <a:chOff x="0" y="0"/>
          <a:chExt cx="0" cy="0"/>
        </a:xfrm>
      </p:grpSpPr>
      <p:grpSp>
        <p:nvGrpSpPr>
          <p:cNvPr id="210" name="Google Shape;210;p18"/>
          <p:cNvGrpSpPr/>
          <p:nvPr/>
        </p:nvGrpSpPr>
        <p:grpSpPr>
          <a:xfrm>
            <a:off x="-40875" y="2188978"/>
            <a:ext cx="9184434" cy="2954162"/>
            <a:chOff x="4435" y="7748593"/>
            <a:chExt cx="12182563" cy="5161009"/>
          </a:xfrm>
        </p:grpSpPr>
        <p:sp>
          <p:nvSpPr>
            <p:cNvPr id="211" name="Google Shape;211;p1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2" name="Google Shape;212;p1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3" name="Google Shape;213;p1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4" name="Google Shape;214;p1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5" name="Google Shape;215;p1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6" name="Google Shape;216;p1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7" name="Google Shape;217;p1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8" name="Google Shape;218;p1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9" name="Google Shape;219;p1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0" name="Google Shape;220;p1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1" name="Google Shape;221;p1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2" name="Google Shape;222;p1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3" name="Google Shape;223;p1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4" name="Google Shape;224;p1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5" name="Google Shape;225;p1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6" name="Google Shape;226;p1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7" name="Google Shape;227;p1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8" name="Google Shape;228;p1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9" name="Google Shape;229;p1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0" name="Google Shape;230;p1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1" name="Google Shape;231;p1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2" name="Google Shape;232;p1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3" name="Google Shape;233;p1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4" name="Google Shape;234;p1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5" name="Google Shape;235;p1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6" name="Google Shape;236;p1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7" name="Google Shape;237;p1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8" name="Google Shape;238;p1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9" name="Google Shape;239;p1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0" name="Google Shape;240;p1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1" name="Google Shape;241;p1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2" name="Google Shape;242;p1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243" name="Google Shape;243;p18"/>
          <p:cNvSpPr txBox="1">
            <a:spLocks noGrp="1"/>
          </p:cNvSpPr>
          <p:nvPr>
            <p:ph type="title"/>
          </p:nvPr>
        </p:nvSpPr>
        <p:spPr>
          <a:xfrm>
            <a:off x="4554544" y="1187981"/>
            <a:ext cx="3991950" cy="993600"/>
          </a:xfrm>
          <a:prstGeom prst="rect">
            <a:avLst/>
          </a:prstGeom>
          <a:noFill/>
          <a:ln>
            <a:noFill/>
          </a:ln>
        </p:spPr>
        <p:txBody>
          <a:bodyPr spcFirstLastPara="1" wrap="square" lIns="91425" tIns="91425" rIns="91425" bIns="91425" anchor="t" anchorCtr="0">
            <a:noAutofit/>
          </a:bodyPr>
          <a:lstStyle>
            <a:lvl1pPr marR="0" lvl="0" algn="r">
              <a:lnSpc>
                <a:spcPct val="100000"/>
              </a:lnSpc>
              <a:spcBef>
                <a:spcPts val="0"/>
              </a:spcBef>
              <a:spcAft>
                <a:spcPts val="0"/>
              </a:spcAft>
              <a:buClr>
                <a:schemeClr val="dk1"/>
              </a:buClr>
              <a:buSzPts val="5300"/>
              <a:buFont typeface="Aldrich"/>
              <a:buNone/>
              <a:defRPr sz="5300"/>
            </a:lvl1pPr>
            <a:lvl2pPr lvl="1"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9pPr>
          </a:lstStyle>
          <a:p>
            <a:endParaRPr/>
          </a:p>
        </p:txBody>
      </p:sp>
      <p:sp>
        <p:nvSpPr>
          <p:cNvPr id="244" name="Google Shape;244;p18"/>
          <p:cNvSpPr txBox="1">
            <a:spLocks noGrp="1"/>
          </p:cNvSpPr>
          <p:nvPr>
            <p:ph type="body" idx="1"/>
          </p:nvPr>
        </p:nvSpPr>
        <p:spPr>
          <a:xfrm>
            <a:off x="4554525" y="2241206"/>
            <a:ext cx="3991950" cy="1676925"/>
          </a:xfrm>
          <a:prstGeom prst="rect">
            <a:avLst/>
          </a:prstGeom>
          <a:noFill/>
          <a:ln>
            <a:noFill/>
          </a:ln>
        </p:spPr>
        <p:txBody>
          <a:bodyPr spcFirstLastPara="1" wrap="square" lIns="91425" tIns="91425" rIns="91425" bIns="91425" anchor="t" anchorCtr="0">
            <a:noAutofit/>
          </a:bodyPr>
          <a:lstStyle>
            <a:lvl1pPr marL="457200" lvl="0" indent="-317500" algn="r">
              <a:lnSpc>
                <a:spcPct val="115000"/>
              </a:lnSpc>
              <a:spcBef>
                <a:spcPts val="0"/>
              </a:spcBef>
              <a:spcAft>
                <a:spcPts val="0"/>
              </a:spcAft>
              <a:buSzPts val="1400"/>
              <a:buChar char="●"/>
              <a:defRPr/>
            </a:lvl1pPr>
            <a:lvl2pPr marL="914400" lvl="1" indent="-317500" algn="r">
              <a:lnSpc>
                <a:spcPct val="115000"/>
              </a:lnSpc>
              <a:spcBef>
                <a:spcPts val="1600"/>
              </a:spcBef>
              <a:spcAft>
                <a:spcPts val="0"/>
              </a:spcAft>
              <a:buSzPts val="1400"/>
              <a:buChar char="○"/>
              <a:defRPr/>
            </a:lvl2pPr>
            <a:lvl3pPr marL="1371600" lvl="2" indent="-317500" algn="r">
              <a:lnSpc>
                <a:spcPct val="115000"/>
              </a:lnSpc>
              <a:spcBef>
                <a:spcPts val="1600"/>
              </a:spcBef>
              <a:spcAft>
                <a:spcPts val="0"/>
              </a:spcAft>
              <a:buSzPts val="1400"/>
              <a:buChar char="■"/>
              <a:defRPr/>
            </a:lvl3pPr>
            <a:lvl4pPr marL="1828800" lvl="3" indent="-317500" algn="r">
              <a:lnSpc>
                <a:spcPct val="115000"/>
              </a:lnSpc>
              <a:spcBef>
                <a:spcPts val="1600"/>
              </a:spcBef>
              <a:spcAft>
                <a:spcPts val="0"/>
              </a:spcAft>
              <a:buSzPts val="1400"/>
              <a:buChar char="●"/>
              <a:defRPr/>
            </a:lvl4pPr>
            <a:lvl5pPr marL="2286000" lvl="4" indent="-317500" algn="r">
              <a:lnSpc>
                <a:spcPct val="115000"/>
              </a:lnSpc>
              <a:spcBef>
                <a:spcPts val="1600"/>
              </a:spcBef>
              <a:spcAft>
                <a:spcPts val="0"/>
              </a:spcAft>
              <a:buSzPts val="1400"/>
              <a:buChar char="○"/>
              <a:defRPr/>
            </a:lvl5pPr>
            <a:lvl6pPr marL="2743200" lvl="5" indent="-317500" algn="r">
              <a:lnSpc>
                <a:spcPct val="115000"/>
              </a:lnSpc>
              <a:spcBef>
                <a:spcPts val="1600"/>
              </a:spcBef>
              <a:spcAft>
                <a:spcPts val="0"/>
              </a:spcAft>
              <a:buSzPts val="1400"/>
              <a:buChar char="■"/>
              <a:defRPr/>
            </a:lvl6pPr>
            <a:lvl7pPr marL="3200400" lvl="6" indent="-317500" algn="r">
              <a:lnSpc>
                <a:spcPct val="115000"/>
              </a:lnSpc>
              <a:spcBef>
                <a:spcPts val="1600"/>
              </a:spcBef>
              <a:spcAft>
                <a:spcPts val="0"/>
              </a:spcAft>
              <a:buSzPts val="1400"/>
              <a:buChar char="●"/>
              <a:defRPr/>
            </a:lvl7pPr>
            <a:lvl8pPr marL="3657600" lvl="7" indent="-317500" algn="r">
              <a:lnSpc>
                <a:spcPct val="115000"/>
              </a:lnSpc>
              <a:spcBef>
                <a:spcPts val="1600"/>
              </a:spcBef>
              <a:spcAft>
                <a:spcPts val="0"/>
              </a:spcAft>
              <a:buSzPts val="1400"/>
              <a:buChar char="○"/>
              <a:defRPr/>
            </a:lvl8pPr>
            <a:lvl9pPr marL="4114800" lvl="8" indent="-317500" algn="r">
              <a:lnSpc>
                <a:spcPct val="115000"/>
              </a:lnSpc>
              <a:spcBef>
                <a:spcPts val="1600"/>
              </a:spcBef>
              <a:spcAft>
                <a:spcPts val="1600"/>
              </a:spcAft>
              <a:buSzPts val="1400"/>
              <a:buChar char="■"/>
              <a:defRPr/>
            </a:lvl9pPr>
          </a:lstStyle>
          <a:p>
            <a:endParaRPr/>
          </a:p>
        </p:txBody>
      </p:sp>
      <p:sp>
        <p:nvSpPr>
          <p:cNvPr id="245" name="Google Shape;245;p18"/>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46"/>
        <p:cNvGrpSpPr/>
        <p:nvPr/>
      </p:nvGrpSpPr>
      <p:grpSpPr>
        <a:xfrm>
          <a:off x="0" y="0"/>
          <a:ext cx="0" cy="0"/>
          <a:chOff x="0" y="0"/>
          <a:chExt cx="0" cy="0"/>
        </a:xfrm>
      </p:grpSpPr>
      <p:grpSp>
        <p:nvGrpSpPr>
          <p:cNvPr id="247" name="Google Shape;247;p19"/>
          <p:cNvGrpSpPr/>
          <p:nvPr/>
        </p:nvGrpSpPr>
        <p:grpSpPr>
          <a:xfrm flipH="1">
            <a:off x="-40875" y="2188978"/>
            <a:ext cx="9184434" cy="2954162"/>
            <a:chOff x="4435" y="7748593"/>
            <a:chExt cx="12182563" cy="5161009"/>
          </a:xfrm>
        </p:grpSpPr>
        <p:sp>
          <p:nvSpPr>
            <p:cNvPr id="248" name="Google Shape;248;p1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9" name="Google Shape;249;p1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0" name="Google Shape;250;p1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1" name="Google Shape;251;p1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2" name="Google Shape;252;p1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3" name="Google Shape;253;p1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4" name="Google Shape;254;p1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5" name="Google Shape;255;p1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6" name="Google Shape;256;p1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7" name="Google Shape;257;p1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8" name="Google Shape;258;p1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9" name="Google Shape;259;p1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0" name="Google Shape;260;p1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1" name="Google Shape;261;p1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2" name="Google Shape;262;p1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3" name="Google Shape;263;p1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4" name="Google Shape;264;p1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5" name="Google Shape;265;p1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6" name="Google Shape;266;p1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7" name="Google Shape;267;p1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8" name="Google Shape;268;p1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9" name="Google Shape;269;p1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0" name="Google Shape;270;p1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1" name="Google Shape;271;p1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2" name="Google Shape;272;p1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3" name="Google Shape;273;p1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4" name="Google Shape;274;p1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5" name="Google Shape;275;p1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6" name="Google Shape;276;p1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7" name="Google Shape;277;p1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8" name="Google Shape;278;p1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9" name="Google Shape;279;p1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280" name="Google Shape;280;p19"/>
          <p:cNvSpPr txBox="1">
            <a:spLocks noGrp="1"/>
          </p:cNvSpPr>
          <p:nvPr>
            <p:ph type="subTitle" idx="1"/>
          </p:nvPr>
        </p:nvSpPr>
        <p:spPr>
          <a:xfrm>
            <a:off x="1856224" y="1897650"/>
            <a:ext cx="5468625" cy="53842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281" name="Google Shape;281;p19"/>
          <p:cNvSpPr txBox="1">
            <a:spLocks noGrp="1"/>
          </p:cNvSpPr>
          <p:nvPr>
            <p:ph type="title"/>
          </p:nvPr>
        </p:nvSpPr>
        <p:spPr>
          <a:xfrm>
            <a:off x="1819144" y="824550"/>
            <a:ext cx="54686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282" name="Google Shape;282;p19"/>
          <p:cNvSpPr txBox="1">
            <a:spLocks noGrp="1"/>
          </p:cNvSpPr>
          <p:nvPr>
            <p:ph type="body" idx="2"/>
          </p:nvPr>
        </p:nvSpPr>
        <p:spPr>
          <a:xfrm>
            <a:off x="1856231" y="2392781"/>
            <a:ext cx="5468625" cy="198495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3" name="Google Shape;283;p19"/>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84"/>
        <p:cNvGrpSpPr/>
        <p:nvPr/>
      </p:nvGrpSpPr>
      <p:grpSpPr>
        <a:xfrm>
          <a:off x="0" y="0"/>
          <a:ext cx="0" cy="0"/>
          <a:chOff x="0" y="0"/>
          <a:chExt cx="0" cy="0"/>
        </a:xfrm>
      </p:grpSpPr>
      <p:grpSp>
        <p:nvGrpSpPr>
          <p:cNvPr id="285" name="Google Shape;285;p20"/>
          <p:cNvGrpSpPr/>
          <p:nvPr/>
        </p:nvGrpSpPr>
        <p:grpSpPr>
          <a:xfrm>
            <a:off x="-40875" y="2188978"/>
            <a:ext cx="9184434" cy="2954162"/>
            <a:chOff x="4435" y="7748593"/>
            <a:chExt cx="12182563" cy="5161009"/>
          </a:xfrm>
        </p:grpSpPr>
        <p:sp>
          <p:nvSpPr>
            <p:cNvPr id="286" name="Google Shape;286;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87" name="Google Shape;287;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88" name="Google Shape;288;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89" name="Google Shape;289;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0" name="Google Shape;290;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1" name="Google Shape;291;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2" name="Google Shape;292;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3" name="Google Shape;293;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4" name="Google Shape;294;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5" name="Google Shape;295;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6" name="Google Shape;296;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7" name="Google Shape;297;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8" name="Google Shape;298;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9" name="Google Shape;299;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0" name="Google Shape;300;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1" name="Google Shape;301;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2" name="Google Shape;302;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3" name="Google Shape;303;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4" name="Google Shape;304;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5" name="Google Shape;305;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6" name="Google Shape;306;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7" name="Google Shape;307;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8" name="Google Shape;308;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9" name="Google Shape;309;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0" name="Google Shape;310;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1" name="Google Shape;311;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2" name="Google Shape;312;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3" name="Google Shape;313;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4" name="Google Shape;314;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5" name="Google Shape;315;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6" name="Google Shape;316;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7" name="Google Shape;317;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318" name="Google Shape;318;p20"/>
          <p:cNvSpPr txBox="1">
            <a:spLocks noGrp="1"/>
          </p:cNvSpPr>
          <p:nvPr>
            <p:ph type="subTitle" idx="1"/>
          </p:nvPr>
        </p:nvSpPr>
        <p:spPr>
          <a:xfrm>
            <a:off x="655020" y="1360331"/>
            <a:ext cx="3720825" cy="53842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319" name="Google Shape;319;p20"/>
          <p:cNvSpPr txBox="1">
            <a:spLocks noGrp="1"/>
          </p:cNvSpPr>
          <p:nvPr>
            <p:ph type="subTitle" idx="2"/>
          </p:nvPr>
        </p:nvSpPr>
        <p:spPr>
          <a:xfrm>
            <a:off x="4848116" y="1360331"/>
            <a:ext cx="3720600" cy="53842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320" name="Google Shape;320;p20"/>
          <p:cNvSpPr txBox="1">
            <a:spLocks noGrp="1"/>
          </p:cNvSpPr>
          <p:nvPr>
            <p:ph type="title"/>
          </p:nvPr>
        </p:nvSpPr>
        <p:spPr>
          <a:xfrm>
            <a:off x="655013" y="627225"/>
            <a:ext cx="79139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321" name="Google Shape;321;p20"/>
          <p:cNvSpPr txBox="1">
            <a:spLocks noGrp="1"/>
          </p:cNvSpPr>
          <p:nvPr>
            <p:ph type="body" idx="3"/>
          </p:nvPr>
        </p:nvSpPr>
        <p:spPr>
          <a:xfrm>
            <a:off x="655013" y="2063100"/>
            <a:ext cx="3720600" cy="233887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2" name="Google Shape;322;p20"/>
          <p:cNvSpPr txBox="1">
            <a:spLocks noGrp="1"/>
          </p:cNvSpPr>
          <p:nvPr>
            <p:ph type="body" idx="4"/>
          </p:nvPr>
        </p:nvSpPr>
        <p:spPr>
          <a:xfrm>
            <a:off x="4848110" y="2054288"/>
            <a:ext cx="3720825" cy="233887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3" name="Google Shape;323;p20"/>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4"/>
        <p:cNvGrpSpPr/>
        <p:nvPr/>
      </p:nvGrpSpPr>
      <p:grpSpPr>
        <a:xfrm>
          <a:off x="0" y="0"/>
          <a:ext cx="0" cy="0"/>
          <a:chOff x="0" y="0"/>
          <a:chExt cx="0" cy="0"/>
        </a:xfrm>
      </p:grpSpPr>
      <p:grpSp>
        <p:nvGrpSpPr>
          <p:cNvPr id="325" name="Google Shape;325;p21"/>
          <p:cNvGrpSpPr/>
          <p:nvPr/>
        </p:nvGrpSpPr>
        <p:grpSpPr>
          <a:xfrm>
            <a:off x="-40875" y="2188978"/>
            <a:ext cx="9184434" cy="2954162"/>
            <a:chOff x="4435" y="7748593"/>
            <a:chExt cx="12182563" cy="5161009"/>
          </a:xfrm>
        </p:grpSpPr>
        <p:sp>
          <p:nvSpPr>
            <p:cNvPr id="326" name="Google Shape;326;p2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27" name="Google Shape;327;p2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28" name="Google Shape;328;p2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29" name="Google Shape;329;p2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0" name="Google Shape;330;p2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1" name="Google Shape;331;p2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2" name="Google Shape;332;p2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3" name="Google Shape;333;p2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4" name="Google Shape;334;p2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5" name="Google Shape;335;p2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6" name="Google Shape;336;p2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7" name="Google Shape;337;p2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8" name="Google Shape;338;p2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9" name="Google Shape;339;p2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0" name="Google Shape;340;p2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1" name="Google Shape;341;p2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2" name="Google Shape;342;p2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3" name="Google Shape;343;p2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4" name="Google Shape;344;p2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5" name="Google Shape;345;p2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6" name="Google Shape;346;p2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7" name="Google Shape;347;p2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8" name="Google Shape;348;p2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9" name="Google Shape;349;p2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0" name="Google Shape;350;p2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1" name="Google Shape;351;p2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2" name="Google Shape;352;p2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3" name="Google Shape;353;p2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4" name="Google Shape;354;p2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5" name="Google Shape;355;p2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6" name="Google Shape;356;p2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7" name="Google Shape;357;p2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358" name="Google Shape;358;p21"/>
          <p:cNvSpPr txBox="1">
            <a:spLocks noGrp="1"/>
          </p:cNvSpPr>
          <p:nvPr>
            <p:ph type="title"/>
          </p:nvPr>
        </p:nvSpPr>
        <p:spPr>
          <a:xfrm>
            <a:off x="418575" y="1405144"/>
            <a:ext cx="8321625" cy="237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9" name="Google Shape;359;p21"/>
          <p:cNvSpPr txBox="1">
            <a:spLocks noGrp="1"/>
          </p:cNvSpPr>
          <p:nvPr>
            <p:ph type="subTitle" idx="1"/>
          </p:nvPr>
        </p:nvSpPr>
        <p:spPr>
          <a:xfrm>
            <a:off x="474656" y="4439606"/>
            <a:ext cx="8534925" cy="538425"/>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360" name="Google Shape;360;p21"/>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61"/>
        <p:cNvGrpSpPr/>
        <p:nvPr/>
      </p:nvGrpSpPr>
      <p:grpSpPr>
        <a:xfrm>
          <a:off x="0" y="0"/>
          <a:ext cx="0" cy="0"/>
          <a:chOff x="0" y="0"/>
          <a:chExt cx="0" cy="0"/>
        </a:xfrm>
      </p:grpSpPr>
      <p:grpSp>
        <p:nvGrpSpPr>
          <p:cNvPr id="362" name="Google Shape;362;p22"/>
          <p:cNvGrpSpPr/>
          <p:nvPr/>
        </p:nvGrpSpPr>
        <p:grpSpPr>
          <a:xfrm flipH="1">
            <a:off x="16275" y="2188978"/>
            <a:ext cx="9184434" cy="2954162"/>
            <a:chOff x="4435" y="7748593"/>
            <a:chExt cx="12182563" cy="5161009"/>
          </a:xfrm>
        </p:grpSpPr>
        <p:sp>
          <p:nvSpPr>
            <p:cNvPr id="363" name="Google Shape;363;p2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4" name="Google Shape;364;p2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5" name="Google Shape;365;p2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6" name="Google Shape;366;p2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7" name="Google Shape;367;p2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8" name="Google Shape;368;p2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9" name="Google Shape;369;p2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0" name="Google Shape;370;p2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1" name="Google Shape;371;p2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2" name="Google Shape;372;p2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3" name="Google Shape;373;p2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4" name="Google Shape;374;p2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5" name="Google Shape;375;p2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6" name="Google Shape;376;p2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7" name="Google Shape;377;p2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8" name="Google Shape;378;p2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9" name="Google Shape;379;p2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0" name="Google Shape;380;p2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1" name="Google Shape;381;p2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2" name="Google Shape;382;p2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3" name="Google Shape;383;p2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4" name="Google Shape;384;p2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5" name="Google Shape;385;p2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6" name="Google Shape;386;p2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7" name="Google Shape;387;p2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8" name="Google Shape;388;p2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9" name="Google Shape;389;p2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90" name="Google Shape;390;p2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91" name="Google Shape;391;p2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92" name="Google Shape;392;p2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93" name="Google Shape;393;p2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94" name="Google Shape;394;p2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395" name="Google Shape;395;p22"/>
          <p:cNvSpPr txBox="1">
            <a:spLocks noGrp="1"/>
          </p:cNvSpPr>
          <p:nvPr>
            <p:ph type="subTitle" idx="1"/>
          </p:nvPr>
        </p:nvSpPr>
        <p:spPr>
          <a:xfrm>
            <a:off x="424225" y="1297481"/>
            <a:ext cx="817312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b="1"/>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396" name="Google Shape;396;p22"/>
          <p:cNvSpPr txBox="1">
            <a:spLocks noGrp="1"/>
          </p:cNvSpPr>
          <p:nvPr>
            <p:ph type="subTitle" idx="2"/>
          </p:nvPr>
        </p:nvSpPr>
        <p:spPr>
          <a:xfrm>
            <a:off x="423663" y="2501151"/>
            <a:ext cx="817312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b="1"/>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397" name="Google Shape;397;p22"/>
          <p:cNvSpPr txBox="1">
            <a:spLocks noGrp="1"/>
          </p:cNvSpPr>
          <p:nvPr>
            <p:ph type="subTitle" idx="3"/>
          </p:nvPr>
        </p:nvSpPr>
        <p:spPr>
          <a:xfrm>
            <a:off x="423663" y="3704822"/>
            <a:ext cx="817312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b="1"/>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398" name="Google Shape;398;p22"/>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399" name="Google Shape;399;p22"/>
          <p:cNvSpPr txBox="1">
            <a:spLocks noGrp="1"/>
          </p:cNvSpPr>
          <p:nvPr>
            <p:ph type="body" idx="4"/>
          </p:nvPr>
        </p:nvSpPr>
        <p:spPr>
          <a:xfrm>
            <a:off x="424219" y="1625944"/>
            <a:ext cx="8173125" cy="6939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sz="1100"/>
            </a:lvl1pPr>
            <a:lvl2pPr marL="914400" lvl="1" indent="-298450" algn="l">
              <a:lnSpc>
                <a:spcPct val="115000"/>
              </a:lnSpc>
              <a:spcBef>
                <a:spcPts val="1600"/>
              </a:spcBef>
              <a:spcAft>
                <a:spcPts val="0"/>
              </a:spcAft>
              <a:buSzPts val="1100"/>
              <a:buChar char="○"/>
              <a:defRPr sz="1100"/>
            </a:lvl2pPr>
            <a:lvl3pPr marL="1371600" lvl="2" indent="-298450" algn="l">
              <a:lnSpc>
                <a:spcPct val="115000"/>
              </a:lnSpc>
              <a:spcBef>
                <a:spcPts val="1600"/>
              </a:spcBef>
              <a:spcAft>
                <a:spcPts val="0"/>
              </a:spcAft>
              <a:buSzPts val="1100"/>
              <a:buChar char="■"/>
              <a:defRPr sz="1100"/>
            </a:lvl3pPr>
            <a:lvl4pPr marL="1828800" lvl="3" indent="-298450" algn="l">
              <a:lnSpc>
                <a:spcPct val="115000"/>
              </a:lnSpc>
              <a:spcBef>
                <a:spcPts val="1600"/>
              </a:spcBef>
              <a:spcAft>
                <a:spcPts val="0"/>
              </a:spcAft>
              <a:buSzPts val="1100"/>
              <a:buChar char="●"/>
              <a:defRPr sz="1100"/>
            </a:lvl4pPr>
            <a:lvl5pPr marL="2286000" lvl="4" indent="-298450" algn="l">
              <a:lnSpc>
                <a:spcPct val="115000"/>
              </a:lnSpc>
              <a:spcBef>
                <a:spcPts val="1600"/>
              </a:spcBef>
              <a:spcAft>
                <a:spcPts val="0"/>
              </a:spcAft>
              <a:buSzPts val="1100"/>
              <a:buChar char="○"/>
              <a:defRPr sz="1100"/>
            </a:lvl5pPr>
            <a:lvl6pPr marL="2743200" lvl="5" indent="-298450" algn="l">
              <a:lnSpc>
                <a:spcPct val="115000"/>
              </a:lnSpc>
              <a:spcBef>
                <a:spcPts val="1600"/>
              </a:spcBef>
              <a:spcAft>
                <a:spcPts val="0"/>
              </a:spcAft>
              <a:buSzPts val="1100"/>
              <a:buChar char="■"/>
              <a:defRPr sz="1100"/>
            </a:lvl6pPr>
            <a:lvl7pPr marL="3200400" lvl="6" indent="-298450" algn="l">
              <a:lnSpc>
                <a:spcPct val="115000"/>
              </a:lnSpc>
              <a:spcBef>
                <a:spcPts val="1600"/>
              </a:spcBef>
              <a:spcAft>
                <a:spcPts val="0"/>
              </a:spcAft>
              <a:buSzPts val="1100"/>
              <a:buChar char="●"/>
              <a:defRPr sz="1100"/>
            </a:lvl7pPr>
            <a:lvl8pPr marL="3657600" lvl="7" indent="-298450" algn="l">
              <a:lnSpc>
                <a:spcPct val="115000"/>
              </a:lnSpc>
              <a:spcBef>
                <a:spcPts val="1600"/>
              </a:spcBef>
              <a:spcAft>
                <a:spcPts val="0"/>
              </a:spcAft>
              <a:buSzPts val="1100"/>
              <a:buChar char="○"/>
              <a:defRPr sz="1100"/>
            </a:lvl8pPr>
            <a:lvl9pPr marL="4114800" lvl="8" indent="-298450" algn="l">
              <a:lnSpc>
                <a:spcPct val="115000"/>
              </a:lnSpc>
              <a:spcBef>
                <a:spcPts val="1600"/>
              </a:spcBef>
              <a:spcAft>
                <a:spcPts val="1600"/>
              </a:spcAft>
              <a:buSzPts val="1100"/>
              <a:buChar char="■"/>
              <a:defRPr sz="1100"/>
            </a:lvl9pPr>
          </a:lstStyle>
          <a:p>
            <a:endParaRPr/>
          </a:p>
        </p:txBody>
      </p:sp>
      <p:sp>
        <p:nvSpPr>
          <p:cNvPr id="400" name="Google Shape;400;p22"/>
          <p:cNvSpPr txBox="1">
            <a:spLocks noGrp="1"/>
          </p:cNvSpPr>
          <p:nvPr>
            <p:ph type="body" idx="5"/>
          </p:nvPr>
        </p:nvSpPr>
        <p:spPr>
          <a:xfrm>
            <a:off x="423656" y="2821041"/>
            <a:ext cx="8173125" cy="69255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sz="1100"/>
            </a:lvl1pPr>
            <a:lvl2pPr marL="914400" lvl="1" indent="-298450" algn="l">
              <a:lnSpc>
                <a:spcPct val="115000"/>
              </a:lnSpc>
              <a:spcBef>
                <a:spcPts val="1600"/>
              </a:spcBef>
              <a:spcAft>
                <a:spcPts val="0"/>
              </a:spcAft>
              <a:buSzPts val="1100"/>
              <a:buChar char="○"/>
              <a:defRPr sz="1100"/>
            </a:lvl2pPr>
            <a:lvl3pPr marL="1371600" lvl="2" indent="-298450" algn="l">
              <a:lnSpc>
                <a:spcPct val="115000"/>
              </a:lnSpc>
              <a:spcBef>
                <a:spcPts val="1600"/>
              </a:spcBef>
              <a:spcAft>
                <a:spcPts val="0"/>
              </a:spcAft>
              <a:buSzPts val="1100"/>
              <a:buChar char="■"/>
              <a:defRPr sz="1100"/>
            </a:lvl3pPr>
            <a:lvl4pPr marL="1828800" lvl="3" indent="-298450" algn="l">
              <a:lnSpc>
                <a:spcPct val="115000"/>
              </a:lnSpc>
              <a:spcBef>
                <a:spcPts val="1600"/>
              </a:spcBef>
              <a:spcAft>
                <a:spcPts val="0"/>
              </a:spcAft>
              <a:buSzPts val="1100"/>
              <a:buChar char="●"/>
              <a:defRPr sz="1100"/>
            </a:lvl4pPr>
            <a:lvl5pPr marL="2286000" lvl="4" indent="-298450" algn="l">
              <a:lnSpc>
                <a:spcPct val="115000"/>
              </a:lnSpc>
              <a:spcBef>
                <a:spcPts val="1600"/>
              </a:spcBef>
              <a:spcAft>
                <a:spcPts val="0"/>
              </a:spcAft>
              <a:buSzPts val="1100"/>
              <a:buChar char="○"/>
              <a:defRPr sz="1100"/>
            </a:lvl5pPr>
            <a:lvl6pPr marL="2743200" lvl="5" indent="-298450" algn="l">
              <a:lnSpc>
                <a:spcPct val="115000"/>
              </a:lnSpc>
              <a:spcBef>
                <a:spcPts val="1600"/>
              </a:spcBef>
              <a:spcAft>
                <a:spcPts val="0"/>
              </a:spcAft>
              <a:buSzPts val="1100"/>
              <a:buChar char="■"/>
              <a:defRPr sz="1100"/>
            </a:lvl6pPr>
            <a:lvl7pPr marL="3200400" lvl="6" indent="-298450" algn="l">
              <a:lnSpc>
                <a:spcPct val="115000"/>
              </a:lnSpc>
              <a:spcBef>
                <a:spcPts val="1600"/>
              </a:spcBef>
              <a:spcAft>
                <a:spcPts val="0"/>
              </a:spcAft>
              <a:buSzPts val="1100"/>
              <a:buChar char="●"/>
              <a:defRPr sz="1100"/>
            </a:lvl7pPr>
            <a:lvl8pPr marL="3657600" lvl="7" indent="-298450" algn="l">
              <a:lnSpc>
                <a:spcPct val="115000"/>
              </a:lnSpc>
              <a:spcBef>
                <a:spcPts val="1600"/>
              </a:spcBef>
              <a:spcAft>
                <a:spcPts val="0"/>
              </a:spcAft>
              <a:buSzPts val="1100"/>
              <a:buChar char="○"/>
              <a:defRPr sz="1100"/>
            </a:lvl8pPr>
            <a:lvl9pPr marL="4114800" lvl="8" indent="-298450" algn="l">
              <a:lnSpc>
                <a:spcPct val="115000"/>
              </a:lnSpc>
              <a:spcBef>
                <a:spcPts val="1600"/>
              </a:spcBef>
              <a:spcAft>
                <a:spcPts val="1600"/>
              </a:spcAft>
              <a:buSzPts val="1100"/>
              <a:buChar char="■"/>
              <a:defRPr sz="1100"/>
            </a:lvl9pPr>
          </a:lstStyle>
          <a:p>
            <a:endParaRPr/>
          </a:p>
        </p:txBody>
      </p:sp>
      <p:sp>
        <p:nvSpPr>
          <p:cNvPr id="401" name="Google Shape;401;p22"/>
          <p:cNvSpPr txBox="1">
            <a:spLocks noGrp="1"/>
          </p:cNvSpPr>
          <p:nvPr>
            <p:ph type="body" idx="6"/>
          </p:nvPr>
        </p:nvSpPr>
        <p:spPr>
          <a:xfrm>
            <a:off x="423656" y="4014788"/>
            <a:ext cx="8174250" cy="69255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sz="1100"/>
            </a:lvl1pPr>
            <a:lvl2pPr marL="914400" lvl="1" indent="-298450" algn="l">
              <a:lnSpc>
                <a:spcPct val="115000"/>
              </a:lnSpc>
              <a:spcBef>
                <a:spcPts val="1600"/>
              </a:spcBef>
              <a:spcAft>
                <a:spcPts val="0"/>
              </a:spcAft>
              <a:buSzPts val="1100"/>
              <a:buChar char="○"/>
              <a:defRPr sz="1100"/>
            </a:lvl2pPr>
            <a:lvl3pPr marL="1371600" lvl="2" indent="-298450" algn="l">
              <a:lnSpc>
                <a:spcPct val="115000"/>
              </a:lnSpc>
              <a:spcBef>
                <a:spcPts val="1600"/>
              </a:spcBef>
              <a:spcAft>
                <a:spcPts val="0"/>
              </a:spcAft>
              <a:buSzPts val="1100"/>
              <a:buChar char="■"/>
              <a:defRPr sz="1100"/>
            </a:lvl3pPr>
            <a:lvl4pPr marL="1828800" lvl="3" indent="-298450" algn="l">
              <a:lnSpc>
                <a:spcPct val="115000"/>
              </a:lnSpc>
              <a:spcBef>
                <a:spcPts val="1600"/>
              </a:spcBef>
              <a:spcAft>
                <a:spcPts val="0"/>
              </a:spcAft>
              <a:buSzPts val="1100"/>
              <a:buChar char="●"/>
              <a:defRPr sz="1100"/>
            </a:lvl4pPr>
            <a:lvl5pPr marL="2286000" lvl="4" indent="-298450" algn="l">
              <a:lnSpc>
                <a:spcPct val="115000"/>
              </a:lnSpc>
              <a:spcBef>
                <a:spcPts val="1600"/>
              </a:spcBef>
              <a:spcAft>
                <a:spcPts val="0"/>
              </a:spcAft>
              <a:buSzPts val="1100"/>
              <a:buChar char="○"/>
              <a:defRPr sz="1100"/>
            </a:lvl5pPr>
            <a:lvl6pPr marL="2743200" lvl="5" indent="-298450" algn="l">
              <a:lnSpc>
                <a:spcPct val="115000"/>
              </a:lnSpc>
              <a:spcBef>
                <a:spcPts val="1600"/>
              </a:spcBef>
              <a:spcAft>
                <a:spcPts val="0"/>
              </a:spcAft>
              <a:buSzPts val="1100"/>
              <a:buChar char="■"/>
              <a:defRPr sz="1100"/>
            </a:lvl6pPr>
            <a:lvl7pPr marL="3200400" lvl="6" indent="-298450" algn="l">
              <a:lnSpc>
                <a:spcPct val="115000"/>
              </a:lnSpc>
              <a:spcBef>
                <a:spcPts val="1600"/>
              </a:spcBef>
              <a:spcAft>
                <a:spcPts val="0"/>
              </a:spcAft>
              <a:buSzPts val="1100"/>
              <a:buChar char="●"/>
              <a:defRPr sz="1100"/>
            </a:lvl7pPr>
            <a:lvl8pPr marL="3657600" lvl="7" indent="-298450" algn="l">
              <a:lnSpc>
                <a:spcPct val="115000"/>
              </a:lnSpc>
              <a:spcBef>
                <a:spcPts val="1600"/>
              </a:spcBef>
              <a:spcAft>
                <a:spcPts val="0"/>
              </a:spcAft>
              <a:buSzPts val="1100"/>
              <a:buChar char="○"/>
              <a:defRPr sz="1100"/>
            </a:lvl8pPr>
            <a:lvl9pPr marL="4114800" lvl="8" indent="-298450" algn="l">
              <a:lnSpc>
                <a:spcPct val="115000"/>
              </a:lnSpc>
              <a:spcBef>
                <a:spcPts val="1600"/>
              </a:spcBef>
              <a:spcAft>
                <a:spcPts val="1600"/>
              </a:spcAft>
              <a:buSzPts val="1100"/>
              <a:buChar char="■"/>
              <a:defRPr sz="1100"/>
            </a:lvl9pPr>
          </a:lstStyle>
          <a:p>
            <a:endParaRPr/>
          </a:p>
        </p:txBody>
      </p:sp>
      <p:sp>
        <p:nvSpPr>
          <p:cNvPr id="402" name="Google Shape;402;p22"/>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403"/>
        <p:cNvGrpSpPr/>
        <p:nvPr/>
      </p:nvGrpSpPr>
      <p:grpSpPr>
        <a:xfrm>
          <a:off x="0" y="0"/>
          <a:ext cx="0" cy="0"/>
          <a:chOff x="0" y="0"/>
          <a:chExt cx="0" cy="0"/>
        </a:xfrm>
      </p:grpSpPr>
      <p:grpSp>
        <p:nvGrpSpPr>
          <p:cNvPr id="404" name="Google Shape;404;p23"/>
          <p:cNvGrpSpPr/>
          <p:nvPr/>
        </p:nvGrpSpPr>
        <p:grpSpPr>
          <a:xfrm>
            <a:off x="-40875" y="2188978"/>
            <a:ext cx="9184434" cy="2954162"/>
            <a:chOff x="4435" y="7748593"/>
            <a:chExt cx="12182563" cy="5161009"/>
          </a:xfrm>
        </p:grpSpPr>
        <p:sp>
          <p:nvSpPr>
            <p:cNvPr id="405" name="Google Shape;405;p2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06" name="Google Shape;406;p2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07" name="Google Shape;407;p2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08" name="Google Shape;408;p2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09" name="Google Shape;409;p2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0" name="Google Shape;410;p2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1" name="Google Shape;411;p2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2" name="Google Shape;412;p2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3" name="Google Shape;413;p2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4" name="Google Shape;414;p2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5" name="Google Shape;415;p2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6" name="Google Shape;416;p2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7" name="Google Shape;417;p2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8" name="Google Shape;418;p2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9" name="Google Shape;419;p2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0" name="Google Shape;420;p2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1" name="Google Shape;421;p2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2" name="Google Shape;422;p2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3" name="Google Shape;423;p2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4" name="Google Shape;424;p2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5" name="Google Shape;425;p2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6" name="Google Shape;426;p2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7" name="Google Shape;427;p2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8" name="Google Shape;428;p2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9" name="Google Shape;429;p2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0" name="Google Shape;430;p2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1" name="Google Shape;431;p2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2" name="Google Shape;432;p2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3" name="Google Shape;433;p2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4" name="Google Shape;434;p2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5" name="Google Shape;435;p2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6" name="Google Shape;436;p2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437" name="Google Shape;437;p23"/>
          <p:cNvSpPr txBox="1">
            <a:spLocks noGrp="1"/>
          </p:cNvSpPr>
          <p:nvPr>
            <p:ph type="title"/>
          </p:nvPr>
        </p:nvSpPr>
        <p:spPr>
          <a:xfrm>
            <a:off x="411150" y="1494056"/>
            <a:ext cx="8321625" cy="2370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38" name="Google Shape;438;p23"/>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39"/>
        <p:cNvGrpSpPr/>
        <p:nvPr/>
      </p:nvGrpSpPr>
      <p:grpSpPr>
        <a:xfrm>
          <a:off x="0" y="0"/>
          <a:ext cx="0" cy="0"/>
          <a:chOff x="0" y="0"/>
          <a:chExt cx="0" cy="0"/>
        </a:xfrm>
      </p:grpSpPr>
      <p:grpSp>
        <p:nvGrpSpPr>
          <p:cNvPr id="440" name="Google Shape;440;p24"/>
          <p:cNvGrpSpPr/>
          <p:nvPr/>
        </p:nvGrpSpPr>
        <p:grpSpPr>
          <a:xfrm>
            <a:off x="-40875" y="2188978"/>
            <a:ext cx="9184434" cy="2954162"/>
            <a:chOff x="4435" y="7748593"/>
            <a:chExt cx="12182563" cy="5161009"/>
          </a:xfrm>
        </p:grpSpPr>
        <p:sp>
          <p:nvSpPr>
            <p:cNvPr id="441" name="Google Shape;441;p2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2" name="Google Shape;442;p2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3" name="Google Shape;443;p2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4" name="Google Shape;444;p2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5" name="Google Shape;445;p2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6" name="Google Shape;446;p2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7" name="Google Shape;447;p2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8" name="Google Shape;448;p2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9" name="Google Shape;449;p2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0" name="Google Shape;450;p2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1" name="Google Shape;451;p2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2" name="Google Shape;452;p2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3" name="Google Shape;453;p2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4" name="Google Shape;454;p2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5" name="Google Shape;455;p2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6" name="Google Shape;456;p2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7" name="Google Shape;457;p2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8" name="Google Shape;458;p2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9" name="Google Shape;459;p2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0" name="Google Shape;460;p2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1" name="Google Shape;461;p2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2" name="Google Shape;462;p2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3" name="Google Shape;463;p2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4" name="Google Shape;464;p2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5" name="Google Shape;465;p2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6" name="Google Shape;466;p2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7" name="Google Shape;467;p2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8" name="Google Shape;468;p2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9" name="Google Shape;469;p2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0" name="Google Shape;470;p2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1" name="Google Shape;471;p2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2" name="Google Shape;472;p2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473" name="Google Shape;473;p24"/>
          <p:cNvSpPr txBox="1">
            <a:spLocks noGrp="1"/>
          </p:cNvSpPr>
          <p:nvPr>
            <p:ph type="title"/>
          </p:nvPr>
        </p:nvSpPr>
        <p:spPr>
          <a:xfrm>
            <a:off x="536269" y="1783613"/>
            <a:ext cx="2211300" cy="89145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a:endParaRPr/>
          </a:p>
        </p:txBody>
      </p:sp>
      <p:sp>
        <p:nvSpPr>
          <p:cNvPr id="474" name="Google Shape;474;p24"/>
          <p:cNvSpPr txBox="1">
            <a:spLocks noGrp="1"/>
          </p:cNvSpPr>
          <p:nvPr>
            <p:ph type="title" idx="2"/>
          </p:nvPr>
        </p:nvSpPr>
        <p:spPr>
          <a:xfrm>
            <a:off x="536269" y="673631"/>
            <a:ext cx="8036100" cy="5726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3000"/>
              <a:buFont typeface="Aldrich"/>
              <a:buNone/>
              <a:defRPr/>
            </a:lvl1pPr>
            <a:lvl2pPr lvl="1"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2pPr>
            <a:lvl3pPr lvl="2"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3pPr>
            <a:lvl4pPr lvl="3"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4pPr>
            <a:lvl5pPr lvl="4"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5pPr>
            <a:lvl6pPr lvl="5"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6pPr>
            <a:lvl7pPr lvl="6"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7pPr>
            <a:lvl8pPr lvl="7"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8pPr>
            <a:lvl9pPr lvl="8"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9pPr>
          </a:lstStyle>
          <a:p>
            <a:endParaRPr/>
          </a:p>
        </p:txBody>
      </p:sp>
      <p:sp>
        <p:nvSpPr>
          <p:cNvPr id="475" name="Google Shape;475;p24"/>
          <p:cNvSpPr txBox="1">
            <a:spLocks noGrp="1"/>
          </p:cNvSpPr>
          <p:nvPr>
            <p:ph type="title" idx="3"/>
          </p:nvPr>
        </p:nvSpPr>
        <p:spPr>
          <a:xfrm>
            <a:off x="3387252" y="1783613"/>
            <a:ext cx="2211300" cy="89145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a:endParaRPr/>
          </a:p>
        </p:txBody>
      </p:sp>
      <p:sp>
        <p:nvSpPr>
          <p:cNvPr id="476" name="Google Shape;476;p24"/>
          <p:cNvSpPr txBox="1">
            <a:spLocks noGrp="1"/>
          </p:cNvSpPr>
          <p:nvPr>
            <p:ph type="title" idx="4"/>
          </p:nvPr>
        </p:nvSpPr>
        <p:spPr>
          <a:xfrm>
            <a:off x="6361091" y="1783613"/>
            <a:ext cx="2211300" cy="89145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a:endParaRPr/>
          </a:p>
        </p:txBody>
      </p:sp>
      <p:sp>
        <p:nvSpPr>
          <p:cNvPr id="477" name="Google Shape;477;p24"/>
          <p:cNvSpPr txBox="1">
            <a:spLocks noGrp="1"/>
          </p:cNvSpPr>
          <p:nvPr>
            <p:ph type="body" idx="1"/>
          </p:nvPr>
        </p:nvSpPr>
        <p:spPr>
          <a:xfrm>
            <a:off x="6361085" y="2714794"/>
            <a:ext cx="2211300" cy="693900"/>
          </a:xfrm>
          <a:prstGeom prst="rect">
            <a:avLst/>
          </a:prstGeom>
          <a:noFill/>
          <a:ln>
            <a:noFill/>
          </a:ln>
        </p:spPr>
        <p:txBody>
          <a:bodyPr spcFirstLastPara="1" wrap="square" lIns="91425" tIns="91425" rIns="91425" bIns="91425" anchor="t" anchorCtr="0">
            <a:noAutofit/>
          </a:bodyPr>
          <a:lstStyle>
            <a:lvl1pPr marL="457200" lvl="0" indent="-336550" algn="ctr">
              <a:lnSpc>
                <a:spcPct val="100000"/>
              </a:lnSpc>
              <a:spcBef>
                <a:spcPts val="0"/>
              </a:spcBef>
              <a:spcAft>
                <a:spcPts val="0"/>
              </a:spcAft>
              <a:buSzPts val="1700"/>
              <a:buChar char="●"/>
              <a:defRPr sz="1700"/>
            </a:lvl1pPr>
            <a:lvl2pPr marL="914400" lvl="1" indent="-336550" algn="ctr">
              <a:lnSpc>
                <a:spcPct val="100000"/>
              </a:lnSpc>
              <a:spcBef>
                <a:spcPts val="0"/>
              </a:spcBef>
              <a:spcAft>
                <a:spcPts val="0"/>
              </a:spcAft>
              <a:buSzPts val="1700"/>
              <a:buChar char="○"/>
              <a:defRPr sz="1700"/>
            </a:lvl2pPr>
            <a:lvl3pPr marL="1371600" lvl="2" indent="-336550" algn="ctr">
              <a:lnSpc>
                <a:spcPct val="100000"/>
              </a:lnSpc>
              <a:spcBef>
                <a:spcPts val="0"/>
              </a:spcBef>
              <a:spcAft>
                <a:spcPts val="0"/>
              </a:spcAft>
              <a:buSzPts val="1700"/>
              <a:buChar char="■"/>
              <a:defRPr sz="1700"/>
            </a:lvl3pPr>
            <a:lvl4pPr marL="1828800" lvl="3" indent="-336550" algn="ctr">
              <a:lnSpc>
                <a:spcPct val="100000"/>
              </a:lnSpc>
              <a:spcBef>
                <a:spcPts val="0"/>
              </a:spcBef>
              <a:spcAft>
                <a:spcPts val="0"/>
              </a:spcAft>
              <a:buSzPts val="1700"/>
              <a:buChar char="●"/>
              <a:defRPr sz="1700"/>
            </a:lvl4pPr>
            <a:lvl5pPr marL="2286000" lvl="4" indent="-336550" algn="ctr">
              <a:lnSpc>
                <a:spcPct val="100000"/>
              </a:lnSpc>
              <a:spcBef>
                <a:spcPts val="0"/>
              </a:spcBef>
              <a:spcAft>
                <a:spcPts val="0"/>
              </a:spcAft>
              <a:buSzPts val="1700"/>
              <a:buChar char="○"/>
              <a:defRPr sz="1700"/>
            </a:lvl5pPr>
            <a:lvl6pPr marL="2743200" lvl="5" indent="-336550" algn="ctr">
              <a:lnSpc>
                <a:spcPct val="100000"/>
              </a:lnSpc>
              <a:spcBef>
                <a:spcPts val="0"/>
              </a:spcBef>
              <a:spcAft>
                <a:spcPts val="0"/>
              </a:spcAft>
              <a:buSzPts val="1700"/>
              <a:buChar char="■"/>
              <a:defRPr sz="1700"/>
            </a:lvl6pPr>
            <a:lvl7pPr marL="3200400" lvl="6" indent="-336550" algn="ctr">
              <a:lnSpc>
                <a:spcPct val="100000"/>
              </a:lnSpc>
              <a:spcBef>
                <a:spcPts val="0"/>
              </a:spcBef>
              <a:spcAft>
                <a:spcPts val="0"/>
              </a:spcAft>
              <a:buSzPts val="1700"/>
              <a:buChar char="●"/>
              <a:defRPr sz="1700"/>
            </a:lvl7pPr>
            <a:lvl8pPr marL="3657600" lvl="7" indent="-336550" algn="ctr">
              <a:lnSpc>
                <a:spcPct val="100000"/>
              </a:lnSpc>
              <a:spcBef>
                <a:spcPts val="0"/>
              </a:spcBef>
              <a:spcAft>
                <a:spcPts val="0"/>
              </a:spcAft>
              <a:buSzPts val="1700"/>
              <a:buChar char="○"/>
              <a:defRPr sz="1700"/>
            </a:lvl8pPr>
            <a:lvl9pPr marL="4114800" lvl="8" indent="-336550" algn="ctr">
              <a:lnSpc>
                <a:spcPct val="100000"/>
              </a:lnSpc>
              <a:spcBef>
                <a:spcPts val="0"/>
              </a:spcBef>
              <a:spcAft>
                <a:spcPts val="0"/>
              </a:spcAft>
              <a:buSzPts val="1700"/>
              <a:buChar char="■"/>
              <a:defRPr sz="1700"/>
            </a:lvl9pPr>
          </a:lstStyle>
          <a:p>
            <a:endParaRPr/>
          </a:p>
        </p:txBody>
      </p:sp>
      <p:sp>
        <p:nvSpPr>
          <p:cNvPr id="478" name="Google Shape;478;p24"/>
          <p:cNvSpPr txBox="1">
            <a:spLocks noGrp="1"/>
          </p:cNvSpPr>
          <p:nvPr>
            <p:ph type="body" idx="5"/>
          </p:nvPr>
        </p:nvSpPr>
        <p:spPr>
          <a:xfrm>
            <a:off x="3387259" y="2706431"/>
            <a:ext cx="2211300" cy="693900"/>
          </a:xfrm>
          <a:prstGeom prst="rect">
            <a:avLst/>
          </a:prstGeom>
          <a:noFill/>
          <a:ln>
            <a:noFill/>
          </a:ln>
        </p:spPr>
        <p:txBody>
          <a:bodyPr spcFirstLastPara="1" wrap="square" lIns="91425" tIns="91425" rIns="91425" bIns="91425" anchor="t" anchorCtr="0">
            <a:noAutofit/>
          </a:bodyPr>
          <a:lstStyle>
            <a:lvl1pPr marL="457200" lvl="0" indent="-336550" algn="ctr">
              <a:lnSpc>
                <a:spcPct val="100000"/>
              </a:lnSpc>
              <a:spcBef>
                <a:spcPts val="0"/>
              </a:spcBef>
              <a:spcAft>
                <a:spcPts val="0"/>
              </a:spcAft>
              <a:buSzPts val="1700"/>
              <a:buChar char="●"/>
              <a:defRPr sz="1700"/>
            </a:lvl1pPr>
            <a:lvl2pPr marL="914400" lvl="1" indent="-336550" algn="ctr">
              <a:lnSpc>
                <a:spcPct val="100000"/>
              </a:lnSpc>
              <a:spcBef>
                <a:spcPts val="0"/>
              </a:spcBef>
              <a:spcAft>
                <a:spcPts val="0"/>
              </a:spcAft>
              <a:buSzPts val="1700"/>
              <a:buChar char="○"/>
              <a:defRPr sz="1700"/>
            </a:lvl2pPr>
            <a:lvl3pPr marL="1371600" lvl="2" indent="-336550" algn="ctr">
              <a:lnSpc>
                <a:spcPct val="100000"/>
              </a:lnSpc>
              <a:spcBef>
                <a:spcPts val="0"/>
              </a:spcBef>
              <a:spcAft>
                <a:spcPts val="0"/>
              </a:spcAft>
              <a:buSzPts val="1700"/>
              <a:buChar char="■"/>
              <a:defRPr sz="1700"/>
            </a:lvl3pPr>
            <a:lvl4pPr marL="1828800" lvl="3" indent="-336550" algn="ctr">
              <a:lnSpc>
                <a:spcPct val="100000"/>
              </a:lnSpc>
              <a:spcBef>
                <a:spcPts val="0"/>
              </a:spcBef>
              <a:spcAft>
                <a:spcPts val="0"/>
              </a:spcAft>
              <a:buSzPts val="1700"/>
              <a:buChar char="●"/>
              <a:defRPr sz="1700"/>
            </a:lvl4pPr>
            <a:lvl5pPr marL="2286000" lvl="4" indent="-336550" algn="ctr">
              <a:lnSpc>
                <a:spcPct val="100000"/>
              </a:lnSpc>
              <a:spcBef>
                <a:spcPts val="0"/>
              </a:spcBef>
              <a:spcAft>
                <a:spcPts val="0"/>
              </a:spcAft>
              <a:buSzPts val="1700"/>
              <a:buChar char="○"/>
              <a:defRPr sz="1700"/>
            </a:lvl5pPr>
            <a:lvl6pPr marL="2743200" lvl="5" indent="-336550" algn="ctr">
              <a:lnSpc>
                <a:spcPct val="100000"/>
              </a:lnSpc>
              <a:spcBef>
                <a:spcPts val="0"/>
              </a:spcBef>
              <a:spcAft>
                <a:spcPts val="0"/>
              </a:spcAft>
              <a:buSzPts val="1700"/>
              <a:buChar char="■"/>
              <a:defRPr sz="1700"/>
            </a:lvl6pPr>
            <a:lvl7pPr marL="3200400" lvl="6" indent="-336550" algn="ctr">
              <a:lnSpc>
                <a:spcPct val="100000"/>
              </a:lnSpc>
              <a:spcBef>
                <a:spcPts val="0"/>
              </a:spcBef>
              <a:spcAft>
                <a:spcPts val="0"/>
              </a:spcAft>
              <a:buSzPts val="1700"/>
              <a:buChar char="●"/>
              <a:defRPr sz="1700"/>
            </a:lvl7pPr>
            <a:lvl8pPr marL="3657600" lvl="7" indent="-336550" algn="ctr">
              <a:lnSpc>
                <a:spcPct val="100000"/>
              </a:lnSpc>
              <a:spcBef>
                <a:spcPts val="0"/>
              </a:spcBef>
              <a:spcAft>
                <a:spcPts val="0"/>
              </a:spcAft>
              <a:buSzPts val="1700"/>
              <a:buChar char="○"/>
              <a:defRPr sz="1700"/>
            </a:lvl8pPr>
            <a:lvl9pPr marL="4114800" lvl="8" indent="-336550" algn="ctr">
              <a:lnSpc>
                <a:spcPct val="100000"/>
              </a:lnSpc>
              <a:spcBef>
                <a:spcPts val="0"/>
              </a:spcBef>
              <a:spcAft>
                <a:spcPts val="0"/>
              </a:spcAft>
              <a:buSzPts val="1700"/>
              <a:buChar char="■"/>
              <a:defRPr sz="1700"/>
            </a:lvl9pPr>
          </a:lstStyle>
          <a:p>
            <a:endParaRPr/>
          </a:p>
        </p:txBody>
      </p:sp>
      <p:sp>
        <p:nvSpPr>
          <p:cNvPr id="479" name="Google Shape;479;p24"/>
          <p:cNvSpPr txBox="1">
            <a:spLocks noGrp="1"/>
          </p:cNvSpPr>
          <p:nvPr>
            <p:ph type="body" idx="6"/>
          </p:nvPr>
        </p:nvSpPr>
        <p:spPr>
          <a:xfrm>
            <a:off x="536269" y="2706431"/>
            <a:ext cx="2211300" cy="693900"/>
          </a:xfrm>
          <a:prstGeom prst="rect">
            <a:avLst/>
          </a:prstGeom>
          <a:noFill/>
          <a:ln>
            <a:noFill/>
          </a:ln>
        </p:spPr>
        <p:txBody>
          <a:bodyPr spcFirstLastPara="1" wrap="square" lIns="91425" tIns="91425" rIns="91425" bIns="91425" anchor="t" anchorCtr="0">
            <a:noAutofit/>
          </a:bodyPr>
          <a:lstStyle>
            <a:lvl1pPr marL="457200" lvl="0" indent="-336550" algn="ctr">
              <a:lnSpc>
                <a:spcPct val="100000"/>
              </a:lnSpc>
              <a:spcBef>
                <a:spcPts val="0"/>
              </a:spcBef>
              <a:spcAft>
                <a:spcPts val="0"/>
              </a:spcAft>
              <a:buSzPts val="1700"/>
              <a:buChar char="●"/>
              <a:defRPr sz="1700"/>
            </a:lvl1pPr>
            <a:lvl2pPr marL="914400" lvl="1" indent="-336550" algn="ctr">
              <a:lnSpc>
                <a:spcPct val="100000"/>
              </a:lnSpc>
              <a:spcBef>
                <a:spcPts val="0"/>
              </a:spcBef>
              <a:spcAft>
                <a:spcPts val="0"/>
              </a:spcAft>
              <a:buSzPts val="1700"/>
              <a:buChar char="○"/>
              <a:defRPr sz="1700"/>
            </a:lvl2pPr>
            <a:lvl3pPr marL="1371600" lvl="2" indent="-336550" algn="ctr">
              <a:lnSpc>
                <a:spcPct val="100000"/>
              </a:lnSpc>
              <a:spcBef>
                <a:spcPts val="0"/>
              </a:spcBef>
              <a:spcAft>
                <a:spcPts val="0"/>
              </a:spcAft>
              <a:buSzPts val="1700"/>
              <a:buChar char="■"/>
              <a:defRPr sz="1700"/>
            </a:lvl3pPr>
            <a:lvl4pPr marL="1828800" lvl="3" indent="-336550" algn="ctr">
              <a:lnSpc>
                <a:spcPct val="100000"/>
              </a:lnSpc>
              <a:spcBef>
                <a:spcPts val="0"/>
              </a:spcBef>
              <a:spcAft>
                <a:spcPts val="0"/>
              </a:spcAft>
              <a:buSzPts val="1700"/>
              <a:buChar char="●"/>
              <a:defRPr sz="1700"/>
            </a:lvl4pPr>
            <a:lvl5pPr marL="2286000" lvl="4" indent="-336550" algn="ctr">
              <a:lnSpc>
                <a:spcPct val="100000"/>
              </a:lnSpc>
              <a:spcBef>
                <a:spcPts val="0"/>
              </a:spcBef>
              <a:spcAft>
                <a:spcPts val="0"/>
              </a:spcAft>
              <a:buSzPts val="1700"/>
              <a:buChar char="○"/>
              <a:defRPr sz="1700"/>
            </a:lvl5pPr>
            <a:lvl6pPr marL="2743200" lvl="5" indent="-336550" algn="ctr">
              <a:lnSpc>
                <a:spcPct val="100000"/>
              </a:lnSpc>
              <a:spcBef>
                <a:spcPts val="0"/>
              </a:spcBef>
              <a:spcAft>
                <a:spcPts val="0"/>
              </a:spcAft>
              <a:buSzPts val="1700"/>
              <a:buChar char="■"/>
              <a:defRPr sz="1700"/>
            </a:lvl6pPr>
            <a:lvl7pPr marL="3200400" lvl="6" indent="-336550" algn="ctr">
              <a:lnSpc>
                <a:spcPct val="100000"/>
              </a:lnSpc>
              <a:spcBef>
                <a:spcPts val="0"/>
              </a:spcBef>
              <a:spcAft>
                <a:spcPts val="0"/>
              </a:spcAft>
              <a:buSzPts val="1700"/>
              <a:buChar char="●"/>
              <a:defRPr sz="1700"/>
            </a:lvl7pPr>
            <a:lvl8pPr marL="3657600" lvl="7" indent="-336550" algn="ctr">
              <a:lnSpc>
                <a:spcPct val="100000"/>
              </a:lnSpc>
              <a:spcBef>
                <a:spcPts val="0"/>
              </a:spcBef>
              <a:spcAft>
                <a:spcPts val="0"/>
              </a:spcAft>
              <a:buSzPts val="1700"/>
              <a:buChar char="○"/>
              <a:defRPr sz="1700"/>
            </a:lvl8pPr>
            <a:lvl9pPr marL="4114800" lvl="8" indent="-336550" algn="ctr">
              <a:lnSpc>
                <a:spcPct val="100000"/>
              </a:lnSpc>
              <a:spcBef>
                <a:spcPts val="0"/>
              </a:spcBef>
              <a:spcAft>
                <a:spcPts val="0"/>
              </a:spcAft>
              <a:buSzPts val="1700"/>
              <a:buChar char="■"/>
              <a:defRPr sz="1700"/>
            </a:lvl9pPr>
          </a:lstStyle>
          <a:p>
            <a:endParaRPr/>
          </a:p>
        </p:txBody>
      </p:sp>
      <p:sp>
        <p:nvSpPr>
          <p:cNvPr id="480" name="Google Shape;480;p24"/>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81"/>
        <p:cNvGrpSpPr/>
        <p:nvPr/>
      </p:nvGrpSpPr>
      <p:grpSpPr>
        <a:xfrm>
          <a:off x="0" y="0"/>
          <a:ext cx="0" cy="0"/>
          <a:chOff x="0" y="0"/>
          <a:chExt cx="0" cy="0"/>
        </a:xfrm>
      </p:grpSpPr>
      <p:sp>
        <p:nvSpPr>
          <p:cNvPr id="482" name="Google Shape;482;p25"/>
          <p:cNvSpPr txBox="1">
            <a:spLocks noGrp="1"/>
          </p:cNvSpPr>
          <p:nvPr>
            <p:ph type="subTitle" idx="1"/>
          </p:nvPr>
        </p:nvSpPr>
        <p:spPr>
          <a:xfrm>
            <a:off x="540300" y="1622700"/>
            <a:ext cx="24378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483" name="Google Shape;483;p25"/>
          <p:cNvSpPr txBox="1">
            <a:spLocks noGrp="1"/>
          </p:cNvSpPr>
          <p:nvPr>
            <p:ph type="subTitle" idx="2"/>
          </p:nvPr>
        </p:nvSpPr>
        <p:spPr>
          <a:xfrm>
            <a:off x="540300" y="3015244"/>
            <a:ext cx="24378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484" name="Google Shape;484;p25"/>
          <p:cNvSpPr txBox="1">
            <a:spLocks noGrp="1"/>
          </p:cNvSpPr>
          <p:nvPr>
            <p:ph type="subTitle" idx="3"/>
          </p:nvPr>
        </p:nvSpPr>
        <p:spPr>
          <a:xfrm>
            <a:off x="6286340" y="1629735"/>
            <a:ext cx="24378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485" name="Google Shape;485;p25"/>
          <p:cNvSpPr txBox="1">
            <a:spLocks noGrp="1"/>
          </p:cNvSpPr>
          <p:nvPr>
            <p:ph type="subTitle" idx="4"/>
          </p:nvPr>
        </p:nvSpPr>
        <p:spPr>
          <a:xfrm>
            <a:off x="3428840" y="1635713"/>
            <a:ext cx="24378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486" name="Google Shape;486;p25"/>
          <p:cNvSpPr txBox="1">
            <a:spLocks noGrp="1"/>
          </p:cNvSpPr>
          <p:nvPr>
            <p:ph type="subTitle" idx="5"/>
          </p:nvPr>
        </p:nvSpPr>
        <p:spPr>
          <a:xfrm>
            <a:off x="3428840" y="3015244"/>
            <a:ext cx="24378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487" name="Google Shape;487;p25"/>
          <p:cNvSpPr txBox="1">
            <a:spLocks noGrp="1"/>
          </p:cNvSpPr>
          <p:nvPr>
            <p:ph type="subTitle" idx="6"/>
          </p:nvPr>
        </p:nvSpPr>
        <p:spPr>
          <a:xfrm>
            <a:off x="6286340" y="3001335"/>
            <a:ext cx="24378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488" name="Google Shape;488;p25"/>
          <p:cNvSpPr txBox="1">
            <a:spLocks noGrp="1"/>
          </p:cNvSpPr>
          <p:nvPr>
            <p:ph type="title"/>
          </p:nvPr>
        </p:nvSpPr>
        <p:spPr>
          <a:xfrm>
            <a:off x="540300" y="673631"/>
            <a:ext cx="81839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489" name="Google Shape;489;p25"/>
          <p:cNvSpPr txBox="1">
            <a:spLocks noGrp="1"/>
          </p:cNvSpPr>
          <p:nvPr>
            <p:ph type="body" idx="7"/>
          </p:nvPr>
        </p:nvSpPr>
        <p:spPr>
          <a:xfrm>
            <a:off x="3428840" y="1942350"/>
            <a:ext cx="2437875"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0" name="Google Shape;490;p25"/>
          <p:cNvSpPr txBox="1">
            <a:spLocks noGrp="1"/>
          </p:cNvSpPr>
          <p:nvPr>
            <p:ph type="body" idx="8"/>
          </p:nvPr>
        </p:nvSpPr>
        <p:spPr>
          <a:xfrm>
            <a:off x="6286340" y="3313950"/>
            <a:ext cx="2437875"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1" name="Google Shape;491;p25"/>
          <p:cNvSpPr txBox="1">
            <a:spLocks noGrp="1"/>
          </p:cNvSpPr>
          <p:nvPr>
            <p:ph type="body" idx="9"/>
          </p:nvPr>
        </p:nvSpPr>
        <p:spPr>
          <a:xfrm>
            <a:off x="3428840" y="3313950"/>
            <a:ext cx="2437875"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2" name="Google Shape;492;p25"/>
          <p:cNvSpPr txBox="1">
            <a:spLocks noGrp="1"/>
          </p:cNvSpPr>
          <p:nvPr>
            <p:ph type="body" idx="13"/>
          </p:nvPr>
        </p:nvSpPr>
        <p:spPr>
          <a:xfrm>
            <a:off x="540300" y="1942350"/>
            <a:ext cx="2437875"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3" name="Google Shape;493;p25"/>
          <p:cNvSpPr txBox="1">
            <a:spLocks noGrp="1"/>
          </p:cNvSpPr>
          <p:nvPr>
            <p:ph type="body" idx="14"/>
          </p:nvPr>
        </p:nvSpPr>
        <p:spPr>
          <a:xfrm>
            <a:off x="6286340" y="1942350"/>
            <a:ext cx="2437875"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4" name="Google Shape;494;p25"/>
          <p:cNvSpPr txBox="1">
            <a:spLocks noGrp="1"/>
          </p:cNvSpPr>
          <p:nvPr>
            <p:ph type="body" idx="15"/>
          </p:nvPr>
        </p:nvSpPr>
        <p:spPr>
          <a:xfrm>
            <a:off x="540300" y="3313950"/>
            <a:ext cx="2437875"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grpSp>
        <p:nvGrpSpPr>
          <p:cNvPr id="495" name="Google Shape;495;p25"/>
          <p:cNvGrpSpPr/>
          <p:nvPr/>
        </p:nvGrpSpPr>
        <p:grpSpPr>
          <a:xfrm rot="10800000">
            <a:off x="-40875" y="2188978"/>
            <a:ext cx="9184434" cy="2954162"/>
            <a:chOff x="4435" y="7748593"/>
            <a:chExt cx="12182563" cy="5161009"/>
          </a:xfrm>
        </p:grpSpPr>
        <p:sp>
          <p:nvSpPr>
            <p:cNvPr id="496" name="Google Shape;496;p2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97" name="Google Shape;497;p2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98" name="Google Shape;498;p2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99" name="Google Shape;499;p2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0" name="Google Shape;500;p2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1" name="Google Shape;501;p2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2" name="Google Shape;502;p2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3" name="Google Shape;503;p2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4" name="Google Shape;504;p2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5" name="Google Shape;505;p2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6" name="Google Shape;506;p2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7" name="Google Shape;507;p2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8" name="Google Shape;508;p2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9" name="Google Shape;509;p2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0" name="Google Shape;510;p2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1" name="Google Shape;511;p2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2" name="Google Shape;512;p2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3" name="Google Shape;513;p2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4" name="Google Shape;514;p2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5" name="Google Shape;515;p2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6" name="Google Shape;516;p2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7" name="Google Shape;517;p2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8" name="Google Shape;518;p2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9" name="Google Shape;519;p2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0" name="Google Shape;520;p2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1" name="Google Shape;521;p2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2" name="Google Shape;522;p2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3" name="Google Shape;523;p2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4" name="Google Shape;524;p2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5" name="Google Shape;525;p2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6" name="Google Shape;526;p2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7" name="Google Shape;527;p2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528" name="Google Shape;528;p25"/>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529"/>
        <p:cNvGrpSpPr/>
        <p:nvPr/>
      </p:nvGrpSpPr>
      <p:grpSpPr>
        <a:xfrm>
          <a:off x="0" y="0"/>
          <a:ext cx="0" cy="0"/>
          <a:chOff x="0" y="0"/>
          <a:chExt cx="0" cy="0"/>
        </a:xfrm>
      </p:grpSpPr>
      <p:grpSp>
        <p:nvGrpSpPr>
          <p:cNvPr id="530" name="Google Shape;530;p26"/>
          <p:cNvGrpSpPr/>
          <p:nvPr/>
        </p:nvGrpSpPr>
        <p:grpSpPr>
          <a:xfrm>
            <a:off x="-40875" y="2188978"/>
            <a:ext cx="9184434" cy="2954162"/>
            <a:chOff x="4435" y="7748593"/>
            <a:chExt cx="12182563" cy="5161009"/>
          </a:xfrm>
        </p:grpSpPr>
        <p:sp>
          <p:nvSpPr>
            <p:cNvPr id="531" name="Google Shape;531;p2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2" name="Google Shape;532;p2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3" name="Google Shape;533;p2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4" name="Google Shape;534;p2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5" name="Google Shape;535;p2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6" name="Google Shape;536;p2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7" name="Google Shape;537;p2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8" name="Google Shape;538;p2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9" name="Google Shape;539;p2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0" name="Google Shape;540;p2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1" name="Google Shape;541;p2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2" name="Google Shape;542;p2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3" name="Google Shape;543;p2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4" name="Google Shape;544;p2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5" name="Google Shape;545;p2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6" name="Google Shape;546;p2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7" name="Google Shape;547;p2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8" name="Google Shape;548;p2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9" name="Google Shape;549;p2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0" name="Google Shape;550;p2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1" name="Google Shape;551;p2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2" name="Google Shape;552;p2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3" name="Google Shape;553;p2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4" name="Google Shape;554;p2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5" name="Google Shape;555;p2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6" name="Google Shape;556;p2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7" name="Google Shape;557;p2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8" name="Google Shape;558;p2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9" name="Google Shape;559;p2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60" name="Google Shape;560;p2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61" name="Google Shape;561;p2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62" name="Google Shape;562;p2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563" name="Google Shape;563;p26"/>
          <p:cNvSpPr txBox="1">
            <a:spLocks noGrp="1"/>
          </p:cNvSpPr>
          <p:nvPr>
            <p:ph type="subTitle" idx="1"/>
          </p:nvPr>
        </p:nvSpPr>
        <p:spPr>
          <a:xfrm>
            <a:off x="891789" y="3015506"/>
            <a:ext cx="19941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564" name="Google Shape;564;p26"/>
          <p:cNvSpPr txBox="1">
            <a:spLocks noGrp="1"/>
          </p:cNvSpPr>
          <p:nvPr>
            <p:ph type="subTitle" idx="2"/>
          </p:nvPr>
        </p:nvSpPr>
        <p:spPr>
          <a:xfrm>
            <a:off x="3534977" y="3015506"/>
            <a:ext cx="199417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565" name="Google Shape;565;p26"/>
          <p:cNvSpPr txBox="1">
            <a:spLocks noGrp="1"/>
          </p:cNvSpPr>
          <p:nvPr>
            <p:ph type="subTitle" idx="3"/>
          </p:nvPr>
        </p:nvSpPr>
        <p:spPr>
          <a:xfrm>
            <a:off x="6178164" y="3015506"/>
            <a:ext cx="199395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566" name="Google Shape;566;p26"/>
          <p:cNvSpPr txBox="1">
            <a:spLocks noGrp="1"/>
          </p:cNvSpPr>
          <p:nvPr>
            <p:ph type="title"/>
          </p:nvPr>
        </p:nvSpPr>
        <p:spPr>
          <a:xfrm>
            <a:off x="891788" y="502181"/>
            <a:ext cx="7280550" cy="5726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3000"/>
              <a:buFont typeface="Aldrich"/>
              <a:buNone/>
              <a:defRPr/>
            </a:lvl1pPr>
            <a:lvl2pPr lvl="1"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567" name="Google Shape;567;p26"/>
          <p:cNvSpPr txBox="1">
            <a:spLocks noGrp="1"/>
          </p:cNvSpPr>
          <p:nvPr>
            <p:ph type="body" idx="4"/>
          </p:nvPr>
        </p:nvSpPr>
        <p:spPr>
          <a:xfrm>
            <a:off x="891788" y="3343969"/>
            <a:ext cx="1994175" cy="693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sz="1300"/>
            </a:lvl1pPr>
            <a:lvl2pPr marL="914400" lvl="1" indent="-311150" algn="l">
              <a:lnSpc>
                <a:spcPct val="115000"/>
              </a:lnSpc>
              <a:spcBef>
                <a:spcPts val="1600"/>
              </a:spcBef>
              <a:spcAft>
                <a:spcPts val="0"/>
              </a:spcAft>
              <a:buSzPts val="1300"/>
              <a:buChar char="○"/>
              <a:defRPr sz="1300"/>
            </a:lvl2pPr>
            <a:lvl3pPr marL="1371600" lvl="2" indent="-311150" algn="l">
              <a:lnSpc>
                <a:spcPct val="115000"/>
              </a:lnSpc>
              <a:spcBef>
                <a:spcPts val="1600"/>
              </a:spcBef>
              <a:spcAft>
                <a:spcPts val="0"/>
              </a:spcAft>
              <a:buSzPts val="1300"/>
              <a:buChar char="■"/>
              <a:defRPr sz="1300"/>
            </a:lvl3pPr>
            <a:lvl4pPr marL="1828800" lvl="3" indent="-311150" algn="l">
              <a:lnSpc>
                <a:spcPct val="115000"/>
              </a:lnSpc>
              <a:spcBef>
                <a:spcPts val="1600"/>
              </a:spcBef>
              <a:spcAft>
                <a:spcPts val="0"/>
              </a:spcAft>
              <a:buSzPts val="1300"/>
              <a:buChar char="●"/>
              <a:defRPr sz="1300"/>
            </a:lvl4pPr>
            <a:lvl5pPr marL="2286000" lvl="4" indent="-311150" algn="l">
              <a:lnSpc>
                <a:spcPct val="115000"/>
              </a:lnSpc>
              <a:spcBef>
                <a:spcPts val="1600"/>
              </a:spcBef>
              <a:spcAft>
                <a:spcPts val="0"/>
              </a:spcAft>
              <a:buSzPts val="1300"/>
              <a:buChar char="○"/>
              <a:defRPr sz="1300"/>
            </a:lvl5pPr>
            <a:lvl6pPr marL="2743200" lvl="5" indent="-311150" algn="l">
              <a:lnSpc>
                <a:spcPct val="115000"/>
              </a:lnSpc>
              <a:spcBef>
                <a:spcPts val="1600"/>
              </a:spcBef>
              <a:spcAft>
                <a:spcPts val="0"/>
              </a:spcAft>
              <a:buSzPts val="1300"/>
              <a:buChar char="■"/>
              <a:defRPr sz="1300"/>
            </a:lvl6pPr>
            <a:lvl7pPr marL="3200400" lvl="6" indent="-311150" algn="l">
              <a:lnSpc>
                <a:spcPct val="115000"/>
              </a:lnSpc>
              <a:spcBef>
                <a:spcPts val="1600"/>
              </a:spcBef>
              <a:spcAft>
                <a:spcPts val="0"/>
              </a:spcAft>
              <a:buSzPts val="1300"/>
              <a:buChar char="●"/>
              <a:defRPr sz="1300"/>
            </a:lvl7pPr>
            <a:lvl8pPr marL="3657600" lvl="7" indent="-311150" algn="l">
              <a:lnSpc>
                <a:spcPct val="115000"/>
              </a:lnSpc>
              <a:spcBef>
                <a:spcPts val="1600"/>
              </a:spcBef>
              <a:spcAft>
                <a:spcPts val="0"/>
              </a:spcAft>
              <a:buSzPts val="1300"/>
              <a:buChar char="○"/>
              <a:defRPr sz="1300"/>
            </a:lvl8pPr>
            <a:lvl9pPr marL="4114800" lvl="8" indent="-311150" algn="l">
              <a:lnSpc>
                <a:spcPct val="115000"/>
              </a:lnSpc>
              <a:spcBef>
                <a:spcPts val="1600"/>
              </a:spcBef>
              <a:spcAft>
                <a:spcPts val="1600"/>
              </a:spcAft>
              <a:buSzPts val="1300"/>
              <a:buChar char="■"/>
              <a:defRPr sz="1300"/>
            </a:lvl9pPr>
          </a:lstStyle>
          <a:p>
            <a:endParaRPr/>
          </a:p>
        </p:txBody>
      </p:sp>
      <p:sp>
        <p:nvSpPr>
          <p:cNvPr id="568" name="Google Shape;568;p26"/>
          <p:cNvSpPr txBox="1">
            <a:spLocks noGrp="1"/>
          </p:cNvSpPr>
          <p:nvPr>
            <p:ph type="body" idx="5"/>
          </p:nvPr>
        </p:nvSpPr>
        <p:spPr>
          <a:xfrm>
            <a:off x="3534975" y="3335397"/>
            <a:ext cx="1994175" cy="69255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sz="1300"/>
            </a:lvl1pPr>
            <a:lvl2pPr marL="914400" lvl="1" indent="-311150" algn="l">
              <a:lnSpc>
                <a:spcPct val="115000"/>
              </a:lnSpc>
              <a:spcBef>
                <a:spcPts val="1600"/>
              </a:spcBef>
              <a:spcAft>
                <a:spcPts val="0"/>
              </a:spcAft>
              <a:buSzPts val="1300"/>
              <a:buChar char="○"/>
              <a:defRPr sz="1300"/>
            </a:lvl2pPr>
            <a:lvl3pPr marL="1371600" lvl="2" indent="-311150" algn="l">
              <a:lnSpc>
                <a:spcPct val="115000"/>
              </a:lnSpc>
              <a:spcBef>
                <a:spcPts val="1600"/>
              </a:spcBef>
              <a:spcAft>
                <a:spcPts val="0"/>
              </a:spcAft>
              <a:buSzPts val="1300"/>
              <a:buChar char="■"/>
              <a:defRPr sz="1300"/>
            </a:lvl3pPr>
            <a:lvl4pPr marL="1828800" lvl="3" indent="-311150" algn="l">
              <a:lnSpc>
                <a:spcPct val="115000"/>
              </a:lnSpc>
              <a:spcBef>
                <a:spcPts val="1600"/>
              </a:spcBef>
              <a:spcAft>
                <a:spcPts val="0"/>
              </a:spcAft>
              <a:buSzPts val="1300"/>
              <a:buChar char="●"/>
              <a:defRPr sz="1300"/>
            </a:lvl4pPr>
            <a:lvl5pPr marL="2286000" lvl="4" indent="-311150" algn="l">
              <a:lnSpc>
                <a:spcPct val="115000"/>
              </a:lnSpc>
              <a:spcBef>
                <a:spcPts val="1600"/>
              </a:spcBef>
              <a:spcAft>
                <a:spcPts val="0"/>
              </a:spcAft>
              <a:buSzPts val="1300"/>
              <a:buChar char="○"/>
              <a:defRPr sz="1300"/>
            </a:lvl5pPr>
            <a:lvl6pPr marL="2743200" lvl="5" indent="-311150" algn="l">
              <a:lnSpc>
                <a:spcPct val="115000"/>
              </a:lnSpc>
              <a:spcBef>
                <a:spcPts val="1600"/>
              </a:spcBef>
              <a:spcAft>
                <a:spcPts val="0"/>
              </a:spcAft>
              <a:buSzPts val="1300"/>
              <a:buChar char="■"/>
              <a:defRPr sz="1300"/>
            </a:lvl6pPr>
            <a:lvl7pPr marL="3200400" lvl="6" indent="-311150" algn="l">
              <a:lnSpc>
                <a:spcPct val="115000"/>
              </a:lnSpc>
              <a:spcBef>
                <a:spcPts val="1600"/>
              </a:spcBef>
              <a:spcAft>
                <a:spcPts val="0"/>
              </a:spcAft>
              <a:buSzPts val="1300"/>
              <a:buChar char="●"/>
              <a:defRPr sz="1300"/>
            </a:lvl7pPr>
            <a:lvl8pPr marL="3657600" lvl="7" indent="-311150" algn="l">
              <a:lnSpc>
                <a:spcPct val="115000"/>
              </a:lnSpc>
              <a:spcBef>
                <a:spcPts val="1600"/>
              </a:spcBef>
              <a:spcAft>
                <a:spcPts val="0"/>
              </a:spcAft>
              <a:buSzPts val="1300"/>
              <a:buChar char="○"/>
              <a:defRPr sz="1300"/>
            </a:lvl8pPr>
            <a:lvl9pPr marL="4114800" lvl="8" indent="-311150" algn="l">
              <a:lnSpc>
                <a:spcPct val="115000"/>
              </a:lnSpc>
              <a:spcBef>
                <a:spcPts val="1600"/>
              </a:spcBef>
              <a:spcAft>
                <a:spcPts val="1600"/>
              </a:spcAft>
              <a:buSzPts val="1300"/>
              <a:buChar char="■"/>
              <a:defRPr sz="1300"/>
            </a:lvl9pPr>
          </a:lstStyle>
          <a:p>
            <a:endParaRPr/>
          </a:p>
        </p:txBody>
      </p:sp>
      <p:sp>
        <p:nvSpPr>
          <p:cNvPr id="569" name="Google Shape;569;p26"/>
          <p:cNvSpPr txBox="1">
            <a:spLocks noGrp="1"/>
          </p:cNvSpPr>
          <p:nvPr>
            <p:ph type="body" idx="6"/>
          </p:nvPr>
        </p:nvSpPr>
        <p:spPr>
          <a:xfrm>
            <a:off x="6178163" y="3325475"/>
            <a:ext cx="1994175" cy="69255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sz="1300"/>
            </a:lvl1pPr>
            <a:lvl2pPr marL="914400" lvl="1" indent="-311150" algn="l">
              <a:lnSpc>
                <a:spcPct val="115000"/>
              </a:lnSpc>
              <a:spcBef>
                <a:spcPts val="1600"/>
              </a:spcBef>
              <a:spcAft>
                <a:spcPts val="0"/>
              </a:spcAft>
              <a:buSzPts val="1300"/>
              <a:buChar char="○"/>
              <a:defRPr sz="1300"/>
            </a:lvl2pPr>
            <a:lvl3pPr marL="1371600" lvl="2" indent="-311150" algn="l">
              <a:lnSpc>
                <a:spcPct val="115000"/>
              </a:lnSpc>
              <a:spcBef>
                <a:spcPts val="1600"/>
              </a:spcBef>
              <a:spcAft>
                <a:spcPts val="0"/>
              </a:spcAft>
              <a:buSzPts val="1300"/>
              <a:buChar char="■"/>
              <a:defRPr sz="1300"/>
            </a:lvl3pPr>
            <a:lvl4pPr marL="1828800" lvl="3" indent="-311150" algn="l">
              <a:lnSpc>
                <a:spcPct val="115000"/>
              </a:lnSpc>
              <a:spcBef>
                <a:spcPts val="1600"/>
              </a:spcBef>
              <a:spcAft>
                <a:spcPts val="0"/>
              </a:spcAft>
              <a:buSzPts val="1300"/>
              <a:buChar char="●"/>
              <a:defRPr sz="1300"/>
            </a:lvl4pPr>
            <a:lvl5pPr marL="2286000" lvl="4" indent="-311150" algn="l">
              <a:lnSpc>
                <a:spcPct val="115000"/>
              </a:lnSpc>
              <a:spcBef>
                <a:spcPts val="1600"/>
              </a:spcBef>
              <a:spcAft>
                <a:spcPts val="0"/>
              </a:spcAft>
              <a:buSzPts val="1300"/>
              <a:buChar char="○"/>
              <a:defRPr sz="1300"/>
            </a:lvl5pPr>
            <a:lvl6pPr marL="2743200" lvl="5" indent="-311150" algn="l">
              <a:lnSpc>
                <a:spcPct val="115000"/>
              </a:lnSpc>
              <a:spcBef>
                <a:spcPts val="1600"/>
              </a:spcBef>
              <a:spcAft>
                <a:spcPts val="0"/>
              </a:spcAft>
              <a:buSzPts val="1300"/>
              <a:buChar char="■"/>
              <a:defRPr sz="1300"/>
            </a:lvl6pPr>
            <a:lvl7pPr marL="3200400" lvl="6" indent="-311150" algn="l">
              <a:lnSpc>
                <a:spcPct val="115000"/>
              </a:lnSpc>
              <a:spcBef>
                <a:spcPts val="1600"/>
              </a:spcBef>
              <a:spcAft>
                <a:spcPts val="0"/>
              </a:spcAft>
              <a:buSzPts val="1300"/>
              <a:buChar char="●"/>
              <a:defRPr sz="1300"/>
            </a:lvl7pPr>
            <a:lvl8pPr marL="3657600" lvl="7" indent="-311150" algn="l">
              <a:lnSpc>
                <a:spcPct val="115000"/>
              </a:lnSpc>
              <a:spcBef>
                <a:spcPts val="1600"/>
              </a:spcBef>
              <a:spcAft>
                <a:spcPts val="0"/>
              </a:spcAft>
              <a:buSzPts val="1300"/>
              <a:buChar char="○"/>
              <a:defRPr sz="1300"/>
            </a:lvl8pPr>
            <a:lvl9pPr marL="4114800" lvl="8" indent="-311150" algn="l">
              <a:lnSpc>
                <a:spcPct val="115000"/>
              </a:lnSpc>
              <a:spcBef>
                <a:spcPts val="1600"/>
              </a:spcBef>
              <a:spcAft>
                <a:spcPts val="1600"/>
              </a:spcAft>
              <a:buSzPts val="1300"/>
              <a:buChar char="■"/>
              <a:defRPr sz="1300"/>
            </a:lvl9pPr>
          </a:lstStyle>
          <a:p>
            <a:endParaRPr/>
          </a:p>
        </p:txBody>
      </p:sp>
      <p:sp>
        <p:nvSpPr>
          <p:cNvPr id="570" name="Google Shape;570;p26"/>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71"/>
        <p:cNvGrpSpPr/>
        <p:nvPr/>
      </p:nvGrpSpPr>
      <p:grpSpPr>
        <a:xfrm>
          <a:off x="0" y="0"/>
          <a:ext cx="0" cy="0"/>
          <a:chOff x="0" y="0"/>
          <a:chExt cx="0" cy="0"/>
        </a:xfrm>
      </p:grpSpPr>
      <p:grpSp>
        <p:nvGrpSpPr>
          <p:cNvPr id="572" name="Google Shape;572;p27"/>
          <p:cNvGrpSpPr/>
          <p:nvPr/>
        </p:nvGrpSpPr>
        <p:grpSpPr>
          <a:xfrm>
            <a:off x="-40875" y="2188978"/>
            <a:ext cx="9184434" cy="2954162"/>
            <a:chOff x="4435" y="7748593"/>
            <a:chExt cx="12182563" cy="5161009"/>
          </a:xfrm>
        </p:grpSpPr>
        <p:sp>
          <p:nvSpPr>
            <p:cNvPr id="573" name="Google Shape;573;p2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4" name="Google Shape;574;p2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5" name="Google Shape;575;p2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6" name="Google Shape;576;p2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7" name="Google Shape;577;p2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8" name="Google Shape;578;p2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9" name="Google Shape;579;p2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0" name="Google Shape;580;p2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1" name="Google Shape;581;p2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2" name="Google Shape;582;p2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3" name="Google Shape;583;p2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4" name="Google Shape;584;p2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5" name="Google Shape;585;p2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6" name="Google Shape;586;p2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7" name="Google Shape;587;p2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8" name="Google Shape;588;p2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9" name="Google Shape;589;p2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0" name="Google Shape;590;p2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1" name="Google Shape;591;p2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2" name="Google Shape;592;p2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3" name="Google Shape;593;p2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4" name="Google Shape;594;p2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5" name="Google Shape;595;p2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6" name="Google Shape;596;p2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7" name="Google Shape;597;p2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8" name="Google Shape;598;p2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9" name="Google Shape;599;p2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0" name="Google Shape;600;p2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1" name="Google Shape;601;p2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2" name="Google Shape;602;p2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3" name="Google Shape;603;p2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4" name="Google Shape;604;p2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605" name="Google Shape;605;p27"/>
          <p:cNvSpPr txBox="1">
            <a:spLocks noGrp="1"/>
          </p:cNvSpPr>
          <p:nvPr>
            <p:ph type="subTitle" idx="1"/>
          </p:nvPr>
        </p:nvSpPr>
        <p:spPr>
          <a:xfrm>
            <a:off x="6283875" y="1411781"/>
            <a:ext cx="254835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b="1"/>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606" name="Google Shape;606;p27"/>
          <p:cNvSpPr txBox="1">
            <a:spLocks noGrp="1"/>
          </p:cNvSpPr>
          <p:nvPr>
            <p:ph type="subTitle" idx="2"/>
          </p:nvPr>
        </p:nvSpPr>
        <p:spPr>
          <a:xfrm>
            <a:off x="6283875" y="3077068"/>
            <a:ext cx="254835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b="1"/>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607" name="Google Shape;607;p27"/>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608" name="Google Shape;608;p27"/>
          <p:cNvSpPr txBox="1">
            <a:spLocks noGrp="1"/>
          </p:cNvSpPr>
          <p:nvPr>
            <p:ph type="body" idx="3"/>
          </p:nvPr>
        </p:nvSpPr>
        <p:spPr>
          <a:xfrm>
            <a:off x="6283875" y="1738781"/>
            <a:ext cx="2548350" cy="116505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Char char="●"/>
              <a:defRPr sz="1100"/>
            </a:lvl1pPr>
            <a:lvl2pPr marL="914400" lvl="1" indent="-298450" algn="l">
              <a:lnSpc>
                <a:spcPct val="100000"/>
              </a:lnSpc>
              <a:spcBef>
                <a:spcPts val="0"/>
              </a:spcBef>
              <a:spcAft>
                <a:spcPts val="0"/>
              </a:spcAft>
              <a:buSzPts val="1100"/>
              <a:buChar char="○"/>
              <a:defRPr sz="1100"/>
            </a:lvl2pPr>
            <a:lvl3pPr marL="1371600" lvl="2" indent="-298450" algn="l">
              <a:lnSpc>
                <a:spcPct val="100000"/>
              </a:lnSpc>
              <a:spcBef>
                <a:spcPts val="0"/>
              </a:spcBef>
              <a:spcAft>
                <a:spcPts val="0"/>
              </a:spcAft>
              <a:buSzPts val="1100"/>
              <a:buChar char="■"/>
              <a:defRPr sz="1100"/>
            </a:lvl3pPr>
            <a:lvl4pPr marL="1828800" lvl="3" indent="-298450" algn="l">
              <a:lnSpc>
                <a:spcPct val="100000"/>
              </a:lnSpc>
              <a:spcBef>
                <a:spcPts val="0"/>
              </a:spcBef>
              <a:spcAft>
                <a:spcPts val="0"/>
              </a:spcAft>
              <a:buSzPts val="1100"/>
              <a:buChar char="●"/>
              <a:defRPr sz="1100"/>
            </a:lvl4pPr>
            <a:lvl5pPr marL="2286000" lvl="4" indent="-298450" algn="l">
              <a:lnSpc>
                <a:spcPct val="100000"/>
              </a:lnSpc>
              <a:spcBef>
                <a:spcPts val="0"/>
              </a:spcBef>
              <a:spcAft>
                <a:spcPts val="0"/>
              </a:spcAft>
              <a:buSzPts val="1100"/>
              <a:buChar char="○"/>
              <a:defRPr sz="1100"/>
            </a:lvl5pPr>
            <a:lvl6pPr marL="2743200" lvl="5" indent="-298450" algn="l">
              <a:lnSpc>
                <a:spcPct val="100000"/>
              </a:lnSpc>
              <a:spcBef>
                <a:spcPts val="0"/>
              </a:spcBef>
              <a:spcAft>
                <a:spcPts val="0"/>
              </a:spcAft>
              <a:buSzPts val="1100"/>
              <a:buChar char="■"/>
              <a:defRPr sz="1100"/>
            </a:lvl6pPr>
            <a:lvl7pPr marL="3200400" lvl="6" indent="-298450" algn="l">
              <a:lnSpc>
                <a:spcPct val="100000"/>
              </a:lnSpc>
              <a:spcBef>
                <a:spcPts val="0"/>
              </a:spcBef>
              <a:spcAft>
                <a:spcPts val="0"/>
              </a:spcAft>
              <a:buSzPts val="1100"/>
              <a:buChar char="●"/>
              <a:defRPr sz="1100"/>
            </a:lvl7pPr>
            <a:lvl8pPr marL="3657600" lvl="7" indent="-298450" algn="l">
              <a:lnSpc>
                <a:spcPct val="100000"/>
              </a:lnSpc>
              <a:spcBef>
                <a:spcPts val="0"/>
              </a:spcBef>
              <a:spcAft>
                <a:spcPts val="0"/>
              </a:spcAft>
              <a:buSzPts val="1100"/>
              <a:buChar char="○"/>
              <a:defRPr sz="1100"/>
            </a:lvl8pPr>
            <a:lvl9pPr marL="4114800" lvl="8" indent="-298450" algn="l">
              <a:lnSpc>
                <a:spcPct val="100000"/>
              </a:lnSpc>
              <a:spcBef>
                <a:spcPts val="0"/>
              </a:spcBef>
              <a:spcAft>
                <a:spcPts val="0"/>
              </a:spcAft>
              <a:buSzPts val="1100"/>
              <a:buChar char="■"/>
              <a:defRPr sz="1100"/>
            </a:lvl9pPr>
          </a:lstStyle>
          <a:p>
            <a:endParaRPr/>
          </a:p>
        </p:txBody>
      </p:sp>
      <p:sp>
        <p:nvSpPr>
          <p:cNvPr id="609" name="Google Shape;609;p27"/>
          <p:cNvSpPr txBox="1">
            <a:spLocks noGrp="1"/>
          </p:cNvSpPr>
          <p:nvPr>
            <p:ph type="body" idx="4"/>
          </p:nvPr>
        </p:nvSpPr>
        <p:spPr>
          <a:xfrm>
            <a:off x="6283875" y="3380025"/>
            <a:ext cx="2548350" cy="116505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Char char="●"/>
              <a:defRPr sz="1100"/>
            </a:lvl1pPr>
            <a:lvl2pPr marL="914400" lvl="1" indent="-298450" algn="l">
              <a:lnSpc>
                <a:spcPct val="100000"/>
              </a:lnSpc>
              <a:spcBef>
                <a:spcPts val="0"/>
              </a:spcBef>
              <a:spcAft>
                <a:spcPts val="0"/>
              </a:spcAft>
              <a:buSzPts val="1100"/>
              <a:buChar char="○"/>
              <a:defRPr sz="1100"/>
            </a:lvl2pPr>
            <a:lvl3pPr marL="1371600" lvl="2" indent="-298450" algn="l">
              <a:lnSpc>
                <a:spcPct val="100000"/>
              </a:lnSpc>
              <a:spcBef>
                <a:spcPts val="0"/>
              </a:spcBef>
              <a:spcAft>
                <a:spcPts val="0"/>
              </a:spcAft>
              <a:buSzPts val="1100"/>
              <a:buChar char="■"/>
              <a:defRPr sz="1100"/>
            </a:lvl3pPr>
            <a:lvl4pPr marL="1828800" lvl="3" indent="-298450" algn="l">
              <a:lnSpc>
                <a:spcPct val="100000"/>
              </a:lnSpc>
              <a:spcBef>
                <a:spcPts val="0"/>
              </a:spcBef>
              <a:spcAft>
                <a:spcPts val="0"/>
              </a:spcAft>
              <a:buSzPts val="1100"/>
              <a:buChar char="●"/>
              <a:defRPr sz="1100"/>
            </a:lvl4pPr>
            <a:lvl5pPr marL="2286000" lvl="4" indent="-298450" algn="l">
              <a:lnSpc>
                <a:spcPct val="100000"/>
              </a:lnSpc>
              <a:spcBef>
                <a:spcPts val="0"/>
              </a:spcBef>
              <a:spcAft>
                <a:spcPts val="0"/>
              </a:spcAft>
              <a:buSzPts val="1100"/>
              <a:buChar char="○"/>
              <a:defRPr sz="1100"/>
            </a:lvl5pPr>
            <a:lvl6pPr marL="2743200" lvl="5" indent="-298450" algn="l">
              <a:lnSpc>
                <a:spcPct val="100000"/>
              </a:lnSpc>
              <a:spcBef>
                <a:spcPts val="0"/>
              </a:spcBef>
              <a:spcAft>
                <a:spcPts val="0"/>
              </a:spcAft>
              <a:buSzPts val="1100"/>
              <a:buChar char="■"/>
              <a:defRPr sz="1100"/>
            </a:lvl6pPr>
            <a:lvl7pPr marL="3200400" lvl="6" indent="-298450" algn="l">
              <a:lnSpc>
                <a:spcPct val="100000"/>
              </a:lnSpc>
              <a:spcBef>
                <a:spcPts val="0"/>
              </a:spcBef>
              <a:spcAft>
                <a:spcPts val="0"/>
              </a:spcAft>
              <a:buSzPts val="1100"/>
              <a:buChar char="●"/>
              <a:defRPr sz="1100"/>
            </a:lvl7pPr>
            <a:lvl8pPr marL="3657600" lvl="7" indent="-298450" algn="l">
              <a:lnSpc>
                <a:spcPct val="100000"/>
              </a:lnSpc>
              <a:spcBef>
                <a:spcPts val="0"/>
              </a:spcBef>
              <a:spcAft>
                <a:spcPts val="0"/>
              </a:spcAft>
              <a:buSzPts val="1100"/>
              <a:buChar char="○"/>
              <a:defRPr sz="1100"/>
            </a:lvl8pPr>
            <a:lvl9pPr marL="4114800" lvl="8" indent="-298450" algn="l">
              <a:lnSpc>
                <a:spcPct val="100000"/>
              </a:lnSpc>
              <a:spcBef>
                <a:spcPts val="0"/>
              </a:spcBef>
              <a:spcAft>
                <a:spcPts val="0"/>
              </a:spcAft>
              <a:buSzPts val="1100"/>
              <a:buChar char="■"/>
              <a:defRPr sz="1100"/>
            </a:lvl9pPr>
          </a:lstStyle>
          <a:p>
            <a:endParaRPr/>
          </a:p>
        </p:txBody>
      </p:sp>
      <p:sp>
        <p:nvSpPr>
          <p:cNvPr id="610" name="Google Shape;610;p27"/>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611"/>
        <p:cNvGrpSpPr/>
        <p:nvPr/>
      </p:nvGrpSpPr>
      <p:grpSpPr>
        <a:xfrm>
          <a:off x="0" y="0"/>
          <a:ext cx="0" cy="0"/>
          <a:chOff x="0" y="0"/>
          <a:chExt cx="0" cy="0"/>
        </a:xfrm>
      </p:grpSpPr>
      <p:grpSp>
        <p:nvGrpSpPr>
          <p:cNvPr id="612" name="Google Shape;612;p28"/>
          <p:cNvGrpSpPr/>
          <p:nvPr/>
        </p:nvGrpSpPr>
        <p:grpSpPr>
          <a:xfrm>
            <a:off x="-40875" y="2188978"/>
            <a:ext cx="9184434" cy="2954162"/>
            <a:chOff x="4435" y="7748593"/>
            <a:chExt cx="12182563" cy="5161009"/>
          </a:xfrm>
        </p:grpSpPr>
        <p:sp>
          <p:nvSpPr>
            <p:cNvPr id="613" name="Google Shape;613;p2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4" name="Google Shape;614;p2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5" name="Google Shape;615;p2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6" name="Google Shape;616;p2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7" name="Google Shape;617;p2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8" name="Google Shape;618;p2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9" name="Google Shape;619;p2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0" name="Google Shape;620;p2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1" name="Google Shape;621;p2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2" name="Google Shape;622;p2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3" name="Google Shape;623;p2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4" name="Google Shape;624;p2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5" name="Google Shape;625;p2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6" name="Google Shape;626;p2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7" name="Google Shape;627;p2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8" name="Google Shape;628;p2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9" name="Google Shape;629;p2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0" name="Google Shape;630;p2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1" name="Google Shape;631;p2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2" name="Google Shape;632;p2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3" name="Google Shape;633;p2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4" name="Google Shape;634;p2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5" name="Google Shape;635;p2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6" name="Google Shape;636;p2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7" name="Google Shape;637;p2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8" name="Google Shape;638;p2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9" name="Google Shape;639;p2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0" name="Google Shape;640;p2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1" name="Google Shape;641;p2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2" name="Google Shape;642;p2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3" name="Google Shape;643;p2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4" name="Google Shape;644;p2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645" name="Google Shape;645;p28"/>
          <p:cNvSpPr txBox="1">
            <a:spLocks noGrp="1"/>
          </p:cNvSpPr>
          <p:nvPr>
            <p:ph type="subTitle" idx="1"/>
          </p:nvPr>
        </p:nvSpPr>
        <p:spPr>
          <a:xfrm>
            <a:off x="311700" y="1737000"/>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646" name="Google Shape;646;p28"/>
          <p:cNvSpPr txBox="1">
            <a:spLocks noGrp="1"/>
          </p:cNvSpPr>
          <p:nvPr>
            <p:ph type="subTitle" idx="2"/>
          </p:nvPr>
        </p:nvSpPr>
        <p:spPr>
          <a:xfrm>
            <a:off x="2081533" y="1737000"/>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647" name="Google Shape;647;p28"/>
          <p:cNvSpPr txBox="1">
            <a:spLocks noGrp="1"/>
          </p:cNvSpPr>
          <p:nvPr>
            <p:ph type="subTitle" idx="3"/>
          </p:nvPr>
        </p:nvSpPr>
        <p:spPr>
          <a:xfrm>
            <a:off x="3851365" y="1756875"/>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648" name="Google Shape;648;p28"/>
          <p:cNvSpPr txBox="1">
            <a:spLocks noGrp="1"/>
          </p:cNvSpPr>
          <p:nvPr>
            <p:ph type="subTitle" idx="4"/>
          </p:nvPr>
        </p:nvSpPr>
        <p:spPr>
          <a:xfrm>
            <a:off x="5621198" y="1756875"/>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649" name="Google Shape;649;p28"/>
          <p:cNvSpPr txBox="1">
            <a:spLocks noGrp="1"/>
          </p:cNvSpPr>
          <p:nvPr>
            <p:ph type="subTitle" idx="5"/>
          </p:nvPr>
        </p:nvSpPr>
        <p:spPr>
          <a:xfrm>
            <a:off x="7391030" y="1737000"/>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650" name="Google Shape;650;p28"/>
          <p:cNvSpPr txBox="1">
            <a:spLocks noGrp="1"/>
          </p:cNvSpPr>
          <p:nvPr>
            <p:ph type="title"/>
          </p:nvPr>
        </p:nvSpPr>
        <p:spPr>
          <a:xfrm>
            <a:off x="311700" y="730775"/>
            <a:ext cx="85205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651" name="Google Shape;651;p28"/>
          <p:cNvSpPr txBox="1">
            <a:spLocks noGrp="1"/>
          </p:cNvSpPr>
          <p:nvPr>
            <p:ph type="body" idx="6"/>
          </p:nvPr>
        </p:nvSpPr>
        <p:spPr>
          <a:xfrm>
            <a:off x="311700" y="2428969"/>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2" name="Google Shape;652;p28"/>
          <p:cNvSpPr txBox="1">
            <a:spLocks noGrp="1"/>
          </p:cNvSpPr>
          <p:nvPr>
            <p:ph type="body" idx="7"/>
          </p:nvPr>
        </p:nvSpPr>
        <p:spPr>
          <a:xfrm>
            <a:off x="2081531" y="2428969"/>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3" name="Google Shape;653;p28"/>
          <p:cNvSpPr txBox="1">
            <a:spLocks noGrp="1"/>
          </p:cNvSpPr>
          <p:nvPr>
            <p:ph type="body" idx="8"/>
          </p:nvPr>
        </p:nvSpPr>
        <p:spPr>
          <a:xfrm>
            <a:off x="3851363" y="2428969"/>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4" name="Google Shape;654;p28"/>
          <p:cNvSpPr txBox="1">
            <a:spLocks noGrp="1"/>
          </p:cNvSpPr>
          <p:nvPr>
            <p:ph type="body" idx="9"/>
          </p:nvPr>
        </p:nvSpPr>
        <p:spPr>
          <a:xfrm>
            <a:off x="5621194" y="2428969"/>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5" name="Google Shape;655;p28"/>
          <p:cNvSpPr txBox="1">
            <a:spLocks noGrp="1"/>
          </p:cNvSpPr>
          <p:nvPr>
            <p:ph type="body" idx="13"/>
          </p:nvPr>
        </p:nvSpPr>
        <p:spPr>
          <a:xfrm>
            <a:off x="7391025" y="2428969"/>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6" name="Google Shape;656;p28"/>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657"/>
        <p:cNvGrpSpPr/>
        <p:nvPr/>
      </p:nvGrpSpPr>
      <p:grpSpPr>
        <a:xfrm>
          <a:off x="0" y="0"/>
          <a:ext cx="0" cy="0"/>
          <a:chOff x="0" y="0"/>
          <a:chExt cx="0" cy="0"/>
        </a:xfrm>
      </p:grpSpPr>
      <p:sp>
        <p:nvSpPr>
          <p:cNvPr id="658" name="Google Shape;658;p29"/>
          <p:cNvSpPr txBox="1">
            <a:spLocks noGrp="1"/>
          </p:cNvSpPr>
          <p:nvPr>
            <p:ph type="title"/>
          </p:nvPr>
        </p:nvSpPr>
        <p:spPr>
          <a:xfrm>
            <a:off x="483150" y="730781"/>
            <a:ext cx="4186125" cy="572625"/>
          </a:xfrm>
          <a:prstGeom prst="rect">
            <a:avLst/>
          </a:prstGeom>
          <a:noFill/>
          <a:ln>
            <a:noFill/>
          </a:ln>
        </p:spPr>
        <p:txBody>
          <a:bodyPr spcFirstLastPara="1" wrap="square" lIns="91425" tIns="91425" rIns="91425" bIns="91425" anchor="t" anchorCtr="0">
            <a:noAutofit/>
          </a:bodyPr>
          <a:lstStyle>
            <a:lvl1pPr marR="0" lvl="0" algn="r">
              <a:lnSpc>
                <a:spcPct val="100000"/>
              </a:lnSpc>
              <a:spcBef>
                <a:spcPts val="0"/>
              </a:spcBef>
              <a:spcAft>
                <a:spcPts val="0"/>
              </a:spcAft>
              <a:buClr>
                <a:schemeClr val="dk1"/>
              </a:buClr>
              <a:buSzPts val="3000"/>
              <a:buFont typeface="Aldrich"/>
              <a:buNone/>
              <a:defRPr/>
            </a:lvl1pPr>
            <a:lvl2pPr lvl="1"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659" name="Google Shape;659;p29"/>
          <p:cNvSpPr txBox="1">
            <a:spLocks noGrp="1"/>
          </p:cNvSpPr>
          <p:nvPr>
            <p:ph type="body" idx="1"/>
          </p:nvPr>
        </p:nvSpPr>
        <p:spPr>
          <a:xfrm>
            <a:off x="483038" y="1573275"/>
            <a:ext cx="4186125" cy="2674350"/>
          </a:xfrm>
          <a:prstGeom prst="rect">
            <a:avLst/>
          </a:prstGeom>
          <a:noFill/>
          <a:ln>
            <a:noFill/>
          </a:ln>
        </p:spPr>
        <p:txBody>
          <a:bodyPr spcFirstLastPara="1" wrap="square" lIns="91425" tIns="91425" rIns="91425" bIns="91425" anchor="t" anchorCtr="0">
            <a:noAutofit/>
          </a:bodyPr>
          <a:lstStyle>
            <a:lvl1pPr marL="457200" lvl="0" indent="-317500" algn="r">
              <a:lnSpc>
                <a:spcPct val="115000"/>
              </a:lnSpc>
              <a:spcBef>
                <a:spcPts val="0"/>
              </a:spcBef>
              <a:spcAft>
                <a:spcPts val="0"/>
              </a:spcAft>
              <a:buSzPts val="1400"/>
              <a:buChar char="●"/>
              <a:defRPr/>
            </a:lvl1pPr>
            <a:lvl2pPr marL="914400" lvl="1" indent="-317500" algn="r">
              <a:lnSpc>
                <a:spcPct val="115000"/>
              </a:lnSpc>
              <a:spcBef>
                <a:spcPts val="1600"/>
              </a:spcBef>
              <a:spcAft>
                <a:spcPts val="0"/>
              </a:spcAft>
              <a:buSzPts val="1400"/>
              <a:buChar char="○"/>
              <a:defRPr/>
            </a:lvl2pPr>
            <a:lvl3pPr marL="1371600" lvl="2" indent="-317500" algn="r">
              <a:lnSpc>
                <a:spcPct val="115000"/>
              </a:lnSpc>
              <a:spcBef>
                <a:spcPts val="1600"/>
              </a:spcBef>
              <a:spcAft>
                <a:spcPts val="0"/>
              </a:spcAft>
              <a:buSzPts val="1400"/>
              <a:buChar char="■"/>
              <a:defRPr/>
            </a:lvl3pPr>
            <a:lvl4pPr marL="1828800" lvl="3" indent="-317500" algn="r">
              <a:lnSpc>
                <a:spcPct val="115000"/>
              </a:lnSpc>
              <a:spcBef>
                <a:spcPts val="1600"/>
              </a:spcBef>
              <a:spcAft>
                <a:spcPts val="0"/>
              </a:spcAft>
              <a:buSzPts val="1400"/>
              <a:buChar char="●"/>
              <a:defRPr/>
            </a:lvl4pPr>
            <a:lvl5pPr marL="2286000" lvl="4" indent="-317500" algn="r">
              <a:lnSpc>
                <a:spcPct val="115000"/>
              </a:lnSpc>
              <a:spcBef>
                <a:spcPts val="1600"/>
              </a:spcBef>
              <a:spcAft>
                <a:spcPts val="0"/>
              </a:spcAft>
              <a:buSzPts val="1400"/>
              <a:buChar char="○"/>
              <a:defRPr/>
            </a:lvl5pPr>
            <a:lvl6pPr marL="2743200" lvl="5" indent="-317500" algn="r">
              <a:lnSpc>
                <a:spcPct val="115000"/>
              </a:lnSpc>
              <a:spcBef>
                <a:spcPts val="1600"/>
              </a:spcBef>
              <a:spcAft>
                <a:spcPts val="0"/>
              </a:spcAft>
              <a:buSzPts val="1400"/>
              <a:buChar char="■"/>
              <a:defRPr/>
            </a:lvl6pPr>
            <a:lvl7pPr marL="3200400" lvl="6" indent="-317500" algn="r">
              <a:lnSpc>
                <a:spcPct val="115000"/>
              </a:lnSpc>
              <a:spcBef>
                <a:spcPts val="1600"/>
              </a:spcBef>
              <a:spcAft>
                <a:spcPts val="0"/>
              </a:spcAft>
              <a:buSzPts val="1400"/>
              <a:buChar char="●"/>
              <a:defRPr/>
            </a:lvl7pPr>
            <a:lvl8pPr marL="3657600" lvl="7" indent="-317500" algn="r">
              <a:lnSpc>
                <a:spcPct val="115000"/>
              </a:lnSpc>
              <a:spcBef>
                <a:spcPts val="1600"/>
              </a:spcBef>
              <a:spcAft>
                <a:spcPts val="0"/>
              </a:spcAft>
              <a:buSzPts val="1400"/>
              <a:buChar char="○"/>
              <a:defRPr/>
            </a:lvl8pPr>
            <a:lvl9pPr marL="4114800" lvl="8" indent="-317500" algn="r">
              <a:lnSpc>
                <a:spcPct val="115000"/>
              </a:lnSpc>
              <a:spcBef>
                <a:spcPts val="1600"/>
              </a:spcBef>
              <a:spcAft>
                <a:spcPts val="1600"/>
              </a:spcAft>
              <a:buSzPts val="1400"/>
              <a:buChar char="■"/>
              <a:defRPr/>
            </a:lvl9pPr>
          </a:lstStyle>
          <a:p>
            <a:endParaRPr/>
          </a:p>
        </p:txBody>
      </p:sp>
      <p:grpSp>
        <p:nvGrpSpPr>
          <p:cNvPr id="660" name="Google Shape;660;p29"/>
          <p:cNvGrpSpPr/>
          <p:nvPr/>
        </p:nvGrpSpPr>
        <p:grpSpPr>
          <a:xfrm>
            <a:off x="-40875" y="2188978"/>
            <a:ext cx="9184434" cy="2954162"/>
            <a:chOff x="4435" y="7748593"/>
            <a:chExt cx="12182563" cy="5161009"/>
          </a:xfrm>
        </p:grpSpPr>
        <p:sp>
          <p:nvSpPr>
            <p:cNvPr id="661" name="Google Shape;661;p2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2" name="Google Shape;662;p2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3" name="Google Shape;663;p2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4" name="Google Shape;664;p2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5" name="Google Shape;665;p2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6" name="Google Shape;666;p2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7" name="Google Shape;667;p2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8" name="Google Shape;668;p2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9" name="Google Shape;669;p2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0" name="Google Shape;670;p2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1" name="Google Shape;671;p2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2" name="Google Shape;672;p2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3" name="Google Shape;673;p2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4" name="Google Shape;674;p2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5" name="Google Shape;675;p2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6" name="Google Shape;676;p2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7" name="Google Shape;677;p2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8" name="Google Shape;678;p2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9" name="Google Shape;679;p2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0" name="Google Shape;680;p2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1" name="Google Shape;681;p2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2" name="Google Shape;682;p2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3" name="Google Shape;683;p2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4" name="Google Shape;684;p2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5" name="Google Shape;685;p2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6" name="Google Shape;686;p2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7" name="Google Shape;687;p2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8" name="Google Shape;688;p2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9" name="Google Shape;689;p2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90" name="Google Shape;690;p2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91" name="Google Shape;691;p2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92" name="Google Shape;692;p2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693" name="Google Shape;693;p29"/>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94"/>
        <p:cNvGrpSpPr/>
        <p:nvPr/>
      </p:nvGrpSpPr>
      <p:grpSpPr>
        <a:xfrm>
          <a:off x="0" y="0"/>
          <a:ext cx="0" cy="0"/>
          <a:chOff x="0" y="0"/>
          <a:chExt cx="0" cy="0"/>
        </a:xfrm>
      </p:grpSpPr>
      <p:sp>
        <p:nvSpPr>
          <p:cNvPr id="695" name="Google Shape;695;p30"/>
          <p:cNvSpPr txBox="1">
            <a:spLocks noGrp="1"/>
          </p:cNvSpPr>
          <p:nvPr>
            <p:ph type="title"/>
          </p:nvPr>
        </p:nvSpPr>
        <p:spPr>
          <a:xfrm>
            <a:off x="4483650" y="730781"/>
            <a:ext cx="41861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696" name="Google Shape;696;p30"/>
          <p:cNvSpPr txBox="1">
            <a:spLocks noGrp="1"/>
          </p:cNvSpPr>
          <p:nvPr>
            <p:ph type="body" idx="1"/>
          </p:nvPr>
        </p:nvSpPr>
        <p:spPr>
          <a:xfrm>
            <a:off x="4483725" y="1881319"/>
            <a:ext cx="4186125" cy="2330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grpSp>
        <p:nvGrpSpPr>
          <p:cNvPr id="697" name="Google Shape;697;p30"/>
          <p:cNvGrpSpPr/>
          <p:nvPr/>
        </p:nvGrpSpPr>
        <p:grpSpPr>
          <a:xfrm>
            <a:off x="-40875" y="2188978"/>
            <a:ext cx="9184434" cy="2954162"/>
            <a:chOff x="4435" y="7748593"/>
            <a:chExt cx="12182563" cy="5161009"/>
          </a:xfrm>
        </p:grpSpPr>
        <p:sp>
          <p:nvSpPr>
            <p:cNvPr id="698" name="Google Shape;698;p3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99" name="Google Shape;699;p3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0" name="Google Shape;700;p3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1" name="Google Shape;701;p3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2" name="Google Shape;702;p3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3" name="Google Shape;703;p3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4" name="Google Shape;704;p3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5" name="Google Shape;705;p3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6" name="Google Shape;706;p3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7" name="Google Shape;707;p3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8" name="Google Shape;708;p3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9" name="Google Shape;709;p3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0" name="Google Shape;710;p3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1" name="Google Shape;711;p3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2" name="Google Shape;712;p3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3" name="Google Shape;713;p3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4" name="Google Shape;714;p3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5" name="Google Shape;715;p3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6" name="Google Shape;716;p3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7" name="Google Shape;717;p3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8" name="Google Shape;718;p3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9" name="Google Shape;719;p3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0" name="Google Shape;720;p3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1" name="Google Shape;721;p3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2" name="Google Shape;722;p3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3" name="Google Shape;723;p3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4" name="Google Shape;724;p3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5" name="Google Shape;725;p3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6" name="Google Shape;726;p3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7" name="Google Shape;727;p3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8" name="Google Shape;728;p3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9" name="Google Shape;729;p3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730" name="Google Shape;730;p30"/>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731"/>
        <p:cNvGrpSpPr/>
        <p:nvPr/>
      </p:nvGrpSpPr>
      <p:grpSpPr>
        <a:xfrm>
          <a:off x="0" y="0"/>
          <a:ext cx="0" cy="0"/>
          <a:chOff x="0" y="0"/>
          <a:chExt cx="0" cy="0"/>
        </a:xfrm>
      </p:grpSpPr>
      <p:grpSp>
        <p:nvGrpSpPr>
          <p:cNvPr id="732" name="Google Shape;732;p31"/>
          <p:cNvGrpSpPr/>
          <p:nvPr/>
        </p:nvGrpSpPr>
        <p:grpSpPr>
          <a:xfrm flipH="1">
            <a:off x="-40875" y="2188978"/>
            <a:ext cx="9184434" cy="2954162"/>
            <a:chOff x="4435" y="7748593"/>
            <a:chExt cx="12182563" cy="5161009"/>
          </a:xfrm>
        </p:grpSpPr>
        <p:sp>
          <p:nvSpPr>
            <p:cNvPr id="733" name="Google Shape;733;p3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4" name="Google Shape;734;p3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5" name="Google Shape;735;p3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6" name="Google Shape;736;p3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7" name="Google Shape;737;p3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8" name="Google Shape;738;p3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9" name="Google Shape;739;p3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0" name="Google Shape;740;p3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1" name="Google Shape;741;p3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2" name="Google Shape;742;p3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3" name="Google Shape;743;p3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4" name="Google Shape;744;p3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5" name="Google Shape;745;p3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6" name="Google Shape;746;p3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7" name="Google Shape;747;p3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8" name="Google Shape;748;p3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9" name="Google Shape;749;p3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0" name="Google Shape;750;p3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1" name="Google Shape;751;p3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2" name="Google Shape;752;p3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3" name="Google Shape;753;p3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4" name="Google Shape;754;p3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5" name="Google Shape;755;p3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6" name="Google Shape;756;p3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7" name="Google Shape;757;p3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8" name="Google Shape;758;p3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9" name="Google Shape;759;p3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60" name="Google Shape;760;p3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61" name="Google Shape;761;p3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62" name="Google Shape;762;p3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63" name="Google Shape;763;p3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64" name="Google Shape;764;p3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
        <p:nvSpPr>
          <p:cNvPr id="765" name="Google Shape;765;p31"/>
          <p:cNvSpPr txBox="1">
            <a:spLocks noGrp="1"/>
          </p:cNvSpPr>
          <p:nvPr>
            <p:ph type="subTitle" idx="1"/>
          </p:nvPr>
        </p:nvSpPr>
        <p:spPr>
          <a:xfrm>
            <a:off x="3688856" y="2037675"/>
            <a:ext cx="4186125" cy="538425"/>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600"/>
              <a:buNone/>
              <a:defRPr sz="1600" b="1"/>
            </a:lvl1pPr>
            <a:lvl2pPr lvl="1" algn="r">
              <a:lnSpc>
                <a:spcPct val="115000"/>
              </a:lnSpc>
              <a:spcBef>
                <a:spcPts val="1600"/>
              </a:spcBef>
              <a:spcAft>
                <a:spcPts val="0"/>
              </a:spcAft>
              <a:buSzPts val="1600"/>
              <a:buNone/>
              <a:defRPr sz="1600" b="1"/>
            </a:lvl2pPr>
            <a:lvl3pPr lvl="2" algn="r">
              <a:lnSpc>
                <a:spcPct val="115000"/>
              </a:lnSpc>
              <a:spcBef>
                <a:spcPts val="1600"/>
              </a:spcBef>
              <a:spcAft>
                <a:spcPts val="0"/>
              </a:spcAft>
              <a:buSzPts val="1600"/>
              <a:buNone/>
              <a:defRPr sz="1600" b="1"/>
            </a:lvl3pPr>
            <a:lvl4pPr lvl="3" algn="r">
              <a:lnSpc>
                <a:spcPct val="115000"/>
              </a:lnSpc>
              <a:spcBef>
                <a:spcPts val="1600"/>
              </a:spcBef>
              <a:spcAft>
                <a:spcPts val="0"/>
              </a:spcAft>
              <a:buSzPts val="1600"/>
              <a:buNone/>
              <a:defRPr sz="1600" b="1"/>
            </a:lvl4pPr>
            <a:lvl5pPr lvl="4" algn="r">
              <a:lnSpc>
                <a:spcPct val="115000"/>
              </a:lnSpc>
              <a:spcBef>
                <a:spcPts val="1600"/>
              </a:spcBef>
              <a:spcAft>
                <a:spcPts val="0"/>
              </a:spcAft>
              <a:buSzPts val="1600"/>
              <a:buNone/>
              <a:defRPr sz="1600" b="1"/>
            </a:lvl5pPr>
            <a:lvl6pPr lvl="5" algn="r">
              <a:lnSpc>
                <a:spcPct val="115000"/>
              </a:lnSpc>
              <a:spcBef>
                <a:spcPts val="1600"/>
              </a:spcBef>
              <a:spcAft>
                <a:spcPts val="0"/>
              </a:spcAft>
              <a:buSzPts val="1600"/>
              <a:buNone/>
              <a:defRPr sz="1600" b="1"/>
            </a:lvl6pPr>
            <a:lvl7pPr lvl="6" algn="r">
              <a:lnSpc>
                <a:spcPct val="115000"/>
              </a:lnSpc>
              <a:spcBef>
                <a:spcPts val="1600"/>
              </a:spcBef>
              <a:spcAft>
                <a:spcPts val="0"/>
              </a:spcAft>
              <a:buSzPts val="1600"/>
              <a:buNone/>
              <a:defRPr sz="1600" b="1"/>
            </a:lvl7pPr>
            <a:lvl8pPr lvl="7" algn="r">
              <a:lnSpc>
                <a:spcPct val="115000"/>
              </a:lnSpc>
              <a:spcBef>
                <a:spcPts val="1600"/>
              </a:spcBef>
              <a:spcAft>
                <a:spcPts val="0"/>
              </a:spcAft>
              <a:buSzPts val="1600"/>
              <a:buNone/>
              <a:defRPr sz="1600" b="1"/>
            </a:lvl8pPr>
            <a:lvl9pPr lvl="8" algn="r">
              <a:lnSpc>
                <a:spcPct val="115000"/>
              </a:lnSpc>
              <a:spcBef>
                <a:spcPts val="1600"/>
              </a:spcBef>
              <a:spcAft>
                <a:spcPts val="1600"/>
              </a:spcAft>
              <a:buSzPts val="1600"/>
              <a:buNone/>
              <a:defRPr sz="1600" b="1"/>
            </a:lvl9pPr>
          </a:lstStyle>
          <a:p>
            <a:endParaRPr/>
          </a:p>
        </p:txBody>
      </p:sp>
      <p:sp>
        <p:nvSpPr>
          <p:cNvPr id="766" name="Google Shape;766;p31"/>
          <p:cNvSpPr txBox="1">
            <a:spLocks noGrp="1"/>
          </p:cNvSpPr>
          <p:nvPr>
            <p:ph type="title"/>
          </p:nvPr>
        </p:nvSpPr>
        <p:spPr>
          <a:xfrm>
            <a:off x="3688856" y="1338038"/>
            <a:ext cx="4186125" cy="572625"/>
          </a:xfrm>
          <a:prstGeom prst="rect">
            <a:avLst/>
          </a:prstGeom>
          <a:noFill/>
          <a:ln>
            <a:noFill/>
          </a:ln>
        </p:spPr>
        <p:txBody>
          <a:bodyPr spcFirstLastPara="1" wrap="square" lIns="91425" tIns="91425" rIns="91425" bIns="91425" anchor="b" anchorCtr="0">
            <a:noAutofit/>
          </a:bodyPr>
          <a:lstStyle>
            <a:lvl1pPr marR="0" lvl="0" algn="r">
              <a:lnSpc>
                <a:spcPct val="100000"/>
              </a:lnSpc>
              <a:spcBef>
                <a:spcPts val="0"/>
              </a:spcBef>
              <a:spcAft>
                <a:spcPts val="0"/>
              </a:spcAft>
              <a:buClr>
                <a:schemeClr val="dk1"/>
              </a:buClr>
              <a:buSzPts val="5300"/>
              <a:buFont typeface="Aldrich"/>
              <a:buNone/>
              <a:defRPr sz="5300"/>
            </a:lvl1pPr>
            <a:lvl2pPr lvl="1"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767" name="Google Shape;767;p31"/>
          <p:cNvSpPr txBox="1">
            <a:spLocks noGrp="1"/>
          </p:cNvSpPr>
          <p:nvPr>
            <p:ph type="body" idx="2"/>
          </p:nvPr>
        </p:nvSpPr>
        <p:spPr>
          <a:xfrm>
            <a:off x="3688894" y="2686275"/>
            <a:ext cx="4186125" cy="1006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a:lvl1pPr>
            <a:lvl2pPr marL="914400" lvl="1" indent="-317500" algn="r">
              <a:lnSpc>
                <a:spcPct val="100000"/>
              </a:lnSpc>
              <a:spcBef>
                <a:spcPts val="0"/>
              </a:spcBef>
              <a:spcAft>
                <a:spcPts val="0"/>
              </a:spcAft>
              <a:buSzPts val="1400"/>
              <a:buChar char="○"/>
              <a:defRPr/>
            </a:lvl2pPr>
            <a:lvl3pPr marL="1371600" lvl="2" indent="-317500" algn="r">
              <a:lnSpc>
                <a:spcPct val="100000"/>
              </a:lnSpc>
              <a:spcBef>
                <a:spcPts val="0"/>
              </a:spcBef>
              <a:spcAft>
                <a:spcPts val="0"/>
              </a:spcAft>
              <a:buSzPts val="1400"/>
              <a:buChar char="■"/>
              <a:defRPr/>
            </a:lvl3pPr>
            <a:lvl4pPr marL="1828800" lvl="3" indent="-317500" algn="r">
              <a:lnSpc>
                <a:spcPct val="100000"/>
              </a:lnSpc>
              <a:spcBef>
                <a:spcPts val="0"/>
              </a:spcBef>
              <a:spcAft>
                <a:spcPts val="0"/>
              </a:spcAft>
              <a:buSzPts val="1400"/>
              <a:buChar char="●"/>
              <a:defRPr/>
            </a:lvl4pPr>
            <a:lvl5pPr marL="2286000" lvl="4" indent="-317500" algn="r">
              <a:lnSpc>
                <a:spcPct val="100000"/>
              </a:lnSpc>
              <a:spcBef>
                <a:spcPts val="0"/>
              </a:spcBef>
              <a:spcAft>
                <a:spcPts val="0"/>
              </a:spcAft>
              <a:buSzPts val="1400"/>
              <a:buChar char="○"/>
              <a:defRPr/>
            </a:lvl5pPr>
            <a:lvl6pPr marL="2743200" lvl="5" indent="-317500" algn="r">
              <a:lnSpc>
                <a:spcPct val="100000"/>
              </a:lnSpc>
              <a:spcBef>
                <a:spcPts val="0"/>
              </a:spcBef>
              <a:spcAft>
                <a:spcPts val="0"/>
              </a:spcAft>
              <a:buSzPts val="1400"/>
              <a:buChar char="■"/>
              <a:defRPr/>
            </a:lvl6pPr>
            <a:lvl7pPr marL="3200400" lvl="6" indent="-317500" algn="r">
              <a:lnSpc>
                <a:spcPct val="100000"/>
              </a:lnSpc>
              <a:spcBef>
                <a:spcPts val="0"/>
              </a:spcBef>
              <a:spcAft>
                <a:spcPts val="0"/>
              </a:spcAft>
              <a:buSzPts val="1400"/>
              <a:buChar char="●"/>
              <a:defRPr/>
            </a:lvl7pPr>
            <a:lvl8pPr marL="3657600" lvl="7" indent="-317500" algn="r">
              <a:lnSpc>
                <a:spcPct val="100000"/>
              </a:lnSpc>
              <a:spcBef>
                <a:spcPts val="0"/>
              </a:spcBef>
              <a:spcAft>
                <a:spcPts val="0"/>
              </a:spcAft>
              <a:buSzPts val="1400"/>
              <a:buChar char="○"/>
              <a:defRPr/>
            </a:lvl8pPr>
            <a:lvl9pPr marL="4114800" lvl="8" indent="-317500" algn="r">
              <a:lnSpc>
                <a:spcPct val="100000"/>
              </a:lnSpc>
              <a:spcBef>
                <a:spcPts val="0"/>
              </a:spcBef>
              <a:spcAft>
                <a:spcPts val="0"/>
              </a:spcAft>
              <a:buSzPts val="1400"/>
              <a:buChar char="■"/>
              <a:defRPr/>
            </a:lvl9pPr>
          </a:lstStyle>
          <a:p>
            <a:endParaRPr/>
          </a:p>
        </p:txBody>
      </p:sp>
      <p:sp>
        <p:nvSpPr>
          <p:cNvPr id="768" name="Google Shape;768;p31"/>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769"/>
        <p:cNvGrpSpPr/>
        <p:nvPr/>
      </p:nvGrpSpPr>
      <p:grpSpPr>
        <a:xfrm>
          <a:off x="0" y="0"/>
          <a:ext cx="0" cy="0"/>
          <a:chOff x="0" y="0"/>
          <a:chExt cx="0" cy="0"/>
        </a:xfrm>
      </p:grpSpPr>
      <p:sp>
        <p:nvSpPr>
          <p:cNvPr id="770" name="Google Shape;770;p32"/>
          <p:cNvSpPr txBox="1">
            <a:spLocks noGrp="1"/>
          </p:cNvSpPr>
          <p:nvPr>
            <p:ph type="title"/>
          </p:nvPr>
        </p:nvSpPr>
        <p:spPr>
          <a:xfrm>
            <a:off x="311738" y="315829"/>
            <a:ext cx="8520525" cy="92295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a:endParaRPr/>
          </a:p>
        </p:txBody>
      </p:sp>
      <p:sp>
        <p:nvSpPr>
          <p:cNvPr id="771" name="Google Shape;771;p32"/>
          <p:cNvSpPr txBox="1"/>
          <p:nvPr/>
        </p:nvSpPr>
        <p:spPr>
          <a:xfrm rot="5400000">
            <a:off x="-509512" y="4648875"/>
            <a:ext cx="1184850" cy="280125"/>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0" i="0" u="none" strike="noStrike" cap="none">
                <a:solidFill>
                  <a:srgbClr val="666666"/>
                </a:solidFill>
                <a:latin typeface="Barlow Condensed"/>
                <a:ea typeface="Barlow Condensed"/>
                <a:cs typeface="Barlow Condensed"/>
                <a:sym typeface="Barlow Condensed"/>
              </a:rPr>
              <a:t>SLIDESMANIA.COM</a:t>
            </a:r>
            <a:endParaRPr sz="900" b="0" i="0" u="none" strike="noStrike" cap="non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772"/>
        <p:cNvGrpSpPr/>
        <p:nvPr/>
      </p:nvGrpSpPr>
      <p:grpSpPr>
        <a:xfrm>
          <a:off x="0" y="0"/>
          <a:ext cx="0" cy="0"/>
          <a:chOff x="0" y="0"/>
          <a:chExt cx="0" cy="0"/>
        </a:xfrm>
      </p:grpSpPr>
      <p:grpSp>
        <p:nvGrpSpPr>
          <p:cNvPr id="773" name="Google Shape;773;p33"/>
          <p:cNvGrpSpPr/>
          <p:nvPr/>
        </p:nvGrpSpPr>
        <p:grpSpPr>
          <a:xfrm>
            <a:off x="0" y="0"/>
            <a:ext cx="9144000" cy="5143500"/>
            <a:chOff x="0" y="0"/>
            <a:chExt cx="12192000" cy="6858000"/>
          </a:xfrm>
        </p:grpSpPr>
        <p:sp>
          <p:nvSpPr>
            <p:cNvPr id="774" name="Google Shape;774;p33"/>
            <p:cNvSpPr/>
            <p:nvPr/>
          </p:nvSpPr>
          <p:spPr>
            <a:xfrm>
              <a:off x="0" y="0"/>
              <a:ext cx="12192000" cy="6858000"/>
            </a:xfrm>
            <a:prstGeom prst="rect">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75" name="Google Shape;775;p33"/>
            <p:cNvSpPr txBox="1"/>
            <p:nvPr/>
          </p:nvSpPr>
          <p:spPr>
            <a:xfrm>
              <a:off x="463500" y="2858061"/>
              <a:ext cx="8956500" cy="2442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it" sz="2700" b="1" i="0" u="none" strike="noStrike" cap="none">
                  <a:solidFill>
                    <a:srgbClr val="3F3F3F"/>
                  </a:solidFill>
                  <a:latin typeface="Poppins"/>
                  <a:ea typeface="Poppins"/>
                  <a:cs typeface="Poppins"/>
                  <a:sym typeface="Poppins"/>
                </a:rPr>
                <a:t>Free </a:t>
              </a:r>
              <a:r>
                <a:rPr lang="it" sz="2700" b="0" i="0" u="none" strike="noStrike" cap="none">
                  <a:solidFill>
                    <a:srgbClr val="3F3F3F"/>
                  </a:solidFill>
                  <a:latin typeface="Poppins"/>
                  <a:ea typeface="Poppins"/>
                  <a:cs typeface="Poppins"/>
                  <a:sym typeface="Poppins"/>
                </a:rPr>
                <a:t>themes and templates for </a:t>
              </a:r>
              <a:r>
                <a:rPr lang="it" sz="2700" b="1" i="0" u="none" strike="noStrike" cap="none">
                  <a:solidFill>
                    <a:srgbClr val="3F3F3F"/>
                  </a:solidFill>
                  <a:latin typeface="Poppins"/>
                  <a:ea typeface="Poppins"/>
                  <a:cs typeface="Poppins"/>
                  <a:sym typeface="Poppins"/>
                </a:rPr>
                <a:t>Google Slides</a:t>
              </a:r>
              <a:r>
                <a:rPr lang="it" sz="2700" b="0" i="0" u="none" strike="noStrike" cap="none">
                  <a:solidFill>
                    <a:srgbClr val="3F3F3F"/>
                  </a:solidFill>
                  <a:latin typeface="Poppins"/>
                  <a:ea typeface="Poppins"/>
                  <a:cs typeface="Poppins"/>
                  <a:sym typeface="Poppins"/>
                </a:rPr>
                <a:t> or </a:t>
              </a:r>
              <a:r>
                <a:rPr lang="it" sz="2700" b="1" i="0" u="none" strike="noStrike" cap="none">
                  <a:solidFill>
                    <a:srgbClr val="3F3F3F"/>
                  </a:solidFill>
                  <a:latin typeface="Poppins"/>
                  <a:ea typeface="Poppins"/>
                  <a:cs typeface="Poppins"/>
                  <a:sym typeface="Poppins"/>
                </a:rPr>
                <a:t>PowerPoint</a:t>
              </a:r>
              <a:endParaRPr sz="2700" b="1"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300"/>
                <a:buFont typeface="Arial"/>
                <a:buNone/>
              </a:pPr>
              <a:r>
                <a:rPr lang="it" sz="2300" b="1" i="0" u="none" strike="noStrike" cap="none">
                  <a:solidFill>
                    <a:srgbClr val="FFCB25"/>
                  </a:solidFill>
                  <a:latin typeface="Poppins"/>
                  <a:ea typeface="Poppins"/>
                  <a:cs typeface="Poppins"/>
                  <a:sym typeface="Poppins"/>
                </a:rPr>
                <a:t>NOT to be sold as is or modified!</a:t>
              </a:r>
              <a:endParaRPr sz="2300" b="1" i="0" u="none" strike="noStrike" cap="none">
                <a:solidFill>
                  <a:srgbClr val="FFCB25"/>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000"/>
                <a:buFont typeface="Arial"/>
                <a:buNone/>
              </a:pPr>
              <a:r>
                <a:rPr lang="it" sz="2000" b="0" i="0" u="none" strike="noStrike" cap="none">
                  <a:solidFill>
                    <a:srgbClr val="3F3F3F"/>
                  </a:solidFill>
                  <a:latin typeface="Poppins"/>
                  <a:ea typeface="Poppins"/>
                  <a:cs typeface="Poppins"/>
                  <a:sym typeface="Poppins"/>
                </a:rPr>
                <a:t>Read </a:t>
              </a:r>
              <a:r>
                <a:rPr lang="it" sz="2000" b="0" i="0" u="sng" strike="noStrike" cap="none">
                  <a:solidFill>
                    <a:schemeClr val="hlink"/>
                  </a:solidFill>
                  <a:latin typeface="Poppins"/>
                  <a:ea typeface="Poppins"/>
                  <a:cs typeface="Poppins"/>
                  <a:sym typeface="Poppins"/>
                  <a:hlinkClick r:id="rId2"/>
                </a:rPr>
                <a:t>FAQ</a:t>
              </a:r>
              <a:r>
                <a:rPr lang="it" sz="3300" b="1" i="0" u="none" strike="noStrike" cap="none">
                  <a:solidFill>
                    <a:srgbClr val="FFCB25"/>
                  </a:solidFill>
                  <a:latin typeface="Poppins"/>
                  <a:ea typeface="Poppins"/>
                  <a:cs typeface="Poppins"/>
                  <a:sym typeface="Poppins"/>
                </a:rPr>
                <a:t> </a:t>
              </a:r>
              <a:r>
                <a:rPr lang="it" sz="2000" b="0" i="0" u="none" strike="noStrike" cap="none">
                  <a:solidFill>
                    <a:srgbClr val="3F3F3F"/>
                  </a:solidFill>
                  <a:latin typeface="Poppins"/>
                  <a:ea typeface="Poppins"/>
                  <a:cs typeface="Poppins"/>
                  <a:sym typeface="Poppins"/>
                </a:rPr>
                <a:t>on slidesmania.com</a:t>
              </a:r>
              <a:endParaRPr sz="2000" b="0"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500"/>
                <a:buFont typeface="Arial"/>
                <a:buNone/>
              </a:pPr>
              <a:r>
                <a:rPr lang="it" sz="1500" b="0" i="0" u="none" strike="noStrike" cap="none">
                  <a:solidFill>
                    <a:srgbClr val="3F3F3F"/>
                  </a:solidFill>
                  <a:latin typeface="Poppins"/>
                  <a:ea typeface="Poppins"/>
                  <a:cs typeface="Poppins"/>
                  <a:sym typeface="Poppins"/>
                </a:rPr>
                <a:t>Do not remove the slidesmania.com text on the sides.</a:t>
              </a:r>
              <a:endParaRPr sz="1500" b="0" i="0" u="none" strike="noStrike" cap="none">
                <a:solidFill>
                  <a:srgbClr val="3F3F3F"/>
                </a:solidFill>
                <a:latin typeface="Poppins"/>
                <a:ea typeface="Poppins"/>
                <a:cs typeface="Poppins"/>
                <a:sym typeface="Poppins"/>
              </a:endParaRPr>
            </a:p>
          </p:txBody>
        </p:sp>
        <p:cxnSp>
          <p:nvCxnSpPr>
            <p:cNvPr id="776" name="Google Shape;776;p33"/>
            <p:cNvCxnSpPr/>
            <p:nvPr/>
          </p:nvCxnSpPr>
          <p:spPr>
            <a:xfrm>
              <a:off x="10423367" y="5688858"/>
              <a:ext cx="1495200" cy="12900"/>
            </a:xfrm>
            <a:prstGeom prst="straightConnector1">
              <a:avLst/>
            </a:prstGeom>
            <a:noFill/>
            <a:ln w="38100" cap="flat" cmpd="sng">
              <a:solidFill>
                <a:srgbClr val="FFCB25"/>
              </a:solidFill>
              <a:prstDash val="solid"/>
              <a:round/>
              <a:headEnd type="none" w="sm" len="sm"/>
              <a:tailEnd type="none" w="sm" len="sm"/>
            </a:ln>
          </p:spPr>
        </p:cxnSp>
        <p:pic>
          <p:nvPicPr>
            <p:cNvPr id="777" name="Google Shape;777;p33">
              <a:hlinkClick r:id="rId3"/>
            </p:cNvPr>
            <p:cNvPicPr preferRelativeResize="0"/>
            <p:nvPr/>
          </p:nvPicPr>
          <p:blipFill rotWithShape="1">
            <a:blip r:embed="rId4">
              <a:alphaModFix/>
            </a:blip>
            <a:srcRect/>
            <a:stretch/>
          </p:blipFill>
          <p:spPr>
            <a:xfrm>
              <a:off x="8982558" y="5912306"/>
              <a:ext cx="713232" cy="637863"/>
            </a:xfrm>
            <a:prstGeom prst="rect">
              <a:avLst/>
            </a:prstGeom>
            <a:noFill/>
            <a:ln>
              <a:noFill/>
            </a:ln>
          </p:spPr>
        </p:pic>
        <p:pic>
          <p:nvPicPr>
            <p:cNvPr id="778" name="Google Shape;778;p33">
              <a:hlinkClick r:id="rId5"/>
            </p:cNvPr>
            <p:cNvPicPr preferRelativeResize="0"/>
            <p:nvPr/>
          </p:nvPicPr>
          <p:blipFill rotWithShape="1">
            <a:blip r:embed="rId6">
              <a:alphaModFix/>
            </a:blip>
            <a:srcRect/>
            <a:stretch/>
          </p:blipFill>
          <p:spPr>
            <a:xfrm>
              <a:off x="9764428" y="5916798"/>
              <a:ext cx="708660" cy="628879"/>
            </a:xfrm>
            <a:prstGeom prst="rect">
              <a:avLst/>
            </a:prstGeom>
            <a:noFill/>
            <a:ln>
              <a:noFill/>
            </a:ln>
          </p:spPr>
        </p:pic>
        <p:pic>
          <p:nvPicPr>
            <p:cNvPr id="779" name="Google Shape;779;p33">
              <a:hlinkClick r:id="rId7"/>
            </p:cNvPr>
            <p:cNvPicPr preferRelativeResize="0"/>
            <p:nvPr/>
          </p:nvPicPr>
          <p:blipFill rotWithShape="1">
            <a:blip r:embed="rId8">
              <a:alphaModFix/>
            </a:blip>
            <a:srcRect/>
            <a:stretch/>
          </p:blipFill>
          <p:spPr>
            <a:xfrm>
              <a:off x="10541715" y="5905569"/>
              <a:ext cx="612648" cy="624387"/>
            </a:xfrm>
            <a:prstGeom prst="rect">
              <a:avLst/>
            </a:prstGeom>
            <a:noFill/>
            <a:ln>
              <a:noFill/>
            </a:ln>
          </p:spPr>
        </p:pic>
        <p:pic>
          <p:nvPicPr>
            <p:cNvPr id="780" name="Google Shape;780;p33">
              <a:hlinkClick r:id="rId9"/>
            </p:cNvPr>
            <p:cNvPicPr preferRelativeResize="0"/>
            <p:nvPr/>
          </p:nvPicPr>
          <p:blipFill rotWithShape="1">
            <a:blip r:embed="rId10">
              <a:alphaModFix/>
            </a:blip>
            <a:srcRect/>
            <a:stretch/>
          </p:blipFill>
          <p:spPr>
            <a:xfrm>
              <a:off x="11219049" y="5916799"/>
              <a:ext cx="699516" cy="601927"/>
            </a:xfrm>
            <a:prstGeom prst="rect">
              <a:avLst/>
            </a:prstGeom>
            <a:noFill/>
            <a:ln>
              <a:noFill/>
            </a:ln>
          </p:spPr>
        </p:pic>
        <p:sp>
          <p:nvSpPr>
            <p:cNvPr id="781" name="Google Shape;781;p33"/>
            <p:cNvSpPr txBox="1"/>
            <p:nvPr/>
          </p:nvSpPr>
          <p:spPr>
            <a:xfrm>
              <a:off x="7072500" y="4813375"/>
              <a:ext cx="4915500" cy="1001100"/>
            </a:xfrm>
            <a:prstGeom prst="rect">
              <a:avLst/>
            </a:prstGeom>
            <a:noFill/>
            <a:ln>
              <a:noFill/>
            </a:ln>
          </p:spPr>
          <p:txBody>
            <a:bodyPr spcFirstLastPara="1" wrap="square" lIns="68575" tIns="68575" rIns="68575" bIns="6857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it" sz="1800" b="1" i="0" u="none" strike="noStrike" cap="none">
                  <a:solidFill>
                    <a:srgbClr val="252525"/>
                  </a:solidFill>
                  <a:latin typeface="Homemade Apple"/>
                  <a:ea typeface="Homemade Apple"/>
                  <a:cs typeface="Homemade Apple"/>
                  <a:sym typeface="Homemade Apple"/>
                </a:rPr>
                <a:t>Sharing is caring!</a:t>
              </a:r>
              <a:endParaRPr sz="1800" b="1" i="0" u="none" strike="noStrike" cap="none">
                <a:solidFill>
                  <a:srgbClr val="252525"/>
                </a:solidFill>
                <a:latin typeface="Homemade Apple"/>
                <a:ea typeface="Homemade Apple"/>
                <a:cs typeface="Homemade Apple"/>
                <a:sym typeface="Homemade Apple"/>
              </a:endParaRPr>
            </a:p>
          </p:txBody>
        </p:sp>
      </p:grpSp>
      <p:pic>
        <p:nvPicPr>
          <p:cNvPr id="782" name="Google Shape;782;p33"/>
          <p:cNvPicPr preferRelativeResize="0"/>
          <p:nvPr/>
        </p:nvPicPr>
        <p:blipFill rotWithShape="1">
          <a:blip r:embed="rId11">
            <a:alphaModFix/>
          </a:blip>
          <a:srcRect t="16256" b="20905"/>
          <a:stretch/>
        </p:blipFill>
        <p:spPr>
          <a:xfrm>
            <a:off x="93806" y="370294"/>
            <a:ext cx="6179850" cy="155334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92929"/>
            </a:gs>
            <a:gs pos="100000">
              <a:srgbClr val="010101"/>
            </a:gs>
          </a:gsLst>
          <a:lin ang="13500032"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1pPr>
            <a:lvl2pPr marR="0" lvl="1"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2pPr>
            <a:lvl3pPr marR="0" lvl="2"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3pPr>
            <a:lvl4pPr marR="0" lvl="3"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4pPr>
            <a:lvl5pPr marR="0" lvl="4"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5pPr>
            <a:lvl6pPr marR="0" lvl="5"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6pPr>
            <a:lvl7pPr marR="0" lvl="6"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7pPr>
            <a:lvl8pPr marR="0" lvl="7"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8pPr>
            <a:lvl9pPr marR="0" lvl="8" algn="l" rtl="0">
              <a:lnSpc>
                <a:spcPct val="100000"/>
              </a:lnSpc>
              <a:spcBef>
                <a:spcPts val="0"/>
              </a:spcBef>
              <a:spcAft>
                <a:spcPts val="0"/>
              </a:spcAft>
              <a:buClr>
                <a:schemeClr val="lt1"/>
              </a:buClr>
              <a:buSzPts val="3400"/>
              <a:buFont typeface="DM Sans"/>
              <a:buNone/>
              <a:defRPr sz="3400" b="1" i="0" u="none" strike="noStrike" cap="none">
                <a:solidFill>
                  <a:schemeClr val="lt1"/>
                </a:solidFill>
                <a:latin typeface="DM Sans"/>
                <a:ea typeface="DM Sans"/>
                <a:cs typeface="DM Sans"/>
                <a:sym typeface="DM Sans"/>
              </a:defRPr>
            </a:lvl9pPr>
          </a:lstStyle>
          <a:p>
            <a:endParaRPr/>
          </a:p>
        </p:txBody>
      </p:sp>
      <p:sp>
        <p:nvSpPr>
          <p:cNvPr id="52" name="Google Shape;52;p13"/>
          <p:cNvSpPr txBox="1">
            <a:spLocks noGrp="1"/>
          </p:cNvSpPr>
          <p:nvPr>
            <p:ph type="body" idx="1"/>
          </p:nvPr>
        </p:nvSpPr>
        <p:spPr>
          <a:xfrm>
            <a:off x="311700" y="1152475"/>
            <a:ext cx="8520525"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1pPr>
            <a:lvl2pPr marL="914400" marR="0" lvl="1" indent="-317500" algn="l" rtl="0">
              <a:lnSpc>
                <a:spcPct val="115000"/>
              </a:lnSpc>
              <a:spcBef>
                <a:spcPts val="160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2pPr>
            <a:lvl3pPr marL="1371600" marR="0" lvl="2" indent="-317500" algn="l" rtl="0">
              <a:lnSpc>
                <a:spcPct val="115000"/>
              </a:lnSpc>
              <a:spcBef>
                <a:spcPts val="160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3pPr>
            <a:lvl4pPr marL="1828800" marR="0" lvl="3" indent="-317500" algn="l" rtl="0">
              <a:lnSpc>
                <a:spcPct val="115000"/>
              </a:lnSpc>
              <a:spcBef>
                <a:spcPts val="160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4pPr>
            <a:lvl5pPr marL="2286000" marR="0" lvl="4" indent="-317500" algn="l" rtl="0">
              <a:lnSpc>
                <a:spcPct val="115000"/>
              </a:lnSpc>
              <a:spcBef>
                <a:spcPts val="160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5pPr>
            <a:lvl6pPr marL="2743200" marR="0" lvl="5" indent="-317500" algn="l" rtl="0">
              <a:lnSpc>
                <a:spcPct val="115000"/>
              </a:lnSpc>
              <a:spcBef>
                <a:spcPts val="160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6pPr>
            <a:lvl7pPr marL="3200400" marR="0" lvl="6" indent="-317500" algn="l" rtl="0">
              <a:lnSpc>
                <a:spcPct val="115000"/>
              </a:lnSpc>
              <a:spcBef>
                <a:spcPts val="160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7pPr>
            <a:lvl8pPr marL="3657600" marR="0" lvl="7" indent="-317500" algn="l" rtl="0">
              <a:lnSpc>
                <a:spcPct val="115000"/>
              </a:lnSpc>
              <a:spcBef>
                <a:spcPts val="1600"/>
              </a:spcBef>
              <a:spcAft>
                <a:spcPts val="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8pPr>
            <a:lvl9pPr marL="4114800" marR="0" lvl="8" indent="-317500" algn="l" rtl="0">
              <a:lnSpc>
                <a:spcPct val="115000"/>
              </a:lnSpc>
              <a:spcBef>
                <a:spcPts val="1600"/>
              </a:spcBef>
              <a:spcAft>
                <a:spcPts val="1600"/>
              </a:spcAft>
              <a:buClr>
                <a:schemeClr val="dk2"/>
              </a:buClr>
              <a:buSzPts val="1400"/>
              <a:buFont typeface="DM Sans"/>
              <a:buChar char="■"/>
              <a:defRPr sz="1400" b="0" i="0" u="none" strike="noStrike" cap="none">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75"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pic>
        <p:nvPicPr>
          <p:cNvPr id="787" name="Google Shape;787;p34"/>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788" name="Google Shape;788;p34"/>
          <p:cNvPicPr preferRelativeResize="0"/>
          <p:nvPr/>
        </p:nvPicPr>
        <p:blipFill>
          <a:blip r:embed="rId4">
            <a:alphaModFix/>
          </a:blip>
          <a:stretch>
            <a:fillRect/>
          </a:stretch>
        </p:blipFill>
        <p:spPr>
          <a:xfrm>
            <a:off x="0" y="0"/>
            <a:ext cx="8893825" cy="5292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3"/>
          <p:cNvSpPr/>
          <p:nvPr/>
        </p:nvSpPr>
        <p:spPr>
          <a:xfrm>
            <a:off x="497081" y="1201138"/>
            <a:ext cx="39102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22" name="Google Shape;922;p43"/>
          <p:cNvSpPr txBox="1">
            <a:spLocks noGrp="1"/>
          </p:cNvSpPr>
          <p:nvPr>
            <p:ph type="subTitle" idx="1"/>
          </p:nvPr>
        </p:nvSpPr>
        <p:spPr>
          <a:xfrm>
            <a:off x="-169675" y="1260605"/>
            <a:ext cx="4142100" cy="271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it">
                <a:solidFill>
                  <a:srgbClr val="252525"/>
                </a:solidFill>
              </a:rPr>
              <a:t>    /iot/underground_smart_parking</a:t>
            </a:r>
            <a:endParaRPr>
              <a:solidFill>
                <a:srgbClr val="252525"/>
              </a:solidFill>
            </a:endParaRPr>
          </a:p>
        </p:txBody>
      </p:sp>
      <p:sp>
        <p:nvSpPr>
          <p:cNvPr id="923" name="Google Shape;923;p43"/>
          <p:cNvSpPr/>
          <p:nvPr/>
        </p:nvSpPr>
        <p:spPr>
          <a:xfrm>
            <a:off x="-252725"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24" name="Google Shape;924;p43"/>
          <p:cNvSpPr txBox="1">
            <a:spLocks noGrp="1"/>
          </p:cNvSpPr>
          <p:nvPr>
            <p:ph type="body" idx="4294967295"/>
          </p:nvPr>
        </p:nvSpPr>
        <p:spPr>
          <a:xfrm>
            <a:off x="4815225" y="1179125"/>
            <a:ext cx="3574200" cy="4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it" sz="1500">
                <a:solidFill>
                  <a:srgbClr val="F3F3F3"/>
                </a:solidFill>
              </a:rPr>
              <a:t>Base topic</a:t>
            </a:r>
            <a:endParaRPr sz="1500">
              <a:solidFill>
                <a:srgbClr val="F3F3F3"/>
              </a:solidFill>
            </a:endParaRPr>
          </a:p>
        </p:txBody>
      </p:sp>
      <p:sp>
        <p:nvSpPr>
          <p:cNvPr id="925" name="Google Shape;925;p43"/>
          <p:cNvSpPr/>
          <p:nvPr/>
        </p:nvSpPr>
        <p:spPr>
          <a:xfrm>
            <a:off x="578574" y="359557"/>
            <a:ext cx="4350735" cy="541303"/>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Broker MQTT</a:t>
            </a:r>
          </a:p>
        </p:txBody>
      </p:sp>
      <p:sp>
        <p:nvSpPr>
          <p:cNvPr id="926" name="Google Shape;926;p43"/>
          <p:cNvSpPr/>
          <p:nvPr/>
        </p:nvSpPr>
        <p:spPr>
          <a:xfrm>
            <a:off x="5235100" y="359538"/>
            <a:ext cx="22152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Hive MQ</a:t>
            </a:r>
            <a:endParaRPr sz="2000" b="0" i="0" u="none" strike="noStrike" cap="none">
              <a:solidFill>
                <a:srgbClr val="6D9EEB"/>
              </a:solidFill>
              <a:latin typeface="DM Sans"/>
              <a:ea typeface="DM Sans"/>
              <a:cs typeface="DM Sans"/>
              <a:sym typeface="DM Sans"/>
            </a:endParaRPr>
          </a:p>
        </p:txBody>
      </p:sp>
      <p:sp>
        <p:nvSpPr>
          <p:cNvPr id="927" name="Google Shape;927;p43"/>
          <p:cNvSpPr/>
          <p:nvPr/>
        </p:nvSpPr>
        <p:spPr>
          <a:xfrm>
            <a:off x="497010" y="1734149"/>
            <a:ext cx="39102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28" name="Google Shape;928;p43"/>
          <p:cNvSpPr txBox="1">
            <a:spLocks noGrp="1"/>
          </p:cNvSpPr>
          <p:nvPr>
            <p:ph type="subTitle" idx="1"/>
          </p:nvPr>
        </p:nvSpPr>
        <p:spPr>
          <a:xfrm>
            <a:off x="571015" y="1793585"/>
            <a:ext cx="26607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a:solidFill>
                  <a:srgbClr val="252525"/>
                </a:solidFill>
              </a:rPr>
              <a:t>/available_slots/&lt;location_id&gt;</a:t>
            </a:r>
            <a:endParaRPr>
              <a:solidFill>
                <a:srgbClr val="252525"/>
              </a:solidFill>
            </a:endParaRPr>
          </a:p>
        </p:txBody>
      </p:sp>
      <p:sp>
        <p:nvSpPr>
          <p:cNvPr id="929" name="Google Shape;929;p43"/>
          <p:cNvSpPr/>
          <p:nvPr/>
        </p:nvSpPr>
        <p:spPr>
          <a:xfrm>
            <a:off x="497080" y="2299964"/>
            <a:ext cx="39102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30" name="Google Shape;930;p43"/>
          <p:cNvSpPr txBox="1">
            <a:spLocks noGrp="1"/>
          </p:cNvSpPr>
          <p:nvPr>
            <p:ph type="subTitle" idx="1"/>
          </p:nvPr>
        </p:nvSpPr>
        <p:spPr>
          <a:xfrm>
            <a:off x="571106" y="2359410"/>
            <a:ext cx="46380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sz="1300">
                <a:solidFill>
                  <a:srgbClr val="252525"/>
                </a:solidFill>
              </a:rPr>
              <a:t> /slot_state/&lt;location_id&gt;/&lt;section&gt;/&lt;slot_id&gt;</a:t>
            </a:r>
            <a:endParaRPr sz="1300">
              <a:solidFill>
                <a:srgbClr val="252525"/>
              </a:solidFill>
            </a:endParaRPr>
          </a:p>
        </p:txBody>
      </p:sp>
      <p:sp>
        <p:nvSpPr>
          <p:cNvPr id="931" name="Google Shape;931;p43"/>
          <p:cNvSpPr/>
          <p:nvPr/>
        </p:nvSpPr>
        <p:spPr>
          <a:xfrm>
            <a:off x="534090" y="2857056"/>
            <a:ext cx="39102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32" name="Google Shape;932;p43"/>
          <p:cNvSpPr txBox="1">
            <a:spLocks noGrp="1"/>
          </p:cNvSpPr>
          <p:nvPr>
            <p:ph type="subTitle" idx="1"/>
          </p:nvPr>
        </p:nvSpPr>
        <p:spPr>
          <a:xfrm>
            <a:off x="608117" y="2916502"/>
            <a:ext cx="46380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a:solidFill>
                  <a:srgbClr val="252525"/>
                </a:solidFill>
              </a:rPr>
              <a:t> /barrier/&lt;location_id&gt;/enter</a:t>
            </a:r>
            <a:endParaRPr>
              <a:solidFill>
                <a:srgbClr val="252525"/>
              </a:solidFill>
            </a:endParaRPr>
          </a:p>
        </p:txBody>
      </p:sp>
      <p:sp>
        <p:nvSpPr>
          <p:cNvPr id="933" name="Google Shape;933;p43"/>
          <p:cNvSpPr/>
          <p:nvPr/>
        </p:nvSpPr>
        <p:spPr>
          <a:xfrm>
            <a:off x="534078" y="3390066"/>
            <a:ext cx="39102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34" name="Google Shape;934;p43"/>
          <p:cNvSpPr txBox="1">
            <a:spLocks noGrp="1"/>
          </p:cNvSpPr>
          <p:nvPr>
            <p:ph type="subTitle" idx="1"/>
          </p:nvPr>
        </p:nvSpPr>
        <p:spPr>
          <a:xfrm>
            <a:off x="608105" y="3449512"/>
            <a:ext cx="46380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a:solidFill>
                  <a:srgbClr val="252525"/>
                </a:solidFill>
              </a:rPr>
              <a:t> /barrier/&lt;location_id&gt;/exit</a:t>
            </a:r>
            <a:endParaRPr>
              <a:solidFill>
                <a:srgbClr val="252525"/>
              </a:solidFill>
            </a:endParaRPr>
          </a:p>
        </p:txBody>
      </p:sp>
      <p:sp>
        <p:nvSpPr>
          <p:cNvPr id="935" name="Google Shape;935;p43"/>
          <p:cNvSpPr/>
          <p:nvPr/>
        </p:nvSpPr>
        <p:spPr>
          <a:xfrm>
            <a:off x="571102" y="3923076"/>
            <a:ext cx="38361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36" name="Google Shape;936;p43"/>
          <p:cNvSpPr txBox="1">
            <a:spLocks noGrp="1"/>
          </p:cNvSpPr>
          <p:nvPr>
            <p:ph type="subTitle" idx="1"/>
          </p:nvPr>
        </p:nvSpPr>
        <p:spPr>
          <a:xfrm>
            <a:off x="645107" y="3982512"/>
            <a:ext cx="26607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a:solidFill>
                  <a:srgbClr val="252525"/>
                </a:solidFill>
              </a:rPr>
              <a:t> /price/&lt;location_id&gt;</a:t>
            </a:r>
            <a:endParaRPr>
              <a:solidFill>
                <a:srgbClr val="252525"/>
              </a:solidFill>
            </a:endParaRPr>
          </a:p>
        </p:txBody>
      </p:sp>
      <p:sp>
        <p:nvSpPr>
          <p:cNvPr id="937" name="Google Shape;937;p43"/>
          <p:cNvSpPr txBox="1">
            <a:spLocks noGrp="1"/>
          </p:cNvSpPr>
          <p:nvPr>
            <p:ph type="body" idx="4294967295"/>
          </p:nvPr>
        </p:nvSpPr>
        <p:spPr>
          <a:xfrm>
            <a:off x="4815084" y="1746722"/>
            <a:ext cx="3574200" cy="4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it" sz="1500">
                <a:solidFill>
                  <a:srgbClr val="F3F3F3"/>
                </a:solidFill>
              </a:rPr>
              <a:t>Numero slot disponibili (int) - retained</a:t>
            </a:r>
            <a:endParaRPr sz="1500">
              <a:solidFill>
                <a:srgbClr val="F3F3F3"/>
              </a:solidFill>
            </a:endParaRPr>
          </a:p>
        </p:txBody>
      </p:sp>
      <p:sp>
        <p:nvSpPr>
          <p:cNvPr id="938" name="Google Shape;938;p43"/>
          <p:cNvSpPr txBox="1">
            <a:spLocks noGrp="1"/>
          </p:cNvSpPr>
          <p:nvPr>
            <p:ph type="body" idx="4294967295"/>
          </p:nvPr>
        </p:nvSpPr>
        <p:spPr>
          <a:xfrm>
            <a:off x="4815225" y="2314325"/>
            <a:ext cx="4201200" cy="4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it" sz="1500">
                <a:solidFill>
                  <a:srgbClr val="F3F3F3"/>
                </a:solidFill>
              </a:rPr>
              <a:t>Stato occupazione dello slot (byte) - retained</a:t>
            </a:r>
            <a:endParaRPr sz="1500">
              <a:solidFill>
                <a:srgbClr val="F3F3F3"/>
              </a:solidFill>
            </a:endParaRPr>
          </a:p>
        </p:txBody>
      </p:sp>
      <p:sp>
        <p:nvSpPr>
          <p:cNvPr id="939" name="Google Shape;939;p43"/>
          <p:cNvSpPr txBox="1">
            <a:spLocks noGrp="1"/>
          </p:cNvSpPr>
          <p:nvPr>
            <p:ph type="body" idx="4294967295"/>
          </p:nvPr>
        </p:nvSpPr>
        <p:spPr>
          <a:xfrm>
            <a:off x="4815074" y="2836275"/>
            <a:ext cx="4142100" cy="4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it" sz="1500">
                <a:solidFill>
                  <a:srgbClr val="F3F3F3"/>
                </a:solidFill>
              </a:rPr>
              <a:t>Comando alza sbarra per entrare (byte)</a:t>
            </a:r>
            <a:endParaRPr sz="1500">
              <a:solidFill>
                <a:srgbClr val="F3F3F3"/>
              </a:solidFill>
            </a:endParaRPr>
          </a:p>
          <a:p>
            <a:pPr marL="0" lvl="0" indent="0" algn="l" rtl="0">
              <a:spcBef>
                <a:spcPts val="1600"/>
              </a:spcBef>
              <a:spcAft>
                <a:spcPts val="0"/>
              </a:spcAft>
              <a:buSzPts val="1400"/>
              <a:buNone/>
            </a:pPr>
            <a:endParaRPr sz="1500">
              <a:solidFill>
                <a:srgbClr val="F3F3F3"/>
              </a:solidFill>
            </a:endParaRPr>
          </a:p>
          <a:p>
            <a:pPr marL="0" lvl="0" indent="0" algn="l" rtl="0">
              <a:lnSpc>
                <a:spcPct val="115000"/>
              </a:lnSpc>
              <a:spcBef>
                <a:spcPts val="1600"/>
              </a:spcBef>
              <a:spcAft>
                <a:spcPts val="1600"/>
              </a:spcAft>
              <a:buSzPts val="1400"/>
              <a:buNone/>
            </a:pPr>
            <a:endParaRPr sz="1500">
              <a:solidFill>
                <a:srgbClr val="F3F3F3"/>
              </a:solidFill>
            </a:endParaRPr>
          </a:p>
        </p:txBody>
      </p:sp>
      <p:sp>
        <p:nvSpPr>
          <p:cNvPr id="940" name="Google Shape;940;p43"/>
          <p:cNvSpPr txBox="1">
            <a:spLocks noGrp="1"/>
          </p:cNvSpPr>
          <p:nvPr>
            <p:ph type="body" idx="4294967295"/>
          </p:nvPr>
        </p:nvSpPr>
        <p:spPr>
          <a:xfrm>
            <a:off x="4817393" y="3358223"/>
            <a:ext cx="3574200" cy="4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SzPts val="1400"/>
              <a:buNone/>
            </a:pPr>
            <a:r>
              <a:rPr lang="it" sz="1500">
                <a:solidFill>
                  <a:srgbClr val="F3F3F3"/>
                </a:solidFill>
              </a:rPr>
              <a:t>Comando alza sbarra per uscire (byte)</a:t>
            </a:r>
            <a:endParaRPr sz="1500">
              <a:solidFill>
                <a:srgbClr val="F3F3F3"/>
              </a:solidFill>
            </a:endParaRPr>
          </a:p>
        </p:txBody>
      </p:sp>
      <p:sp>
        <p:nvSpPr>
          <p:cNvPr id="941" name="Google Shape;941;p43"/>
          <p:cNvSpPr txBox="1">
            <a:spLocks noGrp="1"/>
          </p:cNvSpPr>
          <p:nvPr>
            <p:ph type="body" idx="4294967295"/>
          </p:nvPr>
        </p:nvSpPr>
        <p:spPr>
          <a:xfrm>
            <a:off x="4817350" y="3936325"/>
            <a:ext cx="4350600" cy="4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it" sz="1500">
                <a:solidFill>
                  <a:srgbClr val="F3F3F3"/>
                </a:solidFill>
              </a:rPr>
              <a:t>Costo attuale sosta un’ora (double) - retained </a:t>
            </a:r>
            <a:endParaRPr sz="1500">
              <a:solidFill>
                <a:srgbClr val="F3F3F3"/>
              </a:solidFill>
            </a:endParaRPr>
          </a:p>
        </p:txBody>
      </p:sp>
      <p:sp>
        <p:nvSpPr>
          <p:cNvPr id="942" name="Google Shape;942;p43"/>
          <p:cNvSpPr/>
          <p:nvPr/>
        </p:nvSpPr>
        <p:spPr>
          <a:xfrm>
            <a:off x="534102" y="4514426"/>
            <a:ext cx="38361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43" name="Google Shape;943;p43"/>
          <p:cNvSpPr txBox="1">
            <a:spLocks noGrp="1"/>
          </p:cNvSpPr>
          <p:nvPr>
            <p:ph type="subTitle" idx="1"/>
          </p:nvPr>
        </p:nvSpPr>
        <p:spPr>
          <a:xfrm>
            <a:off x="608097" y="4573850"/>
            <a:ext cx="35742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a:solidFill>
                  <a:srgbClr val="252525"/>
                </a:solidFill>
              </a:rPr>
              <a:t> /total_price_paid/&lt;user_id&gt;</a:t>
            </a:r>
            <a:endParaRPr>
              <a:solidFill>
                <a:srgbClr val="252525"/>
              </a:solidFill>
            </a:endParaRPr>
          </a:p>
        </p:txBody>
      </p:sp>
      <p:sp>
        <p:nvSpPr>
          <p:cNvPr id="944" name="Google Shape;944;p43"/>
          <p:cNvSpPr txBox="1">
            <a:spLocks noGrp="1"/>
          </p:cNvSpPr>
          <p:nvPr>
            <p:ph type="body" idx="4294967295"/>
          </p:nvPr>
        </p:nvSpPr>
        <p:spPr>
          <a:xfrm>
            <a:off x="4780351" y="4527675"/>
            <a:ext cx="4236000" cy="4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it" sz="1500">
                <a:solidFill>
                  <a:srgbClr val="F3F3F3"/>
                </a:solidFill>
              </a:rPr>
              <a:t>Costo finale pagato per la sosta (double)</a:t>
            </a:r>
            <a:endParaRPr sz="1500">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44"/>
          <p:cNvSpPr/>
          <p:nvPr/>
        </p:nvSpPr>
        <p:spPr>
          <a:xfrm>
            <a:off x="-252725"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50" name="Google Shape;950;p44"/>
          <p:cNvSpPr/>
          <p:nvPr/>
        </p:nvSpPr>
        <p:spPr>
          <a:xfrm>
            <a:off x="547824" y="412607"/>
            <a:ext cx="4350735" cy="541303"/>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Broker MQTT</a:t>
            </a:r>
          </a:p>
        </p:txBody>
      </p:sp>
      <p:sp>
        <p:nvSpPr>
          <p:cNvPr id="951" name="Google Shape;951;p44"/>
          <p:cNvSpPr/>
          <p:nvPr/>
        </p:nvSpPr>
        <p:spPr>
          <a:xfrm>
            <a:off x="5204350" y="412588"/>
            <a:ext cx="22152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Hive MQ</a:t>
            </a:r>
            <a:endParaRPr sz="2000" b="0" i="0" u="none" strike="noStrike" cap="none">
              <a:solidFill>
                <a:srgbClr val="6D9EEB"/>
              </a:solidFill>
              <a:latin typeface="DM Sans"/>
              <a:ea typeface="DM Sans"/>
              <a:cs typeface="DM Sans"/>
              <a:sym typeface="DM Sans"/>
            </a:endParaRPr>
          </a:p>
        </p:txBody>
      </p:sp>
      <p:pic>
        <p:nvPicPr>
          <p:cNvPr id="952" name="Google Shape;952;p44"/>
          <p:cNvPicPr preferRelativeResize="0"/>
          <p:nvPr/>
        </p:nvPicPr>
        <p:blipFill rotWithShape="1">
          <a:blip r:embed="rId3">
            <a:alphaModFix/>
          </a:blip>
          <a:srcRect t="17266"/>
          <a:stretch/>
        </p:blipFill>
        <p:spPr>
          <a:xfrm>
            <a:off x="-102475" y="1358686"/>
            <a:ext cx="9185002" cy="4274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5"/>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58" name="Google Shape;958;p45"/>
          <p:cNvSpPr/>
          <p:nvPr/>
        </p:nvSpPr>
        <p:spPr>
          <a:xfrm>
            <a:off x="553199" y="348107"/>
            <a:ext cx="4100660" cy="462696"/>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Server HTTP</a:t>
            </a:r>
          </a:p>
        </p:txBody>
      </p:sp>
      <p:sp>
        <p:nvSpPr>
          <p:cNvPr id="959" name="Google Shape;959;p45"/>
          <p:cNvSpPr/>
          <p:nvPr/>
        </p:nvSpPr>
        <p:spPr>
          <a:xfrm>
            <a:off x="4936850" y="330450"/>
            <a:ext cx="12366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API</a:t>
            </a:r>
            <a:endParaRPr sz="2000" b="0" i="0" u="none" strike="noStrike" cap="none">
              <a:solidFill>
                <a:srgbClr val="6D9EEB"/>
              </a:solidFill>
              <a:latin typeface="DM Sans"/>
              <a:ea typeface="DM Sans"/>
              <a:cs typeface="DM Sans"/>
              <a:sym typeface="DM Sans"/>
            </a:endParaRPr>
          </a:p>
        </p:txBody>
      </p:sp>
      <p:sp>
        <p:nvSpPr>
          <p:cNvPr id="960" name="Google Shape;960;p45"/>
          <p:cNvSpPr/>
          <p:nvPr/>
        </p:nvSpPr>
        <p:spPr>
          <a:xfrm>
            <a:off x="489504" y="1529025"/>
            <a:ext cx="15906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61" name="Google Shape;961;p45"/>
          <p:cNvSpPr txBox="1">
            <a:spLocks noGrp="1"/>
          </p:cNvSpPr>
          <p:nvPr>
            <p:ph type="subTitle" idx="1"/>
          </p:nvPr>
        </p:nvSpPr>
        <p:spPr>
          <a:xfrm>
            <a:off x="563525" y="1588475"/>
            <a:ext cx="34014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a:solidFill>
                  <a:srgbClr val="252525"/>
                </a:solidFill>
              </a:rPr>
              <a:t>/booking/</a:t>
            </a:r>
            <a:endParaRPr>
              <a:solidFill>
                <a:srgbClr val="252525"/>
              </a:solidFill>
            </a:endParaRPr>
          </a:p>
        </p:txBody>
      </p:sp>
      <p:sp>
        <p:nvSpPr>
          <p:cNvPr id="962" name="Google Shape;962;p45"/>
          <p:cNvSpPr txBox="1">
            <a:spLocks noGrp="1"/>
          </p:cNvSpPr>
          <p:nvPr>
            <p:ph type="body" idx="4294967295"/>
          </p:nvPr>
        </p:nvSpPr>
        <p:spPr>
          <a:xfrm>
            <a:off x="2295100" y="1529025"/>
            <a:ext cx="6511200" cy="839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 sz="1500">
                <a:solidFill>
                  <a:srgbClr val="F3F3F3"/>
                </a:solidFill>
              </a:rPr>
              <a:t>Body -  type (car, device), locationId, userId</a:t>
            </a:r>
            <a:endParaRPr sz="1500">
              <a:solidFill>
                <a:srgbClr val="F3F3F3"/>
              </a:solidFill>
            </a:endParaRPr>
          </a:p>
          <a:p>
            <a:pPr marL="0" lvl="0" indent="0" algn="l" rtl="0">
              <a:lnSpc>
                <a:spcPct val="100000"/>
              </a:lnSpc>
              <a:spcBef>
                <a:spcPts val="1600"/>
              </a:spcBef>
              <a:spcAft>
                <a:spcPts val="1600"/>
              </a:spcAft>
              <a:buSzPts val="1400"/>
              <a:buNone/>
            </a:pPr>
            <a:r>
              <a:rPr lang="it" sz="1500">
                <a:solidFill>
                  <a:srgbClr val="F3F3F3"/>
                </a:solidFill>
              </a:rPr>
              <a:t>Restituisce l’eventuale codice se type: device </a:t>
            </a:r>
            <a:endParaRPr sz="1500">
              <a:solidFill>
                <a:srgbClr val="F3F3F3"/>
              </a:solidFill>
            </a:endParaRPr>
          </a:p>
        </p:txBody>
      </p:sp>
      <p:sp>
        <p:nvSpPr>
          <p:cNvPr id="963" name="Google Shape;963;p45"/>
          <p:cNvSpPr/>
          <p:nvPr/>
        </p:nvSpPr>
        <p:spPr>
          <a:xfrm>
            <a:off x="489506" y="2523100"/>
            <a:ext cx="15906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64" name="Google Shape;964;p45"/>
          <p:cNvSpPr txBox="1">
            <a:spLocks noGrp="1"/>
          </p:cNvSpPr>
          <p:nvPr>
            <p:ph type="subTitle" idx="1"/>
          </p:nvPr>
        </p:nvSpPr>
        <p:spPr>
          <a:xfrm>
            <a:off x="563515" y="2582535"/>
            <a:ext cx="26607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a:solidFill>
                  <a:srgbClr val="252525"/>
                </a:solidFill>
              </a:rPr>
              <a:t>/enter/</a:t>
            </a:r>
            <a:endParaRPr>
              <a:solidFill>
                <a:srgbClr val="252525"/>
              </a:solidFill>
            </a:endParaRPr>
          </a:p>
        </p:txBody>
      </p:sp>
      <p:sp>
        <p:nvSpPr>
          <p:cNvPr id="965" name="Google Shape;965;p45"/>
          <p:cNvSpPr/>
          <p:nvPr/>
        </p:nvSpPr>
        <p:spPr>
          <a:xfrm>
            <a:off x="489503" y="3050075"/>
            <a:ext cx="15906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66" name="Google Shape;966;p45"/>
          <p:cNvSpPr txBox="1">
            <a:spLocks noGrp="1"/>
          </p:cNvSpPr>
          <p:nvPr>
            <p:ph type="subTitle" idx="1"/>
          </p:nvPr>
        </p:nvSpPr>
        <p:spPr>
          <a:xfrm>
            <a:off x="563530" y="3109500"/>
            <a:ext cx="10041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sz="1300">
                <a:solidFill>
                  <a:srgbClr val="252525"/>
                </a:solidFill>
              </a:rPr>
              <a:t>/exit/</a:t>
            </a:r>
            <a:endParaRPr sz="1300">
              <a:solidFill>
                <a:srgbClr val="252525"/>
              </a:solidFill>
            </a:endParaRPr>
          </a:p>
        </p:txBody>
      </p:sp>
      <p:sp>
        <p:nvSpPr>
          <p:cNvPr id="967" name="Google Shape;967;p45"/>
          <p:cNvSpPr txBox="1">
            <a:spLocks noGrp="1"/>
          </p:cNvSpPr>
          <p:nvPr>
            <p:ph type="body" idx="4294967295"/>
          </p:nvPr>
        </p:nvSpPr>
        <p:spPr>
          <a:xfrm>
            <a:off x="2388950" y="2742788"/>
            <a:ext cx="5551800" cy="4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it" sz="1500">
                <a:solidFill>
                  <a:srgbClr val="F3F3F3"/>
                </a:solidFill>
              </a:rPr>
              <a:t>Body -  type (car, device), locationId, userId o codice </a:t>
            </a:r>
            <a:endParaRPr sz="1500">
              <a:solidFill>
                <a:srgbClr val="F3F3F3"/>
              </a:solidFill>
            </a:endParaRPr>
          </a:p>
          <a:p>
            <a:pPr marL="0" lvl="0" indent="0" algn="l" rtl="0">
              <a:lnSpc>
                <a:spcPct val="115000"/>
              </a:lnSpc>
              <a:spcBef>
                <a:spcPts val="1600"/>
              </a:spcBef>
              <a:spcAft>
                <a:spcPts val="1600"/>
              </a:spcAft>
              <a:buSzPts val="1400"/>
              <a:buNone/>
            </a:pPr>
            <a:endParaRPr sz="1500">
              <a:solidFill>
                <a:srgbClr val="F3F3F3"/>
              </a:solidFill>
            </a:endParaRPr>
          </a:p>
        </p:txBody>
      </p:sp>
      <p:cxnSp>
        <p:nvCxnSpPr>
          <p:cNvPr id="968" name="Google Shape;968;p45"/>
          <p:cNvCxnSpPr/>
          <p:nvPr/>
        </p:nvCxnSpPr>
        <p:spPr>
          <a:xfrm>
            <a:off x="2295100" y="2551250"/>
            <a:ext cx="0" cy="881100"/>
          </a:xfrm>
          <a:prstGeom prst="straightConnector1">
            <a:avLst/>
          </a:prstGeom>
          <a:noFill/>
          <a:ln w="9525" cap="flat" cmpd="sng">
            <a:solidFill>
              <a:schemeClr val="dk2"/>
            </a:solidFill>
            <a:prstDash val="solid"/>
            <a:round/>
            <a:headEnd type="none" w="med" len="med"/>
            <a:tailEnd type="none" w="med" len="med"/>
          </a:ln>
        </p:spPr>
      </p:cxnSp>
      <p:sp>
        <p:nvSpPr>
          <p:cNvPr id="969" name="Google Shape;969;p45"/>
          <p:cNvSpPr/>
          <p:nvPr/>
        </p:nvSpPr>
        <p:spPr>
          <a:xfrm>
            <a:off x="489503" y="3835675"/>
            <a:ext cx="15906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70" name="Google Shape;970;p45"/>
          <p:cNvSpPr txBox="1">
            <a:spLocks noGrp="1"/>
          </p:cNvSpPr>
          <p:nvPr>
            <p:ph type="subTitle" idx="1"/>
          </p:nvPr>
        </p:nvSpPr>
        <p:spPr>
          <a:xfrm>
            <a:off x="563523" y="3895100"/>
            <a:ext cx="14427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sz="1300">
                <a:solidFill>
                  <a:srgbClr val="252525"/>
                </a:solidFill>
              </a:rPr>
              <a:t>/checkcode/</a:t>
            </a:r>
            <a:endParaRPr sz="1300">
              <a:solidFill>
                <a:srgbClr val="252525"/>
              </a:solidFill>
            </a:endParaRPr>
          </a:p>
        </p:txBody>
      </p:sp>
      <p:sp>
        <p:nvSpPr>
          <p:cNvPr id="971" name="Google Shape;971;p45"/>
          <p:cNvSpPr txBox="1">
            <a:spLocks noGrp="1"/>
          </p:cNvSpPr>
          <p:nvPr>
            <p:ph type="body" idx="4294967295"/>
          </p:nvPr>
        </p:nvSpPr>
        <p:spPr>
          <a:xfrm>
            <a:off x="2462900" y="3781987"/>
            <a:ext cx="5551800" cy="9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it" sz="1500">
                <a:solidFill>
                  <a:srgbClr val="F3F3F3"/>
                </a:solidFill>
              </a:rPr>
              <a:t>Body -  type (car, device), locationId, codice </a:t>
            </a:r>
            <a:endParaRPr sz="1500">
              <a:solidFill>
                <a:srgbClr val="F3F3F3"/>
              </a:solidFill>
            </a:endParaRPr>
          </a:p>
          <a:p>
            <a:pPr marL="0" lvl="0" indent="0" algn="l" rtl="0">
              <a:spcBef>
                <a:spcPts val="1600"/>
              </a:spcBef>
              <a:spcAft>
                <a:spcPts val="0"/>
              </a:spcAft>
              <a:buSzPts val="1400"/>
              <a:buNone/>
            </a:pPr>
            <a:r>
              <a:rPr lang="it" sz="1500">
                <a:solidFill>
                  <a:srgbClr val="F3F3F3"/>
                </a:solidFill>
              </a:rPr>
              <a:t>Richiama /enter o /exit in base al codice</a:t>
            </a:r>
            <a:endParaRPr sz="1500">
              <a:solidFill>
                <a:srgbClr val="F3F3F3"/>
              </a:solidFill>
            </a:endParaRPr>
          </a:p>
          <a:p>
            <a:pPr marL="0" lvl="0" indent="0" algn="l" rtl="0">
              <a:lnSpc>
                <a:spcPct val="115000"/>
              </a:lnSpc>
              <a:spcBef>
                <a:spcPts val="1600"/>
              </a:spcBef>
              <a:spcAft>
                <a:spcPts val="1600"/>
              </a:spcAft>
              <a:buSzPts val="1400"/>
              <a:buNone/>
            </a:pPr>
            <a:endParaRPr sz="1500">
              <a:solidFill>
                <a:srgbClr val="F3F3F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pic>
        <p:nvPicPr>
          <p:cNvPr id="976" name="Google Shape;976;p46"/>
          <p:cNvPicPr preferRelativeResize="0"/>
          <p:nvPr/>
        </p:nvPicPr>
        <p:blipFill>
          <a:blip r:embed="rId3">
            <a:alphaModFix/>
          </a:blip>
          <a:stretch>
            <a:fillRect/>
          </a:stretch>
        </p:blipFill>
        <p:spPr>
          <a:xfrm>
            <a:off x="0" y="0"/>
            <a:ext cx="9144003" cy="5143501"/>
          </a:xfrm>
          <a:prstGeom prst="rect">
            <a:avLst/>
          </a:prstGeom>
          <a:noFill/>
          <a:ln>
            <a:noFill/>
          </a:ln>
        </p:spPr>
      </p:pic>
      <p:sp>
        <p:nvSpPr>
          <p:cNvPr id="977" name="Google Shape;977;p46"/>
          <p:cNvSpPr txBox="1"/>
          <p:nvPr/>
        </p:nvSpPr>
        <p:spPr>
          <a:xfrm rot="-5400000">
            <a:off x="-782125" y="1977875"/>
            <a:ext cx="3983700" cy="877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4500" b="1">
                <a:solidFill>
                  <a:srgbClr val="696969"/>
                </a:solidFill>
              </a:rPr>
              <a:t>Schema ER</a:t>
            </a:r>
            <a:endParaRPr sz="4500" b="1">
              <a:solidFill>
                <a:srgbClr val="696969"/>
              </a:solidFill>
            </a:endParaRPr>
          </a:p>
        </p:txBody>
      </p:sp>
      <p:grpSp>
        <p:nvGrpSpPr>
          <p:cNvPr id="978" name="Google Shape;978;p46"/>
          <p:cNvGrpSpPr/>
          <p:nvPr/>
        </p:nvGrpSpPr>
        <p:grpSpPr>
          <a:xfrm>
            <a:off x="409650" y="424625"/>
            <a:ext cx="9831374" cy="5530151"/>
            <a:chOff x="409650" y="424625"/>
            <a:chExt cx="9831374" cy="5530151"/>
          </a:xfrm>
        </p:grpSpPr>
        <p:pic>
          <p:nvPicPr>
            <p:cNvPr id="979" name="Google Shape;979;p46"/>
            <p:cNvPicPr preferRelativeResize="0"/>
            <p:nvPr/>
          </p:nvPicPr>
          <p:blipFill>
            <a:blip r:embed="rId4">
              <a:alphaModFix/>
            </a:blip>
            <a:stretch>
              <a:fillRect/>
            </a:stretch>
          </p:blipFill>
          <p:spPr>
            <a:xfrm>
              <a:off x="409650" y="424625"/>
              <a:ext cx="9831374" cy="5530151"/>
            </a:xfrm>
            <a:prstGeom prst="rect">
              <a:avLst/>
            </a:prstGeom>
            <a:noFill/>
            <a:ln>
              <a:noFill/>
            </a:ln>
          </p:spPr>
        </p:pic>
        <p:pic>
          <p:nvPicPr>
            <p:cNvPr id="980" name="Google Shape;980;p46"/>
            <p:cNvPicPr preferRelativeResize="0"/>
            <p:nvPr/>
          </p:nvPicPr>
          <p:blipFill rotWithShape="1">
            <a:blip r:embed="rId5">
              <a:alphaModFix/>
            </a:blip>
            <a:srcRect l="16743" t="28258" r="68965" b="63335"/>
            <a:stretch/>
          </p:blipFill>
          <p:spPr>
            <a:xfrm>
              <a:off x="2174175" y="2183987"/>
              <a:ext cx="1405325" cy="46497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pic>
        <p:nvPicPr>
          <p:cNvPr id="985" name="Google Shape;985;p47"/>
          <p:cNvPicPr preferRelativeResize="0"/>
          <p:nvPr/>
        </p:nvPicPr>
        <p:blipFill>
          <a:blip r:embed="rId3">
            <a:alphaModFix/>
          </a:blip>
          <a:stretch>
            <a:fillRect/>
          </a:stretch>
        </p:blipFill>
        <p:spPr>
          <a:xfrm>
            <a:off x="0" y="0"/>
            <a:ext cx="9144003" cy="5143501"/>
          </a:xfrm>
          <a:prstGeom prst="rect">
            <a:avLst/>
          </a:prstGeom>
          <a:noFill/>
          <a:ln>
            <a:noFill/>
          </a:ln>
        </p:spPr>
      </p:pic>
      <p:sp>
        <p:nvSpPr>
          <p:cNvPr id="986" name="Google Shape;986;p47"/>
          <p:cNvSpPr txBox="1">
            <a:spLocks noGrp="1"/>
          </p:cNvSpPr>
          <p:nvPr>
            <p:ph type="body" idx="4294967295"/>
          </p:nvPr>
        </p:nvSpPr>
        <p:spPr>
          <a:xfrm>
            <a:off x="3760605" y="588300"/>
            <a:ext cx="1683300" cy="408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it" sz="1500">
                <a:solidFill>
                  <a:srgbClr val="F3F3F3"/>
                </a:solidFill>
              </a:rPr>
              <a:t>se “device” </a:t>
            </a:r>
            <a:endParaRPr sz="1500">
              <a:solidFill>
                <a:srgbClr val="F3F3F3"/>
              </a:solidFill>
            </a:endParaRPr>
          </a:p>
        </p:txBody>
      </p:sp>
      <p:sp>
        <p:nvSpPr>
          <p:cNvPr id="987" name="Google Shape;987;p47"/>
          <p:cNvSpPr txBox="1">
            <a:spLocks noGrp="1"/>
          </p:cNvSpPr>
          <p:nvPr>
            <p:ph type="body" idx="4294967295"/>
          </p:nvPr>
        </p:nvSpPr>
        <p:spPr>
          <a:xfrm>
            <a:off x="5905100" y="588300"/>
            <a:ext cx="2641200" cy="4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 sz="1500">
                <a:solidFill>
                  <a:srgbClr val="F3F3F3"/>
                </a:solidFill>
              </a:rPr>
              <a:t>generazione codice</a:t>
            </a:r>
            <a:endParaRPr sz="1500">
              <a:solidFill>
                <a:srgbClr val="F3F3F3"/>
              </a:solidFill>
            </a:endParaRPr>
          </a:p>
        </p:txBody>
      </p:sp>
      <p:cxnSp>
        <p:nvCxnSpPr>
          <p:cNvPr id="988" name="Google Shape;988;p47"/>
          <p:cNvCxnSpPr>
            <a:stCxn id="986" idx="3"/>
            <a:endCxn id="987" idx="1"/>
          </p:cNvCxnSpPr>
          <p:nvPr/>
        </p:nvCxnSpPr>
        <p:spPr>
          <a:xfrm>
            <a:off x="5443905" y="792300"/>
            <a:ext cx="461100" cy="0"/>
          </a:xfrm>
          <a:prstGeom prst="straightConnector1">
            <a:avLst/>
          </a:prstGeom>
          <a:noFill/>
          <a:ln w="9525" cap="flat" cmpd="sng">
            <a:solidFill>
              <a:schemeClr val="lt1"/>
            </a:solidFill>
            <a:prstDash val="solid"/>
            <a:round/>
            <a:headEnd type="none" w="med" len="med"/>
            <a:tailEnd type="triangle" w="med" len="med"/>
          </a:ln>
        </p:spPr>
      </p:cxnSp>
      <p:sp>
        <p:nvSpPr>
          <p:cNvPr id="989" name="Google Shape;989;p47"/>
          <p:cNvSpPr txBox="1">
            <a:spLocks noGrp="1"/>
          </p:cNvSpPr>
          <p:nvPr>
            <p:ph type="body" idx="4294967295"/>
          </p:nvPr>
        </p:nvSpPr>
        <p:spPr>
          <a:xfrm>
            <a:off x="5279297" y="1068838"/>
            <a:ext cx="3267000" cy="408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it" sz="1500">
                <a:solidFill>
                  <a:srgbClr val="F3F3F3"/>
                </a:solidFill>
              </a:rPr>
              <a:t>valid, using, used, expired</a:t>
            </a:r>
            <a:endParaRPr sz="1500">
              <a:solidFill>
                <a:srgbClr val="F3F3F3"/>
              </a:solidFill>
            </a:endParaRPr>
          </a:p>
        </p:txBody>
      </p:sp>
      <p:sp>
        <p:nvSpPr>
          <p:cNvPr id="990" name="Google Shape;990;p47"/>
          <p:cNvSpPr/>
          <p:nvPr/>
        </p:nvSpPr>
        <p:spPr>
          <a:xfrm>
            <a:off x="4243375" y="1086250"/>
            <a:ext cx="1339500" cy="3906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91" name="Google Shape;991;p47"/>
          <p:cNvSpPr txBox="1">
            <a:spLocks noGrp="1"/>
          </p:cNvSpPr>
          <p:nvPr>
            <p:ph type="subTitle" idx="4294967295"/>
          </p:nvPr>
        </p:nvSpPr>
        <p:spPr>
          <a:xfrm>
            <a:off x="4274498" y="1137100"/>
            <a:ext cx="1442700" cy="27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t" sz="1300">
                <a:solidFill>
                  <a:srgbClr val="252525"/>
                </a:solidFill>
              </a:rPr>
              <a:t>bookingStatus</a:t>
            </a:r>
            <a:endParaRPr sz="1300">
              <a:solidFill>
                <a:srgbClr val="252525"/>
              </a:solidFill>
            </a:endParaRPr>
          </a:p>
        </p:txBody>
      </p:sp>
      <p:sp>
        <p:nvSpPr>
          <p:cNvPr id="992" name="Google Shape;992;p47"/>
          <p:cNvSpPr/>
          <p:nvPr/>
        </p:nvSpPr>
        <p:spPr>
          <a:xfrm>
            <a:off x="4243375" y="1837325"/>
            <a:ext cx="13395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Prenotazione</a:t>
            </a:r>
            <a:endParaRPr b="0" i="0" u="none" strike="noStrike" cap="none">
              <a:solidFill>
                <a:srgbClr val="6D9EEB"/>
              </a:solidFill>
              <a:latin typeface="DM Sans"/>
              <a:ea typeface="DM Sans"/>
              <a:cs typeface="DM Sans"/>
              <a:sym typeface="DM Sans"/>
            </a:endParaRPr>
          </a:p>
        </p:txBody>
      </p:sp>
      <p:sp>
        <p:nvSpPr>
          <p:cNvPr id="993" name="Google Shape;993;p47"/>
          <p:cNvSpPr/>
          <p:nvPr/>
        </p:nvSpPr>
        <p:spPr>
          <a:xfrm>
            <a:off x="5855175" y="1837325"/>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valid</a:t>
            </a:r>
            <a:endParaRPr b="0" i="0" u="none" strike="noStrike" cap="none">
              <a:solidFill>
                <a:srgbClr val="6D9EEB"/>
              </a:solidFill>
              <a:latin typeface="DM Sans"/>
              <a:ea typeface="DM Sans"/>
              <a:cs typeface="DM Sans"/>
              <a:sym typeface="DM Sans"/>
            </a:endParaRPr>
          </a:p>
        </p:txBody>
      </p:sp>
      <p:cxnSp>
        <p:nvCxnSpPr>
          <p:cNvPr id="994" name="Google Shape;994;p47"/>
          <p:cNvCxnSpPr>
            <a:stCxn id="992" idx="3"/>
            <a:endCxn id="993" idx="1"/>
          </p:cNvCxnSpPr>
          <p:nvPr/>
        </p:nvCxnSpPr>
        <p:spPr>
          <a:xfrm>
            <a:off x="5582875" y="2086325"/>
            <a:ext cx="272400" cy="0"/>
          </a:xfrm>
          <a:prstGeom prst="straightConnector1">
            <a:avLst/>
          </a:prstGeom>
          <a:noFill/>
          <a:ln w="9525" cap="flat" cmpd="sng">
            <a:solidFill>
              <a:srgbClr val="6FA8DC"/>
            </a:solidFill>
            <a:prstDash val="solid"/>
            <a:round/>
            <a:headEnd type="none" w="med" len="med"/>
            <a:tailEnd type="triangle" w="med" len="med"/>
          </a:ln>
        </p:spPr>
      </p:cxnSp>
      <p:cxnSp>
        <p:nvCxnSpPr>
          <p:cNvPr id="995" name="Google Shape;995;p47"/>
          <p:cNvCxnSpPr>
            <a:stCxn id="993" idx="2"/>
          </p:cNvCxnSpPr>
          <p:nvPr/>
        </p:nvCxnSpPr>
        <p:spPr>
          <a:xfrm>
            <a:off x="6553575" y="2335325"/>
            <a:ext cx="900900" cy="820800"/>
          </a:xfrm>
          <a:prstGeom prst="straightConnector1">
            <a:avLst/>
          </a:prstGeom>
          <a:noFill/>
          <a:ln w="9525" cap="flat" cmpd="sng">
            <a:solidFill>
              <a:srgbClr val="6FA8DC"/>
            </a:solidFill>
            <a:prstDash val="solid"/>
            <a:round/>
            <a:headEnd type="none" w="med" len="med"/>
            <a:tailEnd type="triangle" w="med" len="med"/>
          </a:ln>
        </p:spPr>
      </p:cxnSp>
      <p:cxnSp>
        <p:nvCxnSpPr>
          <p:cNvPr id="996" name="Google Shape;996;p47"/>
          <p:cNvCxnSpPr>
            <a:stCxn id="993" idx="2"/>
            <a:endCxn id="997" idx="0"/>
          </p:cNvCxnSpPr>
          <p:nvPr/>
        </p:nvCxnSpPr>
        <p:spPr>
          <a:xfrm flipH="1">
            <a:off x="5608875" y="2335325"/>
            <a:ext cx="944700" cy="840900"/>
          </a:xfrm>
          <a:prstGeom prst="straightConnector1">
            <a:avLst/>
          </a:prstGeom>
          <a:noFill/>
          <a:ln w="9525" cap="flat" cmpd="sng">
            <a:solidFill>
              <a:srgbClr val="6FA8DC"/>
            </a:solidFill>
            <a:prstDash val="solid"/>
            <a:round/>
            <a:headEnd type="none" w="med" len="med"/>
            <a:tailEnd type="triangle" w="med" len="med"/>
          </a:ln>
        </p:spPr>
      </p:cxnSp>
      <p:sp>
        <p:nvSpPr>
          <p:cNvPr id="997" name="Google Shape;997;p47"/>
          <p:cNvSpPr/>
          <p:nvPr/>
        </p:nvSpPr>
        <p:spPr>
          <a:xfrm>
            <a:off x="4910525" y="3176350"/>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expired</a:t>
            </a:r>
            <a:endParaRPr b="0" i="0" u="none" strike="noStrike" cap="none">
              <a:solidFill>
                <a:srgbClr val="6D9EEB"/>
              </a:solidFill>
              <a:latin typeface="DM Sans"/>
              <a:ea typeface="DM Sans"/>
              <a:cs typeface="DM Sans"/>
              <a:sym typeface="DM Sans"/>
            </a:endParaRPr>
          </a:p>
        </p:txBody>
      </p:sp>
      <p:sp>
        <p:nvSpPr>
          <p:cNvPr id="998" name="Google Shape;998;p47"/>
          <p:cNvSpPr/>
          <p:nvPr/>
        </p:nvSpPr>
        <p:spPr>
          <a:xfrm>
            <a:off x="6843375" y="3169300"/>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using</a:t>
            </a:r>
            <a:endParaRPr b="0" i="0" u="none" strike="noStrike" cap="none">
              <a:solidFill>
                <a:srgbClr val="6D9EEB"/>
              </a:solidFill>
              <a:latin typeface="DM Sans"/>
              <a:ea typeface="DM Sans"/>
              <a:cs typeface="DM Sans"/>
              <a:sym typeface="DM Sans"/>
            </a:endParaRPr>
          </a:p>
        </p:txBody>
      </p:sp>
      <p:sp>
        <p:nvSpPr>
          <p:cNvPr id="999" name="Google Shape;999;p47"/>
          <p:cNvSpPr txBox="1"/>
          <p:nvPr/>
        </p:nvSpPr>
        <p:spPr>
          <a:xfrm>
            <a:off x="4667750" y="2497975"/>
            <a:ext cx="1442700" cy="5157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1600"/>
              </a:spcAft>
              <a:buNone/>
            </a:pPr>
            <a:r>
              <a:rPr lang="it" sz="1000">
                <a:solidFill>
                  <a:srgbClr val="F3F3F3"/>
                </a:solidFill>
              </a:rPr>
              <a:t>prenotazione scaduta</a:t>
            </a:r>
            <a:endParaRPr sz="1000">
              <a:solidFill>
                <a:srgbClr val="F3F3F3"/>
              </a:solidFill>
            </a:endParaRPr>
          </a:p>
        </p:txBody>
      </p:sp>
      <p:sp>
        <p:nvSpPr>
          <p:cNvPr id="1000" name="Google Shape;1000;p47"/>
          <p:cNvSpPr txBox="1"/>
          <p:nvPr/>
        </p:nvSpPr>
        <p:spPr>
          <a:xfrm>
            <a:off x="6436675" y="2582963"/>
            <a:ext cx="1442700" cy="3387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1600"/>
              </a:spcAft>
              <a:buNone/>
            </a:pPr>
            <a:r>
              <a:rPr lang="it" sz="1000">
                <a:solidFill>
                  <a:srgbClr val="F3F3F3"/>
                </a:solidFill>
              </a:rPr>
              <a:t>entrata</a:t>
            </a:r>
            <a:endParaRPr sz="1000">
              <a:solidFill>
                <a:srgbClr val="F3F3F3"/>
              </a:solidFill>
            </a:endParaRPr>
          </a:p>
        </p:txBody>
      </p:sp>
      <p:cxnSp>
        <p:nvCxnSpPr>
          <p:cNvPr id="1001" name="Google Shape;1001;p47"/>
          <p:cNvCxnSpPr>
            <a:stCxn id="998" idx="2"/>
          </p:cNvCxnSpPr>
          <p:nvPr/>
        </p:nvCxnSpPr>
        <p:spPr>
          <a:xfrm>
            <a:off x="7541775" y="3667300"/>
            <a:ext cx="11700" cy="684900"/>
          </a:xfrm>
          <a:prstGeom prst="straightConnector1">
            <a:avLst/>
          </a:prstGeom>
          <a:noFill/>
          <a:ln w="9525" cap="flat" cmpd="sng">
            <a:solidFill>
              <a:srgbClr val="6FA8DC"/>
            </a:solidFill>
            <a:prstDash val="solid"/>
            <a:round/>
            <a:headEnd type="none" w="med" len="med"/>
            <a:tailEnd type="triangle" w="med" len="med"/>
          </a:ln>
        </p:spPr>
      </p:cxnSp>
      <p:sp>
        <p:nvSpPr>
          <p:cNvPr id="1002" name="Google Shape;1002;p47"/>
          <p:cNvSpPr/>
          <p:nvPr/>
        </p:nvSpPr>
        <p:spPr>
          <a:xfrm>
            <a:off x="6849225" y="4352200"/>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used</a:t>
            </a:r>
            <a:endParaRPr b="0" i="0" u="none" strike="noStrike" cap="none">
              <a:solidFill>
                <a:srgbClr val="6D9EEB"/>
              </a:solidFill>
              <a:latin typeface="DM Sans"/>
              <a:ea typeface="DM Sans"/>
              <a:cs typeface="DM Sans"/>
              <a:sym typeface="DM Sans"/>
            </a:endParaRPr>
          </a:p>
        </p:txBody>
      </p:sp>
      <p:sp>
        <p:nvSpPr>
          <p:cNvPr id="1003" name="Google Shape;1003;p47"/>
          <p:cNvSpPr txBox="1"/>
          <p:nvPr/>
        </p:nvSpPr>
        <p:spPr>
          <a:xfrm>
            <a:off x="6849225" y="3796438"/>
            <a:ext cx="1442700" cy="3387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1600"/>
              </a:spcAft>
              <a:buNone/>
            </a:pPr>
            <a:r>
              <a:rPr lang="it" sz="1000">
                <a:solidFill>
                  <a:srgbClr val="F3F3F3"/>
                </a:solidFill>
              </a:rPr>
              <a:t>uscita</a:t>
            </a:r>
            <a:endParaRPr sz="1000">
              <a:solidFill>
                <a:srgbClr val="F3F3F3"/>
              </a:solidFill>
            </a:endParaRPr>
          </a:p>
        </p:txBody>
      </p:sp>
      <p:pic>
        <p:nvPicPr>
          <p:cNvPr id="1004" name="Google Shape;1004;p47"/>
          <p:cNvPicPr preferRelativeResize="0"/>
          <p:nvPr/>
        </p:nvPicPr>
        <p:blipFill rotWithShape="1">
          <a:blip r:embed="rId4">
            <a:alphaModFix/>
          </a:blip>
          <a:srcRect t="9928" r="46595" b="44191"/>
          <a:stretch/>
        </p:blipFill>
        <p:spPr>
          <a:xfrm>
            <a:off x="-6612100" y="0"/>
            <a:ext cx="10643837"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pic>
        <p:nvPicPr>
          <p:cNvPr id="1009" name="Google Shape;1009;p48"/>
          <p:cNvPicPr preferRelativeResize="0"/>
          <p:nvPr/>
        </p:nvPicPr>
        <p:blipFill>
          <a:blip r:embed="rId3">
            <a:alphaModFix/>
          </a:blip>
          <a:stretch>
            <a:fillRect/>
          </a:stretch>
        </p:blipFill>
        <p:spPr>
          <a:xfrm>
            <a:off x="0" y="0"/>
            <a:ext cx="9144003" cy="5143501"/>
          </a:xfrm>
          <a:prstGeom prst="rect">
            <a:avLst/>
          </a:prstGeom>
          <a:noFill/>
          <a:ln>
            <a:noFill/>
          </a:ln>
        </p:spPr>
      </p:pic>
      <p:sp>
        <p:nvSpPr>
          <p:cNvPr id="1010" name="Google Shape;1010;p48"/>
          <p:cNvSpPr/>
          <p:nvPr/>
        </p:nvSpPr>
        <p:spPr>
          <a:xfrm>
            <a:off x="1783475" y="2940950"/>
            <a:ext cx="1361400" cy="667200"/>
          </a:xfrm>
          <a:prstGeom prst="roundRect">
            <a:avLst>
              <a:gd name="adj" fmla="val 50000"/>
            </a:avLst>
          </a:prstGeom>
          <a:gradFill>
            <a:gsLst>
              <a:gs pos="0">
                <a:srgbClr val="3177EE"/>
              </a:gs>
              <a:gs pos="100000">
                <a:srgbClr val="113D8A"/>
              </a:gs>
            </a:gsLst>
            <a:lin ang="5400012" scaled="0"/>
          </a:gradFill>
          <a:ln>
            <a:noFill/>
          </a:ln>
        </p:spPr>
        <p:txBody>
          <a:bodyPr spcFirstLastPara="1" wrap="square" lIns="68575" tIns="68575" rIns="68575" bIns="68575" anchor="ctr" anchorCtr="0">
            <a:noAutofit/>
          </a:bodyPr>
          <a:lstStyle/>
          <a:p>
            <a:pPr marL="0" lvl="0" indent="0" algn="ctr" rtl="0">
              <a:lnSpc>
                <a:spcPct val="200000"/>
              </a:lnSpc>
              <a:spcBef>
                <a:spcPts val="0"/>
              </a:spcBef>
              <a:spcAft>
                <a:spcPts val="800"/>
              </a:spcAft>
              <a:buNone/>
            </a:pPr>
            <a:endParaRPr sz="900">
              <a:solidFill>
                <a:srgbClr val="F3F3F3"/>
              </a:solidFill>
              <a:latin typeface="DM Sans"/>
              <a:ea typeface="DM Sans"/>
              <a:cs typeface="DM Sans"/>
              <a:sym typeface="DM Sans"/>
            </a:endParaRPr>
          </a:p>
        </p:txBody>
      </p:sp>
      <p:sp>
        <p:nvSpPr>
          <p:cNvPr id="1011" name="Google Shape;1011;p48"/>
          <p:cNvSpPr/>
          <p:nvPr/>
        </p:nvSpPr>
        <p:spPr>
          <a:xfrm>
            <a:off x="1641975" y="3748750"/>
            <a:ext cx="1361400" cy="936300"/>
          </a:xfrm>
          <a:prstGeom prst="roundRect">
            <a:avLst>
              <a:gd name="adj" fmla="val 50000"/>
            </a:avLst>
          </a:prstGeom>
          <a:gradFill>
            <a:gsLst>
              <a:gs pos="0">
                <a:srgbClr val="3177EE"/>
              </a:gs>
              <a:gs pos="100000">
                <a:srgbClr val="113D8A"/>
              </a:gs>
            </a:gsLst>
            <a:lin ang="5400012" scaled="0"/>
          </a:gradFill>
          <a:ln>
            <a:noFill/>
          </a:ln>
        </p:spPr>
        <p:txBody>
          <a:bodyPr spcFirstLastPara="1" wrap="square" lIns="68575" tIns="68575" rIns="68575" bIns="68575" anchor="ctr" anchorCtr="0">
            <a:noAutofit/>
          </a:bodyPr>
          <a:lstStyle/>
          <a:p>
            <a:pPr marL="0" lvl="0" indent="0" algn="ctr" rtl="0">
              <a:lnSpc>
                <a:spcPct val="200000"/>
              </a:lnSpc>
              <a:spcBef>
                <a:spcPts val="0"/>
              </a:spcBef>
              <a:spcAft>
                <a:spcPts val="800"/>
              </a:spcAft>
              <a:buNone/>
            </a:pPr>
            <a:endParaRPr sz="900">
              <a:solidFill>
                <a:srgbClr val="F3F3F3"/>
              </a:solidFill>
              <a:latin typeface="DM Sans"/>
              <a:ea typeface="DM Sans"/>
              <a:cs typeface="DM Sans"/>
              <a:sym typeface="DM Sans"/>
            </a:endParaRPr>
          </a:p>
        </p:txBody>
      </p:sp>
      <p:sp>
        <p:nvSpPr>
          <p:cNvPr id="1012" name="Google Shape;1012;p48"/>
          <p:cNvSpPr/>
          <p:nvPr/>
        </p:nvSpPr>
        <p:spPr>
          <a:xfrm>
            <a:off x="73875" y="2952200"/>
            <a:ext cx="1361400" cy="667200"/>
          </a:xfrm>
          <a:prstGeom prst="roundRect">
            <a:avLst>
              <a:gd name="adj" fmla="val 50000"/>
            </a:avLst>
          </a:prstGeom>
          <a:gradFill>
            <a:gsLst>
              <a:gs pos="0">
                <a:srgbClr val="3177EE"/>
              </a:gs>
              <a:gs pos="100000">
                <a:srgbClr val="113D8A"/>
              </a:gs>
            </a:gsLst>
            <a:lin ang="5400012" scaled="0"/>
          </a:gradFill>
          <a:ln>
            <a:noFill/>
          </a:ln>
        </p:spPr>
        <p:txBody>
          <a:bodyPr spcFirstLastPara="1" wrap="square" lIns="68575" tIns="68575" rIns="68575" bIns="68575" anchor="ctr" anchorCtr="0">
            <a:noAutofit/>
          </a:bodyPr>
          <a:lstStyle/>
          <a:p>
            <a:pPr marL="0" lvl="0" indent="0" algn="ctr" rtl="0">
              <a:lnSpc>
                <a:spcPct val="200000"/>
              </a:lnSpc>
              <a:spcBef>
                <a:spcPts val="0"/>
              </a:spcBef>
              <a:spcAft>
                <a:spcPts val="800"/>
              </a:spcAft>
              <a:buNone/>
            </a:pPr>
            <a:endParaRPr sz="900">
              <a:solidFill>
                <a:srgbClr val="F3F3F3"/>
              </a:solidFill>
              <a:latin typeface="DM Sans"/>
              <a:ea typeface="DM Sans"/>
              <a:cs typeface="DM Sans"/>
              <a:sym typeface="DM Sans"/>
            </a:endParaRPr>
          </a:p>
        </p:txBody>
      </p:sp>
      <p:sp>
        <p:nvSpPr>
          <p:cNvPr id="1013" name="Google Shape;1013;p48"/>
          <p:cNvSpPr txBox="1">
            <a:spLocks noGrp="1"/>
          </p:cNvSpPr>
          <p:nvPr>
            <p:ph type="body" idx="4294967295"/>
          </p:nvPr>
        </p:nvSpPr>
        <p:spPr>
          <a:xfrm>
            <a:off x="-314725" y="2952200"/>
            <a:ext cx="1902600" cy="644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it" sz="1500">
                <a:solidFill>
                  <a:srgbClr val="F3F3F3"/>
                </a:solidFill>
              </a:rPr>
              <a:t>prenotazione app</a:t>
            </a:r>
            <a:endParaRPr sz="1500">
              <a:solidFill>
                <a:srgbClr val="F3F3F3"/>
              </a:solidFill>
            </a:endParaRPr>
          </a:p>
        </p:txBody>
      </p:sp>
      <p:sp>
        <p:nvSpPr>
          <p:cNvPr id="1014" name="Google Shape;1014;p48"/>
          <p:cNvSpPr txBox="1">
            <a:spLocks noGrp="1"/>
          </p:cNvSpPr>
          <p:nvPr>
            <p:ph type="body" idx="4294967295"/>
          </p:nvPr>
        </p:nvSpPr>
        <p:spPr>
          <a:xfrm>
            <a:off x="1859807" y="2952200"/>
            <a:ext cx="1557300" cy="64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 sz="1500">
                <a:solidFill>
                  <a:srgbClr val="F3F3F3"/>
                </a:solidFill>
              </a:rPr>
              <a:t>generazione codice</a:t>
            </a:r>
            <a:endParaRPr sz="1500">
              <a:solidFill>
                <a:srgbClr val="F3F3F3"/>
              </a:solidFill>
            </a:endParaRPr>
          </a:p>
        </p:txBody>
      </p:sp>
      <p:cxnSp>
        <p:nvCxnSpPr>
          <p:cNvPr id="1015" name="Google Shape;1015;p48"/>
          <p:cNvCxnSpPr/>
          <p:nvPr/>
        </p:nvCxnSpPr>
        <p:spPr>
          <a:xfrm>
            <a:off x="1511684" y="3203553"/>
            <a:ext cx="271800" cy="0"/>
          </a:xfrm>
          <a:prstGeom prst="straightConnector1">
            <a:avLst/>
          </a:prstGeom>
          <a:noFill/>
          <a:ln w="9525" cap="flat" cmpd="sng">
            <a:solidFill>
              <a:schemeClr val="lt1"/>
            </a:solidFill>
            <a:prstDash val="solid"/>
            <a:round/>
            <a:headEnd type="none" w="med" len="med"/>
            <a:tailEnd type="triangle" w="med" len="med"/>
          </a:ln>
        </p:spPr>
      </p:cxnSp>
      <p:sp>
        <p:nvSpPr>
          <p:cNvPr id="1016" name="Google Shape;1016;p48"/>
          <p:cNvSpPr txBox="1">
            <a:spLocks noGrp="1"/>
          </p:cNvSpPr>
          <p:nvPr>
            <p:ph type="body" idx="4294967295"/>
          </p:nvPr>
        </p:nvSpPr>
        <p:spPr>
          <a:xfrm>
            <a:off x="2894500" y="2988175"/>
            <a:ext cx="3972600" cy="1261500"/>
          </a:xfrm>
          <a:prstGeom prst="rect">
            <a:avLst/>
          </a:prstGeom>
          <a:noFill/>
          <a:ln>
            <a:noFill/>
          </a:ln>
        </p:spPr>
        <p:txBody>
          <a:bodyPr spcFirstLastPara="1" wrap="square" lIns="91425" tIns="91425" rIns="91425" bIns="91425" anchor="t" anchorCtr="0">
            <a:noAutofit/>
          </a:bodyPr>
          <a:lstStyle/>
          <a:p>
            <a:pPr marL="914400" lvl="0" indent="-323850" algn="l" rtl="0">
              <a:lnSpc>
                <a:spcPct val="115000"/>
              </a:lnSpc>
              <a:spcBef>
                <a:spcPts val="0"/>
              </a:spcBef>
              <a:spcAft>
                <a:spcPts val="0"/>
              </a:spcAft>
              <a:buClr>
                <a:srgbClr val="F3F3F3"/>
              </a:buClr>
              <a:buSzPts val="1500"/>
              <a:buChar char="●"/>
            </a:pPr>
            <a:r>
              <a:rPr lang="it" sz="1500">
                <a:solidFill>
                  <a:srgbClr val="F3F3F3"/>
                </a:solidFill>
              </a:rPr>
              <a:t>nuova riga</a:t>
            </a:r>
            <a:endParaRPr sz="1500">
              <a:solidFill>
                <a:srgbClr val="F3F3F3"/>
              </a:solidFill>
            </a:endParaRPr>
          </a:p>
          <a:p>
            <a:pPr marL="1371600" lvl="1" indent="-323850" algn="l" rtl="0">
              <a:spcBef>
                <a:spcPts val="0"/>
              </a:spcBef>
              <a:spcAft>
                <a:spcPts val="0"/>
              </a:spcAft>
              <a:buClr>
                <a:srgbClr val="F3F3F3"/>
              </a:buClr>
              <a:buSzPts val="1500"/>
              <a:buChar char="○"/>
            </a:pPr>
            <a:r>
              <a:rPr lang="it" sz="1500">
                <a:solidFill>
                  <a:srgbClr val="F3F3F3"/>
                </a:solidFill>
              </a:rPr>
              <a:t>nuova prenotazione</a:t>
            </a:r>
            <a:endParaRPr sz="1500">
              <a:solidFill>
                <a:srgbClr val="F3F3F3"/>
              </a:solidFill>
            </a:endParaRPr>
          </a:p>
          <a:p>
            <a:pPr marL="1371600" lvl="1" indent="-323850" algn="l" rtl="0">
              <a:lnSpc>
                <a:spcPct val="115000"/>
              </a:lnSpc>
              <a:spcBef>
                <a:spcPts val="0"/>
              </a:spcBef>
              <a:spcAft>
                <a:spcPts val="0"/>
              </a:spcAft>
              <a:buClr>
                <a:srgbClr val="F3F3F3"/>
              </a:buClr>
              <a:buSzPts val="1500"/>
              <a:buChar char="○"/>
            </a:pPr>
            <a:r>
              <a:rPr lang="it" sz="1500">
                <a:solidFill>
                  <a:srgbClr val="F3F3F3"/>
                </a:solidFill>
              </a:rPr>
              <a:t>prenotazione scaduta,</a:t>
            </a:r>
            <a:endParaRPr sz="1500">
              <a:solidFill>
                <a:srgbClr val="F3F3F3"/>
              </a:solidFill>
            </a:endParaRPr>
          </a:p>
          <a:p>
            <a:pPr marL="1371600" lvl="1" indent="-323850" algn="l" rtl="0">
              <a:lnSpc>
                <a:spcPct val="115000"/>
              </a:lnSpc>
              <a:spcBef>
                <a:spcPts val="0"/>
              </a:spcBef>
              <a:spcAft>
                <a:spcPts val="0"/>
              </a:spcAft>
              <a:buClr>
                <a:srgbClr val="F3F3F3"/>
              </a:buClr>
              <a:buSzPts val="1500"/>
              <a:buChar char="○"/>
            </a:pPr>
            <a:r>
              <a:rPr lang="it" sz="1500">
                <a:solidFill>
                  <a:srgbClr val="F3F3F3"/>
                </a:solidFill>
              </a:rPr>
              <a:t>uscita auto dal parcheggio</a:t>
            </a:r>
            <a:endParaRPr sz="1500">
              <a:solidFill>
                <a:srgbClr val="F3F3F3"/>
              </a:solidFill>
            </a:endParaRPr>
          </a:p>
        </p:txBody>
      </p:sp>
      <p:pic>
        <p:nvPicPr>
          <p:cNvPr id="1017" name="Google Shape;1017;p48"/>
          <p:cNvPicPr preferRelativeResize="0"/>
          <p:nvPr/>
        </p:nvPicPr>
        <p:blipFill rotWithShape="1">
          <a:blip r:embed="rId4">
            <a:alphaModFix/>
          </a:blip>
          <a:srcRect t="39000" r="15311" b="18156"/>
          <a:stretch/>
        </p:blipFill>
        <p:spPr>
          <a:xfrm>
            <a:off x="-1777600" y="0"/>
            <a:ext cx="8571552" cy="2571750"/>
          </a:xfrm>
          <a:prstGeom prst="rect">
            <a:avLst/>
          </a:prstGeom>
          <a:noFill/>
          <a:ln>
            <a:noFill/>
          </a:ln>
        </p:spPr>
      </p:pic>
      <p:sp>
        <p:nvSpPr>
          <p:cNvPr id="1018" name="Google Shape;1018;p48"/>
          <p:cNvSpPr/>
          <p:nvPr/>
        </p:nvSpPr>
        <p:spPr>
          <a:xfrm>
            <a:off x="5542504" y="1997130"/>
            <a:ext cx="1251600" cy="427200"/>
          </a:xfrm>
          <a:prstGeom prst="ellipse">
            <a:avLst/>
          </a:pr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206484" y="836572"/>
            <a:ext cx="886500" cy="200400"/>
          </a:xfrm>
          <a:prstGeom prst="ellipse">
            <a:avLst/>
          </a:pr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txBox="1"/>
          <p:nvPr/>
        </p:nvSpPr>
        <p:spPr>
          <a:xfrm>
            <a:off x="5393270" y="2025514"/>
            <a:ext cx="4219200" cy="338700"/>
          </a:xfrm>
          <a:prstGeom prst="rect">
            <a:avLst/>
          </a:prstGeom>
          <a:noFill/>
          <a:ln>
            <a:noFill/>
          </a:ln>
        </p:spPr>
        <p:txBody>
          <a:bodyPr spcFirstLastPara="1" wrap="square" lIns="91425" tIns="91425" rIns="91425" bIns="91425" anchor="t" anchorCtr="0">
            <a:spAutoFit/>
          </a:bodyPr>
          <a:lstStyle/>
          <a:p>
            <a:pPr marL="1371600" lvl="0" indent="0" algn="l" rtl="0">
              <a:lnSpc>
                <a:spcPct val="115000"/>
              </a:lnSpc>
              <a:spcBef>
                <a:spcPts val="0"/>
              </a:spcBef>
              <a:spcAft>
                <a:spcPts val="1600"/>
              </a:spcAft>
              <a:buNone/>
            </a:pPr>
            <a:r>
              <a:rPr lang="it" sz="1000">
                <a:solidFill>
                  <a:srgbClr val="F3F3F3"/>
                </a:solidFill>
              </a:rPr>
              <a:t>effettivamente prenotabili</a:t>
            </a:r>
            <a:endParaRPr sz="900"/>
          </a:p>
        </p:txBody>
      </p:sp>
      <p:cxnSp>
        <p:nvCxnSpPr>
          <p:cNvPr id="1021" name="Google Shape;1021;p48"/>
          <p:cNvCxnSpPr/>
          <p:nvPr/>
        </p:nvCxnSpPr>
        <p:spPr>
          <a:xfrm>
            <a:off x="3145309" y="3203553"/>
            <a:ext cx="271800" cy="0"/>
          </a:xfrm>
          <a:prstGeom prst="straightConnector1">
            <a:avLst/>
          </a:prstGeom>
          <a:noFill/>
          <a:ln w="9525" cap="flat" cmpd="sng">
            <a:solidFill>
              <a:schemeClr val="lt1"/>
            </a:solidFill>
            <a:prstDash val="solid"/>
            <a:round/>
            <a:headEnd type="none" w="med" len="med"/>
            <a:tailEnd type="triangle" w="med" len="med"/>
          </a:ln>
        </p:spPr>
      </p:cxnSp>
      <p:sp>
        <p:nvSpPr>
          <p:cNvPr id="1022" name="Google Shape;1022;p48"/>
          <p:cNvSpPr txBox="1">
            <a:spLocks noGrp="1"/>
          </p:cNvSpPr>
          <p:nvPr>
            <p:ph type="body" idx="4294967295"/>
          </p:nvPr>
        </p:nvSpPr>
        <p:spPr>
          <a:xfrm>
            <a:off x="1242700" y="3748750"/>
            <a:ext cx="1902600" cy="9363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it" sz="1500">
                <a:solidFill>
                  <a:srgbClr val="F3F3F3"/>
                </a:solidFill>
              </a:rPr>
              <a:t>prenotazione macchina autonoma</a:t>
            </a:r>
            <a:endParaRPr sz="1500">
              <a:solidFill>
                <a:srgbClr val="F3F3F3"/>
              </a:solidFill>
            </a:endParaRPr>
          </a:p>
        </p:txBody>
      </p:sp>
      <p:cxnSp>
        <p:nvCxnSpPr>
          <p:cNvPr id="1023" name="Google Shape;1023;p48"/>
          <p:cNvCxnSpPr/>
          <p:nvPr/>
        </p:nvCxnSpPr>
        <p:spPr>
          <a:xfrm rot="10800000" flipH="1">
            <a:off x="3003375" y="3308975"/>
            <a:ext cx="386700" cy="485700"/>
          </a:xfrm>
          <a:prstGeom prst="straightConnector1">
            <a:avLst/>
          </a:prstGeom>
          <a:noFill/>
          <a:ln w="9525" cap="flat" cmpd="sng">
            <a:solidFill>
              <a:schemeClr val="lt1"/>
            </a:solidFill>
            <a:prstDash val="solid"/>
            <a:round/>
            <a:headEnd type="none" w="med" len="med"/>
            <a:tailEnd type="triangle" w="med" len="med"/>
          </a:ln>
        </p:spPr>
      </p:cxnSp>
      <p:pic>
        <p:nvPicPr>
          <p:cNvPr id="1024" name="Google Shape;1024;p48"/>
          <p:cNvPicPr preferRelativeResize="0"/>
          <p:nvPr/>
        </p:nvPicPr>
        <p:blipFill rotWithShape="1">
          <a:blip r:embed="rId3">
            <a:alphaModFix/>
          </a:blip>
          <a:srcRect t="5239" r="86409" b="91196"/>
          <a:stretch/>
        </p:blipFill>
        <p:spPr>
          <a:xfrm>
            <a:off x="0" y="269775"/>
            <a:ext cx="1321851" cy="18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1029" name="Google Shape;1029;p49"/>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1030" name="Google Shape;1030;p49"/>
          <p:cNvPicPr preferRelativeResize="0"/>
          <p:nvPr/>
        </p:nvPicPr>
        <p:blipFill rotWithShape="1">
          <a:blip r:embed="rId3">
            <a:alphaModFix/>
          </a:blip>
          <a:srcRect l="43367" t="62935" r="36964" b="33043"/>
          <a:stretch/>
        </p:blipFill>
        <p:spPr>
          <a:xfrm>
            <a:off x="3965525" y="3183225"/>
            <a:ext cx="1735475" cy="260749"/>
          </a:xfrm>
          <a:prstGeom prst="rect">
            <a:avLst/>
          </a:prstGeom>
          <a:noFill/>
          <a:ln>
            <a:noFill/>
          </a:ln>
        </p:spPr>
      </p:pic>
      <p:sp>
        <p:nvSpPr>
          <p:cNvPr id="1031" name="Google Shape;1031;p49"/>
          <p:cNvSpPr/>
          <p:nvPr/>
        </p:nvSpPr>
        <p:spPr>
          <a:xfrm>
            <a:off x="237225" y="278925"/>
            <a:ext cx="31293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1700">
                <a:solidFill>
                  <a:srgbClr val="6D9EEB"/>
                </a:solidFill>
                <a:latin typeface="DM Sans"/>
                <a:ea typeface="DM Sans"/>
                <a:cs typeface="DM Sans"/>
                <a:sym typeface="DM Sans"/>
              </a:rPr>
              <a:t>Entrata parcheggio</a:t>
            </a:r>
            <a:endParaRPr sz="1700">
              <a:solidFill>
                <a:srgbClr val="6D9EEB"/>
              </a:solidFill>
              <a:latin typeface="DM Sans"/>
              <a:ea typeface="DM Sans"/>
              <a:cs typeface="DM Sans"/>
              <a:sym typeface="DM Sans"/>
            </a:endParaRPr>
          </a:p>
        </p:txBody>
      </p:sp>
      <p:sp>
        <p:nvSpPr>
          <p:cNvPr id="1032" name="Google Shape;1032;p49"/>
          <p:cNvSpPr/>
          <p:nvPr/>
        </p:nvSpPr>
        <p:spPr>
          <a:xfrm>
            <a:off x="237225" y="16827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controllo</a:t>
            </a:r>
            <a:endParaRPr>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userId</a:t>
            </a:r>
            <a:endParaRPr>
              <a:solidFill>
                <a:srgbClr val="6D9EEB"/>
              </a:solidFill>
              <a:latin typeface="DM Sans"/>
              <a:ea typeface="DM Sans"/>
              <a:cs typeface="DM Sans"/>
              <a:sym typeface="DM Sans"/>
            </a:endParaRPr>
          </a:p>
        </p:txBody>
      </p:sp>
      <p:cxnSp>
        <p:nvCxnSpPr>
          <p:cNvPr id="1033" name="Google Shape;1033;p49"/>
          <p:cNvCxnSpPr>
            <a:stCxn id="1031" idx="2"/>
            <a:endCxn id="1032" idx="0"/>
          </p:cNvCxnSpPr>
          <p:nvPr/>
        </p:nvCxnSpPr>
        <p:spPr>
          <a:xfrm flipH="1">
            <a:off x="935775" y="776925"/>
            <a:ext cx="866100" cy="905700"/>
          </a:xfrm>
          <a:prstGeom prst="straightConnector1">
            <a:avLst/>
          </a:prstGeom>
          <a:noFill/>
          <a:ln w="9525" cap="flat" cmpd="sng">
            <a:solidFill>
              <a:srgbClr val="6FA8DC"/>
            </a:solidFill>
            <a:prstDash val="solid"/>
            <a:round/>
            <a:headEnd type="none" w="med" len="med"/>
            <a:tailEnd type="triangle" w="med" len="med"/>
          </a:ln>
        </p:spPr>
      </p:cxnSp>
      <p:sp>
        <p:nvSpPr>
          <p:cNvPr id="1034" name="Google Shape;1034;p49"/>
          <p:cNvSpPr txBox="1"/>
          <p:nvPr/>
        </p:nvSpPr>
        <p:spPr>
          <a:xfrm>
            <a:off x="-152550" y="933875"/>
            <a:ext cx="1442700" cy="515700"/>
          </a:xfrm>
          <a:prstGeom prst="rect">
            <a:avLst/>
          </a:prstGeom>
          <a:noFill/>
          <a:ln>
            <a:noFill/>
          </a:ln>
        </p:spPr>
        <p:txBody>
          <a:bodyPr spcFirstLastPara="1" wrap="square" lIns="91425" tIns="91425" rIns="91425" bIns="91425" anchor="t" anchorCtr="0">
            <a:spAutoFit/>
          </a:bodyPr>
          <a:lstStyle/>
          <a:p>
            <a:pPr marL="457200" lvl="0" indent="0" algn="r" rtl="0">
              <a:lnSpc>
                <a:spcPct val="115000"/>
              </a:lnSpc>
              <a:spcBef>
                <a:spcPts val="0"/>
              </a:spcBef>
              <a:spcAft>
                <a:spcPts val="1600"/>
              </a:spcAft>
              <a:buNone/>
            </a:pPr>
            <a:r>
              <a:rPr lang="it" sz="1000">
                <a:solidFill>
                  <a:srgbClr val="F3F3F3"/>
                </a:solidFill>
              </a:rPr>
              <a:t>veicolo autonomo</a:t>
            </a:r>
            <a:endParaRPr sz="1000">
              <a:solidFill>
                <a:srgbClr val="F3F3F3"/>
              </a:solidFill>
            </a:endParaRPr>
          </a:p>
        </p:txBody>
      </p:sp>
      <p:sp>
        <p:nvSpPr>
          <p:cNvPr id="1035" name="Google Shape;1035;p49"/>
          <p:cNvSpPr/>
          <p:nvPr/>
        </p:nvSpPr>
        <p:spPr>
          <a:xfrm>
            <a:off x="1969750" y="16827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controllo</a:t>
            </a:r>
            <a:endParaRPr>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codice</a:t>
            </a:r>
            <a:endParaRPr>
              <a:solidFill>
                <a:srgbClr val="6D9EEB"/>
              </a:solidFill>
              <a:latin typeface="DM Sans"/>
              <a:ea typeface="DM Sans"/>
              <a:cs typeface="DM Sans"/>
              <a:sym typeface="DM Sans"/>
            </a:endParaRPr>
          </a:p>
        </p:txBody>
      </p:sp>
      <p:cxnSp>
        <p:nvCxnSpPr>
          <p:cNvPr id="1036" name="Google Shape;1036;p49"/>
          <p:cNvCxnSpPr>
            <a:stCxn id="1031" idx="2"/>
            <a:endCxn id="1035" idx="0"/>
          </p:cNvCxnSpPr>
          <p:nvPr/>
        </p:nvCxnSpPr>
        <p:spPr>
          <a:xfrm>
            <a:off x="1801875" y="776925"/>
            <a:ext cx="866400" cy="905700"/>
          </a:xfrm>
          <a:prstGeom prst="straightConnector1">
            <a:avLst/>
          </a:prstGeom>
          <a:noFill/>
          <a:ln w="9525" cap="flat" cmpd="sng">
            <a:solidFill>
              <a:srgbClr val="6FA8DC"/>
            </a:solidFill>
            <a:prstDash val="solid"/>
            <a:round/>
            <a:headEnd type="none" w="med" len="med"/>
            <a:tailEnd type="triangle" w="med" len="med"/>
          </a:ln>
        </p:spPr>
      </p:cxnSp>
      <p:sp>
        <p:nvSpPr>
          <p:cNvPr id="1037" name="Google Shape;1037;p49"/>
          <p:cNvSpPr txBox="1"/>
          <p:nvPr/>
        </p:nvSpPr>
        <p:spPr>
          <a:xfrm>
            <a:off x="2259875" y="1022375"/>
            <a:ext cx="1008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it" sz="1000">
                <a:solidFill>
                  <a:srgbClr val="F3F3F3"/>
                </a:solidFill>
              </a:rPr>
              <a:t>app</a:t>
            </a:r>
            <a:endParaRPr sz="1000">
              <a:solidFill>
                <a:srgbClr val="F3F3F3"/>
              </a:solidFill>
            </a:endParaRPr>
          </a:p>
        </p:txBody>
      </p:sp>
      <p:cxnSp>
        <p:nvCxnSpPr>
          <p:cNvPr id="1038" name="Google Shape;1038;p49"/>
          <p:cNvCxnSpPr>
            <a:stCxn id="1035" idx="1"/>
            <a:endCxn id="1032" idx="3"/>
          </p:cNvCxnSpPr>
          <p:nvPr/>
        </p:nvCxnSpPr>
        <p:spPr>
          <a:xfrm rot="10800000">
            <a:off x="1634050" y="1931713"/>
            <a:ext cx="335700" cy="0"/>
          </a:xfrm>
          <a:prstGeom prst="straightConnector1">
            <a:avLst/>
          </a:prstGeom>
          <a:noFill/>
          <a:ln w="9525" cap="flat" cmpd="sng">
            <a:solidFill>
              <a:srgbClr val="6FA8DC"/>
            </a:solidFill>
            <a:prstDash val="solid"/>
            <a:round/>
            <a:headEnd type="none" w="med" len="med"/>
            <a:tailEnd type="triangle" w="med" len="med"/>
          </a:ln>
        </p:spPr>
      </p:cxnSp>
      <p:sp>
        <p:nvSpPr>
          <p:cNvPr id="1039" name="Google Shape;1039;p49"/>
          <p:cNvSpPr/>
          <p:nvPr/>
        </p:nvSpPr>
        <p:spPr>
          <a:xfrm>
            <a:off x="237225" y="28793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bookingStatus= </a:t>
            </a:r>
            <a:r>
              <a:rPr lang="it">
                <a:solidFill>
                  <a:schemeClr val="lt1"/>
                </a:solidFill>
                <a:latin typeface="DM Sans"/>
                <a:ea typeface="DM Sans"/>
                <a:cs typeface="DM Sans"/>
                <a:sym typeface="DM Sans"/>
              </a:rPr>
              <a:t>using</a:t>
            </a:r>
            <a:endParaRPr>
              <a:solidFill>
                <a:schemeClr val="lt1"/>
              </a:solidFill>
              <a:latin typeface="DM Sans"/>
              <a:ea typeface="DM Sans"/>
              <a:cs typeface="DM Sans"/>
              <a:sym typeface="DM Sans"/>
            </a:endParaRPr>
          </a:p>
        </p:txBody>
      </p:sp>
      <p:cxnSp>
        <p:nvCxnSpPr>
          <p:cNvPr id="1040" name="Google Shape;1040;p49"/>
          <p:cNvCxnSpPr>
            <a:stCxn id="1032" idx="2"/>
            <a:endCxn id="1039" idx="0"/>
          </p:cNvCxnSpPr>
          <p:nvPr/>
        </p:nvCxnSpPr>
        <p:spPr>
          <a:xfrm>
            <a:off x="935625" y="2180713"/>
            <a:ext cx="0" cy="698700"/>
          </a:xfrm>
          <a:prstGeom prst="straightConnector1">
            <a:avLst/>
          </a:prstGeom>
          <a:noFill/>
          <a:ln w="9525" cap="flat" cmpd="sng">
            <a:solidFill>
              <a:srgbClr val="6FA8DC"/>
            </a:solidFill>
            <a:prstDash val="solid"/>
            <a:round/>
            <a:headEnd type="none" w="med" len="med"/>
            <a:tailEnd type="triangle" w="med" len="med"/>
          </a:ln>
        </p:spPr>
      </p:cxnSp>
      <p:sp>
        <p:nvSpPr>
          <p:cNvPr id="1041" name="Google Shape;1041;p49"/>
          <p:cNvSpPr txBox="1"/>
          <p:nvPr/>
        </p:nvSpPr>
        <p:spPr>
          <a:xfrm>
            <a:off x="-406700" y="2272175"/>
            <a:ext cx="1396800" cy="515700"/>
          </a:xfrm>
          <a:prstGeom prst="rect">
            <a:avLst/>
          </a:prstGeom>
          <a:noFill/>
          <a:ln>
            <a:noFill/>
          </a:ln>
        </p:spPr>
        <p:txBody>
          <a:bodyPr spcFirstLastPara="1" wrap="square" lIns="91425" tIns="91425" rIns="91425" bIns="91425" anchor="t" anchorCtr="0">
            <a:spAutoFit/>
          </a:bodyPr>
          <a:lstStyle/>
          <a:p>
            <a:pPr marL="457200" lvl="0" indent="0" algn="r" rtl="0">
              <a:lnSpc>
                <a:spcPct val="115000"/>
              </a:lnSpc>
              <a:spcBef>
                <a:spcPts val="0"/>
              </a:spcBef>
              <a:spcAft>
                <a:spcPts val="1600"/>
              </a:spcAft>
              <a:buNone/>
            </a:pPr>
            <a:r>
              <a:rPr lang="it" sz="1000">
                <a:solidFill>
                  <a:srgbClr val="F3F3F3"/>
                </a:solidFill>
              </a:rPr>
              <a:t>prenotazione valida</a:t>
            </a:r>
            <a:endParaRPr sz="1000">
              <a:solidFill>
                <a:srgbClr val="F3F3F3"/>
              </a:solidFill>
            </a:endParaRPr>
          </a:p>
        </p:txBody>
      </p:sp>
      <p:cxnSp>
        <p:nvCxnSpPr>
          <p:cNvPr id="1042" name="Google Shape;1042;p49"/>
          <p:cNvCxnSpPr>
            <a:stCxn id="1032" idx="2"/>
            <a:endCxn id="1043" idx="0"/>
          </p:cNvCxnSpPr>
          <p:nvPr/>
        </p:nvCxnSpPr>
        <p:spPr>
          <a:xfrm>
            <a:off x="935625" y="2180713"/>
            <a:ext cx="1732500" cy="698700"/>
          </a:xfrm>
          <a:prstGeom prst="straightConnector1">
            <a:avLst/>
          </a:prstGeom>
          <a:noFill/>
          <a:ln w="9525" cap="flat" cmpd="sng">
            <a:solidFill>
              <a:srgbClr val="6FA8DC"/>
            </a:solidFill>
            <a:prstDash val="solid"/>
            <a:round/>
            <a:headEnd type="none" w="med" len="med"/>
            <a:tailEnd type="triangle" w="med" len="med"/>
          </a:ln>
        </p:spPr>
      </p:cxnSp>
      <p:sp>
        <p:nvSpPr>
          <p:cNvPr id="1043" name="Google Shape;1043;p49"/>
          <p:cNvSpPr/>
          <p:nvPr/>
        </p:nvSpPr>
        <p:spPr>
          <a:xfrm>
            <a:off x="1969750" y="28793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Error 401</a:t>
            </a:r>
            <a:endParaRPr>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Unautorized</a:t>
            </a:r>
            <a:endParaRPr>
              <a:solidFill>
                <a:srgbClr val="6D9EEB"/>
              </a:solidFill>
              <a:latin typeface="DM Sans"/>
              <a:ea typeface="DM Sans"/>
              <a:cs typeface="DM Sans"/>
              <a:sym typeface="DM Sans"/>
            </a:endParaRPr>
          </a:p>
        </p:txBody>
      </p:sp>
      <p:sp>
        <p:nvSpPr>
          <p:cNvPr id="1044" name="Google Shape;1044;p49"/>
          <p:cNvSpPr txBox="1"/>
          <p:nvPr/>
        </p:nvSpPr>
        <p:spPr>
          <a:xfrm>
            <a:off x="2139775" y="2284475"/>
            <a:ext cx="10086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it" sz="1000">
                <a:solidFill>
                  <a:srgbClr val="F3F3F3"/>
                </a:solidFill>
              </a:rPr>
              <a:t>prenotazione invalida</a:t>
            </a:r>
            <a:endParaRPr sz="1000">
              <a:solidFill>
                <a:srgbClr val="F3F3F3"/>
              </a:solidFill>
            </a:endParaRPr>
          </a:p>
        </p:txBody>
      </p:sp>
      <p:cxnSp>
        <p:nvCxnSpPr>
          <p:cNvPr id="1045" name="Google Shape;1045;p49"/>
          <p:cNvCxnSpPr>
            <a:stCxn id="1039" idx="2"/>
            <a:endCxn id="1046" idx="0"/>
          </p:cNvCxnSpPr>
          <p:nvPr/>
        </p:nvCxnSpPr>
        <p:spPr>
          <a:xfrm>
            <a:off x="935625" y="3377313"/>
            <a:ext cx="866400" cy="698700"/>
          </a:xfrm>
          <a:prstGeom prst="straightConnector1">
            <a:avLst/>
          </a:prstGeom>
          <a:noFill/>
          <a:ln w="9525" cap="flat" cmpd="sng">
            <a:solidFill>
              <a:srgbClr val="6FA8DC"/>
            </a:solidFill>
            <a:prstDash val="solid"/>
            <a:round/>
            <a:headEnd type="none" w="med" len="med"/>
            <a:tailEnd type="triangle" w="med" len="med"/>
          </a:ln>
        </p:spPr>
      </p:cxnSp>
      <p:cxnSp>
        <p:nvCxnSpPr>
          <p:cNvPr id="1047" name="Google Shape;1047;p49"/>
          <p:cNvCxnSpPr>
            <a:stCxn id="1043" idx="2"/>
            <a:endCxn id="1046" idx="0"/>
          </p:cNvCxnSpPr>
          <p:nvPr/>
        </p:nvCxnSpPr>
        <p:spPr>
          <a:xfrm flipH="1">
            <a:off x="1801750" y="3377313"/>
            <a:ext cx="866400" cy="698700"/>
          </a:xfrm>
          <a:prstGeom prst="straightConnector1">
            <a:avLst/>
          </a:prstGeom>
          <a:noFill/>
          <a:ln w="9525" cap="flat" cmpd="sng">
            <a:solidFill>
              <a:srgbClr val="6FA8DC"/>
            </a:solidFill>
            <a:prstDash val="solid"/>
            <a:round/>
            <a:headEnd type="none" w="med" len="med"/>
            <a:tailEnd type="triangle" w="med" len="med"/>
          </a:ln>
        </p:spPr>
      </p:cxnSp>
      <p:sp>
        <p:nvSpPr>
          <p:cNvPr id="1046" name="Google Shape;1046;p49"/>
          <p:cNvSpPr/>
          <p:nvPr/>
        </p:nvSpPr>
        <p:spPr>
          <a:xfrm>
            <a:off x="1103475" y="4075931"/>
            <a:ext cx="1396800" cy="7494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1200">
                <a:solidFill>
                  <a:srgbClr val="6D9EEB"/>
                </a:solidFill>
                <a:latin typeface="DM Sans"/>
                <a:ea typeface="DM Sans"/>
                <a:cs typeface="DM Sans"/>
                <a:sym typeface="DM Sans"/>
              </a:rPr>
              <a:t>pubblica esito </a:t>
            </a:r>
            <a:endParaRPr sz="1200">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sz="1200">
                <a:solidFill>
                  <a:srgbClr val="6D9EEB"/>
                </a:solidFill>
                <a:latin typeface="DM Sans"/>
                <a:ea typeface="DM Sans"/>
                <a:cs typeface="DM Sans"/>
                <a:sym typeface="DM Sans"/>
              </a:rPr>
              <a:t>sul topic MQTT</a:t>
            </a:r>
            <a:endParaRPr sz="1200">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sz="1200">
                <a:solidFill>
                  <a:srgbClr val="6D9EEB"/>
                </a:solidFill>
                <a:latin typeface="DM Sans"/>
                <a:ea typeface="DM Sans"/>
                <a:cs typeface="DM Sans"/>
                <a:sym typeface="DM Sans"/>
              </a:rPr>
              <a:t>/barrier/…/enter</a:t>
            </a:r>
            <a:endParaRPr sz="1200">
              <a:solidFill>
                <a:srgbClr val="6D9EEB"/>
              </a:solidFill>
              <a:latin typeface="DM Sans"/>
              <a:ea typeface="DM Sans"/>
              <a:cs typeface="DM Sans"/>
              <a:sym typeface="DM Sans"/>
            </a:endParaRPr>
          </a:p>
        </p:txBody>
      </p:sp>
      <p:grpSp>
        <p:nvGrpSpPr>
          <p:cNvPr id="1048" name="Google Shape;1048;p49"/>
          <p:cNvGrpSpPr/>
          <p:nvPr/>
        </p:nvGrpSpPr>
        <p:grpSpPr>
          <a:xfrm>
            <a:off x="2408791" y="-175375"/>
            <a:ext cx="7140082" cy="5422299"/>
            <a:chOff x="2408791" y="-175375"/>
            <a:chExt cx="7140082" cy="5422299"/>
          </a:xfrm>
        </p:grpSpPr>
        <p:pic>
          <p:nvPicPr>
            <p:cNvPr id="1049" name="Google Shape;1049;p49"/>
            <p:cNvPicPr preferRelativeResize="0"/>
            <p:nvPr/>
          </p:nvPicPr>
          <p:blipFill rotWithShape="1">
            <a:blip r:embed="rId4">
              <a:alphaModFix/>
            </a:blip>
            <a:srcRect l="9736" r="46543" b="40975"/>
            <a:stretch/>
          </p:blipFill>
          <p:spPr>
            <a:xfrm>
              <a:off x="2408791" y="-175375"/>
              <a:ext cx="7140082" cy="5422299"/>
            </a:xfrm>
            <a:prstGeom prst="rect">
              <a:avLst/>
            </a:prstGeom>
            <a:noFill/>
            <a:ln>
              <a:noFill/>
            </a:ln>
          </p:spPr>
        </p:pic>
        <p:pic>
          <p:nvPicPr>
            <p:cNvPr id="1050" name="Google Shape;1050;p49"/>
            <p:cNvPicPr preferRelativeResize="0"/>
            <p:nvPr/>
          </p:nvPicPr>
          <p:blipFill rotWithShape="1">
            <a:blip r:embed="rId5">
              <a:alphaModFix/>
            </a:blip>
            <a:srcRect l="16743" t="28258" r="68965" b="63335"/>
            <a:stretch/>
          </p:blipFill>
          <p:spPr>
            <a:xfrm>
              <a:off x="3973475" y="2777698"/>
              <a:ext cx="2119498" cy="701252"/>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pic>
        <p:nvPicPr>
          <p:cNvPr id="1055" name="Google Shape;1055;p50"/>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1056" name="Google Shape;1056;p50"/>
          <p:cNvPicPr preferRelativeResize="0"/>
          <p:nvPr/>
        </p:nvPicPr>
        <p:blipFill rotWithShape="1">
          <a:blip r:embed="rId3">
            <a:alphaModFix/>
          </a:blip>
          <a:srcRect l="43367" t="62935" r="36964" b="33043"/>
          <a:stretch/>
        </p:blipFill>
        <p:spPr>
          <a:xfrm>
            <a:off x="3965525" y="3183225"/>
            <a:ext cx="1735475" cy="260749"/>
          </a:xfrm>
          <a:prstGeom prst="rect">
            <a:avLst/>
          </a:prstGeom>
          <a:noFill/>
          <a:ln>
            <a:noFill/>
          </a:ln>
        </p:spPr>
      </p:pic>
      <p:sp>
        <p:nvSpPr>
          <p:cNvPr id="1057" name="Google Shape;1057;p50"/>
          <p:cNvSpPr/>
          <p:nvPr/>
        </p:nvSpPr>
        <p:spPr>
          <a:xfrm>
            <a:off x="237225" y="278925"/>
            <a:ext cx="31293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1700">
                <a:solidFill>
                  <a:srgbClr val="6D9EEB"/>
                </a:solidFill>
                <a:latin typeface="DM Sans"/>
                <a:ea typeface="DM Sans"/>
                <a:cs typeface="DM Sans"/>
                <a:sym typeface="DM Sans"/>
              </a:rPr>
              <a:t>Uscita parcheggio</a:t>
            </a:r>
            <a:endParaRPr sz="1700">
              <a:solidFill>
                <a:srgbClr val="6D9EEB"/>
              </a:solidFill>
              <a:latin typeface="DM Sans"/>
              <a:ea typeface="DM Sans"/>
              <a:cs typeface="DM Sans"/>
              <a:sym typeface="DM Sans"/>
            </a:endParaRPr>
          </a:p>
        </p:txBody>
      </p:sp>
      <p:sp>
        <p:nvSpPr>
          <p:cNvPr id="1058" name="Google Shape;1058;p50"/>
          <p:cNvSpPr/>
          <p:nvPr/>
        </p:nvSpPr>
        <p:spPr>
          <a:xfrm>
            <a:off x="237225" y="16827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controllo</a:t>
            </a:r>
            <a:endParaRPr>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userId</a:t>
            </a:r>
            <a:endParaRPr>
              <a:solidFill>
                <a:srgbClr val="6D9EEB"/>
              </a:solidFill>
              <a:latin typeface="DM Sans"/>
              <a:ea typeface="DM Sans"/>
              <a:cs typeface="DM Sans"/>
              <a:sym typeface="DM Sans"/>
            </a:endParaRPr>
          </a:p>
        </p:txBody>
      </p:sp>
      <p:cxnSp>
        <p:nvCxnSpPr>
          <p:cNvPr id="1059" name="Google Shape;1059;p50"/>
          <p:cNvCxnSpPr>
            <a:stCxn id="1057" idx="2"/>
            <a:endCxn id="1058" idx="0"/>
          </p:cNvCxnSpPr>
          <p:nvPr/>
        </p:nvCxnSpPr>
        <p:spPr>
          <a:xfrm flipH="1">
            <a:off x="935775" y="776925"/>
            <a:ext cx="866100" cy="905700"/>
          </a:xfrm>
          <a:prstGeom prst="straightConnector1">
            <a:avLst/>
          </a:prstGeom>
          <a:noFill/>
          <a:ln w="9525" cap="flat" cmpd="sng">
            <a:solidFill>
              <a:srgbClr val="6FA8DC"/>
            </a:solidFill>
            <a:prstDash val="solid"/>
            <a:round/>
            <a:headEnd type="none" w="med" len="med"/>
            <a:tailEnd type="triangle" w="med" len="med"/>
          </a:ln>
        </p:spPr>
      </p:cxnSp>
      <p:sp>
        <p:nvSpPr>
          <p:cNvPr id="1060" name="Google Shape;1060;p50"/>
          <p:cNvSpPr txBox="1"/>
          <p:nvPr/>
        </p:nvSpPr>
        <p:spPr>
          <a:xfrm>
            <a:off x="-152550" y="933875"/>
            <a:ext cx="1442700" cy="515700"/>
          </a:xfrm>
          <a:prstGeom prst="rect">
            <a:avLst/>
          </a:prstGeom>
          <a:noFill/>
          <a:ln>
            <a:noFill/>
          </a:ln>
        </p:spPr>
        <p:txBody>
          <a:bodyPr spcFirstLastPara="1" wrap="square" lIns="91425" tIns="91425" rIns="91425" bIns="91425" anchor="t" anchorCtr="0">
            <a:spAutoFit/>
          </a:bodyPr>
          <a:lstStyle/>
          <a:p>
            <a:pPr marL="457200" lvl="0" indent="0" algn="r" rtl="0">
              <a:lnSpc>
                <a:spcPct val="115000"/>
              </a:lnSpc>
              <a:spcBef>
                <a:spcPts val="0"/>
              </a:spcBef>
              <a:spcAft>
                <a:spcPts val="1600"/>
              </a:spcAft>
              <a:buNone/>
            </a:pPr>
            <a:r>
              <a:rPr lang="it" sz="1000">
                <a:solidFill>
                  <a:srgbClr val="F3F3F3"/>
                </a:solidFill>
              </a:rPr>
              <a:t>veicolo autonomo</a:t>
            </a:r>
            <a:endParaRPr sz="1000">
              <a:solidFill>
                <a:srgbClr val="F3F3F3"/>
              </a:solidFill>
            </a:endParaRPr>
          </a:p>
        </p:txBody>
      </p:sp>
      <p:sp>
        <p:nvSpPr>
          <p:cNvPr id="1061" name="Google Shape;1061;p50"/>
          <p:cNvSpPr/>
          <p:nvPr/>
        </p:nvSpPr>
        <p:spPr>
          <a:xfrm>
            <a:off x="1969750" y="16827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controllo</a:t>
            </a:r>
            <a:endParaRPr>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codice</a:t>
            </a:r>
            <a:endParaRPr>
              <a:solidFill>
                <a:srgbClr val="6D9EEB"/>
              </a:solidFill>
              <a:latin typeface="DM Sans"/>
              <a:ea typeface="DM Sans"/>
              <a:cs typeface="DM Sans"/>
              <a:sym typeface="DM Sans"/>
            </a:endParaRPr>
          </a:p>
        </p:txBody>
      </p:sp>
      <p:cxnSp>
        <p:nvCxnSpPr>
          <p:cNvPr id="1062" name="Google Shape;1062;p50"/>
          <p:cNvCxnSpPr>
            <a:stCxn id="1057" idx="2"/>
            <a:endCxn id="1061" idx="0"/>
          </p:cNvCxnSpPr>
          <p:nvPr/>
        </p:nvCxnSpPr>
        <p:spPr>
          <a:xfrm>
            <a:off x="1801875" y="776925"/>
            <a:ext cx="866400" cy="905700"/>
          </a:xfrm>
          <a:prstGeom prst="straightConnector1">
            <a:avLst/>
          </a:prstGeom>
          <a:noFill/>
          <a:ln w="9525" cap="flat" cmpd="sng">
            <a:solidFill>
              <a:srgbClr val="6FA8DC"/>
            </a:solidFill>
            <a:prstDash val="solid"/>
            <a:round/>
            <a:headEnd type="none" w="med" len="med"/>
            <a:tailEnd type="triangle" w="med" len="med"/>
          </a:ln>
        </p:spPr>
      </p:cxnSp>
      <p:sp>
        <p:nvSpPr>
          <p:cNvPr id="1063" name="Google Shape;1063;p50"/>
          <p:cNvSpPr txBox="1"/>
          <p:nvPr/>
        </p:nvSpPr>
        <p:spPr>
          <a:xfrm>
            <a:off x="2259875" y="1022375"/>
            <a:ext cx="1008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it" sz="1000">
                <a:solidFill>
                  <a:srgbClr val="F3F3F3"/>
                </a:solidFill>
              </a:rPr>
              <a:t>app</a:t>
            </a:r>
            <a:endParaRPr sz="1000">
              <a:solidFill>
                <a:srgbClr val="F3F3F3"/>
              </a:solidFill>
            </a:endParaRPr>
          </a:p>
        </p:txBody>
      </p:sp>
      <p:cxnSp>
        <p:nvCxnSpPr>
          <p:cNvPr id="1064" name="Google Shape;1064;p50"/>
          <p:cNvCxnSpPr>
            <a:stCxn id="1061" idx="1"/>
            <a:endCxn id="1058" idx="3"/>
          </p:cNvCxnSpPr>
          <p:nvPr/>
        </p:nvCxnSpPr>
        <p:spPr>
          <a:xfrm rot="10800000">
            <a:off x="1634050" y="1931713"/>
            <a:ext cx="335700" cy="0"/>
          </a:xfrm>
          <a:prstGeom prst="straightConnector1">
            <a:avLst/>
          </a:prstGeom>
          <a:noFill/>
          <a:ln w="9525" cap="flat" cmpd="sng">
            <a:solidFill>
              <a:srgbClr val="6FA8DC"/>
            </a:solidFill>
            <a:prstDash val="solid"/>
            <a:round/>
            <a:headEnd type="none" w="med" len="med"/>
            <a:tailEnd type="triangle" w="med" len="med"/>
          </a:ln>
        </p:spPr>
      </p:cxnSp>
      <p:sp>
        <p:nvSpPr>
          <p:cNvPr id="1065" name="Google Shape;1065;p50"/>
          <p:cNvSpPr/>
          <p:nvPr/>
        </p:nvSpPr>
        <p:spPr>
          <a:xfrm>
            <a:off x="237225" y="28793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bookingStatus= </a:t>
            </a:r>
            <a:r>
              <a:rPr lang="it">
                <a:solidFill>
                  <a:srgbClr val="FFFFFF"/>
                </a:solidFill>
                <a:latin typeface="DM Sans"/>
                <a:ea typeface="DM Sans"/>
                <a:cs typeface="DM Sans"/>
                <a:sym typeface="DM Sans"/>
              </a:rPr>
              <a:t>used</a:t>
            </a:r>
            <a:endParaRPr>
              <a:solidFill>
                <a:srgbClr val="FFFFFF"/>
              </a:solidFill>
              <a:latin typeface="DM Sans"/>
              <a:ea typeface="DM Sans"/>
              <a:cs typeface="DM Sans"/>
              <a:sym typeface="DM Sans"/>
            </a:endParaRPr>
          </a:p>
        </p:txBody>
      </p:sp>
      <p:cxnSp>
        <p:nvCxnSpPr>
          <p:cNvPr id="1066" name="Google Shape;1066;p50"/>
          <p:cNvCxnSpPr>
            <a:stCxn id="1058" idx="2"/>
            <a:endCxn id="1065" idx="0"/>
          </p:cNvCxnSpPr>
          <p:nvPr/>
        </p:nvCxnSpPr>
        <p:spPr>
          <a:xfrm>
            <a:off x="935625" y="2180713"/>
            <a:ext cx="0" cy="698700"/>
          </a:xfrm>
          <a:prstGeom prst="straightConnector1">
            <a:avLst/>
          </a:prstGeom>
          <a:noFill/>
          <a:ln w="9525" cap="flat" cmpd="sng">
            <a:solidFill>
              <a:srgbClr val="6FA8DC"/>
            </a:solidFill>
            <a:prstDash val="solid"/>
            <a:round/>
            <a:headEnd type="none" w="med" len="med"/>
            <a:tailEnd type="triangle" w="med" len="med"/>
          </a:ln>
        </p:spPr>
      </p:cxnSp>
      <p:sp>
        <p:nvSpPr>
          <p:cNvPr id="1067" name="Google Shape;1067;p50"/>
          <p:cNvSpPr txBox="1"/>
          <p:nvPr/>
        </p:nvSpPr>
        <p:spPr>
          <a:xfrm>
            <a:off x="-406700" y="2272175"/>
            <a:ext cx="1396800" cy="515700"/>
          </a:xfrm>
          <a:prstGeom prst="rect">
            <a:avLst/>
          </a:prstGeom>
          <a:noFill/>
          <a:ln>
            <a:noFill/>
          </a:ln>
        </p:spPr>
        <p:txBody>
          <a:bodyPr spcFirstLastPara="1" wrap="square" lIns="91425" tIns="91425" rIns="91425" bIns="91425" anchor="t" anchorCtr="0">
            <a:spAutoFit/>
          </a:bodyPr>
          <a:lstStyle/>
          <a:p>
            <a:pPr marL="457200" lvl="0" indent="0" algn="r" rtl="0">
              <a:lnSpc>
                <a:spcPct val="115000"/>
              </a:lnSpc>
              <a:spcBef>
                <a:spcPts val="0"/>
              </a:spcBef>
              <a:spcAft>
                <a:spcPts val="1600"/>
              </a:spcAft>
              <a:buNone/>
            </a:pPr>
            <a:r>
              <a:rPr lang="it" sz="1000">
                <a:solidFill>
                  <a:srgbClr val="F3F3F3"/>
                </a:solidFill>
              </a:rPr>
              <a:t>prenotazione valida</a:t>
            </a:r>
            <a:endParaRPr sz="1000">
              <a:solidFill>
                <a:srgbClr val="F3F3F3"/>
              </a:solidFill>
            </a:endParaRPr>
          </a:p>
        </p:txBody>
      </p:sp>
      <p:cxnSp>
        <p:nvCxnSpPr>
          <p:cNvPr id="1068" name="Google Shape;1068;p50"/>
          <p:cNvCxnSpPr>
            <a:stCxn id="1058" idx="2"/>
            <a:endCxn id="1069" idx="0"/>
          </p:cNvCxnSpPr>
          <p:nvPr/>
        </p:nvCxnSpPr>
        <p:spPr>
          <a:xfrm>
            <a:off x="935625" y="2180713"/>
            <a:ext cx="1732500" cy="698700"/>
          </a:xfrm>
          <a:prstGeom prst="straightConnector1">
            <a:avLst/>
          </a:prstGeom>
          <a:noFill/>
          <a:ln w="9525" cap="flat" cmpd="sng">
            <a:solidFill>
              <a:srgbClr val="6FA8DC"/>
            </a:solidFill>
            <a:prstDash val="solid"/>
            <a:round/>
            <a:headEnd type="none" w="med" len="med"/>
            <a:tailEnd type="triangle" w="med" len="med"/>
          </a:ln>
        </p:spPr>
      </p:cxnSp>
      <p:sp>
        <p:nvSpPr>
          <p:cNvPr id="1069" name="Google Shape;1069;p50"/>
          <p:cNvSpPr/>
          <p:nvPr/>
        </p:nvSpPr>
        <p:spPr>
          <a:xfrm>
            <a:off x="1969750" y="2879313"/>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Error 401</a:t>
            </a:r>
            <a:endParaRPr>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Unautorized</a:t>
            </a:r>
            <a:endParaRPr>
              <a:solidFill>
                <a:srgbClr val="6D9EEB"/>
              </a:solidFill>
              <a:latin typeface="DM Sans"/>
              <a:ea typeface="DM Sans"/>
              <a:cs typeface="DM Sans"/>
              <a:sym typeface="DM Sans"/>
            </a:endParaRPr>
          </a:p>
        </p:txBody>
      </p:sp>
      <p:sp>
        <p:nvSpPr>
          <p:cNvPr id="1070" name="Google Shape;1070;p50"/>
          <p:cNvSpPr txBox="1"/>
          <p:nvPr/>
        </p:nvSpPr>
        <p:spPr>
          <a:xfrm>
            <a:off x="2139775" y="2284475"/>
            <a:ext cx="10086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it" sz="1000">
                <a:solidFill>
                  <a:srgbClr val="F3F3F3"/>
                </a:solidFill>
              </a:rPr>
              <a:t>prenotazione invalida</a:t>
            </a:r>
            <a:endParaRPr sz="1000">
              <a:solidFill>
                <a:srgbClr val="F3F3F3"/>
              </a:solidFill>
            </a:endParaRPr>
          </a:p>
        </p:txBody>
      </p:sp>
      <p:cxnSp>
        <p:nvCxnSpPr>
          <p:cNvPr id="1071" name="Google Shape;1071;p50"/>
          <p:cNvCxnSpPr>
            <a:stCxn id="1065" idx="2"/>
            <a:endCxn id="1072" idx="0"/>
          </p:cNvCxnSpPr>
          <p:nvPr/>
        </p:nvCxnSpPr>
        <p:spPr>
          <a:xfrm>
            <a:off x="935625" y="3377313"/>
            <a:ext cx="2119500" cy="698700"/>
          </a:xfrm>
          <a:prstGeom prst="straightConnector1">
            <a:avLst/>
          </a:prstGeom>
          <a:noFill/>
          <a:ln w="9525" cap="flat" cmpd="sng">
            <a:solidFill>
              <a:srgbClr val="6FA8DC"/>
            </a:solidFill>
            <a:prstDash val="solid"/>
            <a:round/>
            <a:headEnd type="none" w="med" len="med"/>
            <a:tailEnd type="triangle" w="med" len="med"/>
          </a:ln>
        </p:spPr>
      </p:cxnSp>
      <p:cxnSp>
        <p:nvCxnSpPr>
          <p:cNvPr id="1073" name="Google Shape;1073;p50"/>
          <p:cNvCxnSpPr>
            <a:stCxn id="1069" idx="2"/>
            <a:endCxn id="1072" idx="0"/>
          </p:cNvCxnSpPr>
          <p:nvPr/>
        </p:nvCxnSpPr>
        <p:spPr>
          <a:xfrm>
            <a:off x="2668150" y="3377313"/>
            <a:ext cx="387000" cy="698700"/>
          </a:xfrm>
          <a:prstGeom prst="straightConnector1">
            <a:avLst/>
          </a:prstGeom>
          <a:noFill/>
          <a:ln w="9525" cap="flat" cmpd="sng">
            <a:solidFill>
              <a:srgbClr val="6FA8DC"/>
            </a:solidFill>
            <a:prstDash val="solid"/>
            <a:round/>
            <a:headEnd type="none" w="med" len="med"/>
            <a:tailEnd type="triangle" w="med" len="med"/>
          </a:ln>
        </p:spPr>
      </p:cxnSp>
      <p:cxnSp>
        <p:nvCxnSpPr>
          <p:cNvPr id="1074" name="Google Shape;1074;p50"/>
          <p:cNvCxnSpPr>
            <a:stCxn id="1065" idx="2"/>
            <a:endCxn id="1075" idx="0"/>
          </p:cNvCxnSpPr>
          <p:nvPr/>
        </p:nvCxnSpPr>
        <p:spPr>
          <a:xfrm>
            <a:off x="935625" y="3377313"/>
            <a:ext cx="236100" cy="698700"/>
          </a:xfrm>
          <a:prstGeom prst="straightConnector1">
            <a:avLst/>
          </a:prstGeom>
          <a:noFill/>
          <a:ln w="9525" cap="flat" cmpd="sng">
            <a:solidFill>
              <a:srgbClr val="6FA8DC"/>
            </a:solidFill>
            <a:prstDash val="solid"/>
            <a:round/>
            <a:headEnd type="none" w="med" len="med"/>
            <a:tailEnd type="triangle" w="med" len="med"/>
          </a:ln>
        </p:spPr>
      </p:cxnSp>
      <p:sp>
        <p:nvSpPr>
          <p:cNvPr id="1075" name="Google Shape;1075;p50"/>
          <p:cNvSpPr/>
          <p:nvPr/>
        </p:nvSpPr>
        <p:spPr>
          <a:xfrm>
            <a:off x="303850" y="4076125"/>
            <a:ext cx="1735500" cy="7494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1200">
                <a:solidFill>
                  <a:srgbClr val="6D9EEB"/>
                </a:solidFill>
                <a:latin typeface="DM Sans"/>
                <a:ea typeface="DM Sans"/>
                <a:cs typeface="DM Sans"/>
                <a:sym typeface="DM Sans"/>
              </a:rPr>
              <a:t>Tabella </a:t>
            </a:r>
            <a:r>
              <a:rPr lang="it" sz="1200" b="1">
                <a:solidFill>
                  <a:srgbClr val="6D9EEB"/>
                </a:solidFill>
                <a:latin typeface="DM Sans"/>
                <a:ea typeface="DM Sans"/>
                <a:cs typeface="DM Sans"/>
                <a:sym typeface="DM Sans"/>
              </a:rPr>
              <a:t>PARKED</a:t>
            </a:r>
            <a:endParaRPr sz="1200" b="1">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 </a:t>
            </a:r>
            <a:r>
              <a:rPr lang="it" sz="1100">
                <a:solidFill>
                  <a:srgbClr val="6D9EEB"/>
                </a:solidFill>
                <a:latin typeface="DM Sans"/>
                <a:ea typeface="DM Sans"/>
                <a:cs typeface="DM Sans"/>
                <a:sym typeface="DM Sans"/>
              </a:rPr>
              <a:t>set exitTimestamp</a:t>
            </a:r>
            <a:endParaRPr sz="1100">
              <a:solidFill>
                <a:srgbClr val="6D9EE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000"/>
              <a:buFont typeface="Arial"/>
              <a:buNone/>
            </a:pPr>
            <a:r>
              <a:rPr lang="it" sz="1100">
                <a:solidFill>
                  <a:srgbClr val="6D9EEB"/>
                </a:solidFill>
                <a:latin typeface="DM Sans"/>
                <a:ea typeface="DM Sans"/>
                <a:cs typeface="DM Sans"/>
                <a:sym typeface="DM Sans"/>
              </a:rPr>
              <a:t>   - set totalPrice</a:t>
            </a:r>
            <a:endParaRPr sz="1100">
              <a:solidFill>
                <a:srgbClr val="6D9EEB"/>
              </a:solidFill>
              <a:latin typeface="DM Sans"/>
              <a:ea typeface="DM Sans"/>
              <a:cs typeface="DM Sans"/>
              <a:sym typeface="DM Sans"/>
            </a:endParaRPr>
          </a:p>
        </p:txBody>
      </p:sp>
      <p:grpSp>
        <p:nvGrpSpPr>
          <p:cNvPr id="1076" name="Google Shape;1076;p50"/>
          <p:cNvGrpSpPr/>
          <p:nvPr/>
        </p:nvGrpSpPr>
        <p:grpSpPr>
          <a:xfrm>
            <a:off x="2408791" y="-175375"/>
            <a:ext cx="7140082" cy="5422299"/>
            <a:chOff x="2408791" y="-175375"/>
            <a:chExt cx="7140082" cy="5422299"/>
          </a:xfrm>
        </p:grpSpPr>
        <p:pic>
          <p:nvPicPr>
            <p:cNvPr id="1077" name="Google Shape;1077;p50"/>
            <p:cNvPicPr preferRelativeResize="0"/>
            <p:nvPr/>
          </p:nvPicPr>
          <p:blipFill rotWithShape="1">
            <a:blip r:embed="rId4">
              <a:alphaModFix/>
            </a:blip>
            <a:srcRect l="9736" r="46543" b="40975"/>
            <a:stretch/>
          </p:blipFill>
          <p:spPr>
            <a:xfrm>
              <a:off x="2408791" y="-175375"/>
              <a:ext cx="7140082" cy="5422299"/>
            </a:xfrm>
            <a:prstGeom prst="rect">
              <a:avLst/>
            </a:prstGeom>
            <a:noFill/>
            <a:ln>
              <a:noFill/>
            </a:ln>
          </p:spPr>
        </p:pic>
        <p:pic>
          <p:nvPicPr>
            <p:cNvPr id="1078" name="Google Shape;1078;p50"/>
            <p:cNvPicPr preferRelativeResize="0"/>
            <p:nvPr/>
          </p:nvPicPr>
          <p:blipFill rotWithShape="1">
            <a:blip r:embed="rId5">
              <a:alphaModFix/>
            </a:blip>
            <a:srcRect l="16743" t="28258" r="68965" b="63335"/>
            <a:stretch/>
          </p:blipFill>
          <p:spPr>
            <a:xfrm>
              <a:off x="3973475" y="2777698"/>
              <a:ext cx="2119498" cy="701252"/>
            </a:xfrm>
            <a:prstGeom prst="rect">
              <a:avLst/>
            </a:prstGeom>
            <a:noFill/>
            <a:ln>
              <a:noFill/>
            </a:ln>
          </p:spPr>
        </p:pic>
      </p:grpSp>
      <p:sp>
        <p:nvSpPr>
          <p:cNvPr id="1072" name="Google Shape;1072;p50"/>
          <p:cNvSpPr/>
          <p:nvPr/>
        </p:nvSpPr>
        <p:spPr>
          <a:xfrm>
            <a:off x="2356650" y="4075931"/>
            <a:ext cx="1396800" cy="7494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1200">
                <a:solidFill>
                  <a:srgbClr val="6D9EEB"/>
                </a:solidFill>
                <a:latin typeface="DM Sans"/>
                <a:ea typeface="DM Sans"/>
                <a:cs typeface="DM Sans"/>
                <a:sym typeface="DM Sans"/>
              </a:rPr>
              <a:t>pubblica esito </a:t>
            </a:r>
            <a:endParaRPr sz="1200">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sz="1200">
                <a:solidFill>
                  <a:srgbClr val="6D9EEB"/>
                </a:solidFill>
                <a:latin typeface="DM Sans"/>
                <a:ea typeface="DM Sans"/>
                <a:cs typeface="DM Sans"/>
                <a:sym typeface="DM Sans"/>
              </a:rPr>
              <a:t>sul topic MQTT</a:t>
            </a:r>
            <a:endParaRPr sz="1200">
              <a:solidFill>
                <a:srgbClr val="6D9EEB"/>
              </a:solidFill>
              <a:latin typeface="DM Sans"/>
              <a:ea typeface="DM Sans"/>
              <a:cs typeface="DM Sans"/>
              <a:sym typeface="DM Sans"/>
            </a:endParaRPr>
          </a:p>
          <a:p>
            <a:pPr marL="0" marR="0" lvl="0" indent="0" algn="ctr" rtl="0">
              <a:lnSpc>
                <a:spcPct val="100000"/>
              </a:lnSpc>
              <a:spcBef>
                <a:spcPts val="0"/>
              </a:spcBef>
              <a:spcAft>
                <a:spcPts val="0"/>
              </a:spcAft>
              <a:buClr>
                <a:srgbClr val="000000"/>
              </a:buClr>
              <a:buSzPts val="2000"/>
              <a:buFont typeface="Arial"/>
              <a:buNone/>
            </a:pPr>
            <a:r>
              <a:rPr lang="it" sz="1200">
                <a:solidFill>
                  <a:srgbClr val="6D9EEB"/>
                </a:solidFill>
                <a:latin typeface="DM Sans"/>
                <a:ea typeface="DM Sans"/>
                <a:cs typeface="DM Sans"/>
                <a:sym typeface="DM Sans"/>
              </a:rPr>
              <a:t>/barrier/…/exit</a:t>
            </a:r>
            <a:endParaRPr sz="1200">
              <a:solidFill>
                <a:srgbClr val="6D9EEB"/>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51"/>
          <p:cNvSpPr/>
          <p:nvPr/>
        </p:nvSpPr>
        <p:spPr>
          <a:xfrm>
            <a:off x="588825" y="245527"/>
            <a:ext cx="3755402" cy="498000"/>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Applicazione</a:t>
            </a:r>
          </a:p>
        </p:txBody>
      </p:sp>
      <p:sp>
        <p:nvSpPr>
          <p:cNvPr id="1084" name="Google Shape;1084;p51"/>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85" name="Google Shape;1085;p51"/>
          <p:cNvSpPr/>
          <p:nvPr/>
        </p:nvSpPr>
        <p:spPr>
          <a:xfrm>
            <a:off x="588825" y="939169"/>
            <a:ext cx="2164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Android</a:t>
            </a:r>
            <a:endParaRPr sz="2000" b="0" i="0" u="none" strike="noStrike" cap="none">
              <a:solidFill>
                <a:srgbClr val="6D9EEB"/>
              </a:solidFill>
              <a:latin typeface="DM Sans"/>
              <a:ea typeface="DM Sans"/>
              <a:cs typeface="DM Sans"/>
              <a:sym typeface="DM Sans"/>
            </a:endParaRPr>
          </a:p>
        </p:txBody>
      </p:sp>
      <p:sp>
        <p:nvSpPr>
          <p:cNvPr id="1086" name="Google Shape;1086;p51"/>
          <p:cNvSpPr txBox="1">
            <a:spLocks noGrp="1"/>
          </p:cNvSpPr>
          <p:nvPr>
            <p:ph type="body" idx="1"/>
          </p:nvPr>
        </p:nvSpPr>
        <p:spPr>
          <a:xfrm>
            <a:off x="441450" y="3023275"/>
            <a:ext cx="1612500" cy="1518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600"/>
              </a:spcAft>
              <a:buSzPts val="1400"/>
              <a:buNone/>
            </a:pPr>
            <a:r>
              <a:rPr lang="it" sz="1500">
                <a:solidFill>
                  <a:srgbClr val="F3F3F3"/>
                </a:solidFill>
              </a:rPr>
              <a:t>Prenotazione di un posto di parcheggio e viene fornito un codice di accesso/uscita</a:t>
            </a:r>
            <a:endParaRPr sz="1500">
              <a:solidFill>
                <a:srgbClr val="F3F3F3"/>
              </a:solidFill>
            </a:endParaRPr>
          </a:p>
        </p:txBody>
      </p:sp>
      <p:pic>
        <p:nvPicPr>
          <p:cNvPr id="1087" name="Google Shape;1087;p51"/>
          <p:cNvPicPr preferRelativeResize="0"/>
          <p:nvPr/>
        </p:nvPicPr>
        <p:blipFill rotWithShape="1">
          <a:blip r:embed="rId3">
            <a:alphaModFix/>
          </a:blip>
          <a:srcRect l="34517" t="2516" r="40576" b="2525"/>
          <a:stretch/>
        </p:blipFill>
        <p:spPr>
          <a:xfrm>
            <a:off x="3575700" y="850875"/>
            <a:ext cx="1813200" cy="3888300"/>
          </a:xfrm>
          <a:prstGeom prst="roundRect">
            <a:avLst>
              <a:gd name="adj" fmla="val 12554"/>
            </a:avLst>
          </a:prstGeom>
          <a:noFill/>
          <a:ln>
            <a:noFill/>
          </a:ln>
        </p:spPr>
      </p:pic>
      <p:cxnSp>
        <p:nvCxnSpPr>
          <p:cNvPr id="1088" name="Google Shape;1088;p51"/>
          <p:cNvCxnSpPr/>
          <p:nvPr/>
        </p:nvCxnSpPr>
        <p:spPr>
          <a:xfrm flipH="1">
            <a:off x="2106400" y="3037200"/>
            <a:ext cx="9300" cy="1476300"/>
          </a:xfrm>
          <a:prstGeom prst="straightConnector1">
            <a:avLst/>
          </a:prstGeom>
          <a:noFill/>
          <a:ln w="38100" cap="flat" cmpd="sng">
            <a:solidFill>
              <a:srgbClr val="F3F3F3"/>
            </a:solidFill>
            <a:prstDash val="solid"/>
            <a:round/>
            <a:headEnd type="none" w="sm" len="sm"/>
            <a:tailEnd type="none" w="sm" len="sm"/>
          </a:ln>
        </p:spPr>
      </p:cxnSp>
      <p:sp>
        <p:nvSpPr>
          <p:cNvPr id="1089" name="Google Shape;1089;p51"/>
          <p:cNvSpPr/>
          <p:nvPr/>
        </p:nvSpPr>
        <p:spPr>
          <a:xfrm rot="-1099206">
            <a:off x="2249113" y="3540248"/>
            <a:ext cx="1468887" cy="1135843"/>
          </a:xfrm>
          <a:custGeom>
            <a:avLst/>
            <a:gdLst/>
            <a:ahLst/>
            <a:cxnLst/>
            <a:rect l="l" t="t" r="r" b="b"/>
            <a:pathLst>
              <a:path w="52452" h="85009" extrusionOk="0">
                <a:moveTo>
                  <a:pt x="0" y="0"/>
                </a:moveTo>
                <a:cubicBezTo>
                  <a:pt x="2613" y="6029"/>
                  <a:pt x="14871" y="23111"/>
                  <a:pt x="15675" y="36174"/>
                </a:cubicBezTo>
                <a:cubicBezTo>
                  <a:pt x="16479" y="49237"/>
                  <a:pt x="-1306" y="70238"/>
                  <a:pt x="4823" y="78377"/>
                </a:cubicBezTo>
                <a:cubicBezTo>
                  <a:pt x="10953" y="86516"/>
                  <a:pt x="44514" y="83904"/>
                  <a:pt x="52452" y="85009"/>
                </a:cubicBezTo>
              </a:path>
            </a:pathLst>
          </a:custGeom>
          <a:noFill/>
          <a:ln w="38100" cap="flat" cmpd="sng">
            <a:solidFill>
              <a:srgbClr val="F3F3F3"/>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90" name="Google Shape;1090;p51"/>
          <p:cNvSpPr/>
          <p:nvPr/>
        </p:nvSpPr>
        <p:spPr>
          <a:xfrm>
            <a:off x="4994375" y="3578400"/>
            <a:ext cx="1352890" cy="818089"/>
          </a:xfrm>
          <a:custGeom>
            <a:avLst/>
            <a:gdLst/>
            <a:ahLst/>
            <a:cxnLst/>
            <a:rect l="l" t="t" r="r" b="b"/>
            <a:pathLst>
              <a:path w="31953" h="59780" extrusionOk="0">
                <a:moveTo>
                  <a:pt x="0" y="17954"/>
                </a:moveTo>
                <a:cubicBezTo>
                  <a:pt x="3517" y="15140"/>
                  <a:pt x="18187" y="-4756"/>
                  <a:pt x="21101" y="1072"/>
                </a:cubicBezTo>
                <a:cubicBezTo>
                  <a:pt x="24015" y="6900"/>
                  <a:pt x="15675" y="43175"/>
                  <a:pt x="17484" y="52922"/>
                </a:cubicBezTo>
                <a:cubicBezTo>
                  <a:pt x="19293" y="62669"/>
                  <a:pt x="29542" y="58449"/>
                  <a:pt x="31953" y="59554"/>
                </a:cubicBezTo>
              </a:path>
            </a:pathLst>
          </a:custGeom>
          <a:noFill/>
          <a:ln w="38100" cap="flat" cmpd="sng">
            <a:solidFill>
              <a:srgbClr val="F3F3F3"/>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91" name="Google Shape;1091;p51"/>
          <p:cNvSpPr txBox="1">
            <a:spLocks noGrp="1"/>
          </p:cNvSpPr>
          <p:nvPr>
            <p:ph type="body" idx="1"/>
          </p:nvPr>
        </p:nvSpPr>
        <p:spPr>
          <a:xfrm>
            <a:off x="6355700" y="813238"/>
            <a:ext cx="2272200" cy="1518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1400"/>
              <a:buNone/>
            </a:pPr>
            <a:r>
              <a:rPr lang="it" sz="1500">
                <a:solidFill>
                  <a:srgbClr val="F3F3F3"/>
                </a:solidFill>
              </a:rPr>
              <a:t>Costo orario della sosta aggiornato in tempo reale</a:t>
            </a:r>
            <a:endParaRPr sz="1500" b="1">
              <a:solidFill>
                <a:srgbClr val="F3F3F3"/>
              </a:solidFill>
            </a:endParaRPr>
          </a:p>
        </p:txBody>
      </p:sp>
      <p:cxnSp>
        <p:nvCxnSpPr>
          <p:cNvPr id="1092" name="Google Shape;1092;p51"/>
          <p:cNvCxnSpPr/>
          <p:nvPr/>
        </p:nvCxnSpPr>
        <p:spPr>
          <a:xfrm flipH="1">
            <a:off x="6347275" y="1226938"/>
            <a:ext cx="8400" cy="691200"/>
          </a:xfrm>
          <a:prstGeom prst="straightConnector1">
            <a:avLst/>
          </a:prstGeom>
          <a:noFill/>
          <a:ln w="38100" cap="flat" cmpd="sng">
            <a:solidFill>
              <a:srgbClr val="F3F3F3"/>
            </a:solidFill>
            <a:prstDash val="solid"/>
            <a:round/>
            <a:headEnd type="none" w="sm" len="sm"/>
            <a:tailEnd type="none" w="sm" len="sm"/>
          </a:ln>
        </p:spPr>
      </p:cxnSp>
      <p:sp>
        <p:nvSpPr>
          <p:cNvPr id="1093" name="Google Shape;1093;p51"/>
          <p:cNvSpPr/>
          <p:nvPr/>
        </p:nvSpPr>
        <p:spPr>
          <a:xfrm>
            <a:off x="4845022" y="1632825"/>
            <a:ext cx="1502252" cy="341668"/>
          </a:xfrm>
          <a:custGeom>
            <a:avLst/>
            <a:gdLst/>
            <a:ahLst/>
            <a:cxnLst/>
            <a:rect l="l" t="t" r="r" b="b"/>
            <a:pathLst>
              <a:path w="185406" h="48498" extrusionOk="0">
                <a:moveTo>
                  <a:pt x="0" y="48498"/>
                </a:moveTo>
                <a:cubicBezTo>
                  <a:pt x="9851" y="44036"/>
                  <a:pt x="34521" y="25933"/>
                  <a:pt x="59107" y="21723"/>
                </a:cubicBezTo>
                <a:cubicBezTo>
                  <a:pt x="83693" y="17513"/>
                  <a:pt x="126466" y="26859"/>
                  <a:pt x="147516" y="23238"/>
                </a:cubicBezTo>
                <a:cubicBezTo>
                  <a:pt x="168566" y="19618"/>
                  <a:pt x="179091" y="3873"/>
                  <a:pt x="185406" y="0"/>
                </a:cubicBezTo>
              </a:path>
            </a:pathLst>
          </a:custGeom>
          <a:noFill/>
          <a:ln w="38100" cap="flat" cmpd="sng">
            <a:solidFill>
              <a:srgbClr val="F3F3F3"/>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cxnSp>
        <p:nvCxnSpPr>
          <p:cNvPr id="1094" name="Google Shape;1094;p51"/>
          <p:cNvCxnSpPr/>
          <p:nvPr/>
        </p:nvCxnSpPr>
        <p:spPr>
          <a:xfrm>
            <a:off x="2802075" y="2157813"/>
            <a:ext cx="846300" cy="3714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1095" name="Google Shape;1095;p51"/>
          <p:cNvSpPr txBox="1">
            <a:spLocks noGrp="1"/>
          </p:cNvSpPr>
          <p:nvPr>
            <p:ph type="body" idx="1"/>
          </p:nvPr>
        </p:nvSpPr>
        <p:spPr>
          <a:xfrm>
            <a:off x="553325" y="1632825"/>
            <a:ext cx="2164800" cy="11127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600"/>
              </a:spcAft>
              <a:buSzPts val="1400"/>
              <a:buNone/>
            </a:pPr>
            <a:r>
              <a:rPr lang="it" sz="1500">
                <a:solidFill>
                  <a:srgbClr val="F3F3F3"/>
                </a:solidFill>
              </a:rPr>
              <a:t>Stato occupazione parcheggi aggiornato in tempo  reale</a:t>
            </a:r>
            <a:endParaRPr sz="1500">
              <a:solidFill>
                <a:srgbClr val="F3F3F3"/>
              </a:solidFill>
            </a:endParaRPr>
          </a:p>
        </p:txBody>
      </p:sp>
      <p:cxnSp>
        <p:nvCxnSpPr>
          <p:cNvPr id="1096" name="Google Shape;1096;p51"/>
          <p:cNvCxnSpPr/>
          <p:nvPr/>
        </p:nvCxnSpPr>
        <p:spPr>
          <a:xfrm>
            <a:off x="2802125" y="1758375"/>
            <a:ext cx="0" cy="846300"/>
          </a:xfrm>
          <a:prstGeom prst="straightConnector1">
            <a:avLst/>
          </a:prstGeom>
          <a:noFill/>
          <a:ln w="38100" cap="flat" cmpd="sng">
            <a:solidFill>
              <a:srgbClr val="F3F3F3"/>
            </a:solidFill>
            <a:prstDash val="solid"/>
            <a:round/>
            <a:headEnd type="none" w="sm" len="sm"/>
            <a:tailEnd type="none" w="sm" len="sm"/>
          </a:ln>
        </p:spPr>
      </p:cxnSp>
      <p:sp>
        <p:nvSpPr>
          <p:cNvPr id="1097" name="Google Shape;1097;p51"/>
          <p:cNvSpPr txBox="1">
            <a:spLocks noGrp="1"/>
          </p:cNvSpPr>
          <p:nvPr>
            <p:ph type="body" idx="1"/>
          </p:nvPr>
        </p:nvSpPr>
        <p:spPr>
          <a:xfrm>
            <a:off x="6359900" y="3410450"/>
            <a:ext cx="2892900" cy="1518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1400"/>
              <a:buNone/>
            </a:pPr>
            <a:r>
              <a:rPr lang="it" sz="1500">
                <a:solidFill>
                  <a:srgbClr val="F3F3F3"/>
                </a:solidFill>
              </a:rPr>
              <a:t>Numero posti effettivamente disponibili, al netto dei posti occupati o prenotati</a:t>
            </a:r>
            <a:endParaRPr sz="1500" b="1">
              <a:solidFill>
                <a:srgbClr val="F3F3F3"/>
              </a:solidFill>
            </a:endParaRPr>
          </a:p>
        </p:txBody>
      </p:sp>
      <p:cxnSp>
        <p:nvCxnSpPr>
          <p:cNvPr id="1098" name="Google Shape;1098;p51"/>
          <p:cNvCxnSpPr/>
          <p:nvPr/>
        </p:nvCxnSpPr>
        <p:spPr>
          <a:xfrm flipH="1">
            <a:off x="6351475" y="3824138"/>
            <a:ext cx="8400" cy="691200"/>
          </a:xfrm>
          <a:prstGeom prst="straightConnector1">
            <a:avLst/>
          </a:prstGeom>
          <a:noFill/>
          <a:ln w="38100" cap="flat" cmpd="sng">
            <a:solidFill>
              <a:srgbClr val="F3F3F3"/>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2"/>
          <p:cNvSpPr/>
          <p:nvPr/>
        </p:nvSpPr>
        <p:spPr>
          <a:xfrm>
            <a:off x="588825" y="493624"/>
            <a:ext cx="5513807" cy="418474"/>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Slot availability predictor</a:t>
            </a:r>
          </a:p>
        </p:txBody>
      </p:sp>
      <p:sp>
        <p:nvSpPr>
          <p:cNvPr id="1104" name="Google Shape;1104;p52"/>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05" name="Google Shape;1105;p52"/>
          <p:cNvSpPr/>
          <p:nvPr/>
        </p:nvSpPr>
        <p:spPr>
          <a:xfrm>
            <a:off x="588825" y="1058400"/>
            <a:ext cx="28527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ML - FbProphet</a:t>
            </a:r>
            <a:endParaRPr sz="2000" b="0" i="0" u="none" strike="noStrike" cap="none">
              <a:solidFill>
                <a:srgbClr val="6D9EEB"/>
              </a:solidFill>
              <a:latin typeface="DM Sans"/>
              <a:ea typeface="DM Sans"/>
              <a:cs typeface="DM Sans"/>
              <a:sym typeface="DM Sans"/>
            </a:endParaRPr>
          </a:p>
        </p:txBody>
      </p:sp>
      <p:sp>
        <p:nvSpPr>
          <p:cNvPr id="1106" name="Google Shape;1106;p52"/>
          <p:cNvSpPr txBox="1">
            <a:spLocks noGrp="1"/>
          </p:cNvSpPr>
          <p:nvPr>
            <p:ph type="body" idx="2"/>
          </p:nvPr>
        </p:nvSpPr>
        <p:spPr>
          <a:xfrm>
            <a:off x="588875" y="1865225"/>
            <a:ext cx="6378900" cy="30765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3F3F3"/>
              </a:buClr>
              <a:buSzPts val="1600"/>
              <a:buChar char="●"/>
            </a:pPr>
            <a:r>
              <a:rPr lang="it" sz="1600">
                <a:solidFill>
                  <a:srgbClr val="F3F3F3"/>
                </a:solidFill>
              </a:rPr>
              <a:t>Continuo prelievo di dati dal db (tabella AVAILABLE_SLOTS), simulato con un file CSV.</a:t>
            </a:r>
            <a:endParaRPr sz="1600">
              <a:solidFill>
                <a:srgbClr val="F3F3F3"/>
              </a:solidFill>
            </a:endParaRPr>
          </a:p>
          <a:p>
            <a:pPr marL="457200" lvl="0" indent="-330200" algn="l" rtl="0">
              <a:lnSpc>
                <a:spcPct val="200000"/>
              </a:lnSpc>
              <a:spcBef>
                <a:spcPts val="0"/>
              </a:spcBef>
              <a:spcAft>
                <a:spcPts val="0"/>
              </a:spcAft>
              <a:buClr>
                <a:srgbClr val="F3F3F3"/>
              </a:buClr>
              <a:buSzPts val="1600"/>
              <a:buChar char="●"/>
            </a:pPr>
            <a:r>
              <a:rPr lang="it" sz="1600">
                <a:solidFill>
                  <a:srgbClr val="F3F3F3"/>
                </a:solidFill>
              </a:rPr>
              <a:t> Predizione continua dei posti disponibili nel futuro immediato (2 ore), per ogni parcheggio.</a:t>
            </a:r>
            <a:endParaRPr sz="1600">
              <a:solidFill>
                <a:srgbClr val="F3F3F3"/>
              </a:solidFill>
            </a:endParaRPr>
          </a:p>
          <a:p>
            <a:pPr marL="457200" lvl="0" indent="-330200" algn="l" rtl="0">
              <a:lnSpc>
                <a:spcPct val="200000"/>
              </a:lnSpc>
              <a:spcBef>
                <a:spcPts val="0"/>
              </a:spcBef>
              <a:spcAft>
                <a:spcPts val="0"/>
              </a:spcAft>
              <a:buClr>
                <a:srgbClr val="F3F3F3"/>
              </a:buClr>
              <a:buSzPts val="1600"/>
              <a:buChar char="●"/>
            </a:pPr>
            <a:r>
              <a:rPr lang="it" sz="1600">
                <a:solidFill>
                  <a:srgbClr val="F3F3F3"/>
                </a:solidFill>
              </a:rPr>
              <a:t>Pubblicazione tramite MQTT del prezzo aggiornato, calcolato dopo la predizione. </a:t>
            </a:r>
            <a:endParaRPr sz="1600">
              <a:solidFill>
                <a:srgbClr val="F3F3F3"/>
              </a:solidFill>
            </a:endParaRPr>
          </a:p>
        </p:txBody>
      </p:sp>
      <p:sp>
        <p:nvSpPr>
          <p:cNvPr id="1107" name="Google Shape;1107;p52"/>
          <p:cNvSpPr/>
          <p:nvPr/>
        </p:nvSpPr>
        <p:spPr>
          <a:xfrm rot="-2315041">
            <a:off x="8094327" y="1429155"/>
            <a:ext cx="1239615" cy="850461"/>
          </a:xfrm>
          <a:prstGeom prst="rect">
            <a:avLst/>
          </a:pr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8" name="Google Shape;1108;p52"/>
          <p:cNvPicPr preferRelativeResize="0"/>
          <p:nvPr/>
        </p:nvPicPr>
        <p:blipFill rotWithShape="1">
          <a:blip r:embed="rId3">
            <a:alphaModFix/>
          </a:blip>
          <a:srcRect l="65118" t="71624" r="20943"/>
          <a:stretch/>
        </p:blipFill>
        <p:spPr>
          <a:xfrm>
            <a:off x="6704401" y="188075"/>
            <a:ext cx="2219126" cy="2541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5"/>
          <p:cNvSpPr/>
          <p:nvPr/>
        </p:nvSpPr>
        <p:spPr>
          <a:xfrm>
            <a:off x="588824" y="585132"/>
            <a:ext cx="3768174" cy="600738"/>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Il problema</a:t>
            </a:r>
          </a:p>
        </p:txBody>
      </p:sp>
      <p:sp>
        <p:nvSpPr>
          <p:cNvPr id="794" name="Google Shape;794;p35"/>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95" name="Google Shape;795;p35"/>
          <p:cNvSpPr/>
          <p:nvPr/>
        </p:nvSpPr>
        <p:spPr>
          <a:xfrm>
            <a:off x="588825" y="1387750"/>
            <a:ext cx="23925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situazione attuale</a:t>
            </a:r>
            <a:endParaRPr sz="2000" b="0" i="0" u="none" strike="noStrike" cap="none">
              <a:solidFill>
                <a:srgbClr val="6D9EEB"/>
              </a:solidFill>
              <a:latin typeface="DM Sans"/>
              <a:ea typeface="DM Sans"/>
              <a:cs typeface="DM Sans"/>
              <a:sym typeface="DM Sans"/>
            </a:endParaRPr>
          </a:p>
        </p:txBody>
      </p:sp>
      <p:grpSp>
        <p:nvGrpSpPr>
          <p:cNvPr id="796" name="Google Shape;796;p35"/>
          <p:cNvGrpSpPr/>
          <p:nvPr/>
        </p:nvGrpSpPr>
        <p:grpSpPr>
          <a:xfrm>
            <a:off x="371296" y="2915359"/>
            <a:ext cx="2200422" cy="2227906"/>
            <a:chOff x="785100" y="3162691"/>
            <a:chExt cx="4218600" cy="3695316"/>
          </a:xfrm>
        </p:grpSpPr>
        <p:grpSp>
          <p:nvGrpSpPr>
            <p:cNvPr id="797" name="Google Shape;797;p35"/>
            <p:cNvGrpSpPr/>
            <p:nvPr/>
          </p:nvGrpSpPr>
          <p:grpSpPr>
            <a:xfrm>
              <a:off x="785100" y="3162691"/>
              <a:ext cx="4218600" cy="3695316"/>
              <a:chOff x="3986700" y="3465000"/>
              <a:chExt cx="4218600" cy="3393000"/>
            </a:xfrm>
          </p:grpSpPr>
          <p:sp>
            <p:nvSpPr>
              <p:cNvPr id="798" name="Google Shape;798;p35"/>
              <p:cNvSpPr/>
              <p:nvPr/>
            </p:nvSpPr>
            <p:spPr>
              <a:xfrm>
                <a:off x="3986700" y="3465000"/>
                <a:ext cx="4218600" cy="3393000"/>
              </a:xfrm>
              <a:prstGeom prst="round2SameRect">
                <a:avLst>
                  <a:gd name="adj1" fmla="val 8883"/>
                  <a:gd name="adj2" fmla="val 0"/>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99" name="Google Shape;799;p35"/>
              <p:cNvSpPr txBox="1"/>
              <p:nvPr/>
            </p:nvSpPr>
            <p:spPr>
              <a:xfrm>
                <a:off x="4097700" y="3572858"/>
                <a:ext cx="3996600" cy="562500"/>
              </a:xfrm>
              <a:prstGeom prst="rect">
                <a:avLst/>
              </a:prstGeom>
              <a:noFill/>
              <a:ln>
                <a:noFill/>
              </a:ln>
            </p:spPr>
            <p:txBody>
              <a:bodyPr spcFirstLastPara="1" wrap="square" lIns="68575" tIns="68575" rIns="68575" bIns="68575" anchor="t" anchorCtr="0">
                <a:spAutoFit/>
              </a:bodyPr>
              <a:lstStyle/>
              <a:p>
                <a:pPr marL="0" marR="0" lvl="0" indent="0" algn="ctr" rtl="0">
                  <a:lnSpc>
                    <a:spcPct val="115000"/>
                  </a:lnSpc>
                  <a:spcBef>
                    <a:spcPts val="0"/>
                  </a:spcBef>
                  <a:spcAft>
                    <a:spcPts val="1600"/>
                  </a:spcAft>
                  <a:buClr>
                    <a:srgbClr val="000000"/>
                  </a:buClr>
                  <a:buSzPts val="1500"/>
                  <a:buFont typeface="Arial"/>
                  <a:buNone/>
                </a:pPr>
                <a:r>
                  <a:rPr lang="it" sz="1500" b="1">
                    <a:solidFill>
                      <a:srgbClr val="F3F3F3"/>
                    </a:solidFill>
                    <a:latin typeface="DM Sans"/>
                    <a:ea typeface="DM Sans"/>
                    <a:cs typeface="DM Sans"/>
                    <a:sym typeface="DM Sans"/>
                  </a:rPr>
                  <a:t>Tempo</a:t>
                </a:r>
                <a:endParaRPr sz="1500" b="1" i="0" u="none" strike="noStrike" cap="none">
                  <a:solidFill>
                    <a:srgbClr val="F3F3F3"/>
                  </a:solidFill>
                  <a:latin typeface="Arial"/>
                  <a:ea typeface="Arial"/>
                  <a:cs typeface="Arial"/>
                  <a:sym typeface="Arial"/>
                </a:endParaRPr>
              </a:p>
            </p:txBody>
          </p:sp>
        </p:grpSp>
        <p:sp>
          <p:nvSpPr>
            <p:cNvPr id="800" name="Google Shape;800;p35"/>
            <p:cNvSpPr txBox="1"/>
            <p:nvPr/>
          </p:nvSpPr>
          <p:spPr>
            <a:xfrm>
              <a:off x="1081069" y="3976493"/>
              <a:ext cx="2933700" cy="15930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2100"/>
                </a:spcAft>
                <a:buClr>
                  <a:schemeClr val="dk1"/>
                </a:buClr>
                <a:buSzPts val="1100"/>
                <a:buFont typeface="Arial"/>
                <a:buNone/>
              </a:pPr>
              <a:r>
                <a:rPr lang="it" sz="1200">
                  <a:solidFill>
                    <a:srgbClr val="F3F3F3"/>
                  </a:solidFill>
                </a:rPr>
                <a:t>100 ore all’anno per la ricerca dei posti di parcheggio nelle grandi città</a:t>
              </a:r>
              <a:endParaRPr sz="1200" b="0" i="0" u="none" strike="noStrike" cap="none">
                <a:solidFill>
                  <a:srgbClr val="F3F3F3"/>
                </a:solidFill>
                <a:latin typeface="DM Sans"/>
                <a:ea typeface="DM Sans"/>
                <a:cs typeface="DM Sans"/>
                <a:sym typeface="DM Sans"/>
              </a:endParaRPr>
            </a:p>
          </p:txBody>
        </p:sp>
      </p:grpSp>
      <p:grpSp>
        <p:nvGrpSpPr>
          <p:cNvPr id="801" name="Google Shape;801;p35"/>
          <p:cNvGrpSpPr/>
          <p:nvPr/>
        </p:nvGrpSpPr>
        <p:grpSpPr>
          <a:xfrm>
            <a:off x="2055942" y="3590592"/>
            <a:ext cx="2392368" cy="2013947"/>
            <a:chOff x="785100" y="3162691"/>
            <a:chExt cx="4218600" cy="3695316"/>
          </a:xfrm>
        </p:grpSpPr>
        <p:grpSp>
          <p:nvGrpSpPr>
            <p:cNvPr id="802" name="Google Shape;802;p35"/>
            <p:cNvGrpSpPr/>
            <p:nvPr/>
          </p:nvGrpSpPr>
          <p:grpSpPr>
            <a:xfrm>
              <a:off x="785100" y="3162691"/>
              <a:ext cx="4218600" cy="3695316"/>
              <a:chOff x="3986700" y="3465000"/>
              <a:chExt cx="4218600" cy="3393000"/>
            </a:xfrm>
          </p:grpSpPr>
          <p:sp>
            <p:nvSpPr>
              <p:cNvPr id="803" name="Google Shape;803;p35"/>
              <p:cNvSpPr/>
              <p:nvPr/>
            </p:nvSpPr>
            <p:spPr>
              <a:xfrm>
                <a:off x="3986700" y="3465000"/>
                <a:ext cx="4218600" cy="3393000"/>
              </a:xfrm>
              <a:prstGeom prst="round2SameRect">
                <a:avLst>
                  <a:gd name="adj1" fmla="val 8883"/>
                  <a:gd name="adj2" fmla="val 0"/>
                </a:avLst>
              </a:prstGeom>
              <a:solidFill>
                <a:srgbClr val="1155C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04" name="Google Shape;804;p35"/>
              <p:cNvSpPr txBox="1"/>
              <p:nvPr/>
            </p:nvSpPr>
            <p:spPr>
              <a:xfrm>
                <a:off x="4097683" y="3552822"/>
                <a:ext cx="3996600" cy="622200"/>
              </a:xfrm>
              <a:prstGeom prst="rect">
                <a:avLst/>
              </a:prstGeom>
              <a:noFill/>
              <a:ln>
                <a:noFill/>
              </a:ln>
            </p:spPr>
            <p:txBody>
              <a:bodyPr spcFirstLastPara="1" wrap="square" lIns="68575" tIns="68575" rIns="68575" bIns="68575" anchor="t" anchorCtr="0">
                <a:spAutoFit/>
              </a:bodyPr>
              <a:lstStyle/>
              <a:p>
                <a:pPr marL="0" marR="0" lvl="0" indent="0" algn="ctr" rtl="0">
                  <a:lnSpc>
                    <a:spcPct val="115000"/>
                  </a:lnSpc>
                  <a:spcBef>
                    <a:spcPts val="0"/>
                  </a:spcBef>
                  <a:spcAft>
                    <a:spcPts val="1600"/>
                  </a:spcAft>
                  <a:buClr>
                    <a:srgbClr val="000000"/>
                  </a:buClr>
                  <a:buSzPts val="1500"/>
                  <a:buFont typeface="Arial"/>
                  <a:buNone/>
                </a:pPr>
                <a:r>
                  <a:rPr lang="it" sz="1500" b="1">
                    <a:solidFill>
                      <a:srgbClr val="F3F3F3"/>
                    </a:solidFill>
                    <a:latin typeface="DM Sans"/>
                    <a:ea typeface="DM Sans"/>
                    <a:cs typeface="DM Sans"/>
                    <a:sym typeface="DM Sans"/>
                  </a:rPr>
                  <a:t>Denaro</a:t>
                </a:r>
                <a:endParaRPr sz="1500" b="1" i="0" u="none" strike="noStrike" cap="none">
                  <a:solidFill>
                    <a:srgbClr val="F3F3F3"/>
                  </a:solidFill>
                  <a:latin typeface="Arial"/>
                  <a:ea typeface="Arial"/>
                  <a:cs typeface="Arial"/>
                  <a:sym typeface="Arial"/>
                </a:endParaRPr>
              </a:p>
            </p:txBody>
          </p:sp>
        </p:grpSp>
        <p:sp>
          <p:nvSpPr>
            <p:cNvPr id="805" name="Google Shape;805;p35"/>
            <p:cNvSpPr txBox="1"/>
            <p:nvPr/>
          </p:nvSpPr>
          <p:spPr>
            <a:xfrm>
              <a:off x="1081050" y="3976500"/>
              <a:ext cx="3626700" cy="17622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2100"/>
                </a:spcAft>
                <a:buClr>
                  <a:schemeClr val="dk1"/>
                </a:buClr>
                <a:buSzPts val="1100"/>
                <a:buFont typeface="Arial"/>
                <a:buNone/>
              </a:pPr>
              <a:r>
                <a:rPr lang="it" sz="1200">
                  <a:solidFill>
                    <a:srgbClr val="F3F3F3"/>
                  </a:solidFill>
                </a:rPr>
                <a:t>250€ per auto in tempo sprecato, carburante, emissioni. Milioni di euro all’anno in sanzioni.</a:t>
              </a:r>
              <a:endParaRPr sz="1200">
                <a:solidFill>
                  <a:srgbClr val="F3F3F3"/>
                </a:solidFill>
              </a:endParaRPr>
            </a:p>
          </p:txBody>
        </p:sp>
      </p:grpSp>
      <p:grpSp>
        <p:nvGrpSpPr>
          <p:cNvPr id="806" name="Google Shape;806;p35"/>
          <p:cNvGrpSpPr/>
          <p:nvPr/>
        </p:nvGrpSpPr>
        <p:grpSpPr>
          <a:xfrm>
            <a:off x="4164405" y="3216149"/>
            <a:ext cx="2392368" cy="2658041"/>
            <a:chOff x="785100" y="3162691"/>
            <a:chExt cx="4218600" cy="3695316"/>
          </a:xfrm>
        </p:grpSpPr>
        <p:grpSp>
          <p:nvGrpSpPr>
            <p:cNvPr id="807" name="Google Shape;807;p35"/>
            <p:cNvGrpSpPr/>
            <p:nvPr/>
          </p:nvGrpSpPr>
          <p:grpSpPr>
            <a:xfrm>
              <a:off x="785100" y="3162691"/>
              <a:ext cx="4218600" cy="3695316"/>
              <a:chOff x="3986700" y="3465000"/>
              <a:chExt cx="4218600" cy="3393000"/>
            </a:xfrm>
          </p:grpSpPr>
          <p:sp>
            <p:nvSpPr>
              <p:cNvPr id="808" name="Google Shape;808;p35"/>
              <p:cNvSpPr/>
              <p:nvPr/>
            </p:nvSpPr>
            <p:spPr>
              <a:xfrm>
                <a:off x="3986700" y="3465000"/>
                <a:ext cx="4218600" cy="3393000"/>
              </a:xfrm>
              <a:prstGeom prst="round2SameRect">
                <a:avLst>
                  <a:gd name="adj1" fmla="val 8883"/>
                  <a:gd name="adj2" fmla="val 0"/>
                </a:avLst>
              </a:prstGeom>
              <a:solidFill>
                <a:srgbClr val="3C78D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09" name="Google Shape;809;p35"/>
              <p:cNvSpPr txBox="1"/>
              <p:nvPr/>
            </p:nvSpPr>
            <p:spPr>
              <a:xfrm>
                <a:off x="4097683" y="3575085"/>
                <a:ext cx="3996600" cy="471600"/>
              </a:xfrm>
              <a:prstGeom prst="rect">
                <a:avLst/>
              </a:prstGeom>
              <a:noFill/>
              <a:ln>
                <a:noFill/>
              </a:ln>
            </p:spPr>
            <p:txBody>
              <a:bodyPr spcFirstLastPara="1" wrap="square" lIns="68575" tIns="68575" rIns="68575" bIns="68575" anchor="t" anchorCtr="0">
                <a:spAutoFit/>
              </a:bodyPr>
              <a:lstStyle/>
              <a:p>
                <a:pPr marL="0" marR="0" lvl="0" indent="0" algn="ctr" rtl="0">
                  <a:lnSpc>
                    <a:spcPct val="115000"/>
                  </a:lnSpc>
                  <a:spcBef>
                    <a:spcPts val="0"/>
                  </a:spcBef>
                  <a:spcAft>
                    <a:spcPts val="1600"/>
                  </a:spcAft>
                  <a:buClr>
                    <a:srgbClr val="000000"/>
                  </a:buClr>
                  <a:buSzPts val="1500"/>
                  <a:buFont typeface="Arial"/>
                  <a:buNone/>
                </a:pPr>
                <a:r>
                  <a:rPr lang="it" sz="1500" b="1">
                    <a:solidFill>
                      <a:srgbClr val="F3F3F3"/>
                    </a:solidFill>
                    <a:latin typeface="DM Sans"/>
                    <a:ea typeface="DM Sans"/>
                    <a:cs typeface="DM Sans"/>
                    <a:sym typeface="DM Sans"/>
                  </a:rPr>
                  <a:t>Stress</a:t>
                </a:r>
                <a:endParaRPr sz="1500" b="1" i="0" u="none" strike="noStrike" cap="none">
                  <a:solidFill>
                    <a:srgbClr val="F3F3F3"/>
                  </a:solidFill>
                  <a:latin typeface="DM Sans"/>
                  <a:ea typeface="DM Sans"/>
                  <a:cs typeface="DM Sans"/>
                  <a:sym typeface="DM Sans"/>
                </a:endParaRPr>
              </a:p>
            </p:txBody>
          </p:sp>
        </p:grpSp>
        <p:sp>
          <p:nvSpPr>
            <p:cNvPr id="810" name="Google Shape;810;p35"/>
            <p:cNvSpPr txBox="1"/>
            <p:nvPr/>
          </p:nvSpPr>
          <p:spPr>
            <a:xfrm>
              <a:off x="1081038" y="4308552"/>
              <a:ext cx="3626700" cy="7446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2100"/>
                </a:spcAft>
                <a:buClr>
                  <a:schemeClr val="dk1"/>
                </a:buClr>
                <a:buSzPts val="1100"/>
                <a:buFont typeface="Arial"/>
                <a:buNone/>
              </a:pPr>
              <a:r>
                <a:rPr lang="it" sz="1200">
                  <a:solidFill>
                    <a:srgbClr val="F3F3F3"/>
                  </a:solidFill>
                </a:rPr>
                <a:t>arrivo in ritardo agli appuntamenti, frustrazione</a:t>
              </a:r>
              <a:endParaRPr sz="1200" b="0" i="0" u="none" strike="noStrike" cap="none">
                <a:solidFill>
                  <a:srgbClr val="F3F3F3"/>
                </a:solidFill>
                <a:latin typeface="DM Sans"/>
                <a:ea typeface="DM Sans"/>
                <a:cs typeface="DM Sans"/>
                <a:sym typeface="DM Sans"/>
              </a:endParaRPr>
            </a:p>
          </p:txBody>
        </p:sp>
      </p:grpSp>
      <p:grpSp>
        <p:nvGrpSpPr>
          <p:cNvPr id="811" name="Google Shape;811;p35"/>
          <p:cNvGrpSpPr/>
          <p:nvPr/>
        </p:nvGrpSpPr>
        <p:grpSpPr>
          <a:xfrm>
            <a:off x="6333842" y="3740319"/>
            <a:ext cx="2392368" cy="1821052"/>
            <a:chOff x="785100" y="3162691"/>
            <a:chExt cx="4218600" cy="3695316"/>
          </a:xfrm>
        </p:grpSpPr>
        <p:grpSp>
          <p:nvGrpSpPr>
            <p:cNvPr id="812" name="Google Shape;812;p35"/>
            <p:cNvGrpSpPr/>
            <p:nvPr/>
          </p:nvGrpSpPr>
          <p:grpSpPr>
            <a:xfrm>
              <a:off x="785100" y="3162691"/>
              <a:ext cx="4218600" cy="3695316"/>
              <a:chOff x="3986700" y="3465000"/>
              <a:chExt cx="4218600" cy="3393000"/>
            </a:xfrm>
          </p:grpSpPr>
          <p:sp>
            <p:nvSpPr>
              <p:cNvPr id="813" name="Google Shape;813;p35"/>
              <p:cNvSpPr/>
              <p:nvPr/>
            </p:nvSpPr>
            <p:spPr>
              <a:xfrm>
                <a:off x="3986700" y="3465000"/>
                <a:ext cx="4218600" cy="3393000"/>
              </a:xfrm>
              <a:prstGeom prst="round2SameRect">
                <a:avLst>
                  <a:gd name="adj1" fmla="val 8883"/>
                  <a:gd name="adj2" fmla="val 0"/>
                </a:avLst>
              </a:prstGeom>
              <a:solidFill>
                <a:srgbClr val="6FA8D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14" name="Google Shape;814;p35"/>
              <p:cNvSpPr txBox="1"/>
              <p:nvPr/>
            </p:nvSpPr>
            <p:spPr>
              <a:xfrm>
                <a:off x="4097683" y="3575085"/>
                <a:ext cx="3996600" cy="688200"/>
              </a:xfrm>
              <a:prstGeom prst="rect">
                <a:avLst/>
              </a:prstGeom>
              <a:noFill/>
              <a:ln>
                <a:noFill/>
              </a:ln>
            </p:spPr>
            <p:txBody>
              <a:bodyPr spcFirstLastPara="1" wrap="square" lIns="68575" tIns="68575" rIns="68575" bIns="68575" anchor="t" anchorCtr="0">
                <a:spAutoFit/>
              </a:bodyPr>
              <a:lstStyle/>
              <a:p>
                <a:pPr marL="0" marR="0" lvl="0" indent="0" algn="ctr" rtl="0">
                  <a:lnSpc>
                    <a:spcPct val="115000"/>
                  </a:lnSpc>
                  <a:spcBef>
                    <a:spcPts val="0"/>
                  </a:spcBef>
                  <a:spcAft>
                    <a:spcPts val="1600"/>
                  </a:spcAft>
                  <a:buClr>
                    <a:srgbClr val="000000"/>
                  </a:buClr>
                  <a:buSzPts val="1500"/>
                  <a:buFont typeface="Arial"/>
                  <a:buNone/>
                </a:pPr>
                <a:r>
                  <a:rPr lang="it" sz="1500" b="1">
                    <a:solidFill>
                      <a:srgbClr val="F3F3F3"/>
                    </a:solidFill>
                    <a:latin typeface="DM Sans"/>
                    <a:ea typeface="DM Sans"/>
                    <a:cs typeface="DM Sans"/>
                    <a:sym typeface="DM Sans"/>
                  </a:rPr>
                  <a:t>Aumento traffico</a:t>
                </a:r>
                <a:endParaRPr sz="1500" b="1" i="0" u="none" strike="noStrike" cap="none">
                  <a:solidFill>
                    <a:srgbClr val="F3F3F3"/>
                  </a:solidFill>
                  <a:latin typeface="DM Sans"/>
                  <a:ea typeface="DM Sans"/>
                  <a:cs typeface="DM Sans"/>
                  <a:sym typeface="DM Sans"/>
                </a:endParaRPr>
              </a:p>
            </p:txBody>
          </p:sp>
        </p:grpSp>
        <p:sp>
          <p:nvSpPr>
            <p:cNvPr id="815" name="Google Shape;815;p35"/>
            <p:cNvSpPr txBox="1"/>
            <p:nvPr/>
          </p:nvSpPr>
          <p:spPr>
            <a:xfrm>
              <a:off x="1081038" y="4308552"/>
              <a:ext cx="3626700" cy="24957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0"/>
                </a:spcAft>
                <a:buClr>
                  <a:schemeClr val="dk1"/>
                </a:buClr>
                <a:buSzPts val="1100"/>
                <a:buFont typeface="Arial"/>
                <a:buNone/>
              </a:pPr>
              <a:r>
                <a:rPr lang="it" sz="1200">
                  <a:solidFill>
                    <a:srgbClr val="F3F3F3"/>
                  </a:solidFill>
                </a:rPr>
                <a:t> a causa del tempo addizionale per la ricerca del posto.</a:t>
              </a:r>
              <a:endParaRPr sz="1200">
                <a:solidFill>
                  <a:srgbClr val="F3F3F3"/>
                </a:solidFill>
              </a:endParaRPr>
            </a:p>
            <a:p>
              <a:pPr marL="0" marR="0" lvl="0" indent="0" algn="l" rtl="0">
                <a:lnSpc>
                  <a:spcPct val="115000"/>
                </a:lnSpc>
                <a:spcBef>
                  <a:spcPts val="2100"/>
                </a:spcBef>
                <a:spcAft>
                  <a:spcPts val="1600"/>
                </a:spcAft>
                <a:buClr>
                  <a:srgbClr val="000000"/>
                </a:buClr>
                <a:buSzPts val="1200"/>
                <a:buFont typeface="Arial"/>
                <a:buNone/>
              </a:pPr>
              <a:endParaRPr sz="1200">
                <a:solidFill>
                  <a:srgbClr val="F3F3F3"/>
                </a:solidFill>
                <a:latin typeface="DM Sans"/>
                <a:ea typeface="DM Sans"/>
                <a:cs typeface="DM Sans"/>
                <a:sym typeface="DM Sans"/>
              </a:endParaRPr>
            </a:p>
          </p:txBody>
        </p:sp>
      </p:grpSp>
      <p:pic>
        <p:nvPicPr>
          <p:cNvPr id="816" name="Google Shape;816;p35"/>
          <p:cNvPicPr preferRelativeResize="0"/>
          <p:nvPr/>
        </p:nvPicPr>
        <p:blipFill rotWithShape="1">
          <a:blip r:embed="rId3">
            <a:alphaModFix/>
          </a:blip>
          <a:srcRect t="5634" b="5634"/>
          <a:stretch/>
        </p:blipFill>
        <p:spPr>
          <a:xfrm>
            <a:off x="5115175" y="585125"/>
            <a:ext cx="3690300" cy="2460300"/>
          </a:xfrm>
          <a:prstGeom prst="roundRect">
            <a:avLst>
              <a:gd name="adj" fmla="val 6288"/>
            </a:avLst>
          </a:prstGeom>
          <a:noFill/>
          <a:ln w="76200" cap="flat" cmpd="sng">
            <a:solidFill>
              <a:srgbClr val="6D9EEB"/>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A4C2F4"/>
            </a:gs>
            <a:gs pos="100000">
              <a:srgbClr val="3C78D8"/>
            </a:gs>
          </a:gsLst>
          <a:lin ang="2700006" scaled="0"/>
        </a:gradFill>
        <a:effectLst/>
      </p:bgPr>
    </p:bg>
    <p:spTree>
      <p:nvGrpSpPr>
        <p:cNvPr id="1" name="Shape 1112"/>
        <p:cNvGrpSpPr/>
        <p:nvPr/>
      </p:nvGrpSpPr>
      <p:grpSpPr>
        <a:xfrm>
          <a:off x="0" y="0"/>
          <a:ext cx="0" cy="0"/>
          <a:chOff x="0" y="0"/>
          <a:chExt cx="0" cy="0"/>
        </a:xfrm>
      </p:grpSpPr>
      <p:pic>
        <p:nvPicPr>
          <p:cNvPr id="1113" name="Google Shape;1113;p53"/>
          <p:cNvPicPr preferRelativeResize="0"/>
          <p:nvPr/>
        </p:nvPicPr>
        <p:blipFill rotWithShape="1">
          <a:blip r:embed="rId3">
            <a:alphaModFix/>
          </a:blip>
          <a:srcRect/>
          <a:stretch/>
        </p:blipFill>
        <p:spPr>
          <a:xfrm>
            <a:off x="-187499" y="1"/>
            <a:ext cx="9329136" cy="5143500"/>
          </a:xfrm>
          <a:prstGeom prst="rect">
            <a:avLst/>
          </a:prstGeom>
          <a:noFill/>
          <a:ln>
            <a:noFill/>
          </a:ln>
        </p:spPr>
      </p:pic>
      <p:sp>
        <p:nvSpPr>
          <p:cNvPr id="1114" name="Google Shape;1114;p53"/>
          <p:cNvSpPr txBox="1">
            <a:spLocks noGrp="1"/>
          </p:cNvSpPr>
          <p:nvPr>
            <p:ph type="title"/>
          </p:nvPr>
        </p:nvSpPr>
        <p:spPr>
          <a:xfrm>
            <a:off x="644325" y="791300"/>
            <a:ext cx="7767000" cy="78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it" sz="3800"/>
              <a:t>Sviluppi Futuri</a:t>
            </a:r>
            <a:endParaRPr sz="3800">
              <a:solidFill>
                <a:schemeClr val="dk1"/>
              </a:solidFill>
            </a:endParaRPr>
          </a:p>
        </p:txBody>
      </p:sp>
      <p:sp>
        <p:nvSpPr>
          <p:cNvPr id="1115" name="Google Shape;1115;p53"/>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16" name="Google Shape;1116;p53"/>
          <p:cNvSpPr txBox="1">
            <a:spLocks noGrp="1"/>
          </p:cNvSpPr>
          <p:nvPr>
            <p:ph type="body" idx="1"/>
          </p:nvPr>
        </p:nvSpPr>
        <p:spPr>
          <a:xfrm>
            <a:off x="1402331" y="1613825"/>
            <a:ext cx="3374100" cy="1062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800"/>
              </a:spcAft>
              <a:buSzPts val="1400"/>
              <a:buNone/>
            </a:pPr>
            <a:r>
              <a:rPr lang="it" sz="1500"/>
              <a:t>Testing su un server reale.</a:t>
            </a:r>
            <a:endParaRPr sz="1500"/>
          </a:p>
        </p:txBody>
      </p:sp>
      <p:sp>
        <p:nvSpPr>
          <p:cNvPr id="1117" name="Google Shape;1117;p53"/>
          <p:cNvSpPr txBox="1">
            <a:spLocks noGrp="1"/>
          </p:cNvSpPr>
          <p:nvPr>
            <p:ph type="body" idx="1"/>
          </p:nvPr>
        </p:nvSpPr>
        <p:spPr>
          <a:xfrm>
            <a:off x="1402320" y="2664950"/>
            <a:ext cx="5527800" cy="9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800"/>
              </a:spcAft>
              <a:buSzPts val="1400"/>
              <a:buNone/>
            </a:pPr>
            <a:r>
              <a:rPr lang="it" sz="1500"/>
              <a:t>Implementazione della parte di security introducendo l’autenticazione.</a:t>
            </a:r>
            <a:endParaRPr sz="1500"/>
          </a:p>
        </p:txBody>
      </p:sp>
      <p:sp>
        <p:nvSpPr>
          <p:cNvPr id="1118" name="Google Shape;1118;p53"/>
          <p:cNvSpPr txBox="1"/>
          <p:nvPr/>
        </p:nvSpPr>
        <p:spPr>
          <a:xfrm>
            <a:off x="3700256" y="4298325"/>
            <a:ext cx="1553700" cy="7389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3900"/>
              <a:buFont typeface="Arial"/>
              <a:buNone/>
            </a:pPr>
            <a:r>
              <a:rPr lang="it" sz="3900" b="1" i="0" u="none" strike="noStrike" cap="none">
                <a:solidFill>
                  <a:srgbClr val="000000"/>
                </a:solidFill>
                <a:latin typeface="DM Sans"/>
                <a:ea typeface="DM Sans"/>
                <a:cs typeface="DM Sans"/>
                <a:sym typeface="DM Sans"/>
              </a:rPr>
              <a:t>. . . </a:t>
            </a:r>
            <a:endParaRPr sz="3900" b="1" i="0" u="none" strike="noStrike" cap="none">
              <a:solidFill>
                <a:srgbClr val="000000"/>
              </a:solidFill>
              <a:latin typeface="DM Sans"/>
              <a:ea typeface="DM Sans"/>
              <a:cs typeface="DM Sans"/>
              <a:sym typeface="DM Sans"/>
            </a:endParaRPr>
          </a:p>
        </p:txBody>
      </p:sp>
      <p:grpSp>
        <p:nvGrpSpPr>
          <p:cNvPr id="1119" name="Google Shape;1119;p53"/>
          <p:cNvGrpSpPr/>
          <p:nvPr/>
        </p:nvGrpSpPr>
        <p:grpSpPr>
          <a:xfrm>
            <a:off x="771202" y="1829346"/>
            <a:ext cx="631350" cy="631350"/>
            <a:chOff x="8508595" y="4256628"/>
            <a:chExt cx="841800" cy="841800"/>
          </a:xfrm>
        </p:grpSpPr>
        <p:sp>
          <p:nvSpPr>
            <p:cNvPr id="1120" name="Google Shape;1120;p53"/>
            <p:cNvSpPr/>
            <p:nvPr/>
          </p:nvSpPr>
          <p:spPr>
            <a:xfrm>
              <a:off x="8508595" y="4256628"/>
              <a:ext cx="841800" cy="841800"/>
            </a:xfrm>
            <a:prstGeom prst="ellipse">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1121" name="Google Shape;1121;p53"/>
            <p:cNvPicPr preferRelativeResize="0"/>
            <p:nvPr/>
          </p:nvPicPr>
          <p:blipFill rotWithShape="1">
            <a:blip r:embed="rId4">
              <a:alphaModFix/>
            </a:blip>
            <a:srcRect/>
            <a:stretch/>
          </p:blipFill>
          <p:spPr>
            <a:xfrm>
              <a:off x="8670734" y="4418767"/>
              <a:ext cx="517423" cy="517423"/>
            </a:xfrm>
            <a:prstGeom prst="rect">
              <a:avLst/>
            </a:prstGeom>
            <a:noFill/>
            <a:ln>
              <a:noFill/>
            </a:ln>
          </p:spPr>
        </p:pic>
      </p:grpSp>
      <p:grpSp>
        <p:nvGrpSpPr>
          <p:cNvPr id="1122" name="Google Shape;1122;p53"/>
          <p:cNvGrpSpPr/>
          <p:nvPr/>
        </p:nvGrpSpPr>
        <p:grpSpPr>
          <a:xfrm>
            <a:off x="771202" y="2815021"/>
            <a:ext cx="631350" cy="631350"/>
            <a:chOff x="8508595" y="4256628"/>
            <a:chExt cx="841800" cy="841800"/>
          </a:xfrm>
        </p:grpSpPr>
        <p:sp>
          <p:nvSpPr>
            <p:cNvPr id="1123" name="Google Shape;1123;p53"/>
            <p:cNvSpPr/>
            <p:nvPr/>
          </p:nvSpPr>
          <p:spPr>
            <a:xfrm>
              <a:off x="8508595" y="4256628"/>
              <a:ext cx="841800" cy="841800"/>
            </a:xfrm>
            <a:prstGeom prst="ellipse">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1124" name="Google Shape;1124;p53"/>
            <p:cNvPicPr preferRelativeResize="0"/>
            <p:nvPr/>
          </p:nvPicPr>
          <p:blipFill rotWithShape="1">
            <a:blip r:embed="rId4">
              <a:alphaModFix/>
            </a:blip>
            <a:srcRect/>
            <a:stretch/>
          </p:blipFill>
          <p:spPr>
            <a:xfrm>
              <a:off x="8670734" y="4418767"/>
              <a:ext cx="517423" cy="517423"/>
            </a:xfrm>
            <a:prstGeom prst="rect">
              <a:avLst/>
            </a:prstGeom>
            <a:noFill/>
            <a:ln>
              <a:noFill/>
            </a:ln>
          </p:spPr>
        </p:pic>
      </p:grpSp>
      <p:sp>
        <p:nvSpPr>
          <p:cNvPr id="1125" name="Google Shape;1125;p53"/>
          <p:cNvSpPr txBox="1">
            <a:spLocks noGrp="1"/>
          </p:cNvSpPr>
          <p:nvPr>
            <p:ph type="body" idx="1"/>
          </p:nvPr>
        </p:nvSpPr>
        <p:spPr>
          <a:xfrm>
            <a:off x="1402320" y="3650663"/>
            <a:ext cx="5527800" cy="9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800"/>
              </a:spcAft>
              <a:buSzPts val="1400"/>
              <a:buNone/>
            </a:pPr>
            <a:r>
              <a:rPr lang="it" sz="1500"/>
              <a:t>Integrazione con altri sistemi di parcheggio per avere più dati sull’occupazione dei parcheggi in zona</a:t>
            </a:r>
            <a:endParaRPr sz="1500"/>
          </a:p>
        </p:txBody>
      </p:sp>
      <p:grpSp>
        <p:nvGrpSpPr>
          <p:cNvPr id="1126" name="Google Shape;1126;p53"/>
          <p:cNvGrpSpPr/>
          <p:nvPr/>
        </p:nvGrpSpPr>
        <p:grpSpPr>
          <a:xfrm>
            <a:off x="771202" y="3800734"/>
            <a:ext cx="631350" cy="631350"/>
            <a:chOff x="8508595" y="4256628"/>
            <a:chExt cx="841800" cy="841800"/>
          </a:xfrm>
        </p:grpSpPr>
        <p:sp>
          <p:nvSpPr>
            <p:cNvPr id="1127" name="Google Shape;1127;p53"/>
            <p:cNvSpPr/>
            <p:nvPr/>
          </p:nvSpPr>
          <p:spPr>
            <a:xfrm>
              <a:off x="8508595" y="4256628"/>
              <a:ext cx="841800" cy="841800"/>
            </a:xfrm>
            <a:prstGeom prst="ellipse">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1128" name="Google Shape;1128;p53"/>
            <p:cNvPicPr preferRelativeResize="0"/>
            <p:nvPr/>
          </p:nvPicPr>
          <p:blipFill rotWithShape="1">
            <a:blip r:embed="rId4">
              <a:alphaModFix/>
            </a:blip>
            <a:srcRect/>
            <a:stretch/>
          </p:blipFill>
          <p:spPr>
            <a:xfrm>
              <a:off x="8670734" y="4418767"/>
              <a:ext cx="517423" cy="517423"/>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54"/>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34" name="Google Shape;1134;p54"/>
          <p:cNvSpPr/>
          <p:nvPr/>
        </p:nvSpPr>
        <p:spPr>
          <a:xfrm>
            <a:off x="637849" y="1824832"/>
            <a:ext cx="6471398" cy="600738"/>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Prova del prototipo</a:t>
            </a:r>
          </a:p>
        </p:txBody>
      </p:sp>
      <p:sp>
        <p:nvSpPr>
          <p:cNvPr id="1135" name="Google Shape;1135;p54"/>
          <p:cNvSpPr/>
          <p:nvPr/>
        </p:nvSpPr>
        <p:spPr>
          <a:xfrm>
            <a:off x="637850" y="2502550"/>
            <a:ext cx="12366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Fisico</a:t>
            </a:r>
            <a:endParaRPr sz="2000" b="0" i="0" u="none" strike="noStrike" cap="none">
              <a:solidFill>
                <a:srgbClr val="6D9EEB"/>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pic>
        <p:nvPicPr>
          <p:cNvPr id="1140" name="Google Shape;1140;p55"/>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1141" name="Google Shape;1141;p55"/>
          <p:cNvPicPr preferRelativeResize="0"/>
          <p:nvPr/>
        </p:nvPicPr>
        <p:blipFill>
          <a:blip r:embed="rId4">
            <a:alphaModFix/>
          </a:blip>
          <a:stretch>
            <a:fillRect/>
          </a:stretch>
        </p:blipFill>
        <p:spPr>
          <a:xfrm>
            <a:off x="0" y="0"/>
            <a:ext cx="8893825" cy="5292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36"/>
          <p:cNvSpPr/>
          <p:nvPr/>
        </p:nvSpPr>
        <p:spPr>
          <a:xfrm>
            <a:off x="665023" y="542607"/>
            <a:ext cx="1396725" cy="467808"/>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Idea</a:t>
            </a:r>
          </a:p>
        </p:txBody>
      </p:sp>
      <p:sp>
        <p:nvSpPr>
          <p:cNvPr id="822" name="Google Shape;822;p36"/>
          <p:cNvSpPr/>
          <p:nvPr/>
        </p:nvSpPr>
        <p:spPr>
          <a:xfrm>
            <a:off x="-187500" y="0"/>
            <a:ext cx="35775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23" name="Google Shape;823;p36"/>
          <p:cNvSpPr/>
          <p:nvPr/>
        </p:nvSpPr>
        <p:spPr>
          <a:xfrm>
            <a:off x="665025" y="1159144"/>
            <a:ext cx="12396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Cosa</a:t>
            </a:r>
            <a:endParaRPr sz="2000" b="0" i="0" u="none" strike="noStrike" cap="none">
              <a:solidFill>
                <a:srgbClr val="6D9EEB"/>
              </a:solidFill>
              <a:latin typeface="DM Sans"/>
              <a:ea typeface="DM Sans"/>
              <a:cs typeface="DM Sans"/>
              <a:sym typeface="DM Sans"/>
            </a:endParaRPr>
          </a:p>
        </p:txBody>
      </p:sp>
      <p:pic>
        <p:nvPicPr>
          <p:cNvPr id="824" name="Google Shape;824;p36"/>
          <p:cNvPicPr preferRelativeResize="0"/>
          <p:nvPr/>
        </p:nvPicPr>
        <p:blipFill rotWithShape="1">
          <a:blip r:embed="rId3">
            <a:alphaModFix/>
          </a:blip>
          <a:srcRect t="5657" b="5666"/>
          <a:stretch/>
        </p:blipFill>
        <p:spPr>
          <a:xfrm rot="-368">
            <a:off x="4510776" y="2441612"/>
            <a:ext cx="2799000" cy="1551300"/>
          </a:xfrm>
          <a:prstGeom prst="roundRect">
            <a:avLst>
              <a:gd name="adj" fmla="val 7531"/>
            </a:avLst>
          </a:prstGeom>
          <a:noFill/>
          <a:ln w="76200" cap="flat" cmpd="sng">
            <a:solidFill>
              <a:srgbClr val="6D9EEB"/>
            </a:solidFill>
            <a:prstDash val="solid"/>
            <a:round/>
            <a:headEnd type="none" w="sm" len="sm"/>
            <a:tailEnd type="none" w="sm" len="sm"/>
          </a:ln>
        </p:spPr>
      </p:pic>
      <p:sp>
        <p:nvSpPr>
          <p:cNvPr id="825" name="Google Shape;825;p36"/>
          <p:cNvSpPr txBox="1">
            <a:spLocks noGrp="1"/>
          </p:cNvSpPr>
          <p:nvPr>
            <p:ph type="body" idx="2"/>
          </p:nvPr>
        </p:nvSpPr>
        <p:spPr>
          <a:xfrm>
            <a:off x="588825" y="2156700"/>
            <a:ext cx="3791250" cy="24383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it" sz="1500">
                <a:solidFill>
                  <a:srgbClr val="F3F3F3"/>
                </a:solidFill>
              </a:rPr>
              <a:t>Immaginiamo uno scenario nel quale una macchina autonoma cercasse, prenotasse, ci guidasse,  parcheggiasse senza il nostro intervento, nel parcheggio sotterraneo vicino alla nostra destinazione, e all’uscita realizzasse il pagamento sempre in autonomia.</a:t>
            </a:r>
            <a:endParaRPr sz="1500">
              <a:solidFill>
                <a:srgbClr val="F3F3F3"/>
              </a:solidFill>
            </a:endParaRPr>
          </a:p>
        </p:txBody>
      </p:sp>
      <p:sp>
        <p:nvSpPr>
          <p:cNvPr id="826" name="Google Shape;826;p36"/>
          <p:cNvSpPr/>
          <p:nvPr/>
        </p:nvSpPr>
        <p:spPr>
          <a:xfrm>
            <a:off x="4460175" y="1387744"/>
            <a:ext cx="12396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Ricerca parcheggio</a:t>
            </a:r>
            <a:endParaRPr b="0" i="0" u="none" strike="noStrike" cap="none">
              <a:solidFill>
                <a:srgbClr val="6D9EEB"/>
              </a:solidFill>
              <a:latin typeface="DM Sans"/>
              <a:ea typeface="DM Sans"/>
              <a:cs typeface="DM Sans"/>
              <a:sym typeface="DM Sans"/>
            </a:endParaRPr>
          </a:p>
        </p:txBody>
      </p:sp>
      <p:sp>
        <p:nvSpPr>
          <p:cNvPr id="827" name="Google Shape;827;p36"/>
          <p:cNvSpPr/>
          <p:nvPr/>
        </p:nvSpPr>
        <p:spPr>
          <a:xfrm>
            <a:off x="5972075" y="1387750"/>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Prenotazione</a:t>
            </a:r>
            <a:endParaRPr b="0" i="0" u="none" strike="noStrike" cap="none">
              <a:solidFill>
                <a:srgbClr val="6D9EEB"/>
              </a:solidFill>
              <a:latin typeface="DM Sans"/>
              <a:ea typeface="DM Sans"/>
              <a:cs typeface="DM Sans"/>
              <a:sym typeface="DM Sans"/>
            </a:endParaRPr>
          </a:p>
        </p:txBody>
      </p:sp>
      <p:sp>
        <p:nvSpPr>
          <p:cNvPr id="828" name="Google Shape;828;p36"/>
          <p:cNvSpPr/>
          <p:nvPr/>
        </p:nvSpPr>
        <p:spPr>
          <a:xfrm>
            <a:off x="7641175" y="1387750"/>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Guida</a:t>
            </a:r>
            <a:endParaRPr b="0" i="0" u="none" strike="noStrike" cap="none">
              <a:solidFill>
                <a:srgbClr val="6D9EEB"/>
              </a:solidFill>
              <a:latin typeface="DM Sans"/>
              <a:ea typeface="DM Sans"/>
              <a:cs typeface="DM Sans"/>
              <a:sym typeface="DM Sans"/>
            </a:endParaRPr>
          </a:p>
        </p:txBody>
      </p:sp>
      <p:sp>
        <p:nvSpPr>
          <p:cNvPr id="829" name="Google Shape;829;p36"/>
          <p:cNvSpPr/>
          <p:nvPr/>
        </p:nvSpPr>
        <p:spPr>
          <a:xfrm>
            <a:off x="7641175" y="2441438"/>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Parcheggio</a:t>
            </a:r>
            <a:endParaRPr b="0" i="0" u="none" strike="noStrike" cap="none">
              <a:solidFill>
                <a:srgbClr val="6D9EEB"/>
              </a:solidFill>
              <a:latin typeface="DM Sans"/>
              <a:ea typeface="DM Sans"/>
              <a:cs typeface="DM Sans"/>
              <a:sym typeface="DM Sans"/>
            </a:endParaRPr>
          </a:p>
        </p:txBody>
      </p:sp>
      <p:sp>
        <p:nvSpPr>
          <p:cNvPr id="830" name="Google Shape;830;p36"/>
          <p:cNvSpPr/>
          <p:nvPr/>
        </p:nvSpPr>
        <p:spPr>
          <a:xfrm>
            <a:off x="7641175" y="3495150"/>
            <a:ext cx="13968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a:solidFill>
                  <a:srgbClr val="6D9EEB"/>
                </a:solidFill>
                <a:latin typeface="DM Sans"/>
                <a:ea typeface="DM Sans"/>
                <a:cs typeface="DM Sans"/>
                <a:sym typeface="DM Sans"/>
              </a:rPr>
              <a:t>Pagamento finale</a:t>
            </a:r>
            <a:endParaRPr b="0" i="0" u="none" strike="noStrike" cap="none">
              <a:solidFill>
                <a:srgbClr val="6D9EEB"/>
              </a:solidFill>
              <a:latin typeface="DM Sans"/>
              <a:ea typeface="DM Sans"/>
              <a:cs typeface="DM Sans"/>
              <a:sym typeface="DM Sans"/>
            </a:endParaRPr>
          </a:p>
        </p:txBody>
      </p:sp>
      <p:cxnSp>
        <p:nvCxnSpPr>
          <p:cNvPr id="831" name="Google Shape;831;p36"/>
          <p:cNvCxnSpPr>
            <a:stCxn id="826" idx="3"/>
            <a:endCxn id="827" idx="1"/>
          </p:cNvCxnSpPr>
          <p:nvPr/>
        </p:nvCxnSpPr>
        <p:spPr>
          <a:xfrm>
            <a:off x="5699775" y="1636744"/>
            <a:ext cx="272400" cy="0"/>
          </a:xfrm>
          <a:prstGeom prst="straightConnector1">
            <a:avLst/>
          </a:prstGeom>
          <a:noFill/>
          <a:ln w="9525" cap="flat" cmpd="sng">
            <a:solidFill>
              <a:schemeClr val="dk2"/>
            </a:solidFill>
            <a:prstDash val="solid"/>
            <a:round/>
            <a:headEnd type="none" w="med" len="med"/>
            <a:tailEnd type="triangle" w="med" len="med"/>
          </a:ln>
        </p:spPr>
      </p:cxnSp>
      <p:cxnSp>
        <p:nvCxnSpPr>
          <p:cNvPr id="832" name="Google Shape;832;p36"/>
          <p:cNvCxnSpPr/>
          <p:nvPr/>
        </p:nvCxnSpPr>
        <p:spPr>
          <a:xfrm>
            <a:off x="7368875" y="1636706"/>
            <a:ext cx="272400" cy="0"/>
          </a:xfrm>
          <a:prstGeom prst="straightConnector1">
            <a:avLst/>
          </a:prstGeom>
          <a:noFill/>
          <a:ln w="9525" cap="flat" cmpd="sng">
            <a:solidFill>
              <a:schemeClr val="dk2"/>
            </a:solidFill>
            <a:prstDash val="solid"/>
            <a:round/>
            <a:headEnd type="none" w="med" len="med"/>
            <a:tailEnd type="triangle" w="med" len="med"/>
          </a:ln>
        </p:spPr>
      </p:cxnSp>
      <p:cxnSp>
        <p:nvCxnSpPr>
          <p:cNvPr id="833" name="Google Shape;833;p36"/>
          <p:cNvCxnSpPr>
            <a:endCxn id="829" idx="0"/>
          </p:cNvCxnSpPr>
          <p:nvPr/>
        </p:nvCxnSpPr>
        <p:spPr>
          <a:xfrm>
            <a:off x="8331475" y="1885838"/>
            <a:ext cx="8100" cy="555600"/>
          </a:xfrm>
          <a:prstGeom prst="straightConnector1">
            <a:avLst/>
          </a:prstGeom>
          <a:noFill/>
          <a:ln w="9525" cap="flat" cmpd="sng">
            <a:solidFill>
              <a:schemeClr val="dk2"/>
            </a:solidFill>
            <a:prstDash val="solid"/>
            <a:round/>
            <a:headEnd type="none" w="med" len="med"/>
            <a:tailEnd type="triangle" w="med" len="med"/>
          </a:ln>
        </p:spPr>
      </p:cxnSp>
      <p:cxnSp>
        <p:nvCxnSpPr>
          <p:cNvPr id="834" name="Google Shape;834;p36"/>
          <p:cNvCxnSpPr/>
          <p:nvPr/>
        </p:nvCxnSpPr>
        <p:spPr>
          <a:xfrm>
            <a:off x="8331475" y="2939438"/>
            <a:ext cx="8100" cy="555600"/>
          </a:xfrm>
          <a:prstGeom prst="straightConnector1">
            <a:avLst/>
          </a:prstGeom>
          <a:noFill/>
          <a:ln w="9525" cap="flat" cmpd="sng">
            <a:solidFill>
              <a:schemeClr val="dk2"/>
            </a:solidFill>
            <a:prstDash val="solid"/>
            <a:round/>
            <a:headEnd type="none" w="med" len="med"/>
            <a:tailEnd type="triangle" w="med" len="med"/>
          </a:ln>
        </p:spPr>
      </p:cxnSp>
      <p:sp>
        <p:nvSpPr>
          <p:cNvPr id="835" name="Google Shape;835;p36"/>
          <p:cNvSpPr txBox="1"/>
          <p:nvPr/>
        </p:nvSpPr>
        <p:spPr>
          <a:xfrm>
            <a:off x="7602625" y="4054075"/>
            <a:ext cx="1473900" cy="591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it" sz="800">
                <a:solidFill>
                  <a:srgbClr val="F3F3F3"/>
                </a:solidFill>
                <a:latin typeface="DM Sans"/>
                <a:ea typeface="DM Sans"/>
                <a:cs typeface="DM Sans"/>
                <a:sym typeface="DM Sans"/>
              </a:rPr>
              <a:t>Con possibilità di chiamarla fuori dal parcheggio da remoto</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7"/>
          <p:cNvSpPr/>
          <p:nvPr/>
        </p:nvSpPr>
        <p:spPr>
          <a:xfrm>
            <a:off x="705847" y="1755834"/>
            <a:ext cx="857100" cy="857100"/>
          </a:xfrm>
          <a:prstGeom prst="ellipse">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41" name="Google Shape;841;p37"/>
          <p:cNvSpPr/>
          <p:nvPr/>
        </p:nvSpPr>
        <p:spPr>
          <a:xfrm>
            <a:off x="665024" y="542607"/>
            <a:ext cx="6785412" cy="485703"/>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Modalità di accesso</a:t>
            </a:r>
          </a:p>
        </p:txBody>
      </p:sp>
      <p:sp>
        <p:nvSpPr>
          <p:cNvPr id="842" name="Google Shape;842;p37"/>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43" name="Google Shape;843;p37"/>
          <p:cNvSpPr txBox="1">
            <a:spLocks noGrp="1"/>
          </p:cNvSpPr>
          <p:nvPr>
            <p:ph type="body" idx="1"/>
          </p:nvPr>
        </p:nvSpPr>
        <p:spPr>
          <a:xfrm>
            <a:off x="1283775" y="1899825"/>
            <a:ext cx="3374100" cy="5691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1600"/>
              </a:spcAft>
              <a:buNone/>
            </a:pPr>
            <a:r>
              <a:rPr lang="it" sz="2200">
                <a:solidFill>
                  <a:srgbClr val="F3F3F3"/>
                </a:solidFill>
              </a:rPr>
              <a:t>da auto autonoma</a:t>
            </a:r>
            <a:endParaRPr sz="1500"/>
          </a:p>
        </p:txBody>
      </p:sp>
      <p:sp>
        <p:nvSpPr>
          <p:cNvPr id="844" name="Google Shape;844;p37"/>
          <p:cNvSpPr txBox="1">
            <a:spLocks noGrp="1"/>
          </p:cNvSpPr>
          <p:nvPr>
            <p:ph type="body" idx="1"/>
          </p:nvPr>
        </p:nvSpPr>
        <p:spPr>
          <a:xfrm>
            <a:off x="5503856" y="1718631"/>
            <a:ext cx="3150300" cy="9315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1600"/>
              </a:spcAft>
              <a:buNone/>
            </a:pPr>
            <a:r>
              <a:rPr lang="it" sz="2200">
                <a:solidFill>
                  <a:srgbClr val="F3F3F3"/>
                </a:solidFill>
              </a:rPr>
              <a:t>dall’applicazione</a:t>
            </a:r>
            <a:endParaRPr sz="1500"/>
          </a:p>
        </p:txBody>
      </p:sp>
      <p:sp>
        <p:nvSpPr>
          <p:cNvPr id="845" name="Google Shape;845;p37"/>
          <p:cNvSpPr/>
          <p:nvPr/>
        </p:nvSpPr>
        <p:spPr>
          <a:xfrm>
            <a:off x="4925922" y="1755834"/>
            <a:ext cx="857100" cy="857100"/>
          </a:xfrm>
          <a:prstGeom prst="ellipse">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846" name="Google Shape;846;p37"/>
          <p:cNvPicPr preferRelativeResize="0"/>
          <p:nvPr/>
        </p:nvPicPr>
        <p:blipFill rotWithShape="1">
          <a:blip r:embed="rId3">
            <a:alphaModFix/>
          </a:blip>
          <a:srcRect l="79645" t="57554" r="8349" b="24304"/>
          <a:stretch/>
        </p:blipFill>
        <p:spPr>
          <a:xfrm>
            <a:off x="799650" y="1899851"/>
            <a:ext cx="669475" cy="569047"/>
          </a:xfrm>
          <a:prstGeom prst="rect">
            <a:avLst/>
          </a:prstGeom>
          <a:noFill/>
          <a:ln>
            <a:noFill/>
          </a:ln>
        </p:spPr>
      </p:pic>
      <p:pic>
        <p:nvPicPr>
          <p:cNvPr id="847" name="Google Shape;847;p37"/>
          <p:cNvPicPr preferRelativeResize="0"/>
          <p:nvPr/>
        </p:nvPicPr>
        <p:blipFill rotWithShape="1">
          <a:blip r:embed="rId3">
            <a:alphaModFix/>
          </a:blip>
          <a:srcRect l="84168" t="25469" r="5987" b="50414"/>
          <a:stretch/>
        </p:blipFill>
        <p:spPr>
          <a:xfrm>
            <a:off x="5129325" y="1823863"/>
            <a:ext cx="486773" cy="670774"/>
          </a:xfrm>
          <a:prstGeom prst="rect">
            <a:avLst/>
          </a:prstGeom>
          <a:noFill/>
          <a:ln>
            <a:noFill/>
          </a:ln>
        </p:spPr>
      </p:pic>
      <p:sp>
        <p:nvSpPr>
          <p:cNvPr id="848" name="Google Shape;848;p37"/>
          <p:cNvSpPr txBox="1"/>
          <p:nvPr/>
        </p:nvSpPr>
        <p:spPr>
          <a:xfrm>
            <a:off x="799650" y="2833025"/>
            <a:ext cx="3374100" cy="14775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2"/>
              </a:buClr>
              <a:buSzPts val="1500"/>
              <a:buFont typeface="DM Sans"/>
              <a:buChar char="●"/>
            </a:pPr>
            <a:r>
              <a:rPr lang="it" sz="1500">
                <a:solidFill>
                  <a:schemeClr val="dk2"/>
                </a:solidFill>
                <a:latin typeface="DM Sans"/>
                <a:ea typeface="DM Sans"/>
                <a:cs typeface="DM Sans"/>
                <a:sym typeface="DM Sans"/>
              </a:rPr>
              <a:t>scelta destinazione</a:t>
            </a:r>
            <a:endParaRPr sz="1500">
              <a:solidFill>
                <a:schemeClr val="dk2"/>
              </a:solidFill>
              <a:latin typeface="DM Sans"/>
              <a:ea typeface="DM Sans"/>
              <a:cs typeface="DM Sans"/>
              <a:sym typeface="DM Sans"/>
            </a:endParaRPr>
          </a:p>
          <a:p>
            <a:pPr marL="457200" lvl="0" indent="-323850" algn="l" rtl="0">
              <a:lnSpc>
                <a:spcPct val="115000"/>
              </a:lnSpc>
              <a:spcBef>
                <a:spcPts val="0"/>
              </a:spcBef>
              <a:spcAft>
                <a:spcPts val="0"/>
              </a:spcAft>
              <a:buClr>
                <a:schemeClr val="dk2"/>
              </a:buClr>
              <a:buSzPts val="1500"/>
              <a:buFont typeface="DM Sans"/>
              <a:buChar char="●"/>
            </a:pPr>
            <a:r>
              <a:rPr lang="it" sz="1500">
                <a:solidFill>
                  <a:schemeClr val="dk2"/>
                </a:solidFill>
                <a:latin typeface="DM Sans"/>
                <a:ea typeface="DM Sans"/>
                <a:cs typeface="DM Sans"/>
                <a:sym typeface="DM Sans"/>
              </a:rPr>
              <a:t>ricerca parcheggio più vicino</a:t>
            </a:r>
            <a:endParaRPr sz="1500">
              <a:solidFill>
                <a:schemeClr val="dk2"/>
              </a:solidFill>
              <a:latin typeface="DM Sans"/>
              <a:ea typeface="DM Sans"/>
              <a:cs typeface="DM Sans"/>
              <a:sym typeface="DM Sans"/>
            </a:endParaRPr>
          </a:p>
          <a:p>
            <a:pPr marL="457200" lvl="0" indent="-323850" algn="l" rtl="0">
              <a:lnSpc>
                <a:spcPct val="115000"/>
              </a:lnSpc>
              <a:spcBef>
                <a:spcPts val="0"/>
              </a:spcBef>
              <a:spcAft>
                <a:spcPts val="0"/>
              </a:spcAft>
              <a:buClr>
                <a:schemeClr val="dk2"/>
              </a:buClr>
              <a:buSzPts val="1500"/>
              <a:buFont typeface="DM Sans"/>
              <a:buChar char="●"/>
            </a:pPr>
            <a:r>
              <a:rPr lang="it" sz="1500">
                <a:solidFill>
                  <a:schemeClr val="dk2"/>
                </a:solidFill>
                <a:latin typeface="DM Sans"/>
                <a:ea typeface="DM Sans"/>
                <a:cs typeface="DM Sans"/>
                <a:sym typeface="DM Sans"/>
              </a:rPr>
              <a:t>prenotazione</a:t>
            </a:r>
            <a:endParaRPr sz="1500">
              <a:solidFill>
                <a:schemeClr val="dk2"/>
              </a:solidFill>
              <a:latin typeface="DM Sans"/>
              <a:ea typeface="DM Sans"/>
              <a:cs typeface="DM Sans"/>
              <a:sym typeface="DM Sans"/>
            </a:endParaRPr>
          </a:p>
          <a:p>
            <a:pPr marL="457200" lvl="0" indent="-323850" algn="l" rtl="0">
              <a:lnSpc>
                <a:spcPct val="115000"/>
              </a:lnSpc>
              <a:spcBef>
                <a:spcPts val="0"/>
              </a:spcBef>
              <a:spcAft>
                <a:spcPts val="0"/>
              </a:spcAft>
              <a:buClr>
                <a:schemeClr val="dk2"/>
              </a:buClr>
              <a:buSzPts val="1500"/>
              <a:buFont typeface="DM Sans"/>
              <a:buChar char="●"/>
            </a:pPr>
            <a:r>
              <a:rPr lang="it" sz="1500">
                <a:solidFill>
                  <a:schemeClr val="dk2"/>
                </a:solidFill>
                <a:latin typeface="DM Sans"/>
                <a:ea typeface="DM Sans"/>
                <a:cs typeface="DM Sans"/>
                <a:sym typeface="DM Sans"/>
              </a:rPr>
              <a:t>entrata/uscita completamente autonoma</a:t>
            </a:r>
            <a:endParaRPr sz="1500">
              <a:solidFill>
                <a:schemeClr val="dk2"/>
              </a:solidFill>
              <a:latin typeface="DM Sans"/>
              <a:ea typeface="DM Sans"/>
              <a:cs typeface="DM Sans"/>
              <a:sym typeface="DM Sans"/>
            </a:endParaRPr>
          </a:p>
        </p:txBody>
      </p:sp>
      <p:sp>
        <p:nvSpPr>
          <p:cNvPr id="849" name="Google Shape;849;p37"/>
          <p:cNvSpPr txBox="1"/>
          <p:nvPr/>
        </p:nvSpPr>
        <p:spPr>
          <a:xfrm>
            <a:off x="4925925" y="2833025"/>
            <a:ext cx="3374100" cy="1212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2"/>
              </a:buClr>
              <a:buSzPts val="1500"/>
              <a:buFont typeface="DM Sans"/>
              <a:buChar char="●"/>
            </a:pPr>
            <a:r>
              <a:rPr lang="it" sz="1500">
                <a:solidFill>
                  <a:schemeClr val="dk2"/>
                </a:solidFill>
                <a:latin typeface="DM Sans"/>
                <a:ea typeface="DM Sans"/>
                <a:cs typeface="DM Sans"/>
                <a:sym typeface="DM Sans"/>
              </a:rPr>
              <a:t>scelta e prenotazione del parcheggio tramite app</a:t>
            </a:r>
            <a:endParaRPr sz="1500">
              <a:solidFill>
                <a:schemeClr val="dk2"/>
              </a:solidFill>
              <a:latin typeface="DM Sans"/>
              <a:ea typeface="DM Sans"/>
              <a:cs typeface="DM Sans"/>
              <a:sym typeface="DM Sans"/>
            </a:endParaRPr>
          </a:p>
          <a:p>
            <a:pPr marL="457200" lvl="0" indent="-323850" algn="l" rtl="0">
              <a:lnSpc>
                <a:spcPct val="115000"/>
              </a:lnSpc>
              <a:spcBef>
                <a:spcPts val="0"/>
              </a:spcBef>
              <a:spcAft>
                <a:spcPts val="0"/>
              </a:spcAft>
              <a:buClr>
                <a:schemeClr val="dk2"/>
              </a:buClr>
              <a:buSzPts val="1500"/>
              <a:buFont typeface="DM Sans"/>
              <a:buChar char="●"/>
            </a:pPr>
            <a:r>
              <a:rPr lang="it" sz="1500">
                <a:solidFill>
                  <a:schemeClr val="dk2"/>
                </a:solidFill>
                <a:latin typeface="DM Sans"/>
                <a:ea typeface="DM Sans"/>
                <a:cs typeface="DM Sans"/>
                <a:sym typeface="DM Sans"/>
              </a:rPr>
              <a:t>entrata/uscita tramite il codice di accesso mostrato nell’app</a:t>
            </a:r>
            <a:endParaRPr sz="1500">
              <a:solidFill>
                <a:schemeClr val="dk2"/>
              </a:solidFill>
              <a:latin typeface="DM Sans"/>
              <a:ea typeface="DM Sans"/>
              <a:cs typeface="DM Sans"/>
              <a:sym typeface="DM Sans"/>
            </a:endParaRPr>
          </a:p>
        </p:txBody>
      </p:sp>
      <p:sp>
        <p:nvSpPr>
          <p:cNvPr id="850" name="Google Shape;850;p37"/>
          <p:cNvSpPr txBox="1"/>
          <p:nvPr/>
        </p:nvSpPr>
        <p:spPr>
          <a:xfrm>
            <a:off x="1769938" y="229612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100">
                <a:solidFill>
                  <a:schemeClr val="dk2"/>
                </a:solidFill>
              </a:rPr>
              <a:t>senza interazioni con l’uomo</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38"/>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56" name="Google Shape;856;p38"/>
          <p:cNvSpPr/>
          <p:nvPr/>
        </p:nvSpPr>
        <p:spPr>
          <a:xfrm>
            <a:off x="3206831" y="1763188"/>
            <a:ext cx="90000" cy="3669900"/>
          </a:xfrm>
          <a:prstGeom prst="roundRect">
            <a:avLst>
              <a:gd name="adj" fmla="val 50000"/>
            </a:avLst>
          </a:prstGeom>
          <a:solidFill>
            <a:srgbClr val="F3F3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nvGrpSpPr>
          <p:cNvPr id="857" name="Google Shape;857;p38"/>
          <p:cNvGrpSpPr/>
          <p:nvPr/>
        </p:nvGrpSpPr>
        <p:grpSpPr>
          <a:xfrm>
            <a:off x="1705981" y="1665675"/>
            <a:ext cx="3091725" cy="3115350"/>
            <a:chOff x="4083175" y="2431050"/>
            <a:chExt cx="4122300" cy="4153800"/>
          </a:xfrm>
        </p:grpSpPr>
        <p:sp>
          <p:nvSpPr>
            <p:cNvPr id="858" name="Google Shape;858;p38"/>
            <p:cNvSpPr/>
            <p:nvPr/>
          </p:nvSpPr>
          <p:spPr>
            <a:xfrm>
              <a:off x="4083175" y="2431050"/>
              <a:ext cx="4122300" cy="4153800"/>
            </a:xfrm>
            <a:prstGeom prst="ellipse">
              <a:avLst/>
            </a:prstGeom>
            <a:solidFill>
              <a:srgbClr val="3C78D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59" name="Google Shape;859;p38"/>
            <p:cNvSpPr/>
            <p:nvPr/>
          </p:nvSpPr>
          <p:spPr>
            <a:xfrm>
              <a:off x="4196400" y="2545200"/>
              <a:ext cx="3895800" cy="3925500"/>
            </a:xfrm>
            <a:prstGeom prst="ellipse">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60" name="Google Shape;860;p38"/>
            <p:cNvSpPr/>
            <p:nvPr/>
          </p:nvSpPr>
          <p:spPr>
            <a:xfrm>
              <a:off x="4303375" y="2667025"/>
              <a:ext cx="3681900" cy="3681900"/>
            </a:xfrm>
            <a:prstGeom prst="ellipse">
              <a:avLst/>
            </a:prstGeom>
            <a:solidFill>
              <a:srgbClr val="F3F3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
        <p:nvSpPr>
          <p:cNvPr id="861" name="Google Shape;861;p38"/>
          <p:cNvSpPr/>
          <p:nvPr/>
        </p:nvSpPr>
        <p:spPr>
          <a:xfrm>
            <a:off x="3838741" y="1763200"/>
            <a:ext cx="3728400" cy="4767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lvl="0" indent="0" algn="l" rtl="0">
              <a:lnSpc>
                <a:spcPct val="200000"/>
              </a:lnSpc>
              <a:spcBef>
                <a:spcPts val="0"/>
              </a:spcBef>
              <a:spcAft>
                <a:spcPts val="800"/>
              </a:spcAft>
              <a:buNone/>
            </a:pPr>
            <a:r>
              <a:rPr lang="it">
                <a:solidFill>
                  <a:schemeClr val="dk2"/>
                </a:solidFill>
                <a:latin typeface="DM Sans"/>
                <a:ea typeface="DM Sans"/>
                <a:cs typeface="DM Sans"/>
                <a:sym typeface="DM Sans"/>
              </a:rPr>
              <a:t>    prenotazione dello slot per 60 min </a:t>
            </a:r>
            <a:endParaRPr sz="900" b="0" i="0" u="none" strike="noStrike" cap="none">
              <a:solidFill>
                <a:srgbClr val="F3F3F3"/>
              </a:solidFill>
              <a:latin typeface="DM Sans"/>
              <a:ea typeface="DM Sans"/>
              <a:cs typeface="DM Sans"/>
              <a:sym typeface="DM Sans"/>
            </a:endParaRPr>
          </a:p>
        </p:txBody>
      </p:sp>
      <p:sp>
        <p:nvSpPr>
          <p:cNvPr id="862" name="Google Shape;862;p38"/>
          <p:cNvSpPr/>
          <p:nvPr/>
        </p:nvSpPr>
        <p:spPr>
          <a:xfrm>
            <a:off x="4336143" y="2375275"/>
            <a:ext cx="3451500" cy="476700"/>
          </a:xfrm>
          <a:prstGeom prst="roundRect">
            <a:avLst>
              <a:gd name="adj" fmla="val 50000"/>
            </a:avLst>
          </a:prstGeom>
          <a:gradFill>
            <a:gsLst>
              <a:gs pos="0">
                <a:srgbClr val="3177EE"/>
              </a:gs>
              <a:gs pos="100000">
                <a:srgbClr val="113D8A"/>
              </a:gs>
            </a:gsLst>
            <a:lin ang="5400012" scaled="0"/>
          </a:gradFill>
          <a:ln>
            <a:noFill/>
          </a:ln>
        </p:spPr>
        <p:txBody>
          <a:bodyPr spcFirstLastPara="1" wrap="square" lIns="68575" tIns="68575" rIns="68575" bIns="68575" anchor="ctr" anchorCtr="0">
            <a:noAutofit/>
          </a:bodyPr>
          <a:lstStyle/>
          <a:p>
            <a:pPr marL="0" lvl="0" indent="0" algn="ctr" rtl="0">
              <a:lnSpc>
                <a:spcPct val="200000"/>
              </a:lnSpc>
              <a:spcBef>
                <a:spcPts val="0"/>
              </a:spcBef>
              <a:spcAft>
                <a:spcPts val="800"/>
              </a:spcAft>
              <a:buNone/>
            </a:pPr>
            <a:r>
              <a:rPr lang="it">
                <a:solidFill>
                  <a:schemeClr val="dk2"/>
                </a:solidFill>
                <a:latin typeface="DM Sans"/>
                <a:ea typeface="DM Sans"/>
                <a:cs typeface="DM Sans"/>
                <a:sym typeface="DM Sans"/>
              </a:rPr>
              <a:t>addebito prenotazione scaduta</a:t>
            </a:r>
            <a:endParaRPr sz="900">
              <a:solidFill>
                <a:srgbClr val="F3F3F3"/>
              </a:solidFill>
              <a:latin typeface="DM Sans"/>
              <a:ea typeface="DM Sans"/>
              <a:cs typeface="DM Sans"/>
              <a:sym typeface="DM Sans"/>
            </a:endParaRPr>
          </a:p>
        </p:txBody>
      </p:sp>
      <p:sp>
        <p:nvSpPr>
          <p:cNvPr id="863" name="Google Shape;863;p38"/>
          <p:cNvSpPr/>
          <p:nvPr/>
        </p:nvSpPr>
        <p:spPr>
          <a:xfrm>
            <a:off x="4519444" y="2987325"/>
            <a:ext cx="3091800" cy="476700"/>
          </a:xfrm>
          <a:prstGeom prst="roundRect">
            <a:avLst>
              <a:gd name="adj" fmla="val 50000"/>
            </a:avLst>
          </a:prstGeom>
          <a:gradFill>
            <a:gsLst>
              <a:gs pos="0">
                <a:srgbClr val="6D9EEB"/>
              </a:gs>
              <a:gs pos="100000">
                <a:srgbClr val="70A4D5"/>
              </a:gs>
            </a:gsLst>
            <a:lin ang="5400012" scaled="0"/>
          </a:gradFill>
          <a:ln>
            <a:noFill/>
          </a:ln>
        </p:spPr>
        <p:txBody>
          <a:bodyPr spcFirstLastPara="1" wrap="square" lIns="68575" tIns="68575" rIns="68575" bIns="68575" anchor="ctr" anchorCtr="0">
            <a:noAutofit/>
          </a:bodyPr>
          <a:lstStyle/>
          <a:p>
            <a:pPr marL="0" lvl="0" indent="0" algn="l" rtl="0">
              <a:lnSpc>
                <a:spcPct val="200000"/>
              </a:lnSpc>
              <a:spcBef>
                <a:spcPts val="0"/>
              </a:spcBef>
              <a:spcAft>
                <a:spcPts val="800"/>
              </a:spcAft>
              <a:buNone/>
            </a:pPr>
            <a:r>
              <a:rPr lang="it" sz="1200">
                <a:solidFill>
                  <a:schemeClr val="dk2"/>
                </a:solidFill>
                <a:latin typeface="DM Sans"/>
                <a:ea typeface="DM Sans"/>
                <a:cs typeface="DM Sans"/>
                <a:sym typeface="DM Sans"/>
              </a:rPr>
              <a:t>stesso costo prenotazione/occupazione</a:t>
            </a:r>
            <a:endParaRPr sz="400">
              <a:solidFill>
                <a:srgbClr val="F3F3F3"/>
              </a:solidFill>
              <a:latin typeface="DM Sans"/>
              <a:ea typeface="DM Sans"/>
              <a:cs typeface="DM Sans"/>
              <a:sym typeface="DM Sans"/>
            </a:endParaRPr>
          </a:p>
        </p:txBody>
      </p:sp>
      <p:pic>
        <p:nvPicPr>
          <p:cNvPr id="864" name="Google Shape;864;p38"/>
          <p:cNvPicPr preferRelativeResize="0"/>
          <p:nvPr/>
        </p:nvPicPr>
        <p:blipFill rotWithShape="1">
          <a:blip r:embed="rId3">
            <a:alphaModFix/>
          </a:blip>
          <a:srcRect l="12855" t="11535" r="59891"/>
          <a:stretch/>
        </p:blipFill>
        <p:spPr>
          <a:xfrm>
            <a:off x="2366551" y="2302325"/>
            <a:ext cx="1853299" cy="3384099"/>
          </a:xfrm>
          <a:prstGeom prst="rect">
            <a:avLst/>
          </a:prstGeom>
          <a:noFill/>
          <a:ln>
            <a:noFill/>
          </a:ln>
        </p:spPr>
      </p:pic>
      <p:sp>
        <p:nvSpPr>
          <p:cNvPr id="865" name="Google Shape;865;p38"/>
          <p:cNvSpPr/>
          <p:nvPr/>
        </p:nvSpPr>
        <p:spPr>
          <a:xfrm>
            <a:off x="588824" y="493632"/>
            <a:ext cx="4426752" cy="467808"/>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Prenotazione</a:t>
            </a:r>
          </a:p>
        </p:txBody>
      </p:sp>
      <p:sp>
        <p:nvSpPr>
          <p:cNvPr id="866" name="Google Shape;866;p38"/>
          <p:cNvSpPr/>
          <p:nvPr/>
        </p:nvSpPr>
        <p:spPr>
          <a:xfrm>
            <a:off x="588825" y="1167669"/>
            <a:ext cx="12396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Slot</a:t>
            </a:r>
            <a:endParaRPr sz="2000" b="0" i="0" u="none" strike="noStrike" cap="none">
              <a:solidFill>
                <a:srgbClr val="6D9EEB"/>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9"/>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72" name="Google Shape;872;p39"/>
          <p:cNvSpPr/>
          <p:nvPr/>
        </p:nvSpPr>
        <p:spPr>
          <a:xfrm>
            <a:off x="3206831" y="1763188"/>
            <a:ext cx="90000" cy="3669900"/>
          </a:xfrm>
          <a:prstGeom prst="roundRect">
            <a:avLst>
              <a:gd name="adj" fmla="val 50000"/>
            </a:avLst>
          </a:prstGeom>
          <a:solidFill>
            <a:srgbClr val="F3F3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nvGrpSpPr>
          <p:cNvPr id="873" name="Google Shape;873;p39"/>
          <p:cNvGrpSpPr/>
          <p:nvPr/>
        </p:nvGrpSpPr>
        <p:grpSpPr>
          <a:xfrm>
            <a:off x="1705981" y="1665675"/>
            <a:ext cx="3091725" cy="3115350"/>
            <a:chOff x="4083175" y="2431050"/>
            <a:chExt cx="4122300" cy="4153800"/>
          </a:xfrm>
        </p:grpSpPr>
        <p:sp>
          <p:nvSpPr>
            <p:cNvPr id="874" name="Google Shape;874;p39"/>
            <p:cNvSpPr/>
            <p:nvPr/>
          </p:nvSpPr>
          <p:spPr>
            <a:xfrm>
              <a:off x="4083175" y="2431050"/>
              <a:ext cx="4122300" cy="4153800"/>
            </a:xfrm>
            <a:prstGeom prst="ellipse">
              <a:avLst/>
            </a:prstGeom>
            <a:solidFill>
              <a:srgbClr val="3C78D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75" name="Google Shape;875;p39"/>
            <p:cNvSpPr/>
            <p:nvPr/>
          </p:nvSpPr>
          <p:spPr>
            <a:xfrm>
              <a:off x="4196400" y="2545200"/>
              <a:ext cx="3895800" cy="3925500"/>
            </a:xfrm>
            <a:prstGeom prst="ellipse">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76" name="Google Shape;876;p39"/>
            <p:cNvSpPr/>
            <p:nvPr/>
          </p:nvSpPr>
          <p:spPr>
            <a:xfrm>
              <a:off x="4303375" y="2667025"/>
              <a:ext cx="3681900" cy="3681900"/>
            </a:xfrm>
            <a:prstGeom prst="ellipse">
              <a:avLst/>
            </a:prstGeom>
            <a:solidFill>
              <a:srgbClr val="F3F3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
        <p:nvSpPr>
          <p:cNvPr id="877" name="Google Shape;877;p39"/>
          <p:cNvSpPr/>
          <p:nvPr/>
        </p:nvSpPr>
        <p:spPr>
          <a:xfrm>
            <a:off x="3838750" y="1763200"/>
            <a:ext cx="4457700" cy="476700"/>
          </a:xfrm>
          <a:prstGeom prst="roundRect">
            <a:avLst>
              <a:gd name="adj" fmla="val 50000"/>
            </a:avLst>
          </a:prstGeom>
          <a:gradFill>
            <a:gsLst>
              <a:gs pos="0">
                <a:srgbClr val="A4C2F4"/>
              </a:gs>
              <a:gs pos="100000">
                <a:srgbClr val="3C78D8"/>
              </a:gs>
            </a:gsLst>
            <a:lin ang="2700006" scaled="0"/>
          </a:gradFill>
          <a:ln>
            <a:noFill/>
          </a:ln>
        </p:spPr>
        <p:txBody>
          <a:bodyPr spcFirstLastPara="1" wrap="square" lIns="68575" tIns="68575" rIns="68575" bIns="68575" anchor="ctr" anchorCtr="0">
            <a:noAutofit/>
          </a:bodyPr>
          <a:lstStyle/>
          <a:p>
            <a:pPr marL="0" lvl="0" indent="0" algn="l" rtl="0">
              <a:lnSpc>
                <a:spcPct val="200000"/>
              </a:lnSpc>
              <a:spcBef>
                <a:spcPts val="0"/>
              </a:spcBef>
              <a:spcAft>
                <a:spcPts val="800"/>
              </a:spcAft>
              <a:buNone/>
            </a:pPr>
            <a:r>
              <a:rPr lang="it" sz="1300">
                <a:solidFill>
                  <a:schemeClr val="dk2"/>
                </a:solidFill>
                <a:latin typeface="DM Sans"/>
                <a:ea typeface="DM Sans"/>
                <a:cs typeface="DM Sans"/>
                <a:sym typeface="DM Sans"/>
              </a:rPr>
              <a:t>costo in base all’occupazione futura (calcolato con AI)</a:t>
            </a:r>
            <a:endParaRPr sz="800" b="0" i="0" u="none" strike="noStrike" cap="none">
              <a:solidFill>
                <a:srgbClr val="F3F3F3"/>
              </a:solidFill>
              <a:latin typeface="DM Sans"/>
              <a:ea typeface="DM Sans"/>
              <a:cs typeface="DM Sans"/>
              <a:sym typeface="DM Sans"/>
            </a:endParaRPr>
          </a:p>
        </p:txBody>
      </p:sp>
      <p:sp>
        <p:nvSpPr>
          <p:cNvPr id="878" name="Google Shape;878;p39"/>
          <p:cNvSpPr/>
          <p:nvPr/>
        </p:nvSpPr>
        <p:spPr>
          <a:xfrm>
            <a:off x="4336150" y="2375275"/>
            <a:ext cx="3652200" cy="476700"/>
          </a:xfrm>
          <a:prstGeom prst="roundRect">
            <a:avLst>
              <a:gd name="adj" fmla="val 50000"/>
            </a:avLst>
          </a:prstGeom>
          <a:gradFill>
            <a:gsLst>
              <a:gs pos="0">
                <a:srgbClr val="3177EE"/>
              </a:gs>
              <a:gs pos="100000">
                <a:srgbClr val="113D8A"/>
              </a:gs>
            </a:gsLst>
            <a:lin ang="5400012" scaled="0"/>
          </a:gradFill>
          <a:ln>
            <a:noFill/>
          </a:ln>
        </p:spPr>
        <p:txBody>
          <a:bodyPr spcFirstLastPara="1" wrap="square" lIns="68575" tIns="68575" rIns="68575" bIns="68575" anchor="ctr" anchorCtr="0">
            <a:noAutofit/>
          </a:bodyPr>
          <a:lstStyle/>
          <a:p>
            <a:pPr marL="0" lvl="0" indent="0" algn="ctr" rtl="0">
              <a:lnSpc>
                <a:spcPct val="100000"/>
              </a:lnSpc>
              <a:spcBef>
                <a:spcPts val="0"/>
              </a:spcBef>
              <a:spcAft>
                <a:spcPts val="0"/>
              </a:spcAft>
              <a:buNone/>
            </a:pPr>
            <a:r>
              <a:rPr lang="it">
                <a:solidFill>
                  <a:schemeClr val="dk2"/>
                </a:solidFill>
                <a:latin typeface="DM Sans"/>
                <a:ea typeface="DM Sans"/>
                <a:cs typeface="DM Sans"/>
                <a:sym typeface="DM Sans"/>
              </a:rPr>
              <a:t>costo = prezzo base + maggiorazione AI </a:t>
            </a:r>
            <a:endParaRPr>
              <a:solidFill>
                <a:schemeClr val="dk2"/>
              </a:solidFill>
              <a:latin typeface="DM Sans"/>
              <a:ea typeface="DM Sans"/>
              <a:cs typeface="DM Sans"/>
              <a:sym typeface="DM Sans"/>
            </a:endParaRPr>
          </a:p>
          <a:p>
            <a:pPr marL="0" lvl="0" indent="0" algn="ctr" rtl="0">
              <a:lnSpc>
                <a:spcPct val="100000"/>
              </a:lnSpc>
              <a:spcBef>
                <a:spcPts val="800"/>
              </a:spcBef>
              <a:spcAft>
                <a:spcPts val="800"/>
              </a:spcAft>
              <a:buNone/>
            </a:pPr>
            <a:r>
              <a:rPr lang="it" sz="1000">
                <a:solidFill>
                  <a:schemeClr val="dk2"/>
                </a:solidFill>
                <a:latin typeface="DM Sans"/>
                <a:ea typeface="DM Sans"/>
                <a:cs typeface="DM Sans"/>
                <a:sym typeface="DM Sans"/>
              </a:rPr>
              <a:t>formula esponenziale</a:t>
            </a:r>
            <a:endParaRPr sz="1000">
              <a:solidFill>
                <a:schemeClr val="dk2"/>
              </a:solidFill>
              <a:latin typeface="DM Sans"/>
              <a:ea typeface="DM Sans"/>
              <a:cs typeface="DM Sans"/>
              <a:sym typeface="DM Sans"/>
            </a:endParaRPr>
          </a:p>
        </p:txBody>
      </p:sp>
      <p:sp>
        <p:nvSpPr>
          <p:cNvPr id="879" name="Google Shape;879;p39"/>
          <p:cNvSpPr/>
          <p:nvPr/>
        </p:nvSpPr>
        <p:spPr>
          <a:xfrm>
            <a:off x="4519444" y="2987325"/>
            <a:ext cx="3091800" cy="476700"/>
          </a:xfrm>
          <a:prstGeom prst="roundRect">
            <a:avLst>
              <a:gd name="adj" fmla="val 50000"/>
            </a:avLst>
          </a:prstGeom>
          <a:gradFill>
            <a:gsLst>
              <a:gs pos="0">
                <a:srgbClr val="6D9EEB"/>
              </a:gs>
              <a:gs pos="100000">
                <a:srgbClr val="70A4D5"/>
              </a:gs>
            </a:gsLst>
            <a:lin ang="5400012" scaled="0"/>
          </a:gradFill>
          <a:ln>
            <a:noFill/>
          </a:ln>
        </p:spPr>
        <p:txBody>
          <a:bodyPr spcFirstLastPara="1" wrap="square" lIns="68575" tIns="68575" rIns="68575" bIns="68575" anchor="ctr" anchorCtr="0">
            <a:noAutofit/>
          </a:bodyPr>
          <a:lstStyle/>
          <a:p>
            <a:pPr marL="0" lvl="0" indent="0" algn="l" rtl="0">
              <a:lnSpc>
                <a:spcPct val="200000"/>
              </a:lnSpc>
              <a:spcBef>
                <a:spcPts val="0"/>
              </a:spcBef>
              <a:spcAft>
                <a:spcPts val="800"/>
              </a:spcAft>
              <a:buNone/>
            </a:pPr>
            <a:r>
              <a:rPr lang="it" sz="1200">
                <a:solidFill>
                  <a:schemeClr val="dk2"/>
                </a:solidFill>
                <a:latin typeface="DM Sans"/>
                <a:ea typeface="DM Sans"/>
                <a:cs typeface="DM Sans"/>
                <a:sym typeface="DM Sans"/>
              </a:rPr>
              <a:t>massimizzazione dei guadagni</a:t>
            </a:r>
            <a:endParaRPr sz="400">
              <a:solidFill>
                <a:srgbClr val="F3F3F3"/>
              </a:solidFill>
              <a:latin typeface="DM Sans"/>
              <a:ea typeface="DM Sans"/>
              <a:cs typeface="DM Sans"/>
              <a:sym typeface="DM Sans"/>
            </a:endParaRPr>
          </a:p>
        </p:txBody>
      </p:sp>
      <p:sp>
        <p:nvSpPr>
          <p:cNvPr id="880" name="Google Shape;880;p39"/>
          <p:cNvSpPr/>
          <p:nvPr/>
        </p:nvSpPr>
        <p:spPr>
          <a:xfrm>
            <a:off x="588824" y="493632"/>
            <a:ext cx="3793039" cy="595625"/>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Pagamento</a:t>
            </a:r>
          </a:p>
        </p:txBody>
      </p:sp>
      <p:sp>
        <p:nvSpPr>
          <p:cNvPr id="881" name="Google Shape;881;p39"/>
          <p:cNvSpPr/>
          <p:nvPr/>
        </p:nvSpPr>
        <p:spPr>
          <a:xfrm>
            <a:off x="588825" y="1167675"/>
            <a:ext cx="18711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parcheggio</a:t>
            </a:r>
            <a:endParaRPr sz="2000" b="0" i="0" u="none" strike="noStrike" cap="none">
              <a:solidFill>
                <a:srgbClr val="6D9EEB"/>
              </a:solidFill>
              <a:latin typeface="DM Sans"/>
              <a:ea typeface="DM Sans"/>
              <a:cs typeface="DM Sans"/>
              <a:sym typeface="DM Sans"/>
            </a:endParaRPr>
          </a:p>
        </p:txBody>
      </p:sp>
      <p:pic>
        <p:nvPicPr>
          <p:cNvPr id="882" name="Google Shape;882;p39"/>
          <p:cNvPicPr preferRelativeResize="0"/>
          <p:nvPr/>
        </p:nvPicPr>
        <p:blipFill rotWithShape="1">
          <a:blip r:embed="rId3">
            <a:alphaModFix/>
          </a:blip>
          <a:srcRect l="35649" t="24385" r="41234"/>
          <a:stretch/>
        </p:blipFill>
        <p:spPr>
          <a:xfrm>
            <a:off x="2464985" y="2239900"/>
            <a:ext cx="1871165" cy="344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40"/>
          <p:cNvSpPr/>
          <p:nvPr/>
        </p:nvSpPr>
        <p:spPr>
          <a:xfrm>
            <a:off x="588824" y="493632"/>
            <a:ext cx="4193727" cy="467808"/>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Architettura</a:t>
            </a:r>
          </a:p>
        </p:txBody>
      </p:sp>
      <p:sp>
        <p:nvSpPr>
          <p:cNvPr id="888" name="Google Shape;888;p40"/>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89" name="Google Shape;889;p40"/>
          <p:cNvSpPr/>
          <p:nvPr/>
        </p:nvSpPr>
        <p:spPr>
          <a:xfrm>
            <a:off x="588825" y="1193569"/>
            <a:ext cx="12396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Come</a:t>
            </a:r>
            <a:endParaRPr sz="2000" b="0" i="0" u="none" strike="noStrike" cap="none">
              <a:solidFill>
                <a:srgbClr val="6D9EEB"/>
              </a:solidFill>
              <a:latin typeface="DM Sans"/>
              <a:ea typeface="DM Sans"/>
              <a:cs typeface="DM Sans"/>
              <a:sym typeface="DM Sans"/>
            </a:endParaRPr>
          </a:p>
        </p:txBody>
      </p:sp>
      <p:pic>
        <p:nvPicPr>
          <p:cNvPr id="890" name="Google Shape;890;p40"/>
          <p:cNvPicPr preferRelativeResize="0"/>
          <p:nvPr/>
        </p:nvPicPr>
        <p:blipFill>
          <a:blip r:embed="rId3">
            <a:alphaModFix/>
          </a:blip>
          <a:stretch>
            <a:fillRect/>
          </a:stretch>
        </p:blipFill>
        <p:spPr>
          <a:xfrm>
            <a:off x="1342125" y="450800"/>
            <a:ext cx="7960051" cy="4477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1"/>
          <p:cNvSpPr/>
          <p:nvPr/>
        </p:nvSpPr>
        <p:spPr>
          <a:xfrm>
            <a:off x="588823" y="493632"/>
            <a:ext cx="2487250" cy="467808"/>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Sensori</a:t>
            </a:r>
          </a:p>
        </p:txBody>
      </p:sp>
      <p:sp>
        <p:nvSpPr>
          <p:cNvPr id="896" name="Google Shape;896;p41"/>
          <p:cNvSpPr/>
          <p:nvPr/>
        </p:nvSpPr>
        <p:spPr>
          <a:xfrm>
            <a:off x="-18750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97" name="Google Shape;897;p41"/>
          <p:cNvSpPr/>
          <p:nvPr/>
        </p:nvSpPr>
        <p:spPr>
          <a:xfrm>
            <a:off x="588825" y="1265275"/>
            <a:ext cx="14706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e attuatori</a:t>
            </a:r>
            <a:endParaRPr sz="2000" b="0" i="0" u="none" strike="noStrike" cap="none">
              <a:solidFill>
                <a:srgbClr val="6D9EEB"/>
              </a:solidFill>
              <a:latin typeface="DM Sans"/>
              <a:ea typeface="DM Sans"/>
              <a:cs typeface="DM Sans"/>
              <a:sym typeface="DM Sans"/>
            </a:endParaRPr>
          </a:p>
        </p:txBody>
      </p:sp>
      <p:sp>
        <p:nvSpPr>
          <p:cNvPr id="898" name="Google Shape;898;p41"/>
          <p:cNvSpPr txBox="1">
            <a:spLocks noGrp="1"/>
          </p:cNvSpPr>
          <p:nvPr>
            <p:ph type="body" idx="2"/>
          </p:nvPr>
        </p:nvSpPr>
        <p:spPr>
          <a:xfrm>
            <a:off x="588825" y="1910775"/>
            <a:ext cx="5109900" cy="3076500"/>
          </a:xfrm>
          <a:prstGeom prst="rect">
            <a:avLst/>
          </a:prstGeom>
          <a:noFill/>
          <a:ln>
            <a:noFill/>
          </a:ln>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F3F3F3"/>
              </a:buClr>
              <a:buSzPts val="1500"/>
              <a:buChar char="●"/>
            </a:pPr>
            <a:r>
              <a:rPr lang="it" sz="1500">
                <a:solidFill>
                  <a:srgbClr val="F3F3F3"/>
                </a:solidFill>
              </a:rPr>
              <a:t>Arduino Mega</a:t>
            </a:r>
            <a:endParaRPr sz="1500">
              <a:solidFill>
                <a:srgbClr val="F3F3F3"/>
              </a:solidFill>
            </a:endParaRPr>
          </a:p>
          <a:p>
            <a:pPr marL="457200" lvl="0" indent="-323850" algn="l" rtl="0">
              <a:lnSpc>
                <a:spcPct val="200000"/>
              </a:lnSpc>
              <a:spcBef>
                <a:spcPts val="0"/>
              </a:spcBef>
              <a:spcAft>
                <a:spcPts val="0"/>
              </a:spcAft>
              <a:buClr>
                <a:srgbClr val="F3F3F3"/>
              </a:buClr>
              <a:buSzPts val="1500"/>
              <a:buChar char="●"/>
            </a:pPr>
            <a:r>
              <a:rPr lang="it" sz="1500">
                <a:solidFill>
                  <a:srgbClr val="F3F3F3"/>
                </a:solidFill>
              </a:rPr>
              <a:t>8 sensori ir (6 per i parcheggi, 2 per la sbarra)</a:t>
            </a:r>
            <a:endParaRPr sz="1500">
              <a:solidFill>
                <a:srgbClr val="F3F3F3"/>
              </a:solidFill>
            </a:endParaRPr>
          </a:p>
          <a:p>
            <a:pPr marL="457200" lvl="0" indent="-323850" algn="l" rtl="0">
              <a:lnSpc>
                <a:spcPct val="200000"/>
              </a:lnSpc>
              <a:spcBef>
                <a:spcPts val="0"/>
              </a:spcBef>
              <a:spcAft>
                <a:spcPts val="0"/>
              </a:spcAft>
              <a:buClr>
                <a:srgbClr val="F3F3F3"/>
              </a:buClr>
              <a:buSzPts val="1500"/>
              <a:buChar char="●"/>
            </a:pPr>
            <a:r>
              <a:rPr lang="it" sz="1500">
                <a:solidFill>
                  <a:srgbClr val="F3F3F3"/>
                </a:solidFill>
              </a:rPr>
              <a:t>Servo motor per la sbarra</a:t>
            </a:r>
            <a:endParaRPr sz="1500">
              <a:solidFill>
                <a:srgbClr val="F3F3F3"/>
              </a:solidFill>
            </a:endParaRPr>
          </a:p>
          <a:p>
            <a:pPr marL="457200" lvl="0" indent="-323850" algn="l" rtl="0">
              <a:lnSpc>
                <a:spcPct val="200000"/>
              </a:lnSpc>
              <a:spcBef>
                <a:spcPts val="0"/>
              </a:spcBef>
              <a:spcAft>
                <a:spcPts val="0"/>
              </a:spcAft>
              <a:buClr>
                <a:srgbClr val="F3F3F3"/>
              </a:buClr>
              <a:buSzPts val="1500"/>
              <a:buChar char="●"/>
            </a:pPr>
            <a:r>
              <a:rPr lang="it" sz="1500">
                <a:solidFill>
                  <a:srgbClr val="F3F3F3"/>
                </a:solidFill>
              </a:rPr>
              <a:t>Led rgb per la sbarra</a:t>
            </a:r>
            <a:endParaRPr sz="1500">
              <a:solidFill>
                <a:srgbClr val="F3F3F3"/>
              </a:solidFill>
            </a:endParaRPr>
          </a:p>
          <a:p>
            <a:pPr marL="457200" lvl="0" indent="-323850" algn="l" rtl="0">
              <a:lnSpc>
                <a:spcPct val="200000"/>
              </a:lnSpc>
              <a:spcBef>
                <a:spcPts val="0"/>
              </a:spcBef>
              <a:spcAft>
                <a:spcPts val="0"/>
              </a:spcAft>
              <a:buClr>
                <a:srgbClr val="F3F3F3"/>
              </a:buClr>
              <a:buSzPts val="1500"/>
              <a:buChar char="●"/>
            </a:pPr>
            <a:r>
              <a:rPr lang="it" sz="1500">
                <a:solidFill>
                  <a:srgbClr val="F3F3F3"/>
                </a:solidFill>
              </a:rPr>
              <a:t>Display 7 segmenti per conteggio posti disponibili</a:t>
            </a:r>
            <a:endParaRPr sz="1500">
              <a:solidFill>
                <a:srgbClr val="F3F3F3"/>
              </a:solidFill>
            </a:endParaRPr>
          </a:p>
          <a:p>
            <a:pPr marL="457200" lvl="0" indent="-323850" algn="l" rtl="0">
              <a:lnSpc>
                <a:spcPct val="200000"/>
              </a:lnSpc>
              <a:spcBef>
                <a:spcPts val="0"/>
              </a:spcBef>
              <a:spcAft>
                <a:spcPts val="0"/>
              </a:spcAft>
              <a:buClr>
                <a:srgbClr val="F3F3F3"/>
              </a:buClr>
              <a:buSzPts val="1500"/>
              <a:buChar char="●"/>
            </a:pPr>
            <a:r>
              <a:rPr lang="it" sz="1500">
                <a:solidFill>
                  <a:srgbClr val="F3F3F3"/>
                </a:solidFill>
              </a:rPr>
              <a:t>Hc05 per la comunicazione con il bridge</a:t>
            </a:r>
            <a:endParaRPr sz="1500">
              <a:solidFill>
                <a:srgbClr val="F3F3F3"/>
              </a:solidFill>
            </a:endParaRPr>
          </a:p>
          <a:p>
            <a:pPr marL="457200" lvl="0" indent="-323850" algn="l" rtl="0">
              <a:lnSpc>
                <a:spcPct val="200000"/>
              </a:lnSpc>
              <a:spcBef>
                <a:spcPts val="0"/>
              </a:spcBef>
              <a:spcAft>
                <a:spcPts val="0"/>
              </a:spcAft>
              <a:buClr>
                <a:srgbClr val="F3F3F3"/>
              </a:buClr>
              <a:buSzPts val="1500"/>
              <a:buChar char="●"/>
            </a:pPr>
            <a:r>
              <a:rPr lang="it" sz="1500">
                <a:solidFill>
                  <a:srgbClr val="F3F3F3"/>
                </a:solidFill>
              </a:rPr>
              <a:t>keypad per l’inserimento del codice</a:t>
            </a:r>
            <a:endParaRPr sz="1500">
              <a:solidFill>
                <a:srgbClr val="F3F3F3"/>
              </a:solidFill>
            </a:endParaRPr>
          </a:p>
          <a:p>
            <a:pPr marL="457200" lvl="0" indent="0" algn="l" rtl="0">
              <a:lnSpc>
                <a:spcPct val="200000"/>
              </a:lnSpc>
              <a:spcBef>
                <a:spcPts val="1600"/>
              </a:spcBef>
              <a:spcAft>
                <a:spcPts val="0"/>
              </a:spcAft>
              <a:buNone/>
            </a:pPr>
            <a:endParaRPr sz="1500">
              <a:solidFill>
                <a:srgbClr val="F3F3F3"/>
              </a:solidFill>
            </a:endParaRPr>
          </a:p>
          <a:p>
            <a:pPr marL="457200" lvl="0" indent="0" algn="l" rtl="0">
              <a:lnSpc>
                <a:spcPct val="200000"/>
              </a:lnSpc>
              <a:spcBef>
                <a:spcPts val="1600"/>
              </a:spcBef>
              <a:spcAft>
                <a:spcPts val="1600"/>
              </a:spcAft>
              <a:buNone/>
            </a:pPr>
            <a:endParaRPr sz="1500">
              <a:solidFill>
                <a:srgbClr val="F3F3F3"/>
              </a:solidFill>
            </a:endParaRPr>
          </a:p>
        </p:txBody>
      </p:sp>
      <p:pic>
        <p:nvPicPr>
          <p:cNvPr id="899" name="Google Shape;899;p41"/>
          <p:cNvPicPr preferRelativeResize="0"/>
          <p:nvPr/>
        </p:nvPicPr>
        <p:blipFill rotWithShape="1">
          <a:blip r:embed="rId3">
            <a:alphaModFix/>
          </a:blip>
          <a:srcRect t="19175" r="57766" b="39948"/>
          <a:stretch/>
        </p:blipFill>
        <p:spPr>
          <a:xfrm rot="-5400000">
            <a:off x="4842700" y="1140424"/>
            <a:ext cx="5006851" cy="2726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42"/>
          <p:cNvSpPr/>
          <p:nvPr/>
        </p:nvSpPr>
        <p:spPr>
          <a:xfrm>
            <a:off x="588824" y="312432"/>
            <a:ext cx="5264360" cy="467808"/>
          </a:xfrm>
          <a:prstGeom prst="rect">
            <a:avLst/>
          </a:prstGeom>
        </p:spPr>
        <p:txBody>
          <a:bodyPr>
            <a:prstTxWarp prst="textPlain">
              <a:avLst/>
            </a:prstTxWarp>
          </a:bodyPr>
          <a:lstStyle/>
          <a:p>
            <a:pPr lvl="0" algn="ctr"/>
            <a:r>
              <a:rPr b="1" i="0">
                <a:ln>
                  <a:noFill/>
                </a:ln>
                <a:gradFill>
                  <a:gsLst>
                    <a:gs pos="0">
                      <a:srgbClr val="A4C2F4"/>
                    </a:gs>
                    <a:gs pos="100000">
                      <a:srgbClr val="3C78D8"/>
                    </a:gs>
                  </a:gsLst>
                  <a:lin ang="2700006" scaled="0"/>
                </a:gradFill>
                <a:latin typeface="DM Sans"/>
              </a:rPr>
              <a:t>Comunicazione</a:t>
            </a:r>
          </a:p>
        </p:txBody>
      </p:sp>
      <p:sp>
        <p:nvSpPr>
          <p:cNvPr id="905" name="Google Shape;905;p42"/>
          <p:cNvSpPr/>
          <p:nvPr/>
        </p:nvSpPr>
        <p:spPr>
          <a:xfrm>
            <a:off x="-201750" y="0"/>
            <a:ext cx="357900" cy="5143500"/>
          </a:xfrm>
          <a:prstGeom prst="rect">
            <a:avLst/>
          </a:prstGeom>
          <a:solidFill>
            <a:srgbClr val="6D9EE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06" name="Google Shape;906;p42"/>
          <p:cNvSpPr/>
          <p:nvPr/>
        </p:nvSpPr>
        <p:spPr>
          <a:xfrm>
            <a:off x="588825" y="1009125"/>
            <a:ext cx="2075100" cy="498000"/>
          </a:xfrm>
          <a:prstGeom prst="roundRect">
            <a:avLst>
              <a:gd name="adj" fmla="val 16667"/>
            </a:avLst>
          </a:prstGeom>
          <a:noFill/>
          <a:ln w="38100" cap="flat" cmpd="sng">
            <a:solidFill>
              <a:srgbClr val="6D9EEB"/>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it" sz="2000">
                <a:solidFill>
                  <a:srgbClr val="6D9EEB"/>
                </a:solidFill>
                <a:latin typeface="DM Sans"/>
                <a:ea typeface="DM Sans"/>
                <a:cs typeface="DM Sans"/>
                <a:sym typeface="DM Sans"/>
              </a:rPr>
              <a:t>Arduino/Bridge</a:t>
            </a:r>
            <a:endParaRPr sz="2000" b="0" i="0" u="none" strike="noStrike" cap="none">
              <a:solidFill>
                <a:srgbClr val="6D9EEB"/>
              </a:solidFill>
              <a:latin typeface="DM Sans"/>
              <a:ea typeface="DM Sans"/>
              <a:cs typeface="DM Sans"/>
              <a:sym typeface="DM Sans"/>
            </a:endParaRPr>
          </a:p>
        </p:txBody>
      </p:sp>
      <p:sp>
        <p:nvSpPr>
          <p:cNvPr id="907" name="Google Shape;907;p42"/>
          <p:cNvSpPr/>
          <p:nvPr/>
        </p:nvSpPr>
        <p:spPr>
          <a:xfrm rot="-2315041">
            <a:off x="8104577" y="1039805"/>
            <a:ext cx="1239615" cy="850461"/>
          </a:xfrm>
          <a:prstGeom prst="rect">
            <a:avLst/>
          </a:pr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39385" y="1736009"/>
            <a:ext cx="857100" cy="857100"/>
          </a:xfrm>
          <a:prstGeom prst="ellipse">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09" name="Google Shape;909;p42"/>
          <p:cNvSpPr txBox="1">
            <a:spLocks noGrp="1"/>
          </p:cNvSpPr>
          <p:nvPr>
            <p:ph type="body" idx="1"/>
          </p:nvPr>
        </p:nvSpPr>
        <p:spPr>
          <a:xfrm>
            <a:off x="1117313" y="1880000"/>
            <a:ext cx="3374100" cy="5691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1600"/>
              </a:spcAft>
              <a:buNone/>
            </a:pPr>
            <a:r>
              <a:rPr lang="it" sz="2200">
                <a:solidFill>
                  <a:srgbClr val="F3F3F3"/>
                </a:solidFill>
              </a:rPr>
              <a:t>da Arduino a Bridge</a:t>
            </a:r>
            <a:endParaRPr sz="2200">
              <a:solidFill>
                <a:srgbClr val="F3F3F3"/>
              </a:solidFill>
            </a:endParaRPr>
          </a:p>
        </p:txBody>
      </p:sp>
      <p:sp>
        <p:nvSpPr>
          <p:cNvPr id="910" name="Google Shape;910;p42"/>
          <p:cNvSpPr txBox="1">
            <a:spLocks noGrp="1"/>
          </p:cNvSpPr>
          <p:nvPr>
            <p:ph type="body" idx="1"/>
          </p:nvPr>
        </p:nvSpPr>
        <p:spPr>
          <a:xfrm>
            <a:off x="5452599" y="1677750"/>
            <a:ext cx="3645900" cy="9315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1600"/>
              </a:spcAft>
              <a:buNone/>
            </a:pPr>
            <a:r>
              <a:rPr lang="it" sz="2200">
                <a:solidFill>
                  <a:srgbClr val="F3F3F3"/>
                </a:solidFill>
              </a:rPr>
              <a:t>da Bridge ad Arduino</a:t>
            </a:r>
            <a:endParaRPr sz="2200">
              <a:solidFill>
                <a:srgbClr val="F3F3F3"/>
              </a:solidFill>
            </a:endParaRPr>
          </a:p>
        </p:txBody>
      </p:sp>
      <p:sp>
        <p:nvSpPr>
          <p:cNvPr id="911" name="Google Shape;911;p42"/>
          <p:cNvSpPr/>
          <p:nvPr/>
        </p:nvSpPr>
        <p:spPr>
          <a:xfrm>
            <a:off x="4874672" y="1714959"/>
            <a:ext cx="857100" cy="857100"/>
          </a:xfrm>
          <a:prstGeom prst="ellipse">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12" name="Google Shape;912;p42"/>
          <p:cNvSpPr txBox="1"/>
          <p:nvPr/>
        </p:nvSpPr>
        <p:spPr>
          <a:xfrm>
            <a:off x="588826" y="2705000"/>
            <a:ext cx="4331100" cy="23808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it" sz="1200">
                <a:solidFill>
                  <a:schemeClr val="dk2"/>
                </a:solidFill>
                <a:latin typeface="DM Sans"/>
                <a:ea typeface="DM Sans"/>
                <a:cs typeface="DM Sans"/>
                <a:sym typeface="DM Sans"/>
              </a:rPr>
              <a:t>1) Codice:</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- 1 byte tipo: 0</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- 5 byte codice numerico: xxxxx</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2) Aggiornamento stato slot:</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- 1 byte tipo: 1</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- 1 byte sezione: x</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- 1 byte idSlot: x</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800"/>
              </a:spcAft>
              <a:buNone/>
            </a:pPr>
            <a:r>
              <a:rPr lang="it" sz="1200">
                <a:solidFill>
                  <a:schemeClr val="dk2"/>
                </a:solidFill>
                <a:latin typeface="DM Sans"/>
                <a:ea typeface="DM Sans"/>
                <a:cs typeface="DM Sans"/>
                <a:sym typeface="DM Sans"/>
              </a:rPr>
              <a:t>    - 1 byte stato: 0 o 1   (0 occupato, 1 libero)</a:t>
            </a:r>
            <a:endParaRPr sz="1200">
              <a:solidFill>
                <a:schemeClr val="dk2"/>
              </a:solidFill>
              <a:latin typeface="DM Sans"/>
              <a:ea typeface="DM Sans"/>
              <a:cs typeface="DM Sans"/>
              <a:sym typeface="DM Sans"/>
            </a:endParaRPr>
          </a:p>
        </p:txBody>
      </p:sp>
      <p:sp>
        <p:nvSpPr>
          <p:cNvPr id="913" name="Google Shape;913;p42"/>
          <p:cNvSpPr txBox="1"/>
          <p:nvPr/>
        </p:nvSpPr>
        <p:spPr>
          <a:xfrm>
            <a:off x="4987375" y="2705000"/>
            <a:ext cx="3374100" cy="1806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it" sz="1200">
                <a:solidFill>
                  <a:schemeClr val="dk2"/>
                </a:solidFill>
                <a:latin typeface="DM Sans"/>
                <a:ea typeface="DM Sans"/>
                <a:cs typeface="DM Sans"/>
                <a:sym typeface="DM Sans"/>
              </a:rPr>
              <a:t>1) Esito codice:</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- 1 byte tipo: 0</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- 1 byte esito: 0 o 1</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2) Aggiornamento posti disponibili:</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0"/>
              </a:spcAft>
              <a:buNone/>
            </a:pPr>
            <a:r>
              <a:rPr lang="it" sz="1200">
                <a:solidFill>
                  <a:schemeClr val="dk2"/>
                </a:solidFill>
                <a:latin typeface="DM Sans"/>
                <a:ea typeface="DM Sans"/>
                <a:cs typeface="DM Sans"/>
                <a:sym typeface="DM Sans"/>
              </a:rPr>
              <a:t>    -1 byte tipo: 1</a:t>
            </a:r>
            <a:endParaRPr sz="1200">
              <a:solidFill>
                <a:schemeClr val="dk2"/>
              </a:solidFill>
              <a:latin typeface="DM Sans"/>
              <a:ea typeface="DM Sans"/>
              <a:cs typeface="DM Sans"/>
              <a:sym typeface="DM Sans"/>
            </a:endParaRPr>
          </a:p>
          <a:p>
            <a:pPr marL="0" lvl="0" indent="0" algn="l" rtl="0">
              <a:lnSpc>
                <a:spcPct val="100000"/>
              </a:lnSpc>
              <a:spcBef>
                <a:spcPts val="800"/>
              </a:spcBef>
              <a:spcAft>
                <a:spcPts val="800"/>
              </a:spcAft>
              <a:buNone/>
            </a:pPr>
            <a:r>
              <a:rPr lang="it" sz="1200">
                <a:solidFill>
                  <a:schemeClr val="dk2"/>
                </a:solidFill>
                <a:latin typeface="DM Sans"/>
                <a:ea typeface="DM Sans"/>
                <a:cs typeface="DM Sans"/>
                <a:sym typeface="DM Sans"/>
              </a:rPr>
              <a:t>    -1 byte numPosti: x</a:t>
            </a:r>
            <a:endParaRPr sz="1200">
              <a:solidFill>
                <a:schemeClr val="dk2"/>
              </a:solidFill>
              <a:latin typeface="DM Sans"/>
              <a:ea typeface="DM Sans"/>
              <a:cs typeface="DM Sans"/>
              <a:sym typeface="DM Sans"/>
            </a:endParaRPr>
          </a:p>
        </p:txBody>
      </p:sp>
      <p:pic>
        <p:nvPicPr>
          <p:cNvPr id="914" name="Google Shape;914;p42"/>
          <p:cNvPicPr preferRelativeResize="0"/>
          <p:nvPr/>
        </p:nvPicPr>
        <p:blipFill rotWithShape="1">
          <a:blip r:embed="rId3">
            <a:alphaModFix/>
          </a:blip>
          <a:srcRect l="30405" t="29783" r="61988" b="53315"/>
          <a:stretch/>
        </p:blipFill>
        <p:spPr>
          <a:xfrm>
            <a:off x="695379" y="1841730"/>
            <a:ext cx="545102" cy="681350"/>
          </a:xfrm>
          <a:prstGeom prst="rect">
            <a:avLst/>
          </a:prstGeom>
          <a:noFill/>
          <a:ln>
            <a:noFill/>
          </a:ln>
        </p:spPr>
      </p:pic>
      <p:pic>
        <p:nvPicPr>
          <p:cNvPr id="915" name="Google Shape;915;p42"/>
          <p:cNvPicPr preferRelativeResize="0"/>
          <p:nvPr/>
        </p:nvPicPr>
        <p:blipFill rotWithShape="1">
          <a:blip r:embed="rId4">
            <a:alphaModFix/>
          </a:blip>
          <a:srcRect l="45590" t="33695" r="47561" b="39236"/>
          <a:stretch/>
        </p:blipFill>
        <p:spPr>
          <a:xfrm>
            <a:off x="5150013" y="1841725"/>
            <a:ext cx="306437" cy="681350"/>
          </a:xfrm>
          <a:prstGeom prst="rect">
            <a:avLst/>
          </a:prstGeom>
          <a:noFill/>
          <a:ln>
            <a:noFill/>
          </a:ln>
        </p:spPr>
      </p:pic>
      <p:pic>
        <p:nvPicPr>
          <p:cNvPr id="916" name="Google Shape;916;p42"/>
          <p:cNvPicPr preferRelativeResize="0"/>
          <p:nvPr/>
        </p:nvPicPr>
        <p:blipFill rotWithShape="1">
          <a:blip r:embed="rId4">
            <a:alphaModFix/>
          </a:blip>
          <a:srcRect l="30810" t="33071" r="46520" b="40384"/>
          <a:stretch/>
        </p:blipFill>
        <p:spPr>
          <a:xfrm>
            <a:off x="6875057" y="312425"/>
            <a:ext cx="1804502" cy="11885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1756</Words>
  <Application>Microsoft Office PowerPoint</Application>
  <PresentationFormat>Presentazione su schermo (16:9)</PresentationFormat>
  <Paragraphs>193</Paragraphs>
  <Slides>22</Slides>
  <Notes>22</Notes>
  <HiddenSlides>0</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22</vt:i4>
      </vt:variant>
    </vt:vector>
  </HeadingPairs>
  <TitlesOfParts>
    <vt:vector size="33" baseType="lpstr">
      <vt:lpstr>Griffy</vt:lpstr>
      <vt:lpstr>Aldrich</vt:lpstr>
      <vt:lpstr>Homemade Apple</vt:lpstr>
      <vt:lpstr>Barlow Condensed</vt:lpstr>
      <vt:lpstr>Arial</vt:lpstr>
      <vt:lpstr>Poppins</vt:lpstr>
      <vt:lpstr>DM Sans</vt:lpstr>
      <vt:lpstr>Abril Fatface</vt:lpstr>
      <vt:lpstr>Calibri</vt:lpstr>
      <vt:lpstr>Simple Light</vt:lpstr>
      <vt:lpstr>SlidesMania · Modern Dark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Sviluppi Futuri</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GIOVANNI LAMBERTINI</cp:lastModifiedBy>
  <cp:revision>1</cp:revision>
  <dcterms:modified xsi:type="dcterms:W3CDTF">2022-07-13T21:50:44Z</dcterms:modified>
</cp:coreProperties>
</file>