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5C58"/>
    <a:srgbClr val="F8B8BE"/>
    <a:srgbClr val="FBA580"/>
    <a:srgbClr val="D5BCEB"/>
    <a:srgbClr val="E6E6E6"/>
    <a:srgbClr val="8C8D86"/>
    <a:srgbClr val="EFED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5673"/>
  </p:normalViewPr>
  <p:slideViewPr>
    <p:cSldViewPr snapToGrid="0" snapToObjects="1">
      <p:cViewPr varScale="1">
        <p:scale>
          <a:sx n="108" d="100"/>
          <a:sy n="108" d="100"/>
        </p:scale>
        <p:origin x="7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306F985-273B-4914-897B-43C1BFEC9E07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10782C6-E90D-4890-8A6B-D9FA4EB6ED9D}">
      <dgm:prSet phldrT="[Text]"/>
      <dgm:spPr/>
      <dgm:t>
        <a:bodyPr/>
        <a:lstStyle/>
        <a:p>
          <a:r>
            <a:rPr lang="it-IT" b="1" i="0" dirty="0"/>
            <a:t>Students’ background</a:t>
          </a:r>
          <a:endParaRPr lang="en-US" b="1" i="0" dirty="0"/>
        </a:p>
      </dgm:t>
    </dgm:pt>
    <dgm:pt modelId="{E4E66CE5-7C70-49A2-A373-6FBA61F3A547}" type="parTrans" cxnId="{B60FBA47-BBB5-4FAD-BAF7-8C4F38BC24E3}">
      <dgm:prSet/>
      <dgm:spPr/>
      <dgm:t>
        <a:bodyPr/>
        <a:lstStyle/>
        <a:p>
          <a:endParaRPr lang="en-US"/>
        </a:p>
      </dgm:t>
    </dgm:pt>
    <dgm:pt modelId="{5BB04A60-A0DE-4FE0-96C4-C156F8BCCFE3}" type="sibTrans" cxnId="{B60FBA47-BBB5-4FAD-BAF7-8C4F38BC24E3}">
      <dgm:prSet/>
      <dgm:spPr/>
      <dgm:t>
        <a:bodyPr/>
        <a:lstStyle/>
        <a:p>
          <a:endParaRPr lang="en-US"/>
        </a:p>
      </dgm:t>
    </dgm:pt>
    <dgm:pt modelId="{6F189856-D6FB-439E-9F2A-813C44A1A217}">
      <dgm:prSet phldrT="[Text]"/>
      <dgm:spPr/>
      <dgm:t>
        <a:bodyPr/>
        <a:lstStyle/>
        <a:p>
          <a:endParaRPr lang="en-US" dirty="0"/>
        </a:p>
      </dgm:t>
    </dgm:pt>
    <dgm:pt modelId="{01D0DE37-D23F-482F-8415-6E31BCB0434D}" type="parTrans" cxnId="{F239BBF6-A3B8-4245-8832-8F59EAA64395}">
      <dgm:prSet/>
      <dgm:spPr/>
      <dgm:t>
        <a:bodyPr/>
        <a:lstStyle/>
        <a:p>
          <a:endParaRPr lang="en-US"/>
        </a:p>
      </dgm:t>
    </dgm:pt>
    <dgm:pt modelId="{9E52993D-E6B7-4893-BF39-C6F5259B6699}" type="sibTrans" cxnId="{F239BBF6-A3B8-4245-8832-8F59EAA64395}">
      <dgm:prSet/>
      <dgm:spPr/>
      <dgm:t>
        <a:bodyPr/>
        <a:lstStyle/>
        <a:p>
          <a:endParaRPr lang="en-US"/>
        </a:p>
      </dgm:t>
    </dgm:pt>
    <dgm:pt modelId="{3268A1B5-F9BA-47B8-83A2-8EE02B7A9476}">
      <dgm:prSet phldrT="[Text]"/>
      <dgm:spPr/>
      <dgm:t>
        <a:bodyPr/>
        <a:lstStyle/>
        <a:p>
          <a:r>
            <a:rPr lang="it-IT" b="1" dirty="0"/>
            <a:t>Background </a:t>
          </a:r>
          <a:r>
            <a:rPr lang="it-IT" b="1" dirty="0" err="1"/>
            <a:t>profiles</a:t>
          </a:r>
          <a:endParaRPr lang="en-US" b="1" dirty="0"/>
        </a:p>
      </dgm:t>
    </dgm:pt>
    <dgm:pt modelId="{CDE3023A-5708-4EEE-9F48-DA51B3A9C5F9}" type="parTrans" cxnId="{135493CB-561B-46EA-8016-3044414BA008}">
      <dgm:prSet/>
      <dgm:spPr/>
      <dgm:t>
        <a:bodyPr/>
        <a:lstStyle/>
        <a:p>
          <a:endParaRPr lang="en-US"/>
        </a:p>
      </dgm:t>
    </dgm:pt>
    <dgm:pt modelId="{F5D3DAEE-9D77-4DCE-B1DA-C00A3568C716}" type="sibTrans" cxnId="{135493CB-561B-46EA-8016-3044414BA008}">
      <dgm:prSet/>
      <dgm:spPr/>
      <dgm:t>
        <a:bodyPr/>
        <a:lstStyle/>
        <a:p>
          <a:endParaRPr lang="en-US"/>
        </a:p>
      </dgm:t>
    </dgm:pt>
    <dgm:pt modelId="{908F5080-9B55-454D-A3E9-B023F9BF2260}">
      <dgm:prSet phldrT="[Text]"/>
      <dgm:spPr/>
      <dgm:t>
        <a:bodyPr/>
        <a:lstStyle/>
        <a:p>
          <a:endParaRPr lang="en-US" dirty="0"/>
        </a:p>
      </dgm:t>
    </dgm:pt>
    <dgm:pt modelId="{2167CF50-C562-4E13-A7CE-F13E802D650A}" type="parTrans" cxnId="{AD953C99-CDEC-4769-8E52-2DE93AD3FD1E}">
      <dgm:prSet/>
      <dgm:spPr/>
      <dgm:t>
        <a:bodyPr/>
        <a:lstStyle/>
        <a:p>
          <a:endParaRPr lang="en-US"/>
        </a:p>
      </dgm:t>
    </dgm:pt>
    <dgm:pt modelId="{4289AD86-716F-4D65-9822-9E67EA3FA78E}" type="sibTrans" cxnId="{AD953C99-CDEC-4769-8E52-2DE93AD3FD1E}">
      <dgm:prSet/>
      <dgm:spPr/>
      <dgm:t>
        <a:bodyPr/>
        <a:lstStyle/>
        <a:p>
          <a:endParaRPr lang="en-US"/>
        </a:p>
      </dgm:t>
    </dgm:pt>
    <dgm:pt modelId="{00CBFAE9-A883-4FA4-ABB3-F1B363E3EF31}">
      <dgm:prSet phldrT="[Text]"/>
      <dgm:spPr/>
      <dgm:t>
        <a:bodyPr/>
        <a:lstStyle/>
        <a:p>
          <a:r>
            <a:rPr lang="it-IT" b="1" dirty="0" err="1"/>
            <a:t>Division</a:t>
          </a:r>
          <a:r>
            <a:rPr lang="it-IT" b="1" dirty="0"/>
            <a:t> </a:t>
          </a:r>
          <a:r>
            <a:rPr lang="it-IT" b="1" dirty="0" err="1"/>
            <a:t>into</a:t>
          </a:r>
          <a:r>
            <a:rPr lang="it-IT" b="1" dirty="0"/>
            <a:t> </a:t>
          </a:r>
          <a:r>
            <a:rPr lang="it-IT" b="1" dirty="0" err="1"/>
            <a:t>quantiles</a:t>
          </a:r>
          <a:endParaRPr lang="en-US" b="1" dirty="0"/>
        </a:p>
      </dgm:t>
    </dgm:pt>
    <dgm:pt modelId="{52704639-D0FC-4262-80BC-9791C700594F}" type="parTrans" cxnId="{2C2787CF-99D5-40FB-8BC5-871EDDDFECCE}">
      <dgm:prSet/>
      <dgm:spPr/>
      <dgm:t>
        <a:bodyPr/>
        <a:lstStyle/>
        <a:p>
          <a:endParaRPr lang="en-US"/>
        </a:p>
      </dgm:t>
    </dgm:pt>
    <dgm:pt modelId="{001B0C56-374C-4782-8ACD-18D5855B07AB}" type="sibTrans" cxnId="{2C2787CF-99D5-40FB-8BC5-871EDDDFECCE}">
      <dgm:prSet/>
      <dgm:spPr/>
      <dgm:t>
        <a:bodyPr/>
        <a:lstStyle/>
        <a:p>
          <a:endParaRPr lang="en-US"/>
        </a:p>
      </dgm:t>
    </dgm:pt>
    <dgm:pt modelId="{450E93D8-4260-43F1-BC6B-87AC029940E8}">
      <dgm:prSet phldrT="[Text]"/>
      <dgm:spPr/>
      <dgm:t>
        <a:bodyPr/>
        <a:lstStyle/>
        <a:p>
          <a:endParaRPr lang="en-US" dirty="0"/>
        </a:p>
      </dgm:t>
    </dgm:pt>
    <dgm:pt modelId="{D32CD903-AE98-4B76-831B-E4F68DF3FC13}" type="parTrans" cxnId="{FE6386D4-F39A-416A-B33C-177D2E2F6400}">
      <dgm:prSet/>
      <dgm:spPr/>
      <dgm:t>
        <a:bodyPr/>
        <a:lstStyle/>
        <a:p>
          <a:endParaRPr lang="en-US"/>
        </a:p>
      </dgm:t>
    </dgm:pt>
    <dgm:pt modelId="{7FB37D04-1447-49AD-9974-2D19D2539C94}" type="sibTrans" cxnId="{FE6386D4-F39A-416A-B33C-177D2E2F6400}">
      <dgm:prSet/>
      <dgm:spPr/>
      <dgm:t>
        <a:bodyPr/>
        <a:lstStyle/>
        <a:p>
          <a:endParaRPr lang="en-US"/>
        </a:p>
      </dgm:t>
    </dgm:pt>
    <dgm:pt modelId="{005842FA-4495-4810-B285-D25F0ED8EC9B}">
      <dgm:prSet/>
      <dgm:spPr/>
      <dgm:t>
        <a:bodyPr/>
        <a:lstStyle/>
        <a:p>
          <a:r>
            <a:rPr lang="it-IT" b="1" dirty="0"/>
            <a:t>Class matching </a:t>
          </a:r>
          <a:endParaRPr lang="en-US" b="1" dirty="0"/>
        </a:p>
      </dgm:t>
    </dgm:pt>
    <dgm:pt modelId="{3E84011D-543A-488C-98BC-DD68F8EAA052}" type="parTrans" cxnId="{E64CD87A-3BBE-4912-91F0-9DFE1009B6F5}">
      <dgm:prSet/>
      <dgm:spPr/>
      <dgm:t>
        <a:bodyPr/>
        <a:lstStyle/>
        <a:p>
          <a:endParaRPr lang="en-US"/>
        </a:p>
      </dgm:t>
    </dgm:pt>
    <dgm:pt modelId="{BA8C8368-E6A7-49A7-B544-45253CE9ED82}" type="sibTrans" cxnId="{E64CD87A-3BBE-4912-91F0-9DFE1009B6F5}">
      <dgm:prSet/>
      <dgm:spPr/>
      <dgm:t>
        <a:bodyPr/>
        <a:lstStyle/>
        <a:p>
          <a:endParaRPr lang="en-US"/>
        </a:p>
      </dgm:t>
    </dgm:pt>
    <dgm:pt modelId="{B2672906-AD14-4FC2-BA74-AB7E25CC0596}" type="pres">
      <dgm:prSet presAssocID="{C306F985-273B-4914-897B-43C1BFEC9E07}" presName="linearFlow" presStyleCnt="0">
        <dgm:presLayoutVars>
          <dgm:dir/>
          <dgm:animLvl val="lvl"/>
          <dgm:resizeHandles val="exact"/>
        </dgm:presLayoutVars>
      </dgm:prSet>
      <dgm:spPr/>
    </dgm:pt>
    <dgm:pt modelId="{ED14B3A0-4310-41FA-8E0F-45737F4BB304}" type="pres">
      <dgm:prSet presAssocID="{C10782C6-E90D-4890-8A6B-D9FA4EB6ED9D}" presName="composite" presStyleCnt="0"/>
      <dgm:spPr/>
    </dgm:pt>
    <dgm:pt modelId="{59E673A7-FA15-4E52-A24F-21EB61CB7AB1}" type="pres">
      <dgm:prSet presAssocID="{C10782C6-E90D-4890-8A6B-D9FA4EB6ED9D}" presName="par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B71876F2-559A-44C5-AEAF-1D6793010D43}" type="pres">
      <dgm:prSet presAssocID="{C10782C6-E90D-4890-8A6B-D9FA4EB6ED9D}" presName="parSh" presStyleLbl="node1" presStyleIdx="0" presStyleCnt="4" custLinFactNeighborX="-80" custLinFactNeighborY="15827"/>
      <dgm:spPr/>
    </dgm:pt>
    <dgm:pt modelId="{992371A0-7F42-4BE7-B830-340AC1CC04CE}" type="pres">
      <dgm:prSet presAssocID="{C10782C6-E90D-4890-8A6B-D9FA4EB6ED9D}" presName="desTx" presStyleLbl="fgAcc1" presStyleIdx="0" presStyleCnt="4" custScaleY="162109" custLinFactNeighborX="-680" custLinFactNeighborY="45282">
        <dgm:presLayoutVars>
          <dgm:bulletEnabled val="1"/>
        </dgm:presLayoutVars>
      </dgm:prSet>
      <dgm:spPr/>
    </dgm:pt>
    <dgm:pt modelId="{6D9AA713-61FE-4961-B5E0-D8EB4EEEC3A1}" type="pres">
      <dgm:prSet presAssocID="{5BB04A60-A0DE-4FE0-96C4-C156F8BCCFE3}" presName="sibTrans" presStyleLbl="sibTrans2D1" presStyleIdx="0" presStyleCnt="3"/>
      <dgm:spPr/>
    </dgm:pt>
    <dgm:pt modelId="{DEBB31D8-8AA9-4FC7-B9D8-697B230630AC}" type="pres">
      <dgm:prSet presAssocID="{5BB04A60-A0DE-4FE0-96C4-C156F8BCCFE3}" presName="connTx" presStyleLbl="sibTrans2D1" presStyleIdx="0" presStyleCnt="3"/>
      <dgm:spPr/>
    </dgm:pt>
    <dgm:pt modelId="{9019F43A-EAC1-4579-82CE-708919AA8A18}" type="pres">
      <dgm:prSet presAssocID="{3268A1B5-F9BA-47B8-83A2-8EE02B7A9476}" presName="composite" presStyleCnt="0"/>
      <dgm:spPr/>
    </dgm:pt>
    <dgm:pt modelId="{C1E8958E-7DD1-4D03-89EF-8C4A22B4C667}" type="pres">
      <dgm:prSet presAssocID="{3268A1B5-F9BA-47B8-83A2-8EE02B7A9476}" presName="par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271DD683-62DA-47CC-ADD1-C9764B03CEFB}" type="pres">
      <dgm:prSet presAssocID="{3268A1B5-F9BA-47B8-83A2-8EE02B7A9476}" presName="parSh" presStyleLbl="node1" presStyleIdx="1" presStyleCnt="4" custLinFactNeighborY="18256"/>
      <dgm:spPr/>
    </dgm:pt>
    <dgm:pt modelId="{17118DDF-4E7F-44F2-BA9C-CB10F4668135}" type="pres">
      <dgm:prSet presAssocID="{3268A1B5-F9BA-47B8-83A2-8EE02B7A9476}" presName="desTx" presStyleLbl="fgAcc1" presStyleIdx="1" presStyleCnt="4" custScaleY="162109" custLinFactNeighborY="45189">
        <dgm:presLayoutVars>
          <dgm:bulletEnabled val="1"/>
        </dgm:presLayoutVars>
      </dgm:prSet>
      <dgm:spPr/>
    </dgm:pt>
    <dgm:pt modelId="{655F4F7E-8F5F-4835-8632-0F50469828B0}" type="pres">
      <dgm:prSet presAssocID="{F5D3DAEE-9D77-4DCE-B1DA-C00A3568C716}" presName="sibTrans" presStyleLbl="sibTrans2D1" presStyleIdx="1" presStyleCnt="3"/>
      <dgm:spPr/>
    </dgm:pt>
    <dgm:pt modelId="{988F6BC1-791C-4C26-BD31-AFABFD50EDA8}" type="pres">
      <dgm:prSet presAssocID="{F5D3DAEE-9D77-4DCE-B1DA-C00A3568C716}" presName="connTx" presStyleLbl="sibTrans2D1" presStyleIdx="1" presStyleCnt="3"/>
      <dgm:spPr/>
    </dgm:pt>
    <dgm:pt modelId="{C51926EA-556C-4242-8242-558E4AB98917}" type="pres">
      <dgm:prSet presAssocID="{00CBFAE9-A883-4FA4-ABB3-F1B363E3EF31}" presName="composite" presStyleCnt="0"/>
      <dgm:spPr/>
    </dgm:pt>
    <dgm:pt modelId="{1712076C-047C-40C8-977D-0B91E67B4C47}" type="pres">
      <dgm:prSet presAssocID="{00CBFAE9-A883-4FA4-ABB3-F1B363E3EF31}" presName="par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2B6A63BD-18B4-442A-B4E6-47E1FAAF1FDD}" type="pres">
      <dgm:prSet presAssocID="{00CBFAE9-A883-4FA4-ABB3-F1B363E3EF31}" presName="parSh" presStyleLbl="node1" presStyleIdx="2" presStyleCnt="4" custLinFactNeighborY="18486"/>
      <dgm:spPr/>
    </dgm:pt>
    <dgm:pt modelId="{D9B8E99F-848F-4B39-9F4D-057164798946}" type="pres">
      <dgm:prSet presAssocID="{00CBFAE9-A883-4FA4-ABB3-F1B363E3EF31}" presName="desTx" presStyleLbl="fgAcc1" presStyleIdx="2" presStyleCnt="4" custScaleY="162109" custLinFactNeighborY="46992">
        <dgm:presLayoutVars>
          <dgm:bulletEnabled val="1"/>
        </dgm:presLayoutVars>
      </dgm:prSet>
      <dgm:spPr/>
    </dgm:pt>
    <dgm:pt modelId="{6CCC35FD-237D-4F43-98F8-5E3195B45600}" type="pres">
      <dgm:prSet presAssocID="{001B0C56-374C-4782-8ACD-18D5855B07AB}" presName="sibTrans" presStyleLbl="sibTrans2D1" presStyleIdx="2" presStyleCnt="3"/>
      <dgm:spPr/>
    </dgm:pt>
    <dgm:pt modelId="{72E39689-BDD6-4BD5-B3E4-C9FA3CC95D47}" type="pres">
      <dgm:prSet presAssocID="{001B0C56-374C-4782-8ACD-18D5855B07AB}" presName="connTx" presStyleLbl="sibTrans2D1" presStyleIdx="2" presStyleCnt="3"/>
      <dgm:spPr/>
    </dgm:pt>
    <dgm:pt modelId="{276E865D-DC06-4EBC-AB54-A7360BBF6DAC}" type="pres">
      <dgm:prSet presAssocID="{005842FA-4495-4810-B285-D25F0ED8EC9B}" presName="composite" presStyleCnt="0"/>
      <dgm:spPr/>
    </dgm:pt>
    <dgm:pt modelId="{C8F515F8-1A65-4158-9E38-14D544C80C80}" type="pres">
      <dgm:prSet presAssocID="{005842FA-4495-4810-B285-D25F0ED8EC9B}" presName="par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84207FF7-C347-4B81-B8DD-8A7EF47C9115}" type="pres">
      <dgm:prSet presAssocID="{005842FA-4495-4810-B285-D25F0ED8EC9B}" presName="parSh" presStyleLbl="node1" presStyleIdx="3" presStyleCnt="4" custLinFactNeighborY="-2054"/>
      <dgm:spPr/>
    </dgm:pt>
    <dgm:pt modelId="{00E6B74B-9613-4A94-8E63-9B3CBB81376E}" type="pres">
      <dgm:prSet presAssocID="{005842FA-4495-4810-B285-D25F0ED8EC9B}" presName="desTx" presStyleLbl="fgAcc1" presStyleIdx="3" presStyleCnt="4" custScaleY="77119" custLinFactNeighborY="-13888">
        <dgm:presLayoutVars>
          <dgm:bulletEnabled val="1"/>
        </dgm:presLayoutVars>
      </dgm:prSet>
      <dgm:spPr/>
    </dgm:pt>
  </dgm:ptLst>
  <dgm:cxnLst>
    <dgm:cxn modelId="{C7D2BA04-85C1-48ED-9CCB-4C8D5C3E12F9}" type="presOf" srcId="{C10782C6-E90D-4890-8A6B-D9FA4EB6ED9D}" destId="{59E673A7-FA15-4E52-A24F-21EB61CB7AB1}" srcOrd="0" destOrd="0" presId="urn:microsoft.com/office/officeart/2005/8/layout/process3"/>
    <dgm:cxn modelId="{A8369D12-D2FE-47BF-9D52-1D332507F17C}" type="presOf" srcId="{3268A1B5-F9BA-47B8-83A2-8EE02B7A9476}" destId="{271DD683-62DA-47CC-ADD1-C9764B03CEFB}" srcOrd="1" destOrd="0" presId="urn:microsoft.com/office/officeart/2005/8/layout/process3"/>
    <dgm:cxn modelId="{8DA3B127-C460-4617-A839-D1A3C46E3DC6}" type="presOf" srcId="{F5D3DAEE-9D77-4DCE-B1DA-C00A3568C716}" destId="{988F6BC1-791C-4C26-BD31-AFABFD50EDA8}" srcOrd="1" destOrd="0" presId="urn:microsoft.com/office/officeart/2005/8/layout/process3"/>
    <dgm:cxn modelId="{B60FBA47-BBB5-4FAD-BAF7-8C4F38BC24E3}" srcId="{C306F985-273B-4914-897B-43C1BFEC9E07}" destId="{C10782C6-E90D-4890-8A6B-D9FA4EB6ED9D}" srcOrd="0" destOrd="0" parTransId="{E4E66CE5-7C70-49A2-A373-6FBA61F3A547}" sibTransId="{5BB04A60-A0DE-4FE0-96C4-C156F8BCCFE3}"/>
    <dgm:cxn modelId="{19664C56-D224-4C45-AA7D-08468F405370}" type="presOf" srcId="{C10782C6-E90D-4890-8A6B-D9FA4EB6ED9D}" destId="{B71876F2-559A-44C5-AEAF-1D6793010D43}" srcOrd="1" destOrd="0" presId="urn:microsoft.com/office/officeart/2005/8/layout/process3"/>
    <dgm:cxn modelId="{C5744461-6FED-4C68-8B1A-2E1483FD96AF}" type="presOf" srcId="{F5D3DAEE-9D77-4DCE-B1DA-C00A3568C716}" destId="{655F4F7E-8F5F-4835-8632-0F50469828B0}" srcOrd="0" destOrd="0" presId="urn:microsoft.com/office/officeart/2005/8/layout/process3"/>
    <dgm:cxn modelId="{80D66E72-CF12-4FD2-A91D-C6F6AAF3677A}" type="presOf" srcId="{005842FA-4495-4810-B285-D25F0ED8EC9B}" destId="{C8F515F8-1A65-4158-9E38-14D544C80C80}" srcOrd="0" destOrd="0" presId="urn:microsoft.com/office/officeart/2005/8/layout/process3"/>
    <dgm:cxn modelId="{84FCC67A-2A4D-4E8B-A53A-DF7ED2D32826}" type="presOf" srcId="{C306F985-273B-4914-897B-43C1BFEC9E07}" destId="{B2672906-AD14-4FC2-BA74-AB7E25CC0596}" srcOrd="0" destOrd="0" presId="urn:microsoft.com/office/officeart/2005/8/layout/process3"/>
    <dgm:cxn modelId="{E64CD87A-3BBE-4912-91F0-9DFE1009B6F5}" srcId="{C306F985-273B-4914-897B-43C1BFEC9E07}" destId="{005842FA-4495-4810-B285-D25F0ED8EC9B}" srcOrd="3" destOrd="0" parTransId="{3E84011D-543A-488C-98BC-DD68F8EAA052}" sibTransId="{BA8C8368-E6A7-49A7-B544-45253CE9ED82}"/>
    <dgm:cxn modelId="{B5877E87-B969-4F5F-A26A-8BA19DBA0635}" type="presOf" srcId="{001B0C56-374C-4782-8ACD-18D5855B07AB}" destId="{6CCC35FD-237D-4F43-98F8-5E3195B45600}" srcOrd="0" destOrd="0" presId="urn:microsoft.com/office/officeart/2005/8/layout/process3"/>
    <dgm:cxn modelId="{AD953C99-CDEC-4769-8E52-2DE93AD3FD1E}" srcId="{3268A1B5-F9BA-47B8-83A2-8EE02B7A9476}" destId="{908F5080-9B55-454D-A3E9-B023F9BF2260}" srcOrd="0" destOrd="0" parTransId="{2167CF50-C562-4E13-A7CE-F13E802D650A}" sibTransId="{4289AD86-716F-4D65-9822-9E67EA3FA78E}"/>
    <dgm:cxn modelId="{FDFCAF9F-DA5B-487C-8CC7-B063050ED037}" type="presOf" srcId="{3268A1B5-F9BA-47B8-83A2-8EE02B7A9476}" destId="{C1E8958E-7DD1-4D03-89EF-8C4A22B4C667}" srcOrd="0" destOrd="0" presId="urn:microsoft.com/office/officeart/2005/8/layout/process3"/>
    <dgm:cxn modelId="{1F71A3A2-D9C0-44B8-B548-9F2EC7EAE9B3}" type="presOf" srcId="{6F189856-D6FB-439E-9F2A-813C44A1A217}" destId="{992371A0-7F42-4BE7-B830-340AC1CC04CE}" srcOrd="0" destOrd="0" presId="urn:microsoft.com/office/officeart/2005/8/layout/process3"/>
    <dgm:cxn modelId="{29446EAB-43EF-44C1-AB9C-D5160604D7F9}" type="presOf" srcId="{00CBFAE9-A883-4FA4-ABB3-F1B363E3EF31}" destId="{1712076C-047C-40C8-977D-0B91E67B4C47}" srcOrd="0" destOrd="0" presId="urn:microsoft.com/office/officeart/2005/8/layout/process3"/>
    <dgm:cxn modelId="{197BD2B7-1AAD-439C-905A-22ABAD7A6C39}" type="presOf" srcId="{001B0C56-374C-4782-8ACD-18D5855B07AB}" destId="{72E39689-BDD6-4BD5-B3E4-C9FA3CC95D47}" srcOrd="1" destOrd="0" presId="urn:microsoft.com/office/officeart/2005/8/layout/process3"/>
    <dgm:cxn modelId="{28CE2CBA-4065-4A65-A346-D6DB67CAAC1F}" type="presOf" srcId="{5BB04A60-A0DE-4FE0-96C4-C156F8BCCFE3}" destId="{6D9AA713-61FE-4961-B5E0-D8EB4EEEC3A1}" srcOrd="0" destOrd="0" presId="urn:microsoft.com/office/officeart/2005/8/layout/process3"/>
    <dgm:cxn modelId="{135493CB-561B-46EA-8016-3044414BA008}" srcId="{C306F985-273B-4914-897B-43C1BFEC9E07}" destId="{3268A1B5-F9BA-47B8-83A2-8EE02B7A9476}" srcOrd="1" destOrd="0" parTransId="{CDE3023A-5708-4EEE-9F48-DA51B3A9C5F9}" sibTransId="{F5D3DAEE-9D77-4DCE-B1DA-C00A3568C716}"/>
    <dgm:cxn modelId="{2C2787CF-99D5-40FB-8BC5-871EDDDFECCE}" srcId="{C306F985-273B-4914-897B-43C1BFEC9E07}" destId="{00CBFAE9-A883-4FA4-ABB3-F1B363E3EF31}" srcOrd="2" destOrd="0" parTransId="{52704639-D0FC-4262-80BC-9791C700594F}" sibTransId="{001B0C56-374C-4782-8ACD-18D5855B07AB}"/>
    <dgm:cxn modelId="{FE6386D4-F39A-416A-B33C-177D2E2F6400}" srcId="{00CBFAE9-A883-4FA4-ABB3-F1B363E3EF31}" destId="{450E93D8-4260-43F1-BC6B-87AC029940E8}" srcOrd="0" destOrd="0" parTransId="{D32CD903-AE98-4B76-831B-E4F68DF3FC13}" sibTransId="{7FB37D04-1447-49AD-9974-2D19D2539C94}"/>
    <dgm:cxn modelId="{4AA3C1D6-387D-4F21-8A24-CFC829020768}" type="presOf" srcId="{00CBFAE9-A883-4FA4-ABB3-F1B363E3EF31}" destId="{2B6A63BD-18B4-442A-B4E6-47E1FAAF1FDD}" srcOrd="1" destOrd="0" presId="urn:microsoft.com/office/officeart/2005/8/layout/process3"/>
    <dgm:cxn modelId="{D55CEDE3-8675-42E7-B73B-E7B4D08FE8EC}" type="presOf" srcId="{908F5080-9B55-454D-A3E9-B023F9BF2260}" destId="{17118DDF-4E7F-44F2-BA9C-CB10F4668135}" srcOrd="0" destOrd="0" presId="urn:microsoft.com/office/officeart/2005/8/layout/process3"/>
    <dgm:cxn modelId="{5098C3E6-A735-4A7A-AF14-A31A77141B1D}" type="presOf" srcId="{450E93D8-4260-43F1-BC6B-87AC029940E8}" destId="{D9B8E99F-848F-4B39-9F4D-057164798946}" srcOrd="0" destOrd="0" presId="urn:microsoft.com/office/officeart/2005/8/layout/process3"/>
    <dgm:cxn modelId="{3D8945E8-9EA6-4153-8941-544285C50F36}" type="presOf" srcId="{005842FA-4495-4810-B285-D25F0ED8EC9B}" destId="{84207FF7-C347-4B81-B8DD-8A7EF47C9115}" srcOrd="1" destOrd="0" presId="urn:microsoft.com/office/officeart/2005/8/layout/process3"/>
    <dgm:cxn modelId="{F239BBF6-A3B8-4245-8832-8F59EAA64395}" srcId="{C10782C6-E90D-4890-8A6B-D9FA4EB6ED9D}" destId="{6F189856-D6FB-439E-9F2A-813C44A1A217}" srcOrd="0" destOrd="0" parTransId="{01D0DE37-D23F-482F-8415-6E31BCB0434D}" sibTransId="{9E52993D-E6B7-4893-BF39-C6F5259B6699}"/>
    <dgm:cxn modelId="{FBBDF6FE-455C-4461-AB85-746A75B89079}" type="presOf" srcId="{5BB04A60-A0DE-4FE0-96C4-C156F8BCCFE3}" destId="{DEBB31D8-8AA9-4FC7-B9D8-697B230630AC}" srcOrd="1" destOrd="0" presId="urn:microsoft.com/office/officeart/2005/8/layout/process3"/>
    <dgm:cxn modelId="{C93042BD-DD00-4F03-8D39-A7FDD972C093}" type="presParOf" srcId="{B2672906-AD14-4FC2-BA74-AB7E25CC0596}" destId="{ED14B3A0-4310-41FA-8E0F-45737F4BB304}" srcOrd="0" destOrd="0" presId="urn:microsoft.com/office/officeart/2005/8/layout/process3"/>
    <dgm:cxn modelId="{59081F50-A6AA-42B2-A637-28DEAB035DF1}" type="presParOf" srcId="{ED14B3A0-4310-41FA-8E0F-45737F4BB304}" destId="{59E673A7-FA15-4E52-A24F-21EB61CB7AB1}" srcOrd="0" destOrd="0" presId="urn:microsoft.com/office/officeart/2005/8/layout/process3"/>
    <dgm:cxn modelId="{9175F177-8882-47D0-86C3-849AF3949EA8}" type="presParOf" srcId="{ED14B3A0-4310-41FA-8E0F-45737F4BB304}" destId="{B71876F2-559A-44C5-AEAF-1D6793010D43}" srcOrd="1" destOrd="0" presId="urn:microsoft.com/office/officeart/2005/8/layout/process3"/>
    <dgm:cxn modelId="{F942442E-2DA3-4D5D-AF90-9D14B4B5609C}" type="presParOf" srcId="{ED14B3A0-4310-41FA-8E0F-45737F4BB304}" destId="{992371A0-7F42-4BE7-B830-340AC1CC04CE}" srcOrd="2" destOrd="0" presId="urn:microsoft.com/office/officeart/2005/8/layout/process3"/>
    <dgm:cxn modelId="{E61BB617-C935-4D65-9DA1-50FDC176FE28}" type="presParOf" srcId="{B2672906-AD14-4FC2-BA74-AB7E25CC0596}" destId="{6D9AA713-61FE-4961-B5E0-D8EB4EEEC3A1}" srcOrd="1" destOrd="0" presId="urn:microsoft.com/office/officeart/2005/8/layout/process3"/>
    <dgm:cxn modelId="{F5D51646-3411-47C9-B936-CAF94719B0AB}" type="presParOf" srcId="{6D9AA713-61FE-4961-B5E0-D8EB4EEEC3A1}" destId="{DEBB31D8-8AA9-4FC7-B9D8-697B230630AC}" srcOrd="0" destOrd="0" presId="urn:microsoft.com/office/officeart/2005/8/layout/process3"/>
    <dgm:cxn modelId="{952452B1-B543-4EA3-B355-938E6C69845F}" type="presParOf" srcId="{B2672906-AD14-4FC2-BA74-AB7E25CC0596}" destId="{9019F43A-EAC1-4579-82CE-708919AA8A18}" srcOrd="2" destOrd="0" presId="urn:microsoft.com/office/officeart/2005/8/layout/process3"/>
    <dgm:cxn modelId="{A34BD9EA-4180-4B4E-A64D-D758BA0F8294}" type="presParOf" srcId="{9019F43A-EAC1-4579-82CE-708919AA8A18}" destId="{C1E8958E-7DD1-4D03-89EF-8C4A22B4C667}" srcOrd="0" destOrd="0" presId="urn:microsoft.com/office/officeart/2005/8/layout/process3"/>
    <dgm:cxn modelId="{5C36D116-0280-4E78-AA4A-840CFD8031EE}" type="presParOf" srcId="{9019F43A-EAC1-4579-82CE-708919AA8A18}" destId="{271DD683-62DA-47CC-ADD1-C9764B03CEFB}" srcOrd="1" destOrd="0" presId="urn:microsoft.com/office/officeart/2005/8/layout/process3"/>
    <dgm:cxn modelId="{401CDF94-FC17-4179-8770-9290637DFB7D}" type="presParOf" srcId="{9019F43A-EAC1-4579-82CE-708919AA8A18}" destId="{17118DDF-4E7F-44F2-BA9C-CB10F4668135}" srcOrd="2" destOrd="0" presId="urn:microsoft.com/office/officeart/2005/8/layout/process3"/>
    <dgm:cxn modelId="{D9F56DBB-C23A-424C-929D-4F327B85EFBC}" type="presParOf" srcId="{B2672906-AD14-4FC2-BA74-AB7E25CC0596}" destId="{655F4F7E-8F5F-4835-8632-0F50469828B0}" srcOrd="3" destOrd="0" presId="urn:microsoft.com/office/officeart/2005/8/layout/process3"/>
    <dgm:cxn modelId="{C1F71EF0-1F7B-4C1D-868B-F7A0B7D59C6F}" type="presParOf" srcId="{655F4F7E-8F5F-4835-8632-0F50469828B0}" destId="{988F6BC1-791C-4C26-BD31-AFABFD50EDA8}" srcOrd="0" destOrd="0" presId="urn:microsoft.com/office/officeart/2005/8/layout/process3"/>
    <dgm:cxn modelId="{FE57AF59-CC00-43AA-ABCF-15E5DEA46EF6}" type="presParOf" srcId="{B2672906-AD14-4FC2-BA74-AB7E25CC0596}" destId="{C51926EA-556C-4242-8242-558E4AB98917}" srcOrd="4" destOrd="0" presId="urn:microsoft.com/office/officeart/2005/8/layout/process3"/>
    <dgm:cxn modelId="{A25C5BDC-742D-4060-954D-1D7583988921}" type="presParOf" srcId="{C51926EA-556C-4242-8242-558E4AB98917}" destId="{1712076C-047C-40C8-977D-0B91E67B4C47}" srcOrd="0" destOrd="0" presId="urn:microsoft.com/office/officeart/2005/8/layout/process3"/>
    <dgm:cxn modelId="{49479B2A-726F-4479-A6E6-98A88170BCDF}" type="presParOf" srcId="{C51926EA-556C-4242-8242-558E4AB98917}" destId="{2B6A63BD-18B4-442A-B4E6-47E1FAAF1FDD}" srcOrd="1" destOrd="0" presId="urn:microsoft.com/office/officeart/2005/8/layout/process3"/>
    <dgm:cxn modelId="{E5D7574A-6906-43E8-93EB-0C5728275830}" type="presParOf" srcId="{C51926EA-556C-4242-8242-558E4AB98917}" destId="{D9B8E99F-848F-4B39-9F4D-057164798946}" srcOrd="2" destOrd="0" presId="urn:microsoft.com/office/officeart/2005/8/layout/process3"/>
    <dgm:cxn modelId="{C0BCA2DD-239D-4033-9B84-7DDAEA0C113E}" type="presParOf" srcId="{B2672906-AD14-4FC2-BA74-AB7E25CC0596}" destId="{6CCC35FD-237D-4F43-98F8-5E3195B45600}" srcOrd="5" destOrd="0" presId="urn:microsoft.com/office/officeart/2005/8/layout/process3"/>
    <dgm:cxn modelId="{5F87CB30-DF87-4C8F-B2CC-11CEB24B52D1}" type="presParOf" srcId="{6CCC35FD-237D-4F43-98F8-5E3195B45600}" destId="{72E39689-BDD6-4BD5-B3E4-C9FA3CC95D47}" srcOrd="0" destOrd="0" presId="urn:microsoft.com/office/officeart/2005/8/layout/process3"/>
    <dgm:cxn modelId="{9111E006-4FBB-4FE6-B2FE-82E6AE51C935}" type="presParOf" srcId="{B2672906-AD14-4FC2-BA74-AB7E25CC0596}" destId="{276E865D-DC06-4EBC-AB54-A7360BBF6DAC}" srcOrd="6" destOrd="0" presId="urn:microsoft.com/office/officeart/2005/8/layout/process3"/>
    <dgm:cxn modelId="{6EB8297B-F26C-4457-AE4A-74EB9790BA4B}" type="presParOf" srcId="{276E865D-DC06-4EBC-AB54-A7360BBF6DAC}" destId="{C8F515F8-1A65-4158-9E38-14D544C80C80}" srcOrd="0" destOrd="0" presId="urn:microsoft.com/office/officeart/2005/8/layout/process3"/>
    <dgm:cxn modelId="{F95DA4E1-4E66-435F-86F7-8F98DBC8A408}" type="presParOf" srcId="{276E865D-DC06-4EBC-AB54-A7360BBF6DAC}" destId="{84207FF7-C347-4B81-B8DD-8A7EF47C9115}" srcOrd="1" destOrd="0" presId="urn:microsoft.com/office/officeart/2005/8/layout/process3"/>
    <dgm:cxn modelId="{A66330CD-24DB-44DD-9A42-3C8CFDD7A9E5}" type="presParOf" srcId="{276E865D-DC06-4EBC-AB54-A7360BBF6DAC}" destId="{00E6B74B-9613-4A94-8E63-9B3CBB81376E}" srcOrd="2" destOrd="0" presId="urn:microsoft.com/office/officeart/2005/8/layout/process3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1876F2-559A-44C5-AEAF-1D6793010D43}">
      <dsp:nvSpPr>
        <dsp:cNvPr id="0" name=""/>
        <dsp:cNvSpPr/>
      </dsp:nvSpPr>
      <dsp:spPr>
        <a:xfrm>
          <a:off x="0" y="1949541"/>
          <a:ext cx="1494875" cy="89049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b="1" i="0" kern="1200" dirty="0"/>
            <a:t>Students’ background</a:t>
          </a:r>
          <a:endParaRPr lang="en-US" sz="1600" b="1" i="0" kern="1200" dirty="0"/>
        </a:p>
      </dsp:txBody>
      <dsp:txXfrm>
        <a:off x="0" y="1949541"/>
        <a:ext cx="1494875" cy="593664"/>
      </dsp:txXfrm>
    </dsp:sp>
    <dsp:sp modelId="{992371A0-7F42-4BE7-B830-340AC1CC04CE}">
      <dsp:nvSpPr>
        <dsp:cNvPr id="0" name=""/>
        <dsp:cNvSpPr/>
      </dsp:nvSpPr>
      <dsp:spPr>
        <a:xfrm>
          <a:off x="297203" y="2533387"/>
          <a:ext cx="1494875" cy="149399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600" kern="1200" dirty="0"/>
        </a:p>
      </dsp:txBody>
      <dsp:txXfrm>
        <a:off x="340961" y="2577145"/>
        <a:ext cx="1407359" cy="1406480"/>
      </dsp:txXfrm>
    </dsp:sp>
    <dsp:sp modelId="{6D9AA713-61FE-4961-B5E0-D8EB4EEEC3A1}">
      <dsp:nvSpPr>
        <dsp:cNvPr id="0" name=""/>
        <dsp:cNvSpPr/>
      </dsp:nvSpPr>
      <dsp:spPr>
        <a:xfrm rot="30949">
          <a:off x="1721781" y="2071220"/>
          <a:ext cx="481079" cy="37218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1721783" y="2145153"/>
        <a:ext cx="369425" cy="223308"/>
      </dsp:txXfrm>
    </dsp:sp>
    <dsp:sp modelId="{271DD683-62DA-47CC-ADD1-C9764B03CEFB}">
      <dsp:nvSpPr>
        <dsp:cNvPr id="0" name=""/>
        <dsp:cNvSpPr/>
      </dsp:nvSpPr>
      <dsp:spPr>
        <a:xfrm>
          <a:off x="2402536" y="1971171"/>
          <a:ext cx="1494875" cy="89049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b="1" kern="1200" dirty="0"/>
            <a:t>Background </a:t>
          </a:r>
          <a:r>
            <a:rPr lang="it-IT" sz="1600" b="1" kern="1200" dirty="0" err="1"/>
            <a:t>profiles</a:t>
          </a:r>
          <a:endParaRPr lang="en-US" sz="1600" b="1" kern="1200" dirty="0"/>
        </a:p>
      </dsp:txBody>
      <dsp:txXfrm>
        <a:off x="2402536" y="1971171"/>
        <a:ext cx="1494875" cy="593664"/>
      </dsp:txXfrm>
    </dsp:sp>
    <dsp:sp modelId="{17118DDF-4E7F-44F2-BA9C-CB10F4668135}">
      <dsp:nvSpPr>
        <dsp:cNvPr id="0" name=""/>
        <dsp:cNvSpPr/>
      </dsp:nvSpPr>
      <dsp:spPr>
        <a:xfrm>
          <a:off x="2708715" y="2532530"/>
          <a:ext cx="1494875" cy="149399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600" kern="1200" dirty="0"/>
        </a:p>
      </dsp:txBody>
      <dsp:txXfrm>
        <a:off x="2752473" y="2576288"/>
        <a:ext cx="1407359" cy="1406480"/>
      </dsp:txXfrm>
    </dsp:sp>
    <dsp:sp modelId="{655F4F7E-8F5F-4835-8632-0F50469828B0}">
      <dsp:nvSpPr>
        <dsp:cNvPr id="0" name=""/>
        <dsp:cNvSpPr/>
      </dsp:nvSpPr>
      <dsp:spPr>
        <a:xfrm rot="2932">
          <a:off x="4124029" y="2082948"/>
          <a:ext cx="480429" cy="37218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4124029" y="2157336"/>
        <a:ext cx="368775" cy="223308"/>
      </dsp:txXfrm>
    </dsp:sp>
    <dsp:sp modelId="{2B6A63BD-18B4-442A-B4E6-47E1FAAF1FDD}">
      <dsp:nvSpPr>
        <dsp:cNvPr id="0" name=""/>
        <dsp:cNvSpPr/>
      </dsp:nvSpPr>
      <dsp:spPr>
        <a:xfrm>
          <a:off x="4803883" y="1973219"/>
          <a:ext cx="1494875" cy="89049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b="1" kern="1200" dirty="0" err="1"/>
            <a:t>Division</a:t>
          </a:r>
          <a:r>
            <a:rPr lang="it-IT" sz="1600" b="1" kern="1200" dirty="0"/>
            <a:t> </a:t>
          </a:r>
          <a:r>
            <a:rPr lang="it-IT" sz="1600" b="1" kern="1200" dirty="0" err="1"/>
            <a:t>into</a:t>
          </a:r>
          <a:r>
            <a:rPr lang="it-IT" sz="1600" b="1" kern="1200" dirty="0"/>
            <a:t> </a:t>
          </a:r>
          <a:r>
            <a:rPr lang="it-IT" sz="1600" b="1" kern="1200" dirty="0" err="1"/>
            <a:t>quantiles</a:t>
          </a:r>
          <a:endParaRPr lang="en-US" sz="1600" b="1" kern="1200" dirty="0"/>
        </a:p>
      </dsp:txBody>
      <dsp:txXfrm>
        <a:off x="4803883" y="1973219"/>
        <a:ext cx="1494875" cy="593664"/>
      </dsp:txXfrm>
    </dsp:sp>
    <dsp:sp modelId="{D9B8E99F-848F-4B39-9F4D-057164798946}">
      <dsp:nvSpPr>
        <dsp:cNvPr id="0" name=""/>
        <dsp:cNvSpPr/>
      </dsp:nvSpPr>
      <dsp:spPr>
        <a:xfrm>
          <a:off x="5110062" y="2549146"/>
          <a:ext cx="1494875" cy="149399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600" kern="1200" dirty="0"/>
        </a:p>
      </dsp:txBody>
      <dsp:txXfrm>
        <a:off x="5153820" y="2592904"/>
        <a:ext cx="1407359" cy="1406480"/>
      </dsp:txXfrm>
    </dsp:sp>
    <dsp:sp modelId="{6CCC35FD-237D-4F43-98F8-5E3195B45600}">
      <dsp:nvSpPr>
        <dsp:cNvPr id="0" name=""/>
        <dsp:cNvSpPr/>
      </dsp:nvSpPr>
      <dsp:spPr>
        <a:xfrm rot="18480">
          <a:off x="6525373" y="2090488"/>
          <a:ext cx="480436" cy="37218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6525374" y="2164624"/>
        <a:ext cx="368782" cy="223308"/>
      </dsp:txXfrm>
    </dsp:sp>
    <dsp:sp modelId="{84207FF7-C347-4B81-B8DD-8A7EF47C9115}">
      <dsp:nvSpPr>
        <dsp:cNvPr id="0" name=""/>
        <dsp:cNvSpPr/>
      </dsp:nvSpPr>
      <dsp:spPr>
        <a:xfrm>
          <a:off x="7205230" y="1986128"/>
          <a:ext cx="1494875" cy="89049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b="1" kern="1200" dirty="0"/>
            <a:t>Class matching </a:t>
          </a:r>
          <a:endParaRPr lang="en-US" sz="1600" b="1" kern="1200" dirty="0"/>
        </a:p>
      </dsp:txBody>
      <dsp:txXfrm>
        <a:off x="7205230" y="1986128"/>
        <a:ext cx="1494875" cy="593664"/>
      </dsp:txXfrm>
    </dsp:sp>
    <dsp:sp modelId="{00E6B74B-9613-4A94-8E63-9B3CBB81376E}">
      <dsp:nvSpPr>
        <dsp:cNvPr id="0" name=""/>
        <dsp:cNvSpPr/>
      </dsp:nvSpPr>
      <dsp:spPr>
        <a:xfrm>
          <a:off x="7511409" y="2575527"/>
          <a:ext cx="1494875" cy="71072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7/17/22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7/17/22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7/17/22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7/17/22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7/17/22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7/17/22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7/17/22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7/17/22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7/17/22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7/17/22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7/17/22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7/17/22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5612F6-F1C8-8AC9-8897-54C073353E35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0" y="6751320"/>
            <a:ext cx="419100" cy="10668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IT" sz="7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C2 General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D3FC8-20E8-4EA7-BF4E-7CABC6986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47650"/>
            <a:ext cx="9601200" cy="710728"/>
          </a:xfrm>
        </p:spPr>
        <p:txBody>
          <a:bodyPr>
            <a:normAutofit fontScale="90000"/>
          </a:bodyPr>
          <a:lstStyle/>
          <a:p>
            <a:pPr algn="ctr"/>
            <a:r>
              <a:rPr lang="it-IT" sz="4800" dirty="0"/>
              <a:t>TALENT SCOUT ALGORITHM 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C96C346E-3F94-4D16-A8E6-EDCEB683AAB9}"/>
              </a:ext>
            </a:extLst>
          </p:cNvPr>
          <p:cNvGrpSpPr/>
          <p:nvPr/>
        </p:nvGrpSpPr>
        <p:grpSpPr>
          <a:xfrm>
            <a:off x="948824" y="199641"/>
            <a:ext cx="10825991" cy="6373551"/>
            <a:chOff x="708674" y="199641"/>
            <a:chExt cx="10825991" cy="6373551"/>
          </a:xfrm>
        </p:grpSpPr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A05F430E-FA34-455D-9956-3353FAA1E7E0}"/>
                </a:ext>
              </a:extLst>
            </p:cNvPr>
            <p:cNvGrpSpPr/>
            <p:nvPr/>
          </p:nvGrpSpPr>
          <p:grpSpPr>
            <a:xfrm>
              <a:off x="708675" y="199641"/>
              <a:ext cx="10825990" cy="5418667"/>
              <a:chOff x="708675" y="359132"/>
              <a:chExt cx="10825990" cy="5418667"/>
            </a:xfrm>
          </p:grpSpPr>
          <p:grpSp>
            <p:nvGrpSpPr>
              <p:cNvPr id="108" name="Group 107">
                <a:extLst>
                  <a:ext uri="{FF2B5EF4-FFF2-40B4-BE49-F238E27FC236}">
                    <a16:creationId xmlns:a16="http://schemas.microsoft.com/office/drawing/2014/main" id="{D4F59D4C-DCD8-4E71-8A88-3FF1197DA20D}"/>
                  </a:ext>
                </a:extLst>
              </p:cNvPr>
              <p:cNvGrpSpPr/>
              <p:nvPr/>
            </p:nvGrpSpPr>
            <p:grpSpPr>
              <a:xfrm>
                <a:off x="2527190" y="359132"/>
                <a:ext cx="9007475" cy="5418667"/>
                <a:chOff x="2031999" y="719666"/>
                <a:chExt cx="9007475" cy="5418667"/>
              </a:xfrm>
            </p:grpSpPr>
            <p:graphicFrame>
              <p:nvGraphicFramePr>
                <p:cNvPr id="4" name="Diagram 3">
                  <a:extLst>
                    <a:ext uri="{FF2B5EF4-FFF2-40B4-BE49-F238E27FC236}">
                      <a16:creationId xmlns:a16="http://schemas.microsoft.com/office/drawing/2014/main" id="{B68B7813-0E01-4ABC-89B8-F523DB1F81A9}"/>
                    </a:ext>
                  </a:extLst>
                </p:cNvPr>
                <p:cNvGraphicFramePr/>
                <p:nvPr>
                  <p:extLst>
                    <p:ext uri="{D42A27DB-BD31-4B8C-83A1-F6EECF244321}">
                      <p14:modId xmlns:p14="http://schemas.microsoft.com/office/powerpoint/2010/main" val="597606582"/>
                    </p:ext>
                  </p:extLst>
                </p:nvPr>
              </p:nvGraphicFramePr>
              <p:xfrm>
                <a:off x="2031999" y="719666"/>
                <a:ext cx="9007475" cy="5418667"/>
              </p:xfrm>
              <a:graphic>
                <a:graphicData uri="http://schemas.openxmlformats.org/drawingml/2006/diagram">
                  <dgm:relIds xmlns:dgm="http://schemas.openxmlformats.org/drawingml/2006/diagram" xmlns:r="http://schemas.openxmlformats.org/officeDocument/2006/relationships" r:dm="rId2" r:lo="rId3" r:qs="rId4" r:cs="rId5"/>
                </a:graphicData>
              </a:graphic>
            </p:graphicFrame>
            <p:grpSp>
              <p:nvGrpSpPr>
                <p:cNvPr id="18" name="Group 17">
                  <a:extLst>
                    <a:ext uri="{FF2B5EF4-FFF2-40B4-BE49-F238E27FC236}">
                      <a16:creationId xmlns:a16="http://schemas.microsoft.com/office/drawing/2014/main" id="{F6020E65-A3AF-445C-BA38-B023452E48C6}"/>
                    </a:ext>
                  </a:extLst>
                </p:cNvPr>
                <p:cNvGrpSpPr/>
                <p:nvPr/>
              </p:nvGrpSpPr>
              <p:grpSpPr>
                <a:xfrm>
                  <a:off x="2467608" y="3379046"/>
                  <a:ext cx="1217930" cy="1228882"/>
                  <a:chOff x="2477768" y="3358726"/>
                  <a:chExt cx="1217930" cy="1228882"/>
                </a:xfrm>
                <a:solidFill>
                  <a:srgbClr val="5B5C58"/>
                </a:solidFill>
              </p:grpSpPr>
              <p:grpSp>
                <p:nvGrpSpPr>
                  <p:cNvPr id="17" name="Group 16">
                    <a:extLst>
                      <a:ext uri="{FF2B5EF4-FFF2-40B4-BE49-F238E27FC236}">
                        <a16:creationId xmlns:a16="http://schemas.microsoft.com/office/drawing/2014/main" id="{1B7065C0-DFBD-46A8-B78E-B8791041D6A2}"/>
                      </a:ext>
                    </a:extLst>
                  </p:cNvPr>
                  <p:cNvGrpSpPr/>
                  <p:nvPr/>
                </p:nvGrpSpPr>
                <p:grpSpPr>
                  <a:xfrm>
                    <a:off x="2543174" y="3358726"/>
                    <a:ext cx="544511" cy="519430"/>
                    <a:chOff x="2543174" y="3358726"/>
                    <a:chExt cx="544511" cy="519430"/>
                  </a:xfrm>
                  <a:grpFill/>
                </p:grpSpPr>
                <p:sp>
                  <p:nvSpPr>
                    <p:cNvPr id="5" name="Oval 4">
                      <a:extLst>
                        <a:ext uri="{FF2B5EF4-FFF2-40B4-BE49-F238E27FC236}">
                          <a16:creationId xmlns:a16="http://schemas.microsoft.com/office/drawing/2014/main" id="{15C03666-B50F-47A7-B57E-3BCA48C4531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43174" y="3458104"/>
                      <a:ext cx="219075" cy="219075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" name="Oval 5">
                      <a:extLst>
                        <a:ext uri="{FF2B5EF4-FFF2-40B4-BE49-F238E27FC236}">
                          <a16:creationId xmlns:a16="http://schemas.microsoft.com/office/drawing/2014/main" id="{462C9724-0032-4CF9-B22E-822D3CE2C4C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723831" y="3659081"/>
                      <a:ext cx="219075" cy="219075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" name="Oval 6">
                      <a:extLst>
                        <a:ext uri="{FF2B5EF4-FFF2-40B4-BE49-F238E27FC236}">
                          <a16:creationId xmlns:a16="http://schemas.microsoft.com/office/drawing/2014/main" id="{9C3FF200-4FFF-4C13-8819-07562D74B7A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68610" y="3358726"/>
                      <a:ext cx="219075" cy="219075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6" name="Group 15">
                    <a:extLst>
                      <a:ext uri="{FF2B5EF4-FFF2-40B4-BE49-F238E27FC236}">
                        <a16:creationId xmlns:a16="http://schemas.microsoft.com/office/drawing/2014/main" id="{25CD8F80-F329-458B-A18C-3782F9F09EFC}"/>
                      </a:ext>
                    </a:extLst>
                  </p:cNvPr>
                  <p:cNvGrpSpPr/>
                  <p:nvPr/>
                </p:nvGrpSpPr>
                <p:grpSpPr>
                  <a:xfrm>
                    <a:off x="3163886" y="3495647"/>
                    <a:ext cx="531812" cy="906225"/>
                    <a:chOff x="3163886" y="3495647"/>
                    <a:chExt cx="531812" cy="906225"/>
                  </a:xfrm>
                  <a:grpFill/>
                </p:grpSpPr>
                <p:sp>
                  <p:nvSpPr>
                    <p:cNvPr id="8" name="Oval 7">
                      <a:extLst>
                        <a:ext uri="{FF2B5EF4-FFF2-40B4-BE49-F238E27FC236}">
                          <a16:creationId xmlns:a16="http://schemas.microsoft.com/office/drawing/2014/main" id="{9CDF0F5F-E819-4C1C-B483-8981C0F4F46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886" y="3941180"/>
                      <a:ext cx="219075" cy="219075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" name="Oval 8">
                      <a:extLst>
                        <a:ext uri="{FF2B5EF4-FFF2-40B4-BE49-F238E27FC236}">
                          <a16:creationId xmlns:a16="http://schemas.microsoft.com/office/drawing/2014/main" id="{B06E2607-3F6B-4BEE-BBF2-B34696449F7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476623" y="4182797"/>
                      <a:ext cx="219075" cy="219075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" name="Oval 9">
                      <a:extLst>
                        <a:ext uri="{FF2B5EF4-FFF2-40B4-BE49-F238E27FC236}">
                          <a16:creationId xmlns:a16="http://schemas.microsoft.com/office/drawing/2014/main" id="{C403F1CC-6717-48A2-9FAE-C202AC94F71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418202" y="3841802"/>
                      <a:ext cx="219075" cy="219075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" name="Oval 10">
                      <a:extLst>
                        <a:ext uri="{FF2B5EF4-FFF2-40B4-BE49-F238E27FC236}">
                          <a16:creationId xmlns:a16="http://schemas.microsoft.com/office/drawing/2014/main" id="{9029E7C1-882C-4BF7-8E5B-290FA797089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425030" y="3495647"/>
                      <a:ext cx="219075" cy="219075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5" name="Group 14">
                    <a:extLst>
                      <a:ext uri="{FF2B5EF4-FFF2-40B4-BE49-F238E27FC236}">
                        <a16:creationId xmlns:a16="http://schemas.microsoft.com/office/drawing/2014/main" id="{DC761589-4498-4C4D-A119-2C190FE8A808}"/>
                      </a:ext>
                    </a:extLst>
                  </p:cNvPr>
                  <p:cNvGrpSpPr/>
                  <p:nvPr/>
                </p:nvGrpSpPr>
                <p:grpSpPr>
                  <a:xfrm>
                    <a:off x="2477768" y="4113026"/>
                    <a:ext cx="605948" cy="474582"/>
                    <a:chOff x="2477768" y="4113026"/>
                    <a:chExt cx="605948" cy="474582"/>
                  </a:xfrm>
                  <a:grpFill/>
                </p:grpSpPr>
                <p:sp>
                  <p:nvSpPr>
                    <p:cNvPr id="12" name="Oval 11">
                      <a:extLst>
                        <a:ext uri="{FF2B5EF4-FFF2-40B4-BE49-F238E27FC236}">
                          <a16:creationId xmlns:a16="http://schemas.microsoft.com/office/drawing/2014/main" id="{97C0D4A7-4A32-4F85-AA7E-10E13F83910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12864" y="4113026"/>
                      <a:ext cx="219075" cy="219075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" name="Oval 12">
                      <a:extLst>
                        <a:ext uri="{FF2B5EF4-FFF2-40B4-BE49-F238E27FC236}">
                          <a16:creationId xmlns:a16="http://schemas.microsoft.com/office/drawing/2014/main" id="{B210A67E-6F6F-4957-8575-D14FF026632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64641" y="4354643"/>
                      <a:ext cx="219075" cy="219075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" name="Oval 13">
                      <a:extLst>
                        <a:ext uri="{FF2B5EF4-FFF2-40B4-BE49-F238E27FC236}">
                          <a16:creationId xmlns:a16="http://schemas.microsoft.com/office/drawing/2014/main" id="{79F266CE-1BE8-42FA-82D8-94DAC970069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77768" y="4368533"/>
                      <a:ext cx="219075" cy="219075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pic>
              <p:nvPicPr>
                <p:cNvPr id="45" name="Picture 44">
                  <a:extLst>
                    <a:ext uri="{FF2B5EF4-FFF2-40B4-BE49-F238E27FC236}">
                      <a16:creationId xmlns:a16="http://schemas.microsoft.com/office/drawing/2014/main" id="{E2DE625F-C377-479A-BAD4-985AEBAC9EC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7"/>
                <a:srcRect l="30424" t="48039" r="54248" b="26137"/>
                <a:stretch/>
              </p:blipFill>
              <p:spPr>
                <a:xfrm>
                  <a:off x="4765788" y="3268456"/>
                  <a:ext cx="1443252" cy="1456380"/>
                </a:xfrm>
                <a:prstGeom prst="roundRect">
                  <a:avLst>
                    <a:gd name="adj" fmla="val 9857"/>
                  </a:avLst>
                </a:prstGeom>
              </p:spPr>
            </p:pic>
            <p:pic>
              <p:nvPicPr>
                <p:cNvPr id="60" name="Picture 59">
                  <a:extLst>
                    <a:ext uri="{FF2B5EF4-FFF2-40B4-BE49-F238E27FC236}">
                      <a16:creationId xmlns:a16="http://schemas.microsoft.com/office/drawing/2014/main" id="{F85AAD16-0309-4F89-A343-2174481D7B7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7"/>
                <a:srcRect l="30424" t="48039" r="54248" b="26137"/>
                <a:stretch/>
              </p:blipFill>
              <p:spPr>
                <a:xfrm>
                  <a:off x="7173247" y="3284974"/>
                  <a:ext cx="1443252" cy="1456380"/>
                </a:xfrm>
                <a:prstGeom prst="roundRect">
                  <a:avLst>
                    <a:gd name="adj" fmla="val 9857"/>
                  </a:avLst>
                </a:prstGeom>
              </p:spPr>
            </p:pic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68CDEFA8-644E-457F-BCC0-EAA5523906C6}"/>
                    </a:ext>
                  </a:extLst>
                </p:cNvPr>
                <p:cNvSpPr txBox="1"/>
                <p:nvPr/>
              </p:nvSpPr>
              <p:spPr>
                <a:xfrm>
                  <a:off x="7314303" y="3396488"/>
                  <a:ext cx="31089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it-IT" sz="1600" dirty="0">
                      <a:solidFill>
                        <a:schemeClr val="bg1"/>
                      </a:solidFill>
                    </a:rPr>
                    <a:t>1</a:t>
                  </a:r>
                  <a:endParaRPr lang="en-US" sz="16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D5B1F89B-7E75-4146-8B3F-5D11D503DD96}"/>
                    </a:ext>
                  </a:extLst>
                </p:cNvPr>
                <p:cNvSpPr txBox="1"/>
                <p:nvPr/>
              </p:nvSpPr>
              <p:spPr>
                <a:xfrm>
                  <a:off x="7654505" y="3298515"/>
                  <a:ext cx="31089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it-IT" sz="1600" dirty="0">
                      <a:solidFill>
                        <a:schemeClr val="bg1"/>
                      </a:solidFill>
                    </a:rPr>
                    <a:t>2</a:t>
                  </a:r>
                  <a:endParaRPr lang="en-US" sz="16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8343DCF3-B078-403B-AB78-C7EDD71EDCB9}"/>
                    </a:ext>
                  </a:extLst>
                </p:cNvPr>
                <p:cNvSpPr txBox="1"/>
                <p:nvPr/>
              </p:nvSpPr>
              <p:spPr>
                <a:xfrm>
                  <a:off x="7509689" y="3609725"/>
                  <a:ext cx="31089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it-IT" sz="1600" dirty="0">
                      <a:solidFill>
                        <a:schemeClr val="bg1"/>
                      </a:solidFill>
                    </a:rPr>
                    <a:t>3</a:t>
                  </a:r>
                  <a:endParaRPr lang="en-US" sz="16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0BB2C55B-8E18-49F3-A28B-74608AB9B326}"/>
                    </a:ext>
                  </a:extLst>
                </p:cNvPr>
                <p:cNvSpPr txBox="1"/>
                <p:nvPr/>
              </p:nvSpPr>
              <p:spPr>
                <a:xfrm>
                  <a:off x="7654505" y="4331297"/>
                  <a:ext cx="31089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it-IT" sz="1600" dirty="0">
                      <a:solidFill>
                        <a:schemeClr val="bg1"/>
                      </a:solidFill>
                    </a:rPr>
                    <a:t>1</a:t>
                  </a:r>
                  <a:endParaRPr lang="en-US" sz="16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E80CDB72-725D-4CE8-B1A6-05A7349757A5}"/>
                    </a:ext>
                  </a:extLst>
                </p:cNvPr>
                <p:cNvSpPr txBox="1"/>
                <p:nvPr/>
              </p:nvSpPr>
              <p:spPr>
                <a:xfrm>
                  <a:off x="7247064" y="4341539"/>
                  <a:ext cx="31089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it-IT" sz="1600" dirty="0">
                      <a:solidFill>
                        <a:schemeClr val="bg1"/>
                      </a:solidFill>
                    </a:rPr>
                    <a:t>2</a:t>
                  </a:r>
                  <a:endParaRPr lang="en-US" sz="16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B780C9E2-7536-495B-9127-53482D842432}"/>
                    </a:ext>
                  </a:extLst>
                </p:cNvPr>
                <p:cNvSpPr txBox="1"/>
                <p:nvPr/>
              </p:nvSpPr>
              <p:spPr>
                <a:xfrm>
                  <a:off x="7396258" y="4082196"/>
                  <a:ext cx="31089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it-IT" sz="1600" dirty="0">
                      <a:solidFill>
                        <a:schemeClr val="bg1"/>
                      </a:solidFill>
                    </a:rPr>
                    <a:t>3</a:t>
                  </a:r>
                  <a:endParaRPr lang="en-US" sz="16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C81FE933-193B-4EDE-B717-2706E6A75D0B}"/>
                    </a:ext>
                  </a:extLst>
                </p:cNvPr>
                <p:cNvSpPr txBox="1"/>
                <p:nvPr/>
              </p:nvSpPr>
              <p:spPr>
                <a:xfrm>
                  <a:off x="7962439" y="3898874"/>
                  <a:ext cx="31089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it-IT" sz="1600" dirty="0">
                      <a:solidFill>
                        <a:schemeClr val="bg1"/>
                      </a:solidFill>
                    </a:rPr>
                    <a:t>1</a:t>
                  </a:r>
                  <a:endParaRPr lang="en-US" sz="16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1A544249-87DD-4996-9901-27783C77C6B4}"/>
                    </a:ext>
                  </a:extLst>
                </p:cNvPr>
                <p:cNvSpPr txBox="1"/>
                <p:nvPr/>
              </p:nvSpPr>
              <p:spPr>
                <a:xfrm>
                  <a:off x="8236881" y="3434160"/>
                  <a:ext cx="31089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it-IT" sz="1600" dirty="0">
                      <a:solidFill>
                        <a:schemeClr val="bg1"/>
                      </a:solidFill>
                    </a:rPr>
                    <a:t>2</a:t>
                  </a:r>
                  <a:endParaRPr lang="en-US" sz="16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FA8E03DB-017E-4F6A-BE22-53DCFAC02558}"/>
                    </a:ext>
                  </a:extLst>
                </p:cNvPr>
                <p:cNvSpPr txBox="1"/>
                <p:nvPr/>
              </p:nvSpPr>
              <p:spPr>
                <a:xfrm>
                  <a:off x="8231565" y="3805005"/>
                  <a:ext cx="31089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it-IT" sz="1600" dirty="0">
                      <a:solidFill>
                        <a:schemeClr val="bg1"/>
                      </a:solidFill>
                    </a:rPr>
                    <a:t>3</a:t>
                  </a:r>
                  <a:endParaRPr lang="en-US" sz="16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71E18E29-F84B-4A03-8A79-A9AA0F07B215}"/>
                    </a:ext>
                  </a:extLst>
                </p:cNvPr>
                <p:cNvSpPr txBox="1"/>
                <p:nvPr/>
              </p:nvSpPr>
              <p:spPr>
                <a:xfrm>
                  <a:off x="8292471" y="4155343"/>
                  <a:ext cx="31089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it-IT" sz="1600" dirty="0">
                      <a:solidFill>
                        <a:schemeClr val="bg1"/>
                      </a:solidFill>
                    </a:rPr>
                    <a:t>3</a:t>
                  </a:r>
                  <a:endParaRPr lang="en-US" sz="16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72" name="Rectangle: Rounded Corners 71">
                  <a:extLst>
                    <a:ext uri="{FF2B5EF4-FFF2-40B4-BE49-F238E27FC236}">
                      <a16:creationId xmlns:a16="http://schemas.microsoft.com/office/drawing/2014/main" id="{3F5B2906-E6C6-47ED-B748-1E77F53FC9C7}"/>
                    </a:ext>
                  </a:extLst>
                </p:cNvPr>
                <p:cNvSpPr/>
                <p:nvPr/>
              </p:nvSpPr>
              <p:spPr>
                <a:xfrm>
                  <a:off x="9543044" y="4049740"/>
                  <a:ext cx="1494875" cy="710728"/>
                </a:xfrm>
                <a:prstGeom prst="roundRect">
                  <a:avLst>
                    <a:gd name="adj" fmla="val 10000"/>
                  </a:avLst>
                </a:prstGeom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73" name="Rectangle: Rounded Corners 72">
                  <a:extLst>
                    <a:ext uri="{FF2B5EF4-FFF2-40B4-BE49-F238E27FC236}">
                      <a16:creationId xmlns:a16="http://schemas.microsoft.com/office/drawing/2014/main" id="{5B0569C6-976F-4576-A014-1311E868ECA3}"/>
                    </a:ext>
                  </a:extLst>
                </p:cNvPr>
                <p:cNvSpPr/>
                <p:nvPr/>
              </p:nvSpPr>
              <p:spPr>
                <a:xfrm>
                  <a:off x="9544599" y="4813697"/>
                  <a:ext cx="1494875" cy="710728"/>
                </a:xfrm>
                <a:prstGeom prst="roundRect">
                  <a:avLst>
                    <a:gd name="adj" fmla="val 10000"/>
                  </a:avLst>
                </a:prstGeom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grpSp>
              <p:nvGrpSpPr>
                <p:cNvPr id="75" name="Group 74">
                  <a:extLst>
                    <a:ext uri="{FF2B5EF4-FFF2-40B4-BE49-F238E27FC236}">
                      <a16:creationId xmlns:a16="http://schemas.microsoft.com/office/drawing/2014/main" id="{BFBFB696-E21A-437B-93FE-4A3BA9BD9EB9}"/>
                    </a:ext>
                  </a:extLst>
                </p:cNvPr>
                <p:cNvGrpSpPr/>
                <p:nvPr/>
              </p:nvGrpSpPr>
              <p:grpSpPr>
                <a:xfrm>
                  <a:off x="9719575" y="3411952"/>
                  <a:ext cx="1054100" cy="438150"/>
                  <a:chOff x="2543174" y="3370597"/>
                  <a:chExt cx="1054100" cy="438150"/>
                </a:xfrm>
                <a:solidFill>
                  <a:srgbClr val="5B5C58"/>
                </a:solidFill>
              </p:grpSpPr>
              <p:sp>
                <p:nvSpPr>
                  <p:cNvPr id="85" name="Oval 84">
                    <a:extLst>
                      <a:ext uri="{FF2B5EF4-FFF2-40B4-BE49-F238E27FC236}">
                        <a16:creationId xmlns:a16="http://schemas.microsoft.com/office/drawing/2014/main" id="{B1F09A8B-DB7E-4666-BDC4-37DFC99803FB}"/>
                      </a:ext>
                    </a:extLst>
                  </p:cNvPr>
                  <p:cNvSpPr/>
                  <p:nvPr/>
                </p:nvSpPr>
                <p:spPr>
                  <a:xfrm>
                    <a:off x="2543174" y="3458104"/>
                    <a:ext cx="219075" cy="219075"/>
                  </a:xfrm>
                  <a:prstGeom prst="ellipse">
                    <a:avLst/>
                  </a:prstGeom>
                  <a:solidFill>
                    <a:srgbClr val="D5BCE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6" name="Oval 85">
                    <a:extLst>
                      <a:ext uri="{FF2B5EF4-FFF2-40B4-BE49-F238E27FC236}">
                        <a16:creationId xmlns:a16="http://schemas.microsoft.com/office/drawing/2014/main" id="{3C4BC70E-D5EA-47FB-9CC8-ADCF0B463975}"/>
                      </a:ext>
                    </a:extLst>
                  </p:cNvPr>
                  <p:cNvSpPr/>
                  <p:nvPr/>
                </p:nvSpPr>
                <p:spPr>
                  <a:xfrm>
                    <a:off x="2984874" y="3589672"/>
                    <a:ext cx="219075" cy="219075"/>
                  </a:xfrm>
                  <a:prstGeom prst="ellipse">
                    <a:avLst/>
                  </a:prstGeom>
                  <a:solidFill>
                    <a:srgbClr val="FBA58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87" name="Oval 86">
                    <a:extLst>
                      <a:ext uri="{FF2B5EF4-FFF2-40B4-BE49-F238E27FC236}">
                        <a16:creationId xmlns:a16="http://schemas.microsoft.com/office/drawing/2014/main" id="{6B67F910-BB25-4DBD-A12D-5BCADE745A56}"/>
                      </a:ext>
                    </a:extLst>
                  </p:cNvPr>
                  <p:cNvSpPr/>
                  <p:nvPr/>
                </p:nvSpPr>
                <p:spPr>
                  <a:xfrm>
                    <a:off x="3378199" y="3370597"/>
                    <a:ext cx="219075" cy="219075"/>
                  </a:xfrm>
                  <a:prstGeom prst="ellipse">
                    <a:avLst/>
                  </a:prstGeom>
                  <a:solidFill>
                    <a:srgbClr val="F8B8B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76" name="Group 75">
                  <a:extLst>
                    <a:ext uri="{FF2B5EF4-FFF2-40B4-BE49-F238E27FC236}">
                      <a16:creationId xmlns:a16="http://schemas.microsoft.com/office/drawing/2014/main" id="{10420EA7-353E-4A13-AFDB-E4465D9FFF3C}"/>
                    </a:ext>
                  </a:extLst>
                </p:cNvPr>
                <p:cNvGrpSpPr/>
                <p:nvPr/>
              </p:nvGrpSpPr>
              <p:grpSpPr>
                <a:xfrm>
                  <a:off x="9707355" y="4936225"/>
                  <a:ext cx="1175857" cy="464650"/>
                  <a:chOff x="2577785" y="3888697"/>
                  <a:chExt cx="1175857" cy="464650"/>
                </a:xfrm>
                <a:solidFill>
                  <a:srgbClr val="5B5C58"/>
                </a:solidFill>
              </p:grpSpPr>
              <p:sp>
                <p:nvSpPr>
                  <p:cNvPr id="81" name="Oval 80">
                    <a:extLst>
                      <a:ext uri="{FF2B5EF4-FFF2-40B4-BE49-F238E27FC236}">
                        <a16:creationId xmlns:a16="http://schemas.microsoft.com/office/drawing/2014/main" id="{7DA8DA8D-3C37-4DF6-A244-E92625F8CD80}"/>
                      </a:ext>
                    </a:extLst>
                  </p:cNvPr>
                  <p:cNvSpPr/>
                  <p:nvPr/>
                </p:nvSpPr>
                <p:spPr>
                  <a:xfrm>
                    <a:off x="2920893" y="4073260"/>
                    <a:ext cx="219075" cy="219075"/>
                  </a:xfrm>
                  <a:prstGeom prst="ellipse">
                    <a:avLst/>
                  </a:prstGeom>
                  <a:solidFill>
                    <a:srgbClr val="FBA58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82" name="Oval 81">
                    <a:extLst>
                      <a:ext uri="{FF2B5EF4-FFF2-40B4-BE49-F238E27FC236}">
                        <a16:creationId xmlns:a16="http://schemas.microsoft.com/office/drawing/2014/main" id="{2D012EA2-3B1F-43AB-9881-31D97F7AD770}"/>
                      </a:ext>
                    </a:extLst>
                  </p:cNvPr>
                  <p:cNvSpPr/>
                  <p:nvPr/>
                </p:nvSpPr>
                <p:spPr>
                  <a:xfrm>
                    <a:off x="3534567" y="4134272"/>
                    <a:ext cx="219075" cy="219075"/>
                  </a:xfrm>
                  <a:prstGeom prst="ellipse">
                    <a:avLst/>
                  </a:prstGeom>
                  <a:solidFill>
                    <a:srgbClr val="F8B8B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3" name="Oval 82">
                    <a:extLst>
                      <a:ext uri="{FF2B5EF4-FFF2-40B4-BE49-F238E27FC236}">
                        <a16:creationId xmlns:a16="http://schemas.microsoft.com/office/drawing/2014/main" id="{883C4107-1001-429B-8571-27244E2DC535}"/>
                      </a:ext>
                    </a:extLst>
                  </p:cNvPr>
                  <p:cNvSpPr/>
                  <p:nvPr/>
                </p:nvSpPr>
                <p:spPr>
                  <a:xfrm>
                    <a:off x="3315492" y="3888697"/>
                    <a:ext cx="219075" cy="219075"/>
                  </a:xfrm>
                  <a:prstGeom prst="ellipse">
                    <a:avLst/>
                  </a:prstGeom>
                  <a:solidFill>
                    <a:srgbClr val="FBA58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84" name="Oval 83">
                    <a:extLst>
                      <a:ext uri="{FF2B5EF4-FFF2-40B4-BE49-F238E27FC236}">
                        <a16:creationId xmlns:a16="http://schemas.microsoft.com/office/drawing/2014/main" id="{5FE5DE39-365A-49C0-8542-FC6596388FD7}"/>
                      </a:ext>
                    </a:extLst>
                  </p:cNvPr>
                  <p:cNvSpPr/>
                  <p:nvPr/>
                </p:nvSpPr>
                <p:spPr>
                  <a:xfrm>
                    <a:off x="2577785" y="3975566"/>
                    <a:ext cx="219075" cy="219075"/>
                  </a:xfrm>
                  <a:prstGeom prst="ellipse">
                    <a:avLst/>
                  </a:prstGeom>
                  <a:solidFill>
                    <a:srgbClr val="D5BCE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77" name="Group 76">
                  <a:extLst>
                    <a:ext uri="{FF2B5EF4-FFF2-40B4-BE49-F238E27FC236}">
                      <a16:creationId xmlns:a16="http://schemas.microsoft.com/office/drawing/2014/main" id="{35F6F691-BBE1-434E-A3D9-E108714BDDAE}"/>
                    </a:ext>
                  </a:extLst>
                </p:cNvPr>
                <p:cNvGrpSpPr/>
                <p:nvPr/>
              </p:nvGrpSpPr>
              <p:grpSpPr>
                <a:xfrm>
                  <a:off x="9780358" y="4203117"/>
                  <a:ext cx="1102853" cy="425846"/>
                  <a:chOff x="2494012" y="4161762"/>
                  <a:chExt cx="1102853" cy="425846"/>
                </a:xfrm>
                <a:solidFill>
                  <a:srgbClr val="5B5C58"/>
                </a:solidFill>
              </p:grpSpPr>
              <p:sp>
                <p:nvSpPr>
                  <p:cNvPr id="78" name="Oval 77">
                    <a:extLst>
                      <a:ext uri="{FF2B5EF4-FFF2-40B4-BE49-F238E27FC236}">
                        <a16:creationId xmlns:a16="http://schemas.microsoft.com/office/drawing/2014/main" id="{DE8953B4-2AE7-4A8D-8B34-477CFA21F48F}"/>
                      </a:ext>
                    </a:extLst>
                  </p:cNvPr>
                  <p:cNvSpPr/>
                  <p:nvPr/>
                </p:nvSpPr>
                <p:spPr>
                  <a:xfrm>
                    <a:off x="2836672" y="4161762"/>
                    <a:ext cx="219075" cy="219075"/>
                  </a:xfrm>
                  <a:prstGeom prst="ellipse">
                    <a:avLst/>
                  </a:prstGeom>
                  <a:solidFill>
                    <a:srgbClr val="FBA58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9" name="Oval 78">
                    <a:extLst>
                      <a:ext uri="{FF2B5EF4-FFF2-40B4-BE49-F238E27FC236}">
                        <a16:creationId xmlns:a16="http://schemas.microsoft.com/office/drawing/2014/main" id="{B80C2E12-99F9-447D-B880-83A896C14041}"/>
                      </a:ext>
                    </a:extLst>
                  </p:cNvPr>
                  <p:cNvSpPr/>
                  <p:nvPr/>
                </p:nvSpPr>
                <p:spPr>
                  <a:xfrm>
                    <a:off x="3377790" y="4300184"/>
                    <a:ext cx="219075" cy="219075"/>
                  </a:xfrm>
                  <a:prstGeom prst="ellipse">
                    <a:avLst/>
                  </a:prstGeom>
                  <a:solidFill>
                    <a:srgbClr val="F8B8B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0" name="Oval 79">
                    <a:extLst>
                      <a:ext uri="{FF2B5EF4-FFF2-40B4-BE49-F238E27FC236}">
                        <a16:creationId xmlns:a16="http://schemas.microsoft.com/office/drawing/2014/main" id="{521418E4-AC8E-4783-BAA7-887606C00CC5}"/>
                      </a:ext>
                    </a:extLst>
                  </p:cNvPr>
                  <p:cNvSpPr/>
                  <p:nvPr/>
                </p:nvSpPr>
                <p:spPr>
                  <a:xfrm>
                    <a:off x="2494012" y="4368533"/>
                    <a:ext cx="219075" cy="219075"/>
                  </a:xfrm>
                  <a:prstGeom prst="ellipse">
                    <a:avLst/>
                  </a:prstGeom>
                  <a:solidFill>
                    <a:srgbClr val="D5BCE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98" name="TextBox 97">
                  <a:extLst>
                    <a:ext uri="{FF2B5EF4-FFF2-40B4-BE49-F238E27FC236}">
                      <a16:creationId xmlns:a16="http://schemas.microsoft.com/office/drawing/2014/main" id="{4CF667FA-1636-4CA1-92E7-6C7DB447C0A6}"/>
                    </a:ext>
                  </a:extLst>
                </p:cNvPr>
                <p:cNvSpPr txBox="1"/>
                <p:nvPr/>
              </p:nvSpPr>
              <p:spPr>
                <a:xfrm>
                  <a:off x="9672538" y="3419963"/>
                  <a:ext cx="31089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it-IT" sz="1600" dirty="0">
                      <a:solidFill>
                        <a:srgbClr val="5B5C58"/>
                      </a:solidFill>
                    </a:rPr>
                    <a:t>1</a:t>
                  </a:r>
                  <a:endParaRPr lang="en-US" sz="1600" dirty="0">
                    <a:solidFill>
                      <a:srgbClr val="5B5C58"/>
                    </a:solidFill>
                  </a:endParaRPr>
                </a:p>
              </p:txBody>
            </p:sp>
            <p:sp>
              <p:nvSpPr>
                <p:cNvPr id="99" name="TextBox 98">
                  <a:extLst>
                    <a:ext uri="{FF2B5EF4-FFF2-40B4-BE49-F238E27FC236}">
                      <a16:creationId xmlns:a16="http://schemas.microsoft.com/office/drawing/2014/main" id="{23E7E2CB-C323-4329-904D-276C87AE5D17}"/>
                    </a:ext>
                  </a:extLst>
                </p:cNvPr>
                <p:cNvSpPr txBox="1"/>
                <p:nvPr/>
              </p:nvSpPr>
              <p:spPr>
                <a:xfrm>
                  <a:off x="10112022" y="3557641"/>
                  <a:ext cx="31089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it-IT" sz="1600" dirty="0">
                      <a:solidFill>
                        <a:srgbClr val="5B5C58"/>
                      </a:solidFill>
                    </a:rPr>
                    <a:t>1</a:t>
                  </a:r>
                  <a:endParaRPr lang="en-US" sz="1600" dirty="0">
                    <a:solidFill>
                      <a:srgbClr val="5B5C58"/>
                    </a:solidFill>
                  </a:endParaRPr>
                </a:p>
              </p:txBody>
            </p:sp>
            <p:sp>
              <p:nvSpPr>
                <p:cNvPr id="100" name="TextBox 99">
                  <a:extLst>
                    <a:ext uri="{FF2B5EF4-FFF2-40B4-BE49-F238E27FC236}">
                      <a16:creationId xmlns:a16="http://schemas.microsoft.com/office/drawing/2014/main" id="{3FDC6DF8-1F10-4C28-A02E-F533B6C61895}"/>
                    </a:ext>
                  </a:extLst>
                </p:cNvPr>
                <p:cNvSpPr txBox="1"/>
                <p:nvPr/>
              </p:nvSpPr>
              <p:spPr>
                <a:xfrm>
                  <a:off x="10508689" y="3325947"/>
                  <a:ext cx="31089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it-IT" sz="1600" dirty="0">
                      <a:solidFill>
                        <a:srgbClr val="5B5C58"/>
                      </a:solidFill>
                    </a:rPr>
                    <a:t>1</a:t>
                  </a:r>
                  <a:endParaRPr lang="en-US" sz="1600" dirty="0">
                    <a:solidFill>
                      <a:srgbClr val="5B5C58"/>
                    </a:solidFill>
                  </a:endParaRPr>
                </a:p>
              </p:txBody>
            </p:sp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AB28E8B2-F327-4964-B8CE-CFB6A2FE66BC}"/>
                    </a:ext>
                  </a:extLst>
                </p:cNvPr>
                <p:cNvSpPr txBox="1"/>
                <p:nvPr/>
              </p:nvSpPr>
              <p:spPr>
                <a:xfrm>
                  <a:off x="9741186" y="4337277"/>
                  <a:ext cx="31089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it-IT" sz="1600" dirty="0">
                      <a:solidFill>
                        <a:srgbClr val="5B5C58"/>
                      </a:solidFill>
                    </a:rPr>
                    <a:t>2</a:t>
                  </a:r>
                  <a:endParaRPr lang="en-US" sz="1600" dirty="0">
                    <a:solidFill>
                      <a:srgbClr val="5B5C58"/>
                    </a:solidFill>
                  </a:endParaRPr>
                </a:p>
              </p:txBody>
            </p:sp>
            <p:sp>
              <p:nvSpPr>
                <p:cNvPr id="102" name="TextBox 101">
                  <a:extLst>
                    <a:ext uri="{FF2B5EF4-FFF2-40B4-BE49-F238E27FC236}">
                      <a16:creationId xmlns:a16="http://schemas.microsoft.com/office/drawing/2014/main" id="{9BACBA7C-7E4B-4B17-8458-5F2AB633AEF4}"/>
                    </a:ext>
                  </a:extLst>
                </p:cNvPr>
                <p:cNvSpPr txBox="1"/>
                <p:nvPr/>
              </p:nvSpPr>
              <p:spPr>
                <a:xfrm>
                  <a:off x="10084020" y="4132181"/>
                  <a:ext cx="31089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it-IT" sz="1600" dirty="0">
                      <a:solidFill>
                        <a:srgbClr val="5B5C58"/>
                      </a:solidFill>
                    </a:rPr>
                    <a:t>2</a:t>
                  </a:r>
                  <a:endParaRPr lang="en-US" sz="1600" dirty="0">
                    <a:solidFill>
                      <a:srgbClr val="5B5C58"/>
                    </a:solidFill>
                  </a:endParaRPr>
                </a:p>
              </p:txBody>
            </p:sp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0B161844-BB43-4B37-BDC1-CDEED445BFB5}"/>
                    </a:ext>
                  </a:extLst>
                </p:cNvPr>
                <p:cNvSpPr txBox="1"/>
                <p:nvPr/>
              </p:nvSpPr>
              <p:spPr>
                <a:xfrm>
                  <a:off x="10618227" y="4257382"/>
                  <a:ext cx="31089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it-IT" sz="1600" dirty="0">
                      <a:solidFill>
                        <a:srgbClr val="5B5C58"/>
                      </a:solidFill>
                    </a:rPr>
                    <a:t>2</a:t>
                  </a:r>
                  <a:endParaRPr lang="en-US" sz="1600" dirty="0">
                    <a:solidFill>
                      <a:srgbClr val="5B5C58"/>
                    </a:solidFill>
                  </a:endParaRPr>
                </a:p>
              </p:txBody>
            </p:sp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DAB848DA-2CE8-45A2-A6AF-9D07EB59D35B}"/>
                    </a:ext>
                  </a:extLst>
                </p:cNvPr>
                <p:cNvSpPr txBox="1"/>
                <p:nvPr/>
              </p:nvSpPr>
              <p:spPr>
                <a:xfrm>
                  <a:off x="9670588" y="4943639"/>
                  <a:ext cx="31089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it-IT" sz="1600" dirty="0">
                      <a:solidFill>
                        <a:srgbClr val="5B5C58"/>
                      </a:solidFill>
                    </a:rPr>
                    <a:t>3</a:t>
                  </a:r>
                  <a:endParaRPr lang="en-US" sz="1600" dirty="0">
                    <a:solidFill>
                      <a:srgbClr val="5B5C58"/>
                    </a:solidFill>
                  </a:endParaRPr>
                </a:p>
              </p:txBody>
            </p:sp>
            <p:sp>
              <p:nvSpPr>
                <p:cNvPr id="105" name="TextBox 104">
                  <a:extLst>
                    <a:ext uri="{FF2B5EF4-FFF2-40B4-BE49-F238E27FC236}">
                      <a16:creationId xmlns:a16="http://schemas.microsoft.com/office/drawing/2014/main" id="{847C3DA0-1D20-414F-AC47-94DB419B1834}"/>
                    </a:ext>
                  </a:extLst>
                </p:cNvPr>
                <p:cNvSpPr txBox="1"/>
                <p:nvPr/>
              </p:nvSpPr>
              <p:spPr>
                <a:xfrm>
                  <a:off x="10005577" y="5051904"/>
                  <a:ext cx="31089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it-IT" sz="1600" dirty="0">
                      <a:solidFill>
                        <a:srgbClr val="5B5C58"/>
                      </a:solidFill>
                    </a:rPr>
                    <a:t>3</a:t>
                  </a:r>
                  <a:endParaRPr lang="en-US" sz="1600" dirty="0">
                    <a:solidFill>
                      <a:srgbClr val="5B5C58"/>
                    </a:solidFill>
                  </a:endParaRPr>
                </a:p>
              </p:txBody>
            </p:sp>
            <p:sp>
              <p:nvSpPr>
                <p:cNvPr id="106" name="TextBox 105">
                  <a:extLst>
                    <a:ext uri="{FF2B5EF4-FFF2-40B4-BE49-F238E27FC236}">
                      <a16:creationId xmlns:a16="http://schemas.microsoft.com/office/drawing/2014/main" id="{6A7D2A59-72CA-491B-BA45-E5D407706F74}"/>
                    </a:ext>
                  </a:extLst>
                </p:cNvPr>
                <p:cNvSpPr txBox="1"/>
                <p:nvPr/>
              </p:nvSpPr>
              <p:spPr>
                <a:xfrm>
                  <a:off x="10394916" y="4867899"/>
                  <a:ext cx="31089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it-IT" sz="1600" dirty="0">
                      <a:solidFill>
                        <a:srgbClr val="5B5C58"/>
                      </a:solidFill>
                    </a:rPr>
                    <a:t>3</a:t>
                  </a:r>
                  <a:endParaRPr lang="en-US" sz="1600" dirty="0">
                    <a:solidFill>
                      <a:srgbClr val="5B5C58"/>
                    </a:solidFill>
                  </a:endParaRPr>
                </a:p>
              </p:txBody>
            </p:sp>
            <p:sp>
              <p:nvSpPr>
                <p:cNvPr id="107" name="TextBox 106">
                  <a:extLst>
                    <a:ext uri="{FF2B5EF4-FFF2-40B4-BE49-F238E27FC236}">
                      <a16:creationId xmlns:a16="http://schemas.microsoft.com/office/drawing/2014/main" id="{C34692D8-0DC0-4714-AC80-086AE3D5473A}"/>
                    </a:ext>
                  </a:extLst>
                </p:cNvPr>
                <p:cNvSpPr txBox="1"/>
                <p:nvPr/>
              </p:nvSpPr>
              <p:spPr>
                <a:xfrm>
                  <a:off x="10620460" y="5111644"/>
                  <a:ext cx="31089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it-IT" sz="1600" dirty="0">
                      <a:solidFill>
                        <a:srgbClr val="5B5C58"/>
                      </a:solidFill>
                    </a:rPr>
                    <a:t>3</a:t>
                  </a:r>
                  <a:endParaRPr lang="en-US" sz="1600" dirty="0">
                    <a:solidFill>
                      <a:srgbClr val="5B5C58"/>
                    </a:solidFill>
                  </a:endParaRPr>
                </a:p>
              </p:txBody>
            </p:sp>
          </p:grpSp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F9E6976A-C4D7-4F82-AF24-493D139934B1}"/>
                  </a:ext>
                </a:extLst>
              </p:cNvPr>
              <p:cNvSpPr txBox="1"/>
              <p:nvPr/>
            </p:nvSpPr>
            <p:spPr>
              <a:xfrm>
                <a:off x="708675" y="2265917"/>
                <a:ext cx="147870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it-IT" b="1" dirty="0"/>
                  <a:t>ALGORITHM LOGIC</a:t>
                </a:r>
                <a:endParaRPr lang="en-US" b="1" dirty="0"/>
              </a:p>
            </p:txBody>
          </p:sp>
        </p:grpSp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1A04AF98-C262-4A2B-B143-5C3DE9E0F90E}"/>
                </a:ext>
              </a:extLst>
            </p:cNvPr>
            <p:cNvGrpSpPr/>
            <p:nvPr/>
          </p:nvGrpSpPr>
          <p:grpSpPr>
            <a:xfrm>
              <a:off x="708674" y="1198899"/>
              <a:ext cx="9016578" cy="646331"/>
              <a:chOff x="708674" y="1198899"/>
              <a:chExt cx="9016578" cy="646331"/>
            </a:xfrm>
          </p:grpSpPr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633A71B1-79DB-4F6B-A064-612644DA474C}"/>
                  </a:ext>
                </a:extLst>
              </p:cNvPr>
              <p:cNvSpPr txBox="1"/>
              <p:nvPr/>
            </p:nvSpPr>
            <p:spPr>
              <a:xfrm>
                <a:off x="708674" y="1198899"/>
                <a:ext cx="147870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it-IT" b="1" dirty="0"/>
                  <a:t>REACHED OBJECTIVE</a:t>
                </a:r>
                <a:endParaRPr lang="en-US" b="1" dirty="0"/>
              </a:p>
            </p:txBody>
          </p:sp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9582B637-A0ED-4681-BF5D-872A956A2916}"/>
                  </a:ext>
                </a:extLst>
              </p:cNvPr>
              <p:cNvSpPr txBox="1"/>
              <p:nvPr/>
            </p:nvSpPr>
            <p:spPr>
              <a:xfrm>
                <a:off x="3126788" y="1198899"/>
                <a:ext cx="659846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T" sz="1800" dirty="0"/>
                  <a:t>Students’ repartition into classes based on </a:t>
                </a:r>
                <a:r>
                  <a:rPr lang="en-IT" sz="1800" b="1" dirty="0"/>
                  <a:t>skill test performance </a:t>
                </a:r>
                <a:r>
                  <a:rPr lang="en-IT" sz="1800" dirty="0"/>
                  <a:t>while keeping the </a:t>
                </a:r>
                <a:r>
                  <a:rPr lang="en-IT" sz="1800" b="1" dirty="0"/>
                  <a:t>backgroud</a:t>
                </a:r>
                <a:r>
                  <a:rPr lang="en-IT" sz="1800" dirty="0"/>
                  <a:t> as </a:t>
                </a:r>
                <a:r>
                  <a:rPr lang="en-IT" sz="1800" b="1" dirty="0"/>
                  <a:t>variable</a:t>
                </a:r>
                <a:r>
                  <a:rPr lang="en-IT" sz="1800" dirty="0"/>
                  <a:t> as per random split</a:t>
                </a:r>
                <a:r>
                  <a:rPr lang="it-IT" sz="1800" dirty="0"/>
                  <a:t>. </a:t>
                </a:r>
                <a:endParaRPr lang="en-US" dirty="0"/>
              </a:p>
            </p:txBody>
          </p:sp>
          <p:pic>
            <p:nvPicPr>
              <p:cNvPr id="120" name="Picture 119" descr="Shape&#10;&#10;Description automatically generated with low confidence">
                <a:extLst>
                  <a:ext uri="{FF2B5EF4-FFF2-40B4-BE49-F238E27FC236}">
                    <a16:creationId xmlns:a16="http://schemas.microsoft.com/office/drawing/2014/main" id="{7F9C0FBA-9AE0-4AB0-A9FE-DE352B085CF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8"/>
              <a:srcRect b="18730"/>
              <a:stretch/>
            </p:blipFill>
            <p:spPr>
              <a:xfrm>
                <a:off x="2461386" y="1267270"/>
                <a:ext cx="676356" cy="549674"/>
              </a:xfrm>
              <a:prstGeom prst="rect">
                <a:avLst/>
              </a:prstGeom>
            </p:spPr>
          </p:pic>
        </p:grpSp>
        <p:grpSp>
          <p:nvGrpSpPr>
            <p:cNvPr id="125" name="Group 124">
              <a:extLst>
                <a:ext uri="{FF2B5EF4-FFF2-40B4-BE49-F238E27FC236}">
                  <a16:creationId xmlns:a16="http://schemas.microsoft.com/office/drawing/2014/main" id="{38677E3C-F534-4683-977B-13348D586B13}"/>
                </a:ext>
              </a:extLst>
            </p:cNvPr>
            <p:cNvGrpSpPr/>
            <p:nvPr/>
          </p:nvGrpSpPr>
          <p:grpSpPr>
            <a:xfrm>
              <a:off x="708676" y="4724653"/>
              <a:ext cx="8226123" cy="1848539"/>
              <a:chOff x="708676" y="4958575"/>
              <a:chExt cx="8226123" cy="1848539"/>
            </a:xfrm>
          </p:grpSpPr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574DE702-DBB1-4580-8C05-9A318A728792}"/>
                  </a:ext>
                </a:extLst>
              </p:cNvPr>
              <p:cNvSpPr txBox="1"/>
              <p:nvPr/>
            </p:nvSpPr>
            <p:spPr>
              <a:xfrm>
                <a:off x="708676" y="4958575"/>
                <a:ext cx="147870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it-IT" b="1" dirty="0"/>
                  <a:t>MAIN ADVANTAGES</a:t>
                </a:r>
                <a:endParaRPr lang="en-US" b="1" dirty="0"/>
              </a:p>
            </p:txBody>
          </p:sp>
          <p:grpSp>
            <p:nvGrpSpPr>
              <p:cNvPr id="124" name="Group 123">
                <a:extLst>
                  <a:ext uri="{FF2B5EF4-FFF2-40B4-BE49-F238E27FC236}">
                    <a16:creationId xmlns:a16="http://schemas.microsoft.com/office/drawing/2014/main" id="{45A48FA3-DC33-4CA9-A83E-E3328814F4AA}"/>
                  </a:ext>
                </a:extLst>
              </p:cNvPr>
              <p:cNvGrpSpPr/>
              <p:nvPr/>
            </p:nvGrpSpPr>
            <p:grpSpPr>
              <a:xfrm>
                <a:off x="2527190" y="4960593"/>
                <a:ext cx="6407609" cy="1846521"/>
                <a:chOff x="2527190" y="4960593"/>
                <a:chExt cx="6407609" cy="1846521"/>
              </a:xfrm>
            </p:grpSpPr>
            <p:sp>
              <p:nvSpPr>
                <p:cNvPr id="115" name="TextBox 114">
                  <a:extLst>
                    <a:ext uri="{FF2B5EF4-FFF2-40B4-BE49-F238E27FC236}">
                      <a16:creationId xmlns:a16="http://schemas.microsoft.com/office/drawing/2014/main" id="{0D24B436-5D81-44F4-9973-7F44BEEE9E2A}"/>
                    </a:ext>
                  </a:extLst>
                </p:cNvPr>
                <p:cNvSpPr txBox="1"/>
                <p:nvPr/>
              </p:nvSpPr>
              <p:spPr>
                <a:xfrm>
                  <a:off x="3137742" y="4960593"/>
                  <a:ext cx="5797057" cy="181588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T" dirty="0"/>
                    <a:t>Possibility to </a:t>
                  </a:r>
                  <a:r>
                    <a:rPr lang="en-IT" b="1" dirty="0"/>
                    <a:t>personalize teaching </a:t>
                  </a:r>
                  <a:r>
                    <a:rPr lang="en-IT" dirty="0"/>
                    <a:t>while keeping the chances of complains on background repartition low.</a:t>
                  </a:r>
                  <a:endParaRPr lang="it-IT" dirty="0"/>
                </a:p>
                <a:p>
                  <a:endParaRPr lang="en-IT" sz="1100" dirty="0"/>
                </a:p>
                <a:p>
                  <a:r>
                    <a:rPr lang="en-GB" b="1" dirty="0"/>
                    <a:t>Similar class size</a:t>
                  </a:r>
                  <a:r>
                    <a:rPr lang="en-GB" dirty="0"/>
                    <a:t> by design, as well as </a:t>
                  </a:r>
                  <a:r>
                    <a:rPr lang="en-GB" b="1" dirty="0"/>
                    <a:t>low variability in skills test</a:t>
                  </a:r>
                  <a:r>
                    <a:rPr lang="en-GB" dirty="0"/>
                    <a:t> performance inside each class.</a:t>
                  </a:r>
                </a:p>
                <a:p>
                  <a:endParaRPr lang="en-GB" sz="1100" dirty="0"/>
                </a:p>
                <a:p>
                  <a:r>
                    <a:rPr lang="en-IT" b="1" dirty="0"/>
                    <a:t>Fast</a:t>
                  </a:r>
                  <a:r>
                    <a:rPr lang="en-IT" dirty="0"/>
                    <a:t> repartition of students into classes.</a:t>
                  </a:r>
                  <a:endParaRPr lang="en-GB" dirty="0"/>
                </a:p>
              </p:txBody>
            </p:sp>
            <p:grpSp>
              <p:nvGrpSpPr>
                <p:cNvPr id="123" name="Group 122">
                  <a:extLst>
                    <a:ext uri="{FF2B5EF4-FFF2-40B4-BE49-F238E27FC236}">
                      <a16:creationId xmlns:a16="http://schemas.microsoft.com/office/drawing/2014/main" id="{9EFE4A2A-C293-4AC1-B40B-EB0FFAD664A6}"/>
                    </a:ext>
                  </a:extLst>
                </p:cNvPr>
                <p:cNvGrpSpPr/>
                <p:nvPr/>
              </p:nvGrpSpPr>
              <p:grpSpPr>
                <a:xfrm>
                  <a:off x="2527190" y="4998025"/>
                  <a:ext cx="426841" cy="1809089"/>
                  <a:chOff x="2527190" y="4998025"/>
                  <a:chExt cx="426841" cy="1809089"/>
                </a:xfrm>
              </p:grpSpPr>
              <p:pic>
                <p:nvPicPr>
                  <p:cNvPr id="118" name="Picture 117" descr="Shape&#10;&#10;Description automatically generated with low confidence">
                    <a:extLst>
                      <a:ext uri="{FF2B5EF4-FFF2-40B4-BE49-F238E27FC236}">
                        <a16:creationId xmlns:a16="http://schemas.microsoft.com/office/drawing/2014/main" id="{EAE6036A-18AF-4F36-9CAC-31248F4E4A7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9"/>
                  <a:srcRect l="21948" t="12945" r="20843" b="32942"/>
                  <a:stretch/>
                </p:blipFill>
                <p:spPr>
                  <a:xfrm>
                    <a:off x="2527190" y="4998025"/>
                    <a:ext cx="424952" cy="401954"/>
                  </a:xfrm>
                  <a:prstGeom prst="rect">
                    <a:avLst/>
                  </a:prstGeom>
                </p:spPr>
              </p:pic>
              <p:pic>
                <p:nvPicPr>
                  <p:cNvPr id="121" name="Picture 120" descr="Shape&#10;&#10;Description automatically generated with low confidence">
                    <a:extLst>
                      <a:ext uri="{FF2B5EF4-FFF2-40B4-BE49-F238E27FC236}">
                        <a16:creationId xmlns:a16="http://schemas.microsoft.com/office/drawing/2014/main" id="{0FB7BAE7-F2F0-4D78-86AE-C63B3B8F120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9"/>
                  <a:srcRect l="21948" t="12945" r="20843" b="32942"/>
                  <a:stretch/>
                </p:blipFill>
                <p:spPr>
                  <a:xfrm>
                    <a:off x="2529079" y="5745524"/>
                    <a:ext cx="424952" cy="401954"/>
                  </a:xfrm>
                  <a:prstGeom prst="rect">
                    <a:avLst/>
                  </a:prstGeom>
                </p:spPr>
              </p:pic>
              <p:pic>
                <p:nvPicPr>
                  <p:cNvPr id="122" name="Picture 121" descr="Shape&#10;&#10;Description automatically generated with low confidence">
                    <a:extLst>
                      <a:ext uri="{FF2B5EF4-FFF2-40B4-BE49-F238E27FC236}">
                        <a16:creationId xmlns:a16="http://schemas.microsoft.com/office/drawing/2014/main" id="{BEF6DA2C-2C43-413F-8E65-6DD353D796F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9"/>
                  <a:srcRect l="21948" t="12945" r="20843" b="32942"/>
                  <a:stretch/>
                </p:blipFill>
                <p:spPr>
                  <a:xfrm>
                    <a:off x="2527190" y="6405160"/>
                    <a:ext cx="424952" cy="401954"/>
                  </a:xfrm>
                  <a:prstGeom prst="rect">
                    <a:avLst/>
                  </a:prstGeom>
                </p:spPr>
              </p:pic>
            </p:grpSp>
          </p:grpSp>
        </p:grpSp>
      </p:grpSp>
    </p:spTree>
    <p:extLst>
      <p:ext uri="{BB962C8B-B14F-4D97-AF65-F5344CB8AC3E}">
        <p14:creationId xmlns:p14="http://schemas.microsoft.com/office/powerpoint/2010/main" val="3048670488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0</TotalTime>
  <Words>101</Words>
  <Application>Microsoft Macintosh PowerPoint</Application>
  <PresentationFormat>Widescreen</PresentationFormat>
  <Paragraphs>34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Calibri</vt:lpstr>
      <vt:lpstr>Franklin Gothic Book</vt:lpstr>
      <vt:lpstr>Crop</vt:lpstr>
      <vt:lpstr>TALENT SCOUT ALGORITHM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Talent scout algorithm</dc:title>
  <dc:creator>Misseri, Giovanni, Vodafone</dc:creator>
  <cp:lastModifiedBy>Misseri, Giovanni, Vodafone</cp:lastModifiedBy>
  <cp:revision>12</cp:revision>
  <dcterms:created xsi:type="dcterms:W3CDTF">2022-07-16T19:57:40Z</dcterms:created>
  <dcterms:modified xsi:type="dcterms:W3CDTF">2022-07-17T19:30:57Z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0359f705-2ba0-454b-9cfc-6ce5bcaac040_Enabled">
    <vt:lpwstr>true</vt:lpwstr>
  </property>
  <property fmtid="{D5CDD505-2E9C-101B-9397-08002B2CF9AE}" pid="3" name="MSIP_Label_0359f705-2ba0-454b-9cfc-6ce5bcaac040_SetDate">
    <vt:lpwstr>2022-07-16T19:57:40Z</vt:lpwstr>
  </property>
  <property fmtid="{D5CDD505-2E9C-101B-9397-08002B2CF9AE}" pid="4" name="MSIP_Label_0359f705-2ba0-454b-9cfc-6ce5bcaac040_Method">
    <vt:lpwstr>Standard</vt:lpwstr>
  </property>
  <property fmtid="{D5CDD505-2E9C-101B-9397-08002B2CF9AE}" pid="5" name="MSIP_Label_0359f705-2ba0-454b-9cfc-6ce5bcaac040_Name">
    <vt:lpwstr>0359f705-2ba0-454b-9cfc-6ce5bcaac040</vt:lpwstr>
  </property>
  <property fmtid="{D5CDD505-2E9C-101B-9397-08002B2CF9AE}" pid="6" name="MSIP_Label_0359f705-2ba0-454b-9cfc-6ce5bcaac040_SiteId">
    <vt:lpwstr>68283f3b-8487-4c86-adb3-a5228f18b893</vt:lpwstr>
  </property>
  <property fmtid="{D5CDD505-2E9C-101B-9397-08002B2CF9AE}" pid="7" name="MSIP_Label_0359f705-2ba0-454b-9cfc-6ce5bcaac040_ActionId">
    <vt:lpwstr>c731105a-5f20-4bcd-a6c4-8f07fa822ba4</vt:lpwstr>
  </property>
  <property fmtid="{D5CDD505-2E9C-101B-9397-08002B2CF9AE}" pid="8" name="MSIP_Label_0359f705-2ba0-454b-9cfc-6ce5bcaac040_ContentBits">
    <vt:lpwstr>2</vt:lpwstr>
  </property>
  <property fmtid="{D5CDD505-2E9C-101B-9397-08002B2CF9AE}" pid="9" name="ClassificationContentMarkingFooterLocations">
    <vt:lpwstr>Crop:8</vt:lpwstr>
  </property>
  <property fmtid="{D5CDD505-2E9C-101B-9397-08002B2CF9AE}" pid="10" name="ClassificationContentMarkingFooterText">
    <vt:lpwstr>C2 General</vt:lpwstr>
  </property>
</Properties>
</file>