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44CDA-1805-42C7-97BF-461FE94FE94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A5C67B-690F-4AEE-99C6-717AD4CD6972}">
      <dgm:prSet/>
      <dgm:spPr/>
      <dgm:t>
        <a:bodyPr/>
        <a:lstStyle/>
        <a:p>
          <a:r>
            <a:rPr lang="pt-BR"/>
            <a:t>Localizado na região Leste de São Paulo, Rua Evans 615</a:t>
          </a:r>
          <a:endParaRPr lang="en-US"/>
        </a:p>
      </dgm:t>
    </dgm:pt>
    <dgm:pt modelId="{36FA48B6-CF1E-4B2F-AA52-FD739769F537}" type="parTrans" cxnId="{8204B0C5-A6C1-4530-AA49-966FEAE4BC8E}">
      <dgm:prSet/>
      <dgm:spPr/>
      <dgm:t>
        <a:bodyPr/>
        <a:lstStyle/>
        <a:p>
          <a:endParaRPr lang="en-US"/>
        </a:p>
      </dgm:t>
    </dgm:pt>
    <dgm:pt modelId="{90206729-8BDB-4553-BF6A-8E74CBD156D2}" type="sibTrans" cxnId="{8204B0C5-A6C1-4530-AA49-966FEAE4BC8E}">
      <dgm:prSet/>
      <dgm:spPr/>
      <dgm:t>
        <a:bodyPr/>
        <a:lstStyle/>
        <a:p>
          <a:endParaRPr lang="en-US"/>
        </a:p>
      </dgm:t>
    </dgm:pt>
    <dgm:pt modelId="{5878C795-6D50-4475-95A4-3B93AD1E6B0E}">
      <dgm:prSet/>
      <dgm:spPr/>
      <dgm:t>
        <a:bodyPr/>
        <a:lstStyle/>
        <a:p>
          <a:r>
            <a:rPr lang="pt-BR"/>
            <a:t>Aberto de segunda a sexta das 8:00 as 18:00</a:t>
          </a:r>
          <a:endParaRPr lang="en-US"/>
        </a:p>
      </dgm:t>
    </dgm:pt>
    <dgm:pt modelId="{4D54929F-4E5A-4E9C-8B4C-2CDF4DEBE86D}" type="parTrans" cxnId="{7E5FE4F8-6B93-43EC-8571-2076213217D6}">
      <dgm:prSet/>
      <dgm:spPr/>
      <dgm:t>
        <a:bodyPr/>
        <a:lstStyle/>
        <a:p>
          <a:endParaRPr lang="en-US"/>
        </a:p>
      </dgm:t>
    </dgm:pt>
    <dgm:pt modelId="{F380AA3A-EDA6-4632-AB72-779F0A433EA4}" type="sibTrans" cxnId="{7E5FE4F8-6B93-43EC-8571-2076213217D6}">
      <dgm:prSet/>
      <dgm:spPr/>
      <dgm:t>
        <a:bodyPr/>
        <a:lstStyle/>
        <a:p>
          <a:endParaRPr lang="en-US"/>
        </a:p>
      </dgm:t>
    </dgm:pt>
    <dgm:pt modelId="{005E51FF-76A1-4D4C-BA45-75D59864BCC5}" type="pres">
      <dgm:prSet presAssocID="{C0D44CDA-1805-42C7-97BF-461FE94FE94A}" presName="outerComposite" presStyleCnt="0">
        <dgm:presLayoutVars>
          <dgm:chMax val="5"/>
          <dgm:dir/>
          <dgm:resizeHandles val="exact"/>
        </dgm:presLayoutVars>
      </dgm:prSet>
      <dgm:spPr/>
    </dgm:pt>
    <dgm:pt modelId="{ECDFC4BE-845B-44F0-81ED-5AB65C139408}" type="pres">
      <dgm:prSet presAssocID="{C0D44CDA-1805-42C7-97BF-461FE94FE94A}" presName="dummyMaxCanvas" presStyleCnt="0">
        <dgm:presLayoutVars/>
      </dgm:prSet>
      <dgm:spPr/>
    </dgm:pt>
    <dgm:pt modelId="{0FC5F55A-A6E1-4154-A885-E0DF51CD1434}" type="pres">
      <dgm:prSet presAssocID="{C0D44CDA-1805-42C7-97BF-461FE94FE94A}" presName="TwoNodes_1" presStyleLbl="node1" presStyleIdx="0" presStyleCnt="2">
        <dgm:presLayoutVars>
          <dgm:bulletEnabled val="1"/>
        </dgm:presLayoutVars>
      </dgm:prSet>
      <dgm:spPr/>
    </dgm:pt>
    <dgm:pt modelId="{BF89A8AE-296D-43AB-8C39-81478E337FF8}" type="pres">
      <dgm:prSet presAssocID="{C0D44CDA-1805-42C7-97BF-461FE94FE94A}" presName="TwoNodes_2" presStyleLbl="node1" presStyleIdx="1" presStyleCnt="2">
        <dgm:presLayoutVars>
          <dgm:bulletEnabled val="1"/>
        </dgm:presLayoutVars>
      </dgm:prSet>
      <dgm:spPr/>
    </dgm:pt>
    <dgm:pt modelId="{0E3AD086-360F-4603-9949-21714F45FBD8}" type="pres">
      <dgm:prSet presAssocID="{C0D44CDA-1805-42C7-97BF-461FE94FE94A}" presName="TwoConn_1-2" presStyleLbl="fgAccFollowNode1" presStyleIdx="0" presStyleCnt="1">
        <dgm:presLayoutVars>
          <dgm:bulletEnabled val="1"/>
        </dgm:presLayoutVars>
      </dgm:prSet>
      <dgm:spPr/>
    </dgm:pt>
    <dgm:pt modelId="{5A6894C3-840F-4F59-80DF-2D0FDCCA1BC6}" type="pres">
      <dgm:prSet presAssocID="{C0D44CDA-1805-42C7-97BF-461FE94FE94A}" presName="TwoNodes_1_text" presStyleLbl="node1" presStyleIdx="1" presStyleCnt="2">
        <dgm:presLayoutVars>
          <dgm:bulletEnabled val="1"/>
        </dgm:presLayoutVars>
      </dgm:prSet>
      <dgm:spPr/>
    </dgm:pt>
    <dgm:pt modelId="{EC98C81E-9D76-455B-96B3-9317AA38CE40}" type="pres">
      <dgm:prSet presAssocID="{C0D44CDA-1805-42C7-97BF-461FE94FE94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A15DF18-7F92-4535-A7E8-88180B0455FB}" type="presOf" srcId="{37A5C67B-690F-4AEE-99C6-717AD4CD6972}" destId="{5A6894C3-840F-4F59-80DF-2D0FDCCA1BC6}" srcOrd="1" destOrd="0" presId="urn:microsoft.com/office/officeart/2005/8/layout/vProcess5"/>
    <dgm:cxn modelId="{4B84D274-E28F-4662-B736-692DF96CC1B1}" type="presOf" srcId="{C0D44CDA-1805-42C7-97BF-461FE94FE94A}" destId="{005E51FF-76A1-4D4C-BA45-75D59864BCC5}" srcOrd="0" destOrd="0" presId="urn:microsoft.com/office/officeart/2005/8/layout/vProcess5"/>
    <dgm:cxn modelId="{980A9276-6231-4372-9319-41ACD1512849}" type="presOf" srcId="{90206729-8BDB-4553-BF6A-8E74CBD156D2}" destId="{0E3AD086-360F-4603-9949-21714F45FBD8}" srcOrd="0" destOrd="0" presId="urn:microsoft.com/office/officeart/2005/8/layout/vProcess5"/>
    <dgm:cxn modelId="{AF3DFF85-A5F0-47EC-8763-38E8A0774379}" type="presOf" srcId="{5878C795-6D50-4475-95A4-3B93AD1E6B0E}" destId="{EC98C81E-9D76-455B-96B3-9317AA38CE40}" srcOrd="1" destOrd="0" presId="urn:microsoft.com/office/officeart/2005/8/layout/vProcess5"/>
    <dgm:cxn modelId="{8B2369B5-6F39-43A2-95FA-FF42809D6072}" type="presOf" srcId="{37A5C67B-690F-4AEE-99C6-717AD4CD6972}" destId="{0FC5F55A-A6E1-4154-A885-E0DF51CD1434}" srcOrd="0" destOrd="0" presId="urn:microsoft.com/office/officeart/2005/8/layout/vProcess5"/>
    <dgm:cxn modelId="{8204B0C5-A6C1-4530-AA49-966FEAE4BC8E}" srcId="{C0D44CDA-1805-42C7-97BF-461FE94FE94A}" destId="{37A5C67B-690F-4AEE-99C6-717AD4CD6972}" srcOrd="0" destOrd="0" parTransId="{36FA48B6-CF1E-4B2F-AA52-FD739769F537}" sibTransId="{90206729-8BDB-4553-BF6A-8E74CBD156D2}"/>
    <dgm:cxn modelId="{B4CDDCCB-8823-4A14-AFEB-B9FF09B9AF7F}" type="presOf" srcId="{5878C795-6D50-4475-95A4-3B93AD1E6B0E}" destId="{BF89A8AE-296D-43AB-8C39-81478E337FF8}" srcOrd="0" destOrd="0" presId="urn:microsoft.com/office/officeart/2005/8/layout/vProcess5"/>
    <dgm:cxn modelId="{7E5FE4F8-6B93-43EC-8571-2076213217D6}" srcId="{C0D44CDA-1805-42C7-97BF-461FE94FE94A}" destId="{5878C795-6D50-4475-95A4-3B93AD1E6B0E}" srcOrd="1" destOrd="0" parTransId="{4D54929F-4E5A-4E9C-8B4C-2CDF4DEBE86D}" sibTransId="{F380AA3A-EDA6-4632-AB72-779F0A433EA4}"/>
    <dgm:cxn modelId="{B0850E98-573A-4505-BA9E-4D010A102A21}" type="presParOf" srcId="{005E51FF-76A1-4D4C-BA45-75D59864BCC5}" destId="{ECDFC4BE-845B-44F0-81ED-5AB65C139408}" srcOrd="0" destOrd="0" presId="urn:microsoft.com/office/officeart/2005/8/layout/vProcess5"/>
    <dgm:cxn modelId="{20032969-EAE7-4732-96E5-FC8971616AC1}" type="presParOf" srcId="{005E51FF-76A1-4D4C-BA45-75D59864BCC5}" destId="{0FC5F55A-A6E1-4154-A885-E0DF51CD1434}" srcOrd="1" destOrd="0" presId="urn:microsoft.com/office/officeart/2005/8/layout/vProcess5"/>
    <dgm:cxn modelId="{44CE3B53-B344-4777-8CA8-DF93EC9B8AC7}" type="presParOf" srcId="{005E51FF-76A1-4D4C-BA45-75D59864BCC5}" destId="{BF89A8AE-296D-43AB-8C39-81478E337FF8}" srcOrd="2" destOrd="0" presId="urn:microsoft.com/office/officeart/2005/8/layout/vProcess5"/>
    <dgm:cxn modelId="{4AD724DA-1E20-4949-9C94-B734AFE37C94}" type="presParOf" srcId="{005E51FF-76A1-4D4C-BA45-75D59864BCC5}" destId="{0E3AD086-360F-4603-9949-21714F45FBD8}" srcOrd="3" destOrd="0" presId="urn:microsoft.com/office/officeart/2005/8/layout/vProcess5"/>
    <dgm:cxn modelId="{6AA6C339-A62C-430A-8D20-CA84DC7E6B2C}" type="presParOf" srcId="{005E51FF-76A1-4D4C-BA45-75D59864BCC5}" destId="{5A6894C3-840F-4F59-80DF-2D0FDCCA1BC6}" srcOrd="4" destOrd="0" presId="urn:microsoft.com/office/officeart/2005/8/layout/vProcess5"/>
    <dgm:cxn modelId="{2953580E-F215-4AEC-A8DB-916C148EA9C0}" type="presParOf" srcId="{005E51FF-76A1-4D4C-BA45-75D59864BCC5}" destId="{EC98C81E-9D76-455B-96B3-9317AA38CE4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5F55A-A6E1-4154-A885-E0DF51CD1434}">
      <dsp:nvSpPr>
        <dsp:cNvPr id="0" name=""/>
        <dsp:cNvSpPr/>
      </dsp:nvSpPr>
      <dsp:spPr>
        <a:xfrm>
          <a:off x="0" y="0"/>
          <a:ext cx="7852012" cy="1714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Localizado na região Leste de São Paulo, Rua Evans 615</a:t>
          </a:r>
          <a:endParaRPr lang="en-US" sz="3700" kern="1200"/>
        </a:p>
      </dsp:txBody>
      <dsp:txXfrm>
        <a:off x="50216" y="50216"/>
        <a:ext cx="6079943" cy="1614068"/>
      </dsp:txXfrm>
    </dsp:sp>
    <dsp:sp modelId="{BF89A8AE-296D-43AB-8C39-81478E337FF8}">
      <dsp:nvSpPr>
        <dsp:cNvPr id="0" name=""/>
        <dsp:cNvSpPr/>
      </dsp:nvSpPr>
      <dsp:spPr>
        <a:xfrm>
          <a:off x="1385649" y="2095500"/>
          <a:ext cx="7852012" cy="1714500"/>
        </a:xfrm>
        <a:prstGeom prst="roundRect">
          <a:avLst>
            <a:gd name="adj" fmla="val 10000"/>
          </a:avLst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Aberto de segunda a sexta das 8:00 as 18:00</a:t>
          </a:r>
          <a:endParaRPr lang="en-US" sz="3700" kern="1200"/>
        </a:p>
      </dsp:txBody>
      <dsp:txXfrm>
        <a:off x="1435865" y="2145716"/>
        <a:ext cx="5251506" cy="1614068"/>
      </dsp:txXfrm>
    </dsp:sp>
    <dsp:sp modelId="{0E3AD086-360F-4603-9949-21714F45FBD8}">
      <dsp:nvSpPr>
        <dsp:cNvPr id="0" name=""/>
        <dsp:cNvSpPr/>
      </dsp:nvSpPr>
      <dsp:spPr>
        <a:xfrm>
          <a:off x="6737587" y="1347787"/>
          <a:ext cx="1114425" cy="1114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88333" y="1347787"/>
        <a:ext cx="612933" cy="83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0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 de malha e nós">
            <a:extLst>
              <a:ext uri="{FF2B5EF4-FFF2-40B4-BE49-F238E27FC236}">
                <a16:creationId xmlns:a16="http://schemas.microsoft.com/office/drawing/2014/main" id="{67B689DF-0BB9-E62D-F6E4-B8E4691C5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30" b="23570"/>
          <a:stretch/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F177A6-272D-2A11-B9AF-7B9CC2ED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O.T.C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597C9-FE40-9481-CF81-C043BD5D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OPERAÇAO TECNOLOGICA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O FUTURO ESTA LOGO AI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ACB0B-65F2-0D40-A410-20E03209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pt-BR"/>
              <a:t>São Paulo, penha</a:t>
            </a:r>
          </a:p>
        </p:txBody>
      </p:sp>
      <p:graphicFrame>
        <p:nvGraphicFramePr>
          <p:cNvPr id="47" name="Espaço Reservado para Conteúdo 2">
            <a:extLst>
              <a:ext uri="{FF2B5EF4-FFF2-40B4-BE49-F238E27FC236}">
                <a16:creationId xmlns:a16="http://schemas.microsoft.com/office/drawing/2014/main" id="{6D0B41BB-9C0C-02F8-ADFA-259104B04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0840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698D3-4CE0-30E0-5820-4CC65A52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B8F97-CC85-4F16-90A2-83538FC2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r>
              <a:rPr lang="pt-BR" dirty="0"/>
              <a:t>Custo de $50,00 a hora</a:t>
            </a:r>
          </a:p>
          <a:p>
            <a:r>
              <a:rPr lang="pt-BR" dirty="0"/>
              <a:t>Valor do projeto ficaria em torno de $34.200,00 com tudo incluso</a:t>
            </a:r>
          </a:p>
          <a:p>
            <a:r>
              <a:rPr lang="pt-BR" dirty="0"/>
              <a:t>Sem nada incluso ficaria $1.100,00</a:t>
            </a:r>
          </a:p>
          <a:p>
            <a:r>
              <a:rPr lang="pt-BR" dirty="0"/>
              <a:t> Projeto ficara pronto em torno de  1 semana</a:t>
            </a:r>
          </a:p>
          <a:p>
            <a:r>
              <a:rPr lang="pt-BR" dirty="0"/>
              <a:t>Montagem $200,00</a:t>
            </a:r>
          </a:p>
          <a:p>
            <a:r>
              <a:rPr lang="pt-BR" dirty="0" err="1"/>
              <a:t>Instalaçao</a:t>
            </a:r>
            <a:r>
              <a:rPr lang="pt-BR" dirty="0"/>
              <a:t> do sistema </a:t>
            </a:r>
            <a:r>
              <a:rPr lang="pt-BR"/>
              <a:t>operacional por $100,00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13957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PortalVTI</vt:lpstr>
      <vt:lpstr>O.T.C</vt:lpstr>
      <vt:lpstr>São Paulo, penha</vt:lpstr>
      <vt:lpstr>valores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O.T.C</dc:title>
  <dc:creator>GIOVANNI DE MORAIS PINTO</dc:creator>
  <cp:lastModifiedBy>GIOVANNI DE MORAIS PINTO</cp:lastModifiedBy>
  <cp:revision>2</cp:revision>
  <dcterms:created xsi:type="dcterms:W3CDTF">2022-08-29T19:20:57Z</dcterms:created>
  <dcterms:modified xsi:type="dcterms:W3CDTF">2022-09-05T17:45:57Z</dcterms:modified>
</cp:coreProperties>
</file>