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530D4-F643-46A5-B1CD-AC8EA2D2FC29}" v="3" dt="2025-05-05T21:49:06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Palacino" userId="2482c44452558bee" providerId="LiveId" clId="{66F530D4-F643-46A5-B1CD-AC8EA2D2FC29}"/>
    <pc:docChg chg="custSel addSld modSld sldOrd">
      <pc:chgData name="Giovanni Palacino" userId="2482c44452558bee" providerId="LiveId" clId="{66F530D4-F643-46A5-B1CD-AC8EA2D2FC29}" dt="2025-05-05T21:50:57.621" v="153" actId="26606"/>
      <pc:docMkLst>
        <pc:docMk/>
      </pc:docMkLst>
      <pc:sldChg chg="addSp delSp modSp mod setClrOvrMap">
        <pc:chgData name="Giovanni Palacino" userId="2482c44452558bee" providerId="LiveId" clId="{66F530D4-F643-46A5-B1CD-AC8EA2D2FC29}" dt="2025-05-05T21:50:57.621" v="153" actId="26606"/>
        <pc:sldMkLst>
          <pc:docMk/>
          <pc:sldMk cId="3692626675" sldId="260"/>
        </pc:sldMkLst>
        <pc:spChg chg="mod">
          <ac:chgData name="Giovanni Palacino" userId="2482c44452558bee" providerId="LiveId" clId="{66F530D4-F643-46A5-B1CD-AC8EA2D2FC29}" dt="2025-05-05T21:50:57.621" v="153" actId="26606"/>
          <ac:spMkLst>
            <pc:docMk/>
            <pc:sldMk cId="3692626675" sldId="260"/>
            <ac:spMk id="2" creationId="{38F9059E-3712-5AEE-DBA9-7726D864A5BC}"/>
          </ac:spMkLst>
        </pc:spChg>
        <pc:spChg chg="mod">
          <ac:chgData name="Giovanni Palacino" userId="2482c44452558bee" providerId="LiveId" clId="{66F530D4-F643-46A5-B1CD-AC8EA2D2FC29}" dt="2025-05-05T21:50:57.621" v="153" actId="26606"/>
          <ac:spMkLst>
            <pc:docMk/>
            <pc:sldMk cId="3692626675" sldId="260"/>
            <ac:spMk id="9" creationId="{A9F37B47-0AC4-F011-955D-DBC714C6DD9D}"/>
          </ac:spMkLst>
        </pc:spChg>
        <pc:spChg chg="del">
          <ac:chgData name="Giovanni Palacino" userId="2482c44452558bee" providerId="LiveId" clId="{66F530D4-F643-46A5-B1CD-AC8EA2D2FC29}" dt="2025-05-05T21:50:57.621" v="153" actId="26606"/>
          <ac:spMkLst>
            <pc:docMk/>
            <pc:sldMk cId="3692626675" sldId="260"/>
            <ac:spMk id="14" creationId="{85E6D1BC-2528-C551-EFEE-CEAA39A316DE}"/>
          </ac:spMkLst>
        </pc:spChg>
        <pc:spChg chg="del">
          <ac:chgData name="Giovanni Palacino" userId="2482c44452558bee" providerId="LiveId" clId="{66F530D4-F643-46A5-B1CD-AC8EA2D2FC29}" dt="2025-05-05T21:50:57.621" v="153" actId="26606"/>
          <ac:spMkLst>
            <pc:docMk/>
            <pc:sldMk cId="3692626675" sldId="260"/>
            <ac:spMk id="16" creationId="{B4203874-753C-4E43-BD72-A914ECF52EA4}"/>
          </ac:spMkLst>
        </pc:spChg>
        <pc:spChg chg="add">
          <ac:chgData name="Giovanni Palacino" userId="2482c44452558bee" providerId="LiveId" clId="{66F530D4-F643-46A5-B1CD-AC8EA2D2FC29}" dt="2025-05-05T21:50:57.621" v="153" actId="26606"/>
          <ac:spMkLst>
            <pc:docMk/>
            <pc:sldMk cId="3692626675" sldId="260"/>
            <ac:spMk id="25" creationId="{744CAA32-F237-419C-A2DD-43C28D920D3C}"/>
          </ac:spMkLst>
        </pc:spChg>
        <pc:picChg chg="mod ord">
          <ac:chgData name="Giovanni Palacino" userId="2482c44452558bee" providerId="LiveId" clId="{66F530D4-F643-46A5-B1CD-AC8EA2D2FC29}" dt="2025-05-05T21:50:57.621" v="153" actId="26606"/>
          <ac:picMkLst>
            <pc:docMk/>
            <pc:sldMk cId="3692626675" sldId="260"/>
            <ac:picMk id="4" creationId="{19F5AD5C-3E63-8E8F-8F4F-CF21A559A736}"/>
          </ac:picMkLst>
        </pc:picChg>
        <pc:cxnChg chg="del">
          <ac:chgData name="Giovanni Palacino" userId="2482c44452558bee" providerId="LiveId" clId="{66F530D4-F643-46A5-B1CD-AC8EA2D2FC29}" dt="2025-05-05T21:50:57.621" v="153" actId="26606"/>
          <ac:cxnSpMkLst>
            <pc:docMk/>
            <pc:sldMk cId="3692626675" sldId="260"/>
            <ac:cxnSpMk id="18" creationId="{8C00B120-5F1F-9701-A7A1-6DD7E0C8AC17}"/>
          </ac:cxnSpMkLst>
        </pc:cxnChg>
        <pc:cxnChg chg="add">
          <ac:chgData name="Giovanni Palacino" userId="2482c44452558bee" providerId="LiveId" clId="{66F530D4-F643-46A5-B1CD-AC8EA2D2FC29}" dt="2025-05-05T21:50:57.621" v="153" actId="26606"/>
          <ac:cxnSpMkLst>
            <pc:docMk/>
            <pc:sldMk cId="3692626675" sldId="260"/>
            <ac:cxnSpMk id="23" creationId="{118E06E4-607B-144B-382B-AD3D06B1EE8C}"/>
          </ac:cxnSpMkLst>
        </pc:cxnChg>
        <pc:cxnChg chg="add">
          <ac:chgData name="Giovanni Palacino" userId="2482c44452558bee" providerId="LiveId" clId="{66F530D4-F643-46A5-B1CD-AC8EA2D2FC29}" dt="2025-05-05T21:50:57.621" v="153" actId="26606"/>
          <ac:cxnSpMkLst>
            <pc:docMk/>
            <pc:sldMk cId="3692626675" sldId="260"/>
            <ac:cxnSpMk id="27" creationId="{691422F5-4221-4812-AFD9-5479C6D60AD9}"/>
          </ac:cxnSpMkLst>
        </pc:cxnChg>
      </pc:sldChg>
      <pc:sldChg chg="addSp delSp modSp add mod ord delAnim">
        <pc:chgData name="Giovanni Palacino" userId="2482c44452558bee" providerId="LiveId" clId="{66F530D4-F643-46A5-B1CD-AC8EA2D2FC29}" dt="2025-05-05T21:49:32.693" v="152" actId="1076"/>
        <pc:sldMkLst>
          <pc:docMk/>
          <pc:sldMk cId="270536815" sldId="262"/>
        </pc:sldMkLst>
        <pc:spChg chg="del">
          <ac:chgData name="Giovanni Palacino" userId="2482c44452558bee" providerId="LiveId" clId="{66F530D4-F643-46A5-B1CD-AC8EA2D2FC29}" dt="2025-05-05T21:46:54.210" v="3" actId="21"/>
          <ac:spMkLst>
            <pc:docMk/>
            <pc:sldMk cId="270536815" sldId="262"/>
            <ac:spMk id="2" creationId="{7175EDC9-E156-4AA4-C619-75F53747B457}"/>
          </ac:spMkLst>
        </pc:spChg>
        <pc:spChg chg="add del mod">
          <ac:chgData name="Giovanni Palacino" userId="2482c44452558bee" providerId="LiveId" clId="{66F530D4-F643-46A5-B1CD-AC8EA2D2FC29}" dt="2025-05-05T21:47:08.453" v="6" actId="21"/>
          <ac:spMkLst>
            <pc:docMk/>
            <pc:sldMk cId="270536815" sldId="262"/>
            <ac:spMk id="5" creationId="{104344C5-EB80-AA53-ADEB-3027D4EE8B3B}"/>
          </ac:spMkLst>
        </pc:spChg>
        <pc:spChg chg="add mod">
          <ac:chgData name="Giovanni Palacino" userId="2482c44452558bee" providerId="LiveId" clId="{66F530D4-F643-46A5-B1CD-AC8EA2D2FC29}" dt="2025-05-05T21:48:17.451" v="94" actId="255"/>
          <ac:spMkLst>
            <pc:docMk/>
            <pc:sldMk cId="270536815" sldId="262"/>
            <ac:spMk id="6" creationId="{83FDF653-03C8-9AD8-6AA4-1973EB169037}"/>
          </ac:spMkLst>
        </pc:spChg>
        <pc:spChg chg="del mod">
          <ac:chgData name="Giovanni Palacino" userId="2482c44452558bee" providerId="LiveId" clId="{66F530D4-F643-46A5-B1CD-AC8EA2D2FC29}" dt="2025-05-05T21:47:08.461" v="8"/>
          <ac:spMkLst>
            <pc:docMk/>
            <pc:sldMk cId="270536815" sldId="262"/>
            <ac:spMk id="9" creationId="{6428315E-81B5-20E6-381F-889805FCB8D9}"/>
          </ac:spMkLst>
        </pc:spChg>
        <pc:spChg chg="add mod">
          <ac:chgData name="Giovanni Palacino" userId="2482c44452558bee" providerId="LiveId" clId="{66F530D4-F643-46A5-B1CD-AC8EA2D2FC29}" dt="2025-05-05T21:49:32.693" v="152" actId="1076"/>
          <ac:spMkLst>
            <pc:docMk/>
            <pc:sldMk cId="270536815" sldId="262"/>
            <ac:spMk id="10" creationId="{2DD318D1-0BE0-90C3-9BAF-EFC399146313}"/>
          </ac:spMkLst>
        </pc:spChg>
        <pc:picChg chg="add mod">
          <ac:chgData name="Giovanni Palacino" userId="2482c44452558bee" providerId="LiveId" clId="{66F530D4-F643-46A5-B1CD-AC8EA2D2FC29}" dt="2025-05-05T21:48:53.228" v="99" actId="1076"/>
          <ac:picMkLst>
            <pc:docMk/>
            <pc:sldMk cId="270536815" sldId="262"/>
            <ac:picMk id="8" creationId="{848902B8-BBFB-9788-8B25-C5EFB673F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7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3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7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A6A3485C-BB95-104A-ED8A-E4AAE501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23790" b="1011"/>
          <a:stretch/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DE20AC-A5F6-60F5-BC18-289764AF3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4531" y="1371600"/>
            <a:ext cx="4916478" cy="2933952"/>
          </a:xfrm>
        </p:spPr>
        <p:txBody>
          <a:bodyPr anchor="t"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</a:rPr>
              <a:t>DISCUSSI0NE HOMEWORK 2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CE02AA-C24C-2AB5-CD6D-EBD74F8D5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532" y="4584879"/>
            <a:ext cx="4916477" cy="1287887"/>
          </a:xfrm>
        </p:spPr>
        <p:txBody>
          <a:bodyPr anchor="b"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</a:rPr>
              <a:t>DATASET CIFAR 10 E CLASSIDICATORI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DDDFDC-2FD3-8AAD-A97C-28A347D76D37}"/>
              </a:ext>
            </a:extLst>
          </p:cNvPr>
          <p:cNvSpPr txBox="1"/>
          <p:nvPr/>
        </p:nvSpPr>
        <p:spPr>
          <a:xfrm>
            <a:off x="150725" y="153556"/>
            <a:ext cx="4059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STUDENTE: GIOVANNI MARIA PALACINO</a:t>
            </a:r>
          </a:p>
          <a:p>
            <a:r>
              <a:rPr lang="it-IT" sz="1400" dirty="0"/>
              <a:t>MATRICOLA: 1000063557</a:t>
            </a:r>
          </a:p>
          <a:p>
            <a:r>
              <a:rPr lang="it-IT" sz="1400" dirty="0"/>
              <a:t>INGEGNERIA INFORMATIA L8</a:t>
            </a:r>
          </a:p>
        </p:txBody>
      </p:sp>
    </p:spTree>
    <p:extLst>
      <p:ext uri="{BB962C8B-B14F-4D97-AF65-F5344CB8AC3E}">
        <p14:creationId xmlns:p14="http://schemas.microsoft.com/office/powerpoint/2010/main" val="206056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E60DD-B665-CBB8-149D-DA1A198B6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ollage, mosaico, schermata, Fotomontaggio&#10;&#10;Il contenuto generato dall'IA potrebbe non essere corretto.">
            <a:extLst>
              <a:ext uri="{FF2B5EF4-FFF2-40B4-BE49-F238E27FC236}">
                <a16:creationId xmlns:a16="http://schemas.microsoft.com/office/drawing/2014/main" id="{E1225A5D-7CC6-298A-7109-027C603E1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1" r="5674" b="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16AFB813-48B8-3977-58CD-49E58AD0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71" r="15768" b="-1"/>
          <a:stretch/>
        </p:blipFill>
        <p:spPr>
          <a:xfrm>
            <a:off x="6091443" y="10"/>
            <a:ext cx="6107701" cy="685799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04ACEF-9863-87FA-71DF-5CF698A7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863" y="1584798"/>
            <a:ext cx="3310128" cy="3435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IL DATASET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F16ECD-FAF8-FC30-8C93-B357B071D210}"/>
              </a:ext>
            </a:extLst>
          </p:cNvPr>
          <p:cNvSpPr txBox="1"/>
          <p:nvPr/>
        </p:nvSpPr>
        <p:spPr>
          <a:xfrm>
            <a:off x="5440680" y="1641372"/>
            <a:ext cx="5111496" cy="3386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/>
              <a:t>CIFAR-10</a:t>
            </a:r>
            <a:r>
              <a:rPr lang="en-US" dirty="0"/>
              <a:t> (Canadian Institute For Advanced Research) è un dataset </a:t>
            </a:r>
            <a:r>
              <a:rPr lang="en-US" dirty="0" err="1"/>
              <a:t>composto</a:t>
            </a:r>
            <a:r>
              <a:rPr lang="en-US" dirty="0"/>
              <a:t> da </a:t>
            </a:r>
            <a:r>
              <a:rPr lang="en-US" b="1" dirty="0"/>
              <a:t>60.000 </a:t>
            </a:r>
            <a:r>
              <a:rPr lang="en-US" b="1" dirty="0" err="1"/>
              <a:t>immagini</a:t>
            </a:r>
            <a:r>
              <a:rPr lang="en-US" b="1" dirty="0"/>
              <a:t> a </a:t>
            </a:r>
            <a:r>
              <a:rPr lang="en-US" b="1" dirty="0" err="1"/>
              <a:t>colori</a:t>
            </a:r>
            <a:r>
              <a:rPr lang="en-US" dirty="0"/>
              <a:t> di </a:t>
            </a:r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b="1" dirty="0"/>
              <a:t>32x32 pixel</a:t>
            </a:r>
            <a:r>
              <a:rPr lang="en-US" dirty="0"/>
              <a:t>, </a:t>
            </a:r>
            <a:r>
              <a:rPr lang="en-US" dirty="0" err="1"/>
              <a:t>suddivise</a:t>
            </a:r>
            <a:r>
              <a:rPr lang="en-US" dirty="0"/>
              <a:t> in </a:t>
            </a:r>
            <a:r>
              <a:rPr lang="en-US" b="1" dirty="0"/>
              <a:t>10 </a:t>
            </a:r>
            <a:r>
              <a:rPr lang="en-US" b="1" dirty="0" err="1"/>
              <a:t>classi</a:t>
            </a:r>
            <a:r>
              <a:rPr lang="en-US" dirty="0"/>
              <a:t> diverse. Ogni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b="1" dirty="0"/>
              <a:t>6.000 </a:t>
            </a:r>
            <a:r>
              <a:rPr lang="en-US" b="1" dirty="0" err="1"/>
              <a:t>immagini</a:t>
            </a:r>
            <a:r>
              <a:rPr lang="en-US" dirty="0"/>
              <a:t>.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suddivise</a:t>
            </a:r>
            <a:r>
              <a:rPr lang="en-US" dirty="0"/>
              <a:t> in </a:t>
            </a:r>
            <a:r>
              <a:rPr lang="en-US" b="1" dirty="0"/>
              <a:t>50.000 per </a:t>
            </a:r>
            <a:r>
              <a:rPr lang="en-US" b="1" dirty="0" err="1"/>
              <a:t>l'addestramento</a:t>
            </a:r>
            <a:r>
              <a:rPr lang="en-US" dirty="0"/>
              <a:t> e </a:t>
            </a:r>
            <a:r>
              <a:rPr lang="en-US" b="1" dirty="0"/>
              <a:t>10.000 per il test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È molto </a:t>
            </a:r>
            <a:r>
              <a:rPr lang="en-US" dirty="0" err="1"/>
              <a:t>usato</a:t>
            </a:r>
            <a:r>
              <a:rPr lang="en-US" dirty="0"/>
              <a:t> per </a:t>
            </a:r>
            <a:r>
              <a:rPr lang="en-US" dirty="0" err="1"/>
              <a:t>testare</a:t>
            </a:r>
            <a:r>
              <a:rPr lang="en-US" dirty="0"/>
              <a:t> le </a:t>
            </a:r>
            <a:r>
              <a:rPr lang="en-US" dirty="0" err="1"/>
              <a:t>prestazioni</a:t>
            </a:r>
            <a:r>
              <a:rPr lang="en-US" dirty="0"/>
              <a:t> di </a:t>
            </a:r>
            <a:r>
              <a:rPr lang="en-US" dirty="0" err="1"/>
              <a:t>reti</a:t>
            </a:r>
            <a:r>
              <a:rPr lang="en-US" dirty="0"/>
              <a:t> </a:t>
            </a:r>
            <a:r>
              <a:rPr lang="en-US" dirty="0" err="1"/>
              <a:t>neurali</a:t>
            </a:r>
            <a:r>
              <a:rPr lang="en-US" dirty="0"/>
              <a:t> </a:t>
            </a:r>
            <a:r>
              <a:rPr lang="en-US" dirty="0" err="1"/>
              <a:t>convoluzionali</a:t>
            </a:r>
            <a:r>
              <a:rPr lang="en-US" dirty="0"/>
              <a:t> (CNN)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semplice ma </a:t>
            </a:r>
            <a:r>
              <a:rPr lang="en-US" dirty="0" err="1"/>
              <a:t>realistico</a:t>
            </a:r>
            <a:r>
              <a:rPr lang="en-US" dirty="0"/>
              <a:t>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FA838-DC87-C450-FDD4-5FC410A8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787BC9-11F7-6607-92D8-474A9FA2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5A9FD926-E744-0527-4392-F4E028F7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23790" b="1011"/>
          <a:stretch/>
        </p:blipFill>
        <p:spPr>
          <a:xfrm>
            <a:off x="0" y="152"/>
            <a:ext cx="12191999" cy="6857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661AAF-681C-3712-BACB-C92FEB91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6C6057-415D-F7C9-3B2F-95382CB35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8">
            <a:extLst>
              <a:ext uri="{FF2B5EF4-FFF2-40B4-BE49-F238E27FC236}">
                <a16:creationId xmlns:a16="http://schemas.microsoft.com/office/drawing/2014/main" id="{CB776DDA-9A7A-6D1B-8251-FF4F16564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010" y="477175"/>
            <a:ext cx="6675120" cy="2951825"/>
          </a:xfrm>
        </p:spPr>
        <p:txBody>
          <a:bodyPr>
            <a:normAutofit fontScale="90000"/>
          </a:bodyPr>
          <a:lstStyle/>
          <a:p>
            <a:r>
              <a:rPr lang="it-IT" sz="2200" dirty="0"/>
              <a:t>Le 10 classi sono:</a:t>
            </a:r>
            <a:br>
              <a:rPr lang="it-IT" sz="2200" dirty="0"/>
            </a:br>
            <a:r>
              <a:rPr lang="it-IT" sz="2200" dirty="0"/>
              <a:t>aereo</a:t>
            </a:r>
            <a:br>
              <a:rPr lang="it-IT" sz="2200" dirty="0"/>
            </a:br>
            <a:r>
              <a:rPr lang="it-IT" sz="2200" dirty="0"/>
              <a:t>automobile</a:t>
            </a:r>
            <a:br>
              <a:rPr lang="it-IT" sz="2200" dirty="0"/>
            </a:br>
            <a:r>
              <a:rPr lang="it-IT" sz="2200" dirty="0"/>
              <a:t>uccello</a:t>
            </a:r>
            <a:br>
              <a:rPr lang="it-IT" sz="2200" dirty="0"/>
            </a:br>
            <a:r>
              <a:rPr lang="it-IT" sz="2200" dirty="0"/>
              <a:t>gatto</a:t>
            </a:r>
            <a:br>
              <a:rPr lang="it-IT" sz="2200" dirty="0"/>
            </a:br>
            <a:r>
              <a:rPr lang="it-IT" sz="2200" dirty="0"/>
              <a:t>cervo</a:t>
            </a:r>
            <a:br>
              <a:rPr lang="it-IT" sz="2200" dirty="0"/>
            </a:br>
            <a:r>
              <a:rPr lang="it-IT" sz="2200" dirty="0"/>
              <a:t>cane</a:t>
            </a:r>
            <a:br>
              <a:rPr lang="it-IT" sz="2200" dirty="0"/>
            </a:br>
            <a:r>
              <a:rPr lang="it-IT" sz="2200" dirty="0"/>
              <a:t>rana</a:t>
            </a:r>
            <a:br>
              <a:rPr lang="it-IT" sz="2200" dirty="0"/>
            </a:br>
            <a:r>
              <a:rPr lang="it-IT" sz="2200" dirty="0"/>
              <a:t>cavallo</a:t>
            </a:r>
            <a:br>
              <a:rPr lang="it-IT" sz="2200" dirty="0"/>
            </a:br>
            <a:r>
              <a:rPr lang="it-IT" sz="2200" dirty="0"/>
              <a:t>nave</a:t>
            </a:r>
            <a:br>
              <a:rPr lang="it-IT" sz="2200" dirty="0"/>
            </a:br>
            <a:r>
              <a:rPr lang="it-IT" sz="2200" dirty="0"/>
              <a:t>camion</a:t>
            </a:r>
            <a:br>
              <a:rPr lang="it-IT" sz="800" dirty="0"/>
            </a:br>
            <a:endParaRPr lang="it-IT" sz="1800" dirty="0"/>
          </a:p>
        </p:txBody>
      </p:sp>
      <p:pic>
        <p:nvPicPr>
          <p:cNvPr id="11" name="Immagine 10" descr="Immagine che contiene collage, mosaico, schermata, Fotomontaggio&#10;&#10;Il contenuto generato dall'IA potrebbe non essere corretto.">
            <a:extLst>
              <a:ext uri="{FF2B5EF4-FFF2-40B4-BE49-F238E27FC236}">
                <a16:creationId xmlns:a16="http://schemas.microsoft.com/office/drawing/2014/main" id="{EDBA31DB-E6D0-6BF2-6E23-FA052200B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34" y="919674"/>
            <a:ext cx="5231132" cy="51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9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E25E40-39F2-DF48-4701-819EDB9D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F9059E-3712-5AEE-DBA9-7726D864A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Descrizione della metodologia utilizzata: </a:t>
            </a:r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19F5AD5C-3E63-8E8F-8F4F-CF21A559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67" r="2196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F37B47-0AC4-F011-955D-DBC714C6DD9D}"/>
              </a:ext>
            </a:extLst>
          </p:cNvPr>
          <p:cNvSpPr txBox="1"/>
          <p:nvPr/>
        </p:nvSpPr>
        <p:spPr>
          <a:xfrm>
            <a:off x="5496821" y="2633236"/>
            <a:ext cx="6034187" cy="366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Innanzitutto, dopo aver caricato il dataset, effettuiamo la divisione in train-set, validation-set, e test-set. Poi applichiamo la PCA per ridurre la dimensionalità delle features. In seguito, procediamo ad allenare sul dataset 4 diversi modelli di classificazione: regressione logistica, k-NN, SVM e decision tree. Il nostro obiettivo è quello di stabilire quale modello abbia le prestazioni migliori. E’ stato implementato GridSearch per individuare gli iperparametri ottimali per ciascun modello. Infine, è stata effettuata una valutazione finale per individuare, fra i 4, il modello più prestante.</a:t>
            </a:r>
          </a:p>
        </p:txBody>
      </p:sp>
    </p:spTree>
    <p:extLst>
      <p:ext uri="{BB962C8B-B14F-4D97-AF65-F5344CB8AC3E}">
        <p14:creationId xmlns:p14="http://schemas.microsoft.com/office/powerpoint/2010/main" val="36926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0B656-5853-77DA-801A-537F3389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D5CDCA-EE07-FA1D-E291-3612B0E68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C99CDE64-5053-BBF2-BEFB-DD2C6A6A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23790" b="1011"/>
          <a:stretch/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AF870C-9FDD-6221-CFCD-43E17DF9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68BD46-7BE5-0097-CE1B-021581E2A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6155" y="100314"/>
            <a:ext cx="6619689" cy="1194619"/>
          </a:xfrm>
        </p:spPr>
        <p:txBody>
          <a:bodyPr anchor="t">
            <a:normAutofit/>
          </a:bodyPr>
          <a:lstStyle/>
          <a:p>
            <a:pPr algn="ctr"/>
            <a:r>
              <a:rPr lang="it-IT" sz="3600" dirty="0">
                <a:solidFill>
                  <a:srgbClr val="FFFFFF"/>
                </a:solidFill>
              </a:rPr>
              <a:t>Analisi dell’accuratezza dei modelli tramite </a:t>
            </a:r>
            <a:r>
              <a:rPr lang="it-IT" sz="3600" dirty="0" err="1">
                <a:solidFill>
                  <a:srgbClr val="FFFFFF"/>
                </a:solidFill>
              </a:rPr>
              <a:t>accuracy</a:t>
            </a:r>
            <a:r>
              <a:rPr lang="it-IT" sz="3600" dirty="0">
                <a:solidFill>
                  <a:srgbClr val="FFFFFF"/>
                </a:solidFill>
              </a:rPr>
              <a:t>-score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D35799-954E-B515-58F9-41B654A79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4129342C-1E5B-49BA-A770-906D0B5F7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25" y="1396179"/>
            <a:ext cx="6958950" cy="52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0DFD9-1BC1-9267-D7A6-CF54BE36B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F0450B-4A9C-561A-6A19-C136F589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AD1B925E-6D42-41BF-5721-11352802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23790" b="1011"/>
          <a:stretch/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BBD85C-2425-864E-E4F1-657D5D8A8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D7E780-E1B3-2C22-E91B-903099B62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FDF653-03C8-9AD8-6AA4-1973EB169037}"/>
              </a:ext>
            </a:extLst>
          </p:cNvPr>
          <p:cNvSpPr txBox="1"/>
          <p:nvPr/>
        </p:nvSpPr>
        <p:spPr>
          <a:xfrm>
            <a:off x="377376" y="528882"/>
            <a:ext cx="9362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Dalla valutazione finale si evince che il modello più prestante è l’SVM</a:t>
            </a:r>
          </a:p>
        </p:txBody>
      </p:sp>
      <p:pic>
        <p:nvPicPr>
          <p:cNvPr id="8" name="Immagine 7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848902B8-BBFB-9788-8B25-C5EFB673F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5" y="1749412"/>
            <a:ext cx="5651235" cy="484216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DD318D1-0BE0-90C3-9BAF-EFC399146313}"/>
              </a:ext>
            </a:extLst>
          </p:cNvPr>
          <p:cNvSpPr txBox="1"/>
          <p:nvPr/>
        </p:nvSpPr>
        <p:spPr>
          <a:xfrm>
            <a:off x="6096000" y="1756253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MATRICE DI CONDUSIONE DEL MODELLO SVM</a:t>
            </a:r>
          </a:p>
        </p:txBody>
      </p:sp>
    </p:spTree>
    <p:extLst>
      <p:ext uri="{BB962C8B-B14F-4D97-AF65-F5344CB8AC3E}">
        <p14:creationId xmlns:p14="http://schemas.microsoft.com/office/powerpoint/2010/main" val="27053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DISCUSSI0NE HOMEWORK 2</vt:lpstr>
      <vt:lpstr>IL DATASET</vt:lpstr>
      <vt:lpstr>Le 10 classi sono: aereo automobile uccello gatto cervo cane rana cavallo nave camion </vt:lpstr>
      <vt:lpstr>Descrizione della metodologia utilizzata: </vt:lpstr>
      <vt:lpstr>Analisi dell’accuratezza dei modelli tramite accuracy-score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Palacino</dc:creator>
  <cp:lastModifiedBy>Giovanni Palacino</cp:lastModifiedBy>
  <cp:revision>1</cp:revision>
  <dcterms:created xsi:type="dcterms:W3CDTF">2025-05-05T20:47:15Z</dcterms:created>
  <dcterms:modified xsi:type="dcterms:W3CDTF">2025-05-05T21:51:06Z</dcterms:modified>
</cp:coreProperties>
</file>