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  <p:sldId id="258" r:id="rId3"/>
    <p:sldId id="259" r:id="rId4"/>
    <p:sldId id="266" r:id="rId5"/>
    <p:sldId id="265" r:id="rId6"/>
    <p:sldId id="260" r:id="rId7"/>
    <p:sldId id="263" r:id="rId8"/>
    <p:sldId id="264" r:id="rId9"/>
    <p:sldId id="267" r:id="rId10"/>
    <p:sldId id="261" r:id="rId11"/>
    <p:sldId id="262" r:id="rId1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CA794A-9040-4681-A66E-5F41BF7E0999}" v="234" dt="2025-06-19T15:34:26.1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4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ovanni Palacino" userId="2482c44452558bee" providerId="LiveId" clId="{6FCA794A-9040-4681-A66E-5F41BF7E0999}"/>
    <pc:docChg chg="undo custSel addSld modSld sldOrd">
      <pc:chgData name="Giovanni Palacino" userId="2482c44452558bee" providerId="LiveId" clId="{6FCA794A-9040-4681-A66E-5F41BF7E0999}" dt="2025-06-19T15:52:38.742" v="4502" actId="14100"/>
      <pc:docMkLst>
        <pc:docMk/>
      </pc:docMkLst>
      <pc:sldChg chg="modSp modAnim">
        <pc:chgData name="Giovanni Palacino" userId="2482c44452558bee" providerId="LiveId" clId="{6FCA794A-9040-4681-A66E-5F41BF7E0999}" dt="2025-06-18T17:40:28.469" v="52" actId="20577"/>
        <pc:sldMkLst>
          <pc:docMk/>
          <pc:sldMk cId="2060563555" sldId="256"/>
        </pc:sldMkLst>
        <pc:spChg chg="mod">
          <ac:chgData name="Giovanni Palacino" userId="2482c44452558bee" providerId="LiveId" clId="{6FCA794A-9040-4681-A66E-5F41BF7E0999}" dt="2025-06-18T17:39:37.292" v="1" actId="20577"/>
          <ac:spMkLst>
            <pc:docMk/>
            <pc:sldMk cId="2060563555" sldId="256"/>
            <ac:spMk id="2" creationId="{DEDE20AC-A5F6-60F5-BC18-289764AF3F50}"/>
          </ac:spMkLst>
        </pc:spChg>
        <pc:spChg chg="mod">
          <ac:chgData name="Giovanni Palacino" userId="2482c44452558bee" providerId="LiveId" clId="{6FCA794A-9040-4681-A66E-5F41BF7E0999}" dt="2025-06-18T17:40:28.469" v="52" actId="20577"/>
          <ac:spMkLst>
            <pc:docMk/>
            <pc:sldMk cId="2060563555" sldId="256"/>
            <ac:spMk id="3" creationId="{6ECE02AA-C24C-2AB5-CD6D-EBD74F8D5717}"/>
          </ac:spMkLst>
        </pc:spChg>
      </pc:sldChg>
      <pc:sldChg chg="modSp mod">
        <pc:chgData name="Giovanni Palacino" userId="2482c44452558bee" providerId="LiveId" clId="{6FCA794A-9040-4681-A66E-5F41BF7E0999}" dt="2025-06-18T17:48:21.954" v="456" actId="20577"/>
        <pc:sldMkLst>
          <pc:docMk/>
          <pc:sldMk cId="1641497997" sldId="258"/>
        </pc:sldMkLst>
        <pc:spChg chg="mod">
          <ac:chgData name="Giovanni Palacino" userId="2482c44452558bee" providerId="LiveId" clId="{6FCA794A-9040-4681-A66E-5F41BF7E0999}" dt="2025-06-18T17:44:12.381" v="63" actId="20577"/>
          <ac:spMkLst>
            <pc:docMk/>
            <pc:sldMk cId="1641497997" sldId="258"/>
            <ac:spMk id="2" creationId="{A204ACEF-9863-87FA-71DF-5CF698A7CF70}"/>
          </ac:spMkLst>
        </pc:spChg>
        <pc:spChg chg="mod">
          <ac:chgData name="Giovanni Palacino" userId="2482c44452558bee" providerId="LiveId" clId="{6FCA794A-9040-4681-A66E-5F41BF7E0999}" dt="2025-06-18T17:48:21.954" v="456" actId="20577"/>
          <ac:spMkLst>
            <pc:docMk/>
            <pc:sldMk cId="1641497997" sldId="258"/>
            <ac:spMk id="6" creationId="{E0F16ECD-FAF8-FC30-8C93-B357B071D210}"/>
          </ac:spMkLst>
        </pc:spChg>
      </pc:sldChg>
      <pc:sldChg chg="modSp mod">
        <pc:chgData name="Giovanni Palacino" userId="2482c44452558bee" providerId="LiveId" clId="{6FCA794A-9040-4681-A66E-5F41BF7E0999}" dt="2025-06-19T15:19:14.565" v="3697" actId="20577"/>
        <pc:sldMkLst>
          <pc:docMk/>
          <pc:sldMk cId="1771095307" sldId="259"/>
        </pc:sldMkLst>
        <pc:spChg chg="mod">
          <ac:chgData name="Giovanni Palacino" userId="2482c44452558bee" providerId="LiveId" clId="{6FCA794A-9040-4681-A66E-5F41BF7E0999}" dt="2025-06-19T15:19:14.565" v="3697" actId="20577"/>
          <ac:spMkLst>
            <pc:docMk/>
            <pc:sldMk cId="1771095307" sldId="259"/>
            <ac:spMk id="9" creationId="{CB776DDA-9A7A-6D1B-8251-FF4F1656466F}"/>
          </ac:spMkLst>
        </pc:spChg>
      </pc:sldChg>
      <pc:sldChg chg="modSp mod">
        <pc:chgData name="Giovanni Palacino" userId="2482c44452558bee" providerId="LiveId" clId="{6FCA794A-9040-4681-A66E-5F41BF7E0999}" dt="2025-06-19T09:11:21.476" v="1633" actId="20577"/>
        <pc:sldMkLst>
          <pc:docMk/>
          <pc:sldMk cId="3692626675" sldId="260"/>
        </pc:sldMkLst>
        <pc:spChg chg="mod">
          <ac:chgData name="Giovanni Palacino" userId="2482c44452558bee" providerId="LiveId" clId="{6FCA794A-9040-4681-A66E-5F41BF7E0999}" dt="2025-06-19T09:11:21.476" v="1633" actId="20577"/>
          <ac:spMkLst>
            <pc:docMk/>
            <pc:sldMk cId="3692626675" sldId="260"/>
            <ac:spMk id="9" creationId="{A9F37B47-0AC4-F011-955D-DBC714C6DD9D}"/>
          </ac:spMkLst>
        </pc:spChg>
      </pc:sldChg>
      <pc:sldChg chg="addSp delSp modSp mod modAnim setClrOvrMap">
        <pc:chgData name="Giovanni Palacino" userId="2482c44452558bee" providerId="LiveId" clId="{6FCA794A-9040-4681-A66E-5F41BF7E0999}" dt="2025-06-19T15:33:40.862" v="3881" actId="26606"/>
        <pc:sldMkLst>
          <pc:docMk/>
          <pc:sldMk cId="937878716" sldId="261"/>
        </pc:sldMkLst>
        <pc:spChg chg="mod">
          <ac:chgData name="Giovanni Palacino" userId="2482c44452558bee" providerId="LiveId" clId="{6FCA794A-9040-4681-A66E-5F41BF7E0999}" dt="2025-06-19T15:33:40.862" v="3881" actId="26606"/>
          <ac:spMkLst>
            <pc:docMk/>
            <pc:sldMk cId="937878716" sldId="261"/>
            <ac:spMk id="2" creationId="{3468BD46-7BE5-0097-CE1B-021581E2AFB1}"/>
          </ac:spMkLst>
        </pc:spChg>
        <pc:spChg chg="add mod">
          <ac:chgData name="Giovanni Palacino" userId="2482c44452558bee" providerId="LiveId" clId="{6FCA794A-9040-4681-A66E-5F41BF7E0999}" dt="2025-06-19T15:33:40.862" v="3881" actId="26606"/>
          <ac:spMkLst>
            <pc:docMk/>
            <pc:sldMk cId="937878716" sldId="261"/>
            <ac:spMk id="3" creationId="{39A26FD0-4D51-6C6B-6A12-1E3F087E3EE2}"/>
          </ac:spMkLst>
        </pc:spChg>
        <pc:spChg chg="add del">
          <ac:chgData name="Giovanni Palacino" userId="2482c44452558bee" providerId="LiveId" clId="{6FCA794A-9040-4681-A66E-5F41BF7E0999}" dt="2025-06-19T15:33:40.862" v="3881" actId="26606"/>
          <ac:spMkLst>
            <pc:docMk/>
            <pc:sldMk cId="937878716" sldId="261"/>
            <ac:spMk id="14" creationId="{E7D5CDCA-EE07-FA1D-E291-3612B0E68243}"/>
          </ac:spMkLst>
        </pc:spChg>
        <pc:spChg chg="add del">
          <ac:chgData name="Giovanni Palacino" userId="2482c44452558bee" providerId="LiveId" clId="{6FCA794A-9040-4681-A66E-5F41BF7E0999}" dt="2025-06-19T15:33:40.862" v="3881" actId="26606"/>
          <ac:spMkLst>
            <pc:docMk/>
            <pc:sldMk cId="937878716" sldId="261"/>
            <ac:spMk id="16" creationId="{94AF870C-9FDD-6221-CFCD-43E17DF964B7}"/>
          </ac:spMkLst>
        </pc:spChg>
        <pc:spChg chg="add del">
          <ac:chgData name="Giovanni Palacino" userId="2482c44452558bee" providerId="LiveId" clId="{6FCA794A-9040-4681-A66E-5F41BF7E0999}" dt="2025-06-19T15:33:40.862" v="3881" actId="26606"/>
          <ac:spMkLst>
            <pc:docMk/>
            <pc:sldMk cId="937878716" sldId="261"/>
            <ac:spMk id="25" creationId="{406BD704-01C2-4341-B99A-116CC7EC56EF}"/>
          </ac:spMkLst>
        </pc:spChg>
        <pc:spChg chg="add del">
          <ac:chgData name="Giovanni Palacino" userId="2482c44452558bee" providerId="LiveId" clId="{6FCA794A-9040-4681-A66E-5F41BF7E0999}" dt="2025-06-19T15:33:40.862" v="3881" actId="26606"/>
          <ac:spMkLst>
            <pc:docMk/>
            <pc:sldMk cId="937878716" sldId="261"/>
            <ac:spMk id="27" creationId="{0225C01B-A296-4FAA-AA46-794F27DF6934}"/>
          </ac:spMkLst>
        </pc:spChg>
        <pc:picChg chg="mod">
          <ac:chgData name="Giovanni Palacino" userId="2482c44452558bee" providerId="LiveId" clId="{6FCA794A-9040-4681-A66E-5F41BF7E0999}" dt="2025-06-19T15:33:40.862" v="3881" actId="26606"/>
          <ac:picMkLst>
            <pc:docMk/>
            <pc:sldMk cId="937878716" sldId="261"/>
            <ac:picMk id="4" creationId="{C99CDE64-5053-BBF2-BEFB-DD2C6A6A33F8}"/>
          </ac:picMkLst>
        </pc:picChg>
        <pc:picChg chg="del">
          <ac:chgData name="Giovanni Palacino" userId="2482c44452558bee" providerId="LiveId" clId="{6FCA794A-9040-4681-A66E-5F41BF7E0999}" dt="2025-06-19T14:47:27.397" v="3203" actId="21"/>
          <ac:picMkLst>
            <pc:docMk/>
            <pc:sldMk cId="937878716" sldId="261"/>
            <ac:picMk id="5" creationId="{4129342C-1E5B-49BA-A770-906D0B5F7196}"/>
          </ac:picMkLst>
        </pc:picChg>
        <pc:cxnChg chg="add del">
          <ac:chgData name="Giovanni Palacino" userId="2482c44452558bee" providerId="LiveId" clId="{6FCA794A-9040-4681-A66E-5F41BF7E0999}" dt="2025-06-19T15:33:40.862" v="3881" actId="26606"/>
          <ac:cxnSpMkLst>
            <pc:docMk/>
            <pc:sldMk cId="937878716" sldId="261"/>
            <ac:cxnSpMk id="18" creationId="{CAD35799-954E-B515-58F9-41B654A79138}"/>
          </ac:cxnSpMkLst>
        </pc:cxnChg>
        <pc:cxnChg chg="add del">
          <ac:chgData name="Giovanni Palacino" userId="2482c44452558bee" providerId="LiveId" clId="{6FCA794A-9040-4681-A66E-5F41BF7E0999}" dt="2025-06-19T15:33:40.862" v="3881" actId="26606"/>
          <ac:cxnSpMkLst>
            <pc:docMk/>
            <pc:sldMk cId="937878716" sldId="261"/>
            <ac:cxnSpMk id="23" creationId="{118E06E4-607B-144B-382B-AD3D06B1EE8C}"/>
          </ac:cxnSpMkLst>
        </pc:cxnChg>
        <pc:cxnChg chg="add del">
          <ac:chgData name="Giovanni Palacino" userId="2482c44452558bee" providerId="LiveId" clId="{6FCA794A-9040-4681-A66E-5F41BF7E0999}" dt="2025-06-19T15:33:40.862" v="3881" actId="26606"/>
          <ac:cxnSpMkLst>
            <pc:docMk/>
            <pc:sldMk cId="937878716" sldId="261"/>
            <ac:cxnSpMk id="29" creationId="{62713E66-598D-4B8A-9D2A-67C7AF46EF11}"/>
          </ac:cxnSpMkLst>
        </pc:cxnChg>
      </pc:sldChg>
      <pc:sldChg chg="addSp delSp modSp mod">
        <pc:chgData name="Giovanni Palacino" userId="2482c44452558bee" providerId="LiveId" clId="{6FCA794A-9040-4681-A66E-5F41BF7E0999}" dt="2025-06-19T15:32:51.065" v="3879" actId="20577"/>
        <pc:sldMkLst>
          <pc:docMk/>
          <pc:sldMk cId="270536815" sldId="262"/>
        </pc:sldMkLst>
        <pc:spChg chg="add mod">
          <ac:chgData name="Giovanni Palacino" userId="2482c44452558bee" providerId="LiveId" clId="{6FCA794A-9040-4681-A66E-5F41BF7E0999}" dt="2025-06-19T15:32:51.065" v="3879" actId="20577"/>
          <ac:spMkLst>
            <pc:docMk/>
            <pc:sldMk cId="270536815" sldId="262"/>
            <ac:spMk id="5" creationId="{3A92F00C-F0F2-1A58-BEFF-07802B3D6DEC}"/>
          </ac:spMkLst>
        </pc:spChg>
        <pc:spChg chg="mod">
          <ac:chgData name="Giovanni Palacino" userId="2482c44452558bee" providerId="LiveId" clId="{6FCA794A-9040-4681-A66E-5F41BF7E0999}" dt="2025-06-19T14:56:43.760" v="3596" actId="20577"/>
          <ac:spMkLst>
            <pc:docMk/>
            <pc:sldMk cId="270536815" sldId="262"/>
            <ac:spMk id="6" creationId="{83FDF653-03C8-9AD8-6AA4-1973EB169037}"/>
          </ac:spMkLst>
        </pc:spChg>
        <pc:spChg chg="del">
          <ac:chgData name="Giovanni Palacino" userId="2482c44452558bee" providerId="LiveId" clId="{6FCA794A-9040-4681-A66E-5F41BF7E0999}" dt="2025-06-19T14:56:32.518" v="3568" actId="21"/>
          <ac:spMkLst>
            <pc:docMk/>
            <pc:sldMk cId="270536815" sldId="262"/>
            <ac:spMk id="10" creationId="{2DD318D1-0BE0-90C3-9BAF-EFC399146313}"/>
          </ac:spMkLst>
        </pc:spChg>
        <pc:picChg chg="add mod">
          <ac:chgData name="Giovanni Palacino" userId="2482c44452558bee" providerId="LiveId" clId="{6FCA794A-9040-4681-A66E-5F41BF7E0999}" dt="2025-06-19T15:31:14.393" v="3734" actId="14100"/>
          <ac:picMkLst>
            <pc:docMk/>
            <pc:sldMk cId="270536815" sldId="262"/>
            <ac:picMk id="3" creationId="{765143AE-B3F0-C7BC-267B-67A732C9B3E2}"/>
          </ac:picMkLst>
        </pc:picChg>
        <pc:picChg chg="del">
          <ac:chgData name="Giovanni Palacino" userId="2482c44452558bee" providerId="LiveId" clId="{6FCA794A-9040-4681-A66E-5F41BF7E0999}" dt="2025-06-19T14:47:32.248" v="3204" actId="21"/>
          <ac:picMkLst>
            <pc:docMk/>
            <pc:sldMk cId="270536815" sldId="262"/>
            <ac:picMk id="8" creationId="{848902B8-BBFB-9788-8B25-C5EFB673FB76}"/>
          </ac:picMkLst>
        </pc:picChg>
      </pc:sldChg>
      <pc:sldChg chg="addSp delSp modSp add mod">
        <pc:chgData name="Giovanni Palacino" userId="2482c44452558bee" providerId="LiveId" clId="{6FCA794A-9040-4681-A66E-5F41BF7E0999}" dt="2025-06-19T15:27:55.148" v="3719" actId="1076"/>
        <pc:sldMkLst>
          <pc:docMk/>
          <pc:sldMk cId="2549549029" sldId="263"/>
        </pc:sldMkLst>
        <pc:spChg chg="mod">
          <ac:chgData name="Giovanni Palacino" userId="2482c44452558bee" providerId="LiveId" clId="{6FCA794A-9040-4681-A66E-5F41BF7E0999}" dt="2025-06-19T09:12:57.539" v="1700" actId="20577"/>
          <ac:spMkLst>
            <pc:docMk/>
            <pc:sldMk cId="2549549029" sldId="263"/>
            <ac:spMk id="2" creationId="{BA63F1A4-2707-881A-E062-5789BF1C9191}"/>
          </ac:spMkLst>
        </pc:spChg>
        <pc:spChg chg="add mod">
          <ac:chgData name="Giovanni Palacino" userId="2482c44452558bee" providerId="LiveId" clId="{6FCA794A-9040-4681-A66E-5F41BF7E0999}" dt="2025-06-19T09:22:32.648" v="2692" actId="20577"/>
          <ac:spMkLst>
            <pc:docMk/>
            <pc:sldMk cId="2549549029" sldId="263"/>
            <ac:spMk id="3" creationId="{4439A076-27C5-CC63-98BD-9D5BEFCF9E27}"/>
          </ac:spMkLst>
        </pc:spChg>
        <pc:spChg chg="mod">
          <ac:chgData name="Giovanni Palacino" userId="2482c44452558bee" providerId="LiveId" clId="{6FCA794A-9040-4681-A66E-5F41BF7E0999}" dt="2025-06-19T09:13:09.178" v="1702" actId="12"/>
          <ac:spMkLst>
            <pc:docMk/>
            <pc:sldMk cId="2549549029" sldId="263"/>
            <ac:spMk id="9" creationId="{CEB0F07A-1476-67CB-EF84-4EFFC40EEDD5}"/>
          </ac:spMkLst>
        </pc:spChg>
        <pc:spChg chg="add del">
          <ac:chgData name="Giovanni Palacino" userId="2482c44452558bee" providerId="LiveId" clId="{6FCA794A-9040-4681-A66E-5F41BF7E0999}" dt="2025-06-19T09:12:26.521" v="1637" actId="26606"/>
          <ac:spMkLst>
            <pc:docMk/>
            <pc:sldMk cId="2549549029" sldId="263"/>
            <ac:spMk id="25" creationId="{E6471D89-1437-C647-C93B-880ADD2816D4}"/>
          </ac:spMkLst>
        </pc:spChg>
        <pc:spChg chg="add del">
          <ac:chgData name="Giovanni Palacino" userId="2482c44452558bee" providerId="LiveId" clId="{6FCA794A-9040-4681-A66E-5F41BF7E0999}" dt="2025-06-19T09:12:26.471" v="1636" actId="26606"/>
          <ac:spMkLst>
            <pc:docMk/>
            <pc:sldMk cId="2549549029" sldId="263"/>
            <ac:spMk id="34" creationId="{744CAA32-F237-419C-A2DD-43C28D920D3C}"/>
          </ac:spMkLst>
        </pc:spChg>
        <pc:spChg chg="add">
          <ac:chgData name="Giovanni Palacino" userId="2482c44452558bee" providerId="LiveId" clId="{6FCA794A-9040-4681-A66E-5F41BF7E0999}" dt="2025-06-19T09:12:26.521" v="1637" actId="26606"/>
          <ac:spMkLst>
            <pc:docMk/>
            <pc:sldMk cId="2549549029" sldId="263"/>
            <ac:spMk id="39" creationId="{744CAA32-F237-419C-A2DD-43C28D920D3C}"/>
          </ac:spMkLst>
        </pc:spChg>
        <pc:picChg chg="mod ord">
          <ac:chgData name="Giovanni Palacino" userId="2482c44452558bee" providerId="LiveId" clId="{6FCA794A-9040-4681-A66E-5F41BF7E0999}" dt="2025-06-19T09:12:26.521" v="1637" actId="26606"/>
          <ac:picMkLst>
            <pc:docMk/>
            <pc:sldMk cId="2549549029" sldId="263"/>
            <ac:picMk id="4" creationId="{5A5D9EFD-1AE2-20A9-12AA-FAB8A255AF47}"/>
          </ac:picMkLst>
        </pc:picChg>
        <pc:picChg chg="add mod">
          <ac:chgData name="Giovanni Palacino" userId="2482c44452558bee" providerId="LiveId" clId="{6FCA794A-9040-4681-A66E-5F41BF7E0999}" dt="2025-06-19T15:27:55.148" v="3719" actId="1076"/>
          <ac:picMkLst>
            <pc:docMk/>
            <pc:sldMk cId="2549549029" sldId="263"/>
            <ac:picMk id="6" creationId="{D79E56FE-A9F3-2FA2-3650-78B62C285450}"/>
          </ac:picMkLst>
        </pc:picChg>
        <pc:cxnChg chg="add del">
          <ac:chgData name="Giovanni Palacino" userId="2482c44452558bee" providerId="LiveId" clId="{6FCA794A-9040-4681-A66E-5F41BF7E0999}" dt="2025-06-19T09:12:26.521" v="1637" actId="26606"/>
          <ac:cxnSpMkLst>
            <pc:docMk/>
            <pc:sldMk cId="2549549029" sldId="263"/>
            <ac:cxnSpMk id="23" creationId="{5A60F1FD-7C5C-6911-D178-2901607BE55D}"/>
          </ac:cxnSpMkLst>
        </pc:cxnChg>
        <pc:cxnChg chg="add del">
          <ac:chgData name="Giovanni Palacino" userId="2482c44452558bee" providerId="LiveId" clId="{6FCA794A-9040-4681-A66E-5F41BF7E0999}" dt="2025-06-19T09:12:26.521" v="1637" actId="26606"/>
          <ac:cxnSpMkLst>
            <pc:docMk/>
            <pc:sldMk cId="2549549029" sldId="263"/>
            <ac:cxnSpMk id="27" creationId="{8B98F0B0-D56A-5CB7-C518-81130CD183F2}"/>
          </ac:cxnSpMkLst>
        </pc:cxnChg>
        <pc:cxnChg chg="add del">
          <ac:chgData name="Giovanni Palacino" userId="2482c44452558bee" providerId="LiveId" clId="{6FCA794A-9040-4681-A66E-5F41BF7E0999}" dt="2025-06-19T09:12:26.471" v="1636" actId="26606"/>
          <ac:cxnSpMkLst>
            <pc:docMk/>
            <pc:sldMk cId="2549549029" sldId="263"/>
            <ac:cxnSpMk id="32" creationId="{118E06E4-607B-144B-382B-AD3D06B1EE8C}"/>
          </ac:cxnSpMkLst>
        </pc:cxnChg>
        <pc:cxnChg chg="add del">
          <ac:chgData name="Giovanni Palacino" userId="2482c44452558bee" providerId="LiveId" clId="{6FCA794A-9040-4681-A66E-5F41BF7E0999}" dt="2025-06-19T09:12:26.471" v="1636" actId="26606"/>
          <ac:cxnSpMkLst>
            <pc:docMk/>
            <pc:sldMk cId="2549549029" sldId="263"/>
            <ac:cxnSpMk id="36" creationId="{92025DBA-8780-9CA0-2826-FF6E3BD1A0C9}"/>
          </ac:cxnSpMkLst>
        </pc:cxnChg>
        <pc:cxnChg chg="add">
          <ac:chgData name="Giovanni Palacino" userId="2482c44452558bee" providerId="LiveId" clId="{6FCA794A-9040-4681-A66E-5F41BF7E0999}" dt="2025-06-19T09:12:26.521" v="1637" actId="26606"/>
          <ac:cxnSpMkLst>
            <pc:docMk/>
            <pc:sldMk cId="2549549029" sldId="263"/>
            <ac:cxnSpMk id="38" creationId="{118E06E4-607B-144B-382B-AD3D06B1EE8C}"/>
          </ac:cxnSpMkLst>
        </pc:cxnChg>
        <pc:cxnChg chg="add">
          <ac:chgData name="Giovanni Palacino" userId="2482c44452558bee" providerId="LiveId" clId="{6FCA794A-9040-4681-A66E-5F41BF7E0999}" dt="2025-06-19T09:12:26.521" v="1637" actId="26606"/>
          <ac:cxnSpMkLst>
            <pc:docMk/>
            <pc:sldMk cId="2549549029" sldId="263"/>
            <ac:cxnSpMk id="40" creationId="{753FE100-D0AB-4AE2-824B-60CFA31EC6A2}"/>
          </ac:cxnSpMkLst>
        </pc:cxnChg>
      </pc:sldChg>
      <pc:sldChg chg="addSp delSp modSp add mod">
        <pc:chgData name="Giovanni Palacino" userId="2482c44452558bee" providerId="LiveId" clId="{6FCA794A-9040-4681-A66E-5F41BF7E0999}" dt="2025-06-19T15:29:10.395" v="3728" actId="1076"/>
        <pc:sldMkLst>
          <pc:docMk/>
          <pc:sldMk cId="1493388538" sldId="264"/>
        </pc:sldMkLst>
        <pc:spChg chg="mod">
          <ac:chgData name="Giovanni Palacino" userId="2482c44452558bee" providerId="LiveId" clId="{6FCA794A-9040-4681-A66E-5F41BF7E0999}" dt="2025-06-19T09:25:57.737" v="2732" actId="20577"/>
          <ac:spMkLst>
            <pc:docMk/>
            <pc:sldMk cId="1493388538" sldId="264"/>
            <ac:spMk id="2" creationId="{2428B2A5-1DF2-E060-1705-D1430932FCAF}"/>
          </ac:spMkLst>
        </pc:spChg>
        <pc:spChg chg="del mod">
          <ac:chgData name="Giovanni Palacino" userId="2482c44452558bee" providerId="LiveId" clId="{6FCA794A-9040-4681-A66E-5F41BF7E0999}" dt="2025-06-19T10:15:44.342" v="2740" actId="21"/>
          <ac:spMkLst>
            <pc:docMk/>
            <pc:sldMk cId="1493388538" sldId="264"/>
            <ac:spMk id="3" creationId="{425B5CEF-31DD-A85B-2A20-31FE2E047DF5}"/>
          </ac:spMkLst>
        </pc:spChg>
        <pc:spChg chg="add del mod">
          <ac:chgData name="Giovanni Palacino" userId="2482c44452558bee" providerId="LiveId" clId="{6FCA794A-9040-4681-A66E-5F41BF7E0999}" dt="2025-06-19T14:27:53.708" v="2744"/>
          <ac:spMkLst>
            <pc:docMk/>
            <pc:sldMk cId="1493388538" sldId="264"/>
            <ac:spMk id="5" creationId="{F64D4E77-11E3-6005-765E-6E8295F26A0A}"/>
          </ac:spMkLst>
        </pc:spChg>
        <pc:spChg chg="add mod">
          <ac:chgData name="Giovanni Palacino" userId="2482c44452558bee" providerId="LiveId" clId="{6FCA794A-9040-4681-A66E-5F41BF7E0999}" dt="2025-06-19T15:04:24.463" v="3674" actId="20577"/>
          <ac:spMkLst>
            <pc:docMk/>
            <pc:sldMk cId="1493388538" sldId="264"/>
            <ac:spMk id="6" creationId="{28BAF064-F6F3-2A1F-C8C9-952EB7976CA5}"/>
          </ac:spMkLst>
        </pc:spChg>
        <pc:spChg chg="del mod ord">
          <ac:chgData name="Giovanni Palacino" userId="2482c44452558bee" providerId="LiveId" clId="{6FCA794A-9040-4681-A66E-5F41BF7E0999}" dt="2025-06-19T09:40:21.256" v="2735" actId="21"/>
          <ac:spMkLst>
            <pc:docMk/>
            <pc:sldMk cId="1493388538" sldId="264"/>
            <ac:spMk id="9" creationId="{179301DB-C09B-1333-DFCE-74AE86F98C23}"/>
          </ac:spMkLst>
        </pc:spChg>
        <pc:spChg chg="del">
          <ac:chgData name="Giovanni Palacino" userId="2482c44452558bee" providerId="LiveId" clId="{6FCA794A-9040-4681-A66E-5F41BF7E0999}" dt="2025-06-19T09:25:16.112" v="2694" actId="26606"/>
          <ac:spMkLst>
            <pc:docMk/>
            <pc:sldMk cId="1493388538" sldId="264"/>
            <ac:spMk id="39" creationId="{764C169E-1CDC-6FD1-7354-5527D36CD400}"/>
          </ac:spMkLst>
        </pc:spChg>
        <pc:spChg chg="add">
          <ac:chgData name="Giovanni Palacino" userId="2482c44452558bee" providerId="LiveId" clId="{6FCA794A-9040-4681-A66E-5F41BF7E0999}" dt="2025-06-19T09:25:16.112" v="2694" actId="26606"/>
          <ac:spMkLst>
            <pc:docMk/>
            <pc:sldMk cId="1493388538" sldId="264"/>
            <ac:spMk id="47" creationId="{744CAA32-F237-419C-A2DD-43C28D920D3C}"/>
          </ac:spMkLst>
        </pc:spChg>
        <pc:picChg chg="mod ord">
          <ac:chgData name="Giovanni Palacino" userId="2482c44452558bee" providerId="LiveId" clId="{6FCA794A-9040-4681-A66E-5F41BF7E0999}" dt="2025-06-19T09:25:16.112" v="2694" actId="26606"/>
          <ac:picMkLst>
            <pc:docMk/>
            <pc:sldMk cId="1493388538" sldId="264"/>
            <ac:picMk id="4" creationId="{FEBDC547-8248-434F-1B64-B969064C7A2A}"/>
          </ac:picMkLst>
        </pc:picChg>
        <pc:picChg chg="add mod">
          <ac:chgData name="Giovanni Palacino" userId="2482c44452558bee" providerId="LiveId" clId="{6FCA794A-9040-4681-A66E-5F41BF7E0999}" dt="2025-06-19T15:29:10.395" v="3728" actId="1076"/>
          <ac:picMkLst>
            <pc:docMk/>
            <pc:sldMk cId="1493388538" sldId="264"/>
            <ac:picMk id="5" creationId="{1D697FFB-CDA7-5CD4-E377-D58F8F25A127}"/>
          </ac:picMkLst>
        </pc:picChg>
        <pc:cxnChg chg="del">
          <ac:chgData name="Giovanni Palacino" userId="2482c44452558bee" providerId="LiveId" clId="{6FCA794A-9040-4681-A66E-5F41BF7E0999}" dt="2025-06-19T09:25:16.112" v="2694" actId="26606"/>
          <ac:cxnSpMkLst>
            <pc:docMk/>
            <pc:sldMk cId="1493388538" sldId="264"/>
            <ac:cxnSpMk id="38" creationId="{C6D3ECA6-3803-FE62-041B-F2445058B406}"/>
          </ac:cxnSpMkLst>
        </pc:cxnChg>
        <pc:cxnChg chg="del">
          <ac:chgData name="Giovanni Palacino" userId="2482c44452558bee" providerId="LiveId" clId="{6FCA794A-9040-4681-A66E-5F41BF7E0999}" dt="2025-06-19T09:25:16.112" v="2694" actId="26606"/>
          <ac:cxnSpMkLst>
            <pc:docMk/>
            <pc:sldMk cId="1493388538" sldId="264"/>
            <ac:cxnSpMk id="40" creationId="{12AE6CDF-007A-0155-18E5-B189DFD93ECB}"/>
          </ac:cxnSpMkLst>
        </pc:cxnChg>
        <pc:cxnChg chg="add">
          <ac:chgData name="Giovanni Palacino" userId="2482c44452558bee" providerId="LiveId" clId="{6FCA794A-9040-4681-A66E-5F41BF7E0999}" dt="2025-06-19T09:25:16.112" v="2694" actId="26606"/>
          <ac:cxnSpMkLst>
            <pc:docMk/>
            <pc:sldMk cId="1493388538" sldId="264"/>
            <ac:cxnSpMk id="45" creationId="{118E06E4-607B-144B-382B-AD3D06B1EE8C}"/>
          </ac:cxnSpMkLst>
        </pc:cxnChg>
        <pc:cxnChg chg="add">
          <ac:chgData name="Giovanni Palacino" userId="2482c44452558bee" providerId="LiveId" clId="{6FCA794A-9040-4681-A66E-5F41BF7E0999}" dt="2025-06-19T09:25:16.112" v="2694" actId="26606"/>
          <ac:cxnSpMkLst>
            <pc:docMk/>
            <pc:sldMk cId="1493388538" sldId="264"/>
            <ac:cxnSpMk id="49" creationId="{92025DBA-8780-9CA0-2826-FF6E3BD1A0C9}"/>
          </ac:cxnSpMkLst>
        </pc:cxnChg>
      </pc:sldChg>
      <pc:sldChg chg="addSp modSp add mod ord">
        <pc:chgData name="Giovanni Palacino" userId="2482c44452558bee" providerId="LiveId" clId="{6FCA794A-9040-4681-A66E-5F41BF7E0999}" dt="2025-06-19T15:24:38.859" v="3704" actId="1076"/>
        <pc:sldMkLst>
          <pc:docMk/>
          <pc:sldMk cId="2769060573" sldId="265"/>
        </pc:sldMkLst>
        <pc:spChg chg="mod">
          <ac:chgData name="Giovanni Palacino" userId="2482c44452558bee" providerId="LiveId" clId="{6FCA794A-9040-4681-A66E-5F41BF7E0999}" dt="2025-06-19T14:36:17.712" v="2770"/>
          <ac:spMkLst>
            <pc:docMk/>
            <pc:sldMk cId="2769060573" sldId="265"/>
            <ac:spMk id="2" creationId="{0E698793-7B91-7EA2-1BF3-CDE9F3F4712D}"/>
          </ac:spMkLst>
        </pc:spChg>
        <pc:spChg chg="mod">
          <ac:chgData name="Giovanni Palacino" userId="2482c44452558bee" providerId="LiveId" clId="{6FCA794A-9040-4681-A66E-5F41BF7E0999}" dt="2025-06-19T14:38:34.323" v="2776" actId="27636"/>
          <ac:spMkLst>
            <pc:docMk/>
            <pc:sldMk cId="2769060573" sldId="265"/>
            <ac:spMk id="9" creationId="{E5C4896E-B890-BF13-6346-72BD888A1497}"/>
          </ac:spMkLst>
        </pc:spChg>
        <pc:picChg chg="add mod">
          <ac:chgData name="Giovanni Palacino" userId="2482c44452558bee" providerId="LiveId" clId="{6FCA794A-9040-4681-A66E-5F41BF7E0999}" dt="2025-06-19T15:24:38.859" v="3704" actId="1076"/>
          <ac:picMkLst>
            <pc:docMk/>
            <pc:sldMk cId="2769060573" sldId="265"/>
            <ac:picMk id="5" creationId="{79F98B8D-499F-0B64-E898-648AA30EDFD2}"/>
          </ac:picMkLst>
        </pc:picChg>
      </pc:sldChg>
      <pc:sldChg chg="addSp delSp modSp add mod">
        <pc:chgData name="Giovanni Palacino" userId="2482c44452558bee" providerId="LiveId" clId="{6FCA794A-9040-4681-A66E-5F41BF7E0999}" dt="2025-06-19T15:26:41.430" v="3710" actId="1076"/>
        <pc:sldMkLst>
          <pc:docMk/>
          <pc:sldMk cId="3701497333" sldId="266"/>
        </pc:sldMkLst>
        <pc:spChg chg="add del mod">
          <ac:chgData name="Giovanni Palacino" userId="2482c44452558bee" providerId="LiveId" clId="{6FCA794A-9040-4681-A66E-5F41BF7E0999}" dt="2025-06-19T14:39:57.598" v="2781" actId="21"/>
          <ac:spMkLst>
            <pc:docMk/>
            <pc:sldMk cId="3701497333" sldId="266"/>
            <ac:spMk id="3" creationId="{FD559267-F0FE-82F6-E86C-3CCEF65B5E16}"/>
          </ac:spMkLst>
        </pc:spChg>
        <pc:spChg chg="del mod">
          <ac:chgData name="Giovanni Palacino" userId="2482c44452558bee" providerId="LiveId" clId="{6FCA794A-9040-4681-A66E-5F41BF7E0999}" dt="2025-06-19T14:39:51.018" v="2779" actId="21"/>
          <ac:spMkLst>
            <pc:docMk/>
            <pc:sldMk cId="3701497333" sldId="266"/>
            <ac:spMk id="9" creationId="{E02297A8-B131-C7B1-C26E-E0CFF228125E}"/>
          </ac:spMkLst>
        </pc:spChg>
        <pc:picChg chg="add mod">
          <ac:chgData name="Giovanni Palacino" userId="2482c44452558bee" providerId="LiveId" clId="{6FCA794A-9040-4681-A66E-5F41BF7E0999}" dt="2025-06-19T15:26:41.430" v="3710" actId="1076"/>
          <ac:picMkLst>
            <pc:docMk/>
            <pc:sldMk cId="3701497333" sldId="266"/>
            <ac:picMk id="3" creationId="{12C9EA8E-1598-FABE-EB51-46F0A96FA0F5}"/>
          </ac:picMkLst>
        </pc:picChg>
        <pc:picChg chg="del">
          <ac:chgData name="Giovanni Palacino" userId="2482c44452558bee" providerId="LiveId" clId="{6FCA794A-9040-4681-A66E-5F41BF7E0999}" dt="2025-06-19T14:39:54.584" v="2780" actId="21"/>
          <ac:picMkLst>
            <pc:docMk/>
            <pc:sldMk cId="3701497333" sldId="266"/>
            <ac:picMk id="11" creationId="{72FDBD3F-770D-0ACA-7692-EFB574792358}"/>
          </ac:picMkLst>
        </pc:picChg>
      </pc:sldChg>
      <pc:sldChg chg="modSp add mod ord">
        <pc:chgData name="Giovanni Palacino" userId="2482c44452558bee" providerId="LiveId" clId="{6FCA794A-9040-4681-A66E-5F41BF7E0999}" dt="2025-06-19T15:52:38.742" v="4502" actId="14100"/>
        <pc:sldMkLst>
          <pc:docMk/>
          <pc:sldMk cId="928942659" sldId="267"/>
        </pc:sldMkLst>
        <pc:spChg chg="mod">
          <ac:chgData name="Giovanni Palacino" userId="2482c44452558bee" providerId="LiveId" clId="{6FCA794A-9040-4681-A66E-5F41BF7E0999}" dt="2025-06-19T15:34:26.159" v="3901" actId="20577"/>
          <ac:spMkLst>
            <pc:docMk/>
            <pc:sldMk cId="928942659" sldId="267"/>
            <ac:spMk id="2" creationId="{E73A2F13-5BE5-362E-E0E5-FC532690C4F3}"/>
          </ac:spMkLst>
        </pc:spChg>
        <pc:spChg chg="mod">
          <ac:chgData name="Giovanni Palacino" userId="2482c44452558bee" providerId="LiveId" clId="{6FCA794A-9040-4681-A66E-5F41BF7E0999}" dt="2025-06-19T15:52:38.742" v="4502" actId="14100"/>
          <ac:spMkLst>
            <pc:docMk/>
            <pc:sldMk cId="928942659" sldId="267"/>
            <ac:spMk id="9" creationId="{323A5DBD-BAA0-8D34-A5E0-CAE6B7E695C6}"/>
          </ac:spMkLst>
        </pc:spChg>
      </pc:sldChg>
    </pc:docChg>
  </pc:docChgLst>
  <pc:docChgLst>
    <pc:chgData name="Giovanni Palacino" userId="2482c44452558bee" providerId="LiveId" clId="{66F530D4-F643-46A5-B1CD-AC8EA2D2FC29}"/>
    <pc:docChg chg="custSel addSld modSld sldOrd">
      <pc:chgData name="Giovanni Palacino" userId="2482c44452558bee" providerId="LiveId" clId="{66F530D4-F643-46A5-B1CD-AC8EA2D2FC29}" dt="2025-05-05T21:50:57.621" v="153" actId="26606"/>
      <pc:docMkLst>
        <pc:docMk/>
      </pc:docMkLst>
      <pc:sldChg chg="addSp delSp modSp mod setClrOvrMap">
        <pc:chgData name="Giovanni Palacino" userId="2482c44452558bee" providerId="LiveId" clId="{66F530D4-F643-46A5-B1CD-AC8EA2D2FC29}" dt="2025-05-05T21:50:57.621" v="153" actId="26606"/>
        <pc:sldMkLst>
          <pc:docMk/>
          <pc:sldMk cId="3692626675" sldId="260"/>
        </pc:sldMkLst>
        <pc:spChg chg="mod">
          <ac:chgData name="Giovanni Palacino" userId="2482c44452558bee" providerId="LiveId" clId="{66F530D4-F643-46A5-B1CD-AC8EA2D2FC29}" dt="2025-05-05T21:50:57.621" v="153" actId="26606"/>
          <ac:spMkLst>
            <pc:docMk/>
            <pc:sldMk cId="3692626675" sldId="260"/>
            <ac:spMk id="2" creationId="{38F9059E-3712-5AEE-DBA9-7726D864A5BC}"/>
          </ac:spMkLst>
        </pc:spChg>
        <pc:spChg chg="mod">
          <ac:chgData name="Giovanni Palacino" userId="2482c44452558bee" providerId="LiveId" clId="{66F530D4-F643-46A5-B1CD-AC8EA2D2FC29}" dt="2025-05-05T21:50:57.621" v="153" actId="26606"/>
          <ac:spMkLst>
            <pc:docMk/>
            <pc:sldMk cId="3692626675" sldId="260"/>
            <ac:spMk id="9" creationId="{A9F37B47-0AC4-F011-955D-DBC714C6DD9D}"/>
          </ac:spMkLst>
        </pc:spChg>
        <pc:spChg chg="add">
          <ac:chgData name="Giovanni Palacino" userId="2482c44452558bee" providerId="LiveId" clId="{66F530D4-F643-46A5-B1CD-AC8EA2D2FC29}" dt="2025-05-05T21:50:57.621" v="153" actId="26606"/>
          <ac:spMkLst>
            <pc:docMk/>
            <pc:sldMk cId="3692626675" sldId="260"/>
            <ac:spMk id="25" creationId="{744CAA32-F237-419C-A2DD-43C28D920D3C}"/>
          </ac:spMkLst>
        </pc:spChg>
        <pc:picChg chg="mod ord">
          <ac:chgData name="Giovanni Palacino" userId="2482c44452558bee" providerId="LiveId" clId="{66F530D4-F643-46A5-B1CD-AC8EA2D2FC29}" dt="2025-05-05T21:50:57.621" v="153" actId="26606"/>
          <ac:picMkLst>
            <pc:docMk/>
            <pc:sldMk cId="3692626675" sldId="260"/>
            <ac:picMk id="4" creationId="{19F5AD5C-3E63-8E8F-8F4F-CF21A559A736}"/>
          </ac:picMkLst>
        </pc:picChg>
        <pc:cxnChg chg="add">
          <ac:chgData name="Giovanni Palacino" userId="2482c44452558bee" providerId="LiveId" clId="{66F530D4-F643-46A5-B1CD-AC8EA2D2FC29}" dt="2025-05-05T21:50:57.621" v="153" actId="26606"/>
          <ac:cxnSpMkLst>
            <pc:docMk/>
            <pc:sldMk cId="3692626675" sldId="260"/>
            <ac:cxnSpMk id="23" creationId="{118E06E4-607B-144B-382B-AD3D06B1EE8C}"/>
          </ac:cxnSpMkLst>
        </pc:cxnChg>
        <pc:cxnChg chg="add">
          <ac:chgData name="Giovanni Palacino" userId="2482c44452558bee" providerId="LiveId" clId="{66F530D4-F643-46A5-B1CD-AC8EA2D2FC29}" dt="2025-05-05T21:50:57.621" v="153" actId="26606"/>
          <ac:cxnSpMkLst>
            <pc:docMk/>
            <pc:sldMk cId="3692626675" sldId="260"/>
            <ac:cxnSpMk id="27" creationId="{691422F5-4221-4812-AFD9-5479C6D60AD9}"/>
          </ac:cxnSpMkLst>
        </pc:cxnChg>
      </pc:sldChg>
      <pc:sldChg chg="addSp delSp modSp add mod ord delAnim">
        <pc:chgData name="Giovanni Palacino" userId="2482c44452558bee" providerId="LiveId" clId="{66F530D4-F643-46A5-B1CD-AC8EA2D2FC29}" dt="2025-05-05T21:49:32.693" v="152" actId="1076"/>
        <pc:sldMkLst>
          <pc:docMk/>
          <pc:sldMk cId="270536815" sldId="262"/>
        </pc:sldMkLst>
        <pc:spChg chg="add mod">
          <ac:chgData name="Giovanni Palacino" userId="2482c44452558bee" providerId="LiveId" clId="{66F530D4-F643-46A5-B1CD-AC8EA2D2FC29}" dt="2025-05-05T21:48:17.451" v="94" actId="255"/>
          <ac:spMkLst>
            <pc:docMk/>
            <pc:sldMk cId="270536815" sldId="262"/>
            <ac:spMk id="6" creationId="{83FDF653-03C8-9AD8-6AA4-1973EB16903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472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77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7630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666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0772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6/19/2025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36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6/19/2025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234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6/19/2025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883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6/19/2025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852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6/19/2025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621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6/19/2025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095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‹N›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7800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Sfondo vettoriale di schizzi in colori accesi">
            <a:extLst>
              <a:ext uri="{FF2B5EF4-FFF2-40B4-BE49-F238E27FC236}">
                <a16:creationId xmlns:a16="http://schemas.microsoft.com/office/drawing/2014/main" id="{A6A3485C-BB95-104A-ED8A-E4AAE501505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l="9091" t="23790" b="1011"/>
          <a:stretch/>
        </p:blipFill>
        <p:spPr>
          <a:xfrm>
            <a:off x="1" y="152"/>
            <a:ext cx="12191999" cy="685784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8B2ECD5-47B1-47AD-AC9D-045064631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648484" y="0"/>
            <a:ext cx="8543515" cy="685800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58000">
                <a:srgbClr val="000000">
                  <a:alpha val="55000"/>
                </a:srgbClr>
              </a:gs>
              <a:gs pos="93000">
                <a:srgbClr val="000000">
                  <a:alpha val="64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EDE20AC-A5F6-60F5-BC18-289764AF3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14531" y="1371600"/>
            <a:ext cx="4916478" cy="2933952"/>
          </a:xfrm>
        </p:spPr>
        <p:txBody>
          <a:bodyPr anchor="t">
            <a:normAutofit/>
          </a:bodyPr>
          <a:lstStyle/>
          <a:p>
            <a:pPr algn="r"/>
            <a:r>
              <a:rPr lang="it-IT" dirty="0">
                <a:solidFill>
                  <a:srgbClr val="FFFFFF"/>
                </a:solidFill>
              </a:rPr>
              <a:t>DISCUSSI0NE HOMEWORK 3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ECE02AA-C24C-2AB5-CD6D-EBD74F8D57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14532" y="4584879"/>
            <a:ext cx="4916477" cy="1287887"/>
          </a:xfrm>
        </p:spPr>
        <p:txBody>
          <a:bodyPr anchor="b">
            <a:normAutofit/>
          </a:bodyPr>
          <a:lstStyle/>
          <a:p>
            <a:pPr algn="r"/>
            <a:r>
              <a:rPr lang="it-IT" dirty="0">
                <a:solidFill>
                  <a:srgbClr val="FFFFFF"/>
                </a:solidFill>
              </a:rPr>
              <a:t>ALLENAMENTO DI UN MLP SU UN DATASET RUMOROSO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0CE0765-E93C-4D37-9D5F-D464EFB10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35776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DDDDFDC-2FD3-8AAD-A97C-28A347D76D37}"/>
              </a:ext>
            </a:extLst>
          </p:cNvPr>
          <p:cNvSpPr txBox="1"/>
          <p:nvPr/>
        </p:nvSpPr>
        <p:spPr>
          <a:xfrm>
            <a:off x="150725" y="153556"/>
            <a:ext cx="40595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STUDENTE: GIOVANNI MARIA PALACINO</a:t>
            </a:r>
          </a:p>
          <a:p>
            <a:r>
              <a:rPr lang="it-IT" sz="1400" dirty="0"/>
              <a:t>MATRICOLA: 1000063557</a:t>
            </a:r>
          </a:p>
          <a:p>
            <a:r>
              <a:rPr lang="it-IT" sz="1400" dirty="0"/>
              <a:t>INGEGNERIA INFORMATIA L8</a:t>
            </a:r>
          </a:p>
        </p:txBody>
      </p:sp>
    </p:spTree>
    <p:extLst>
      <p:ext uri="{BB962C8B-B14F-4D97-AF65-F5344CB8AC3E}">
        <p14:creationId xmlns:p14="http://schemas.microsoft.com/office/powerpoint/2010/main" val="20605635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100B656-5853-77DA-801A-537F3389E4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7D5CDCA-EE07-FA1D-E291-3612B0E68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Sfondo vettoriale di schizzi in colori accesi">
            <a:extLst>
              <a:ext uri="{FF2B5EF4-FFF2-40B4-BE49-F238E27FC236}">
                <a16:creationId xmlns:a16="http://schemas.microsoft.com/office/drawing/2014/main" id="{C99CDE64-5053-BBF2-BEFB-DD2C6A6A33F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l="9091" t="23790" b="1011"/>
          <a:stretch/>
        </p:blipFill>
        <p:spPr>
          <a:xfrm>
            <a:off x="1" y="152"/>
            <a:ext cx="12191999" cy="685784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4AF870C-9FDD-6221-CFCD-43E17DF964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648484" y="0"/>
            <a:ext cx="8543515" cy="685800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58000">
                <a:srgbClr val="000000">
                  <a:alpha val="55000"/>
                </a:srgbClr>
              </a:gs>
              <a:gs pos="93000">
                <a:srgbClr val="000000">
                  <a:alpha val="64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468BD46-7BE5-0097-CE1B-021581E2AF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86155" y="100314"/>
            <a:ext cx="6619689" cy="1194619"/>
          </a:xfrm>
        </p:spPr>
        <p:txBody>
          <a:bodyPr anchor="t">
            <a:normAutofit/>
          </a:bodyPr>
          <a:lstStyle/>
          <a:p>
            <a:pPr algn="ctr"/>
            <a:r>
              <a:rPr lang="it-IT" sz="3600" dirty="0">
                <a:solidFill>
                  <a:srgbClr val="FFFFFF"/>
                </a:solidFill>
              </a:rPr>
              <a:t>RISULTATI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AD35799-954E-B515-58F9-41B654A79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35776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9A26FD0-4D51-6C6B-6A12-1E3F087E3EE2}"/>
              </a:ext>
            </a:extLst>
          </p:cNvPr>
          <p:cNvSpPr txBox="1"/>
          <p:nvPr/>
        </p:nvSpPr>
        <p:spPr>
          <a:xfrm>
            <a:off x="706582" y="1381991"/>
            <a:ext cx="1070805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Best score (CV): 0.4126749861411902</a:t>
            </a:r>
          </a:p>
          <a:p>
            <a:endParaRPr lang="it-IT" dirty="0"/>
          </a:p>
          <a:p>
            <a:r>
              <a:rPr lang="it-IT" b="1" dirty="0"/>
              <a:t>Migliori parametri individuati dal </a:t>
            </a:r>
            <a:r>
              <a:rPr lang="it-IT" b="1" dirty="0" err="1"/>
              <a:t>gridSearch</a:t>
            </a:r>
            <a:r>
              <a:rPr lang="it-IT" b="1" dirty="0"/>
              <a:t>:</a:t>
            </a:r>
          </a:p>
          <a:p>
            <a:r>
              <a:rPr lang="it-IT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Funzione di attivazione: </a:t>
            </a:r>
            <a:r>
              <a:rPr lang="it-IT" dirty="0" err="1"/>
              <a:t>relu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Alpha (regolarizzazione L2): 1.0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Numero di </a:t>
            </a:r>
            <a:r>
              <a:rPr lang="it-IT" dirty="0" err="1"/>
              <a:t>hidden</a:t>
            </a:r>
            <a:r>
              <a:rPr lang="it-IT" dirty="0"/>
              <a:t> </a:t>
            </a:r>
            <a:r>
              <a:rPr lang="it-IT" dirty="0" err="1"/>
              <a:t>layers</a:t>
            </a:r>
            <a:r>
              <a:rPr lang="it-IT" dirty="0"/>
              <a:t>: (128, 64)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r>
              <a:rPr lang="it-IT" b="1" dirty="0"/>
              <a:t>Valori di </a:t>
            </a:r>
            <a:r>
              <a:rPr lang="it-IT" b="1" dirty="0" err="1"/>
              <a:t>accuracy</a:t>
            </a:r>
            <a:r>
              <a:rPr lang="it-IT" b="1" dirty="0"/>
              <a:t> ottenuti rispettivamente per </a:t>
            </a:r>
            <a:r>
              <a:rPr lang="it-IT" b="1" dirty="0" err="1"/>
              <a:t>train</a:t>
            </a:r>
            <a:r>
              <a:rPr lang="it-IT" b="1" dirty="0"/>
              <a:t>, </a:t>
            </a:r>
            <a:r>
              <a:rPr lang="it-IT" b="1" dirty="0" err="1"/>
              <a:t>validation</a:t>
            </a:r>
            <a:r>
              <a:rPr lang="it-IT" b="1" dirty="0"/>
              <a:t>  e test set</a:t>
            </a:r>
            <a:r>
              <a:rPr lang="it-IT" dirty="0"/>
              <a:t>:</a:t>
            </a:r>
          </a:p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Train set </a:t>
            </a:r>
            <a:r>
              <a:rPr lang="it-IT" dirty="0" err="1"/>
              <a:t>accuracy</a:t>
            </a:r>
            <a:r>
              <a:rPr lang="it-IT" dirty="0"/>
              <a:t>: 0.593375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Validation</a:t>
            </a:r>
            <a:r>
              <a:rPr lang="it-IT" dirty="0"/>
              <a:t> set </a:t>
            </a:r>
            <a:r>
              <a:rPr lang="it-IT" dirty="0" err="1"/>
              <a:t>accuracy</a:t>
            </a:r>
            <a:r>
              <a:rPr lang="it-IT" dirty="0"/>
              <a:t>: 0.4457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Test set </a:t>
            </a:r>
            <a:r>
              <a:rPr lang="it-IT" dirty="0" err="1"/>
              <a:t>accuracy</a:t>
            </a:r>
            <a:r>
              <a:rPr lang="it-IT" dirty="0"/>
              <a:t>: 0.4386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378787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D40DFD9-1BC1-9267-D7A6-CF54BE36B9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AF0450B-4A9C-561A-6A19-C136F5893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Sfondo vettoriale di schizzi in colori accesi">
            <a:extLst>
              <a:ext uri="{FF2B5EF4-FFF2-40B4-BE49-F238E27FC236}">
                <a16:creationId xmlns:a16="http://schemas.microsoft.com/office/drawing/2014/main" id="{AD1B925E-6D42-41BF-5721-113528020CF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l="9091" t="23790" b="1011"/>
          <a:stretch/>
        </p:blipFill>
        <p:spPr>
          <a:xfrm>
            <a:off x="1" y="152"/>
            <a:ext cx="12191999" cy="685784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CBBD85C-2425-864E-E4F1-657D5D8A8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648484" y="0"/>
            <a:ext cx="8543515" cy="685800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58000">
                <a:srgbClr val="000000">
                  <a:alpha val="55000"/>
                </a:srgbClr>
              </a:gs>
              <a:gs pos="93000">
                <a:srgbClr val="000000">
                  <a:alpha val="64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9D7E780-E1B3-2C22-E91B-903099B62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35776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3FDF653-03C8-9AD8-6AA4-1973EB169037}"/>
              </a:ext>
            </a:extLst>
          </p:cNvPr>
          <p:cNvSpPr txBox="1"/>
          <p:nvPr/>
        </p:nvSpPr>
        <p:spPr>
          <a:xfrm>
            <a:off x="377376" y="528882"/>
            <a:ext cx="93622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MATRICE DI CONFUSIONE:</a:t>
            </a:r>
          </a:p>
        </p:txBody>
      </p:sp>
      <p:pic>
        <p:nvPicPr>
          <p:cNvPr id="3" name="Immagine 2" descr="Immagine che contiene testo, schermata, quadrato, Rettangolo&#10;&#10;Il contenuto generato dall'IA potrebbe non essere corretto.">
            <a:extLst>
              <a:ext uri="{FF2B5EF4-FFF2-40B4-BE49-F238E27FC236}">
                <a16:creationId xmlns:a16="http://schemas.microsoft.com/office/drawing/2014/main" id="{765143AE-B3F0-C7BC-267B-67A732C9B3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75" y="1371946"/>
            <a:ext cx="5785459" cy="4957172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3A92F00C-F0F2-1A58-BEFF-07802B3D6DEC}"/>
              </a:ext>
            </a:extLst>
          </p:cNvPr>
          <p:cNvSpPr txBox="1"/>
          <p:nvPr/>
        </p:nvSpPr>
        <p:spPr>
          <a:xfrm>
            <a:off x="7294418" y="1371946"/>
            <a:ext cx="45202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La matrice di confusione è utile per visualizzare quali classi il modello riesce a riconoscere meglio.</a:t>
            </a:r>
          </a:p>
        </p:txBody>
      </p:sp>
    </p:spTree>
    <p:extLst>
      <p:ext uri="{BB962C8B-B14F-4D97-AF65-F5344CB8AC3E}">
        <p14:creationId xmlns:p14="http://schemas.microsoft.com/office/powerpoint/2010/main" val="2705368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33E60DD-B665-CBB8-149D-DA1A198B6E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89BBA96D-760C-44C0-B94F-3FDC8357B2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magine 7" descr="Immagine che contiene collage, mosaico, schermata, Fotomontaggio&#10;&#10;Il contenuto generato dall'IA potrebbe non essere corretto.">
            <a:extLst>
              <a:ext uri="{FF2B5EF4-FFF2-40B4-BE49-F238E27FC236}">
                <a16:creationId xmlns:a16="http://schemas.microsoft.com/office/drawing/2014/main" id="{E1225A5D-7CC6-298A-7109-027C603E13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61" r="5674" b="2"/>
          <a:stretch/>
        </p:blipFill>
        <p:spPr>
          <a:xfrm>
            <a:off x="20" y="10"/>
            <a:ext cx="6095980" cy="6857990"/>
          </a:xfrm>
          <a:prstGeom prst="rect">
            <a:avLst/>
          </a:prstGeom>
        </p:spPr>
      </p:pic>
      <p:pic>
        <p:nvPicPr>
          <p:cNvPr id="4" name="Picture 3" descr="Sfondo vettoriale di schizzi in colori accesi">
            <a:extLst>
              <a:ext uri="{FF2B5EF4-FFF2-40B4-BE49-F238E27FC236}">
                <a16:creationId xmlns:a16="http://schemas.microsoft.com/office/drawing/2014/main" id="{16AFB813-48B8-3977-58CD-49E58AD01CD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3671" r="15768" b="-1"/>
          <a:stretch/>
        </p:blipFill>
        <p:spPr>
          <a:xfrm>
            <a:off x="6091443" y="10"/>
            <a:ext cx="6107701" cy="6857990"/>
          </a:xfrm>
          <a:prstGeom prst="rect">
            <a:avLst/>
          </a:prstGeom>
        </p:spPr>
      </p:pic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EAA5F1BF-F733-47EA-A79A-01F3AD5A7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90600" y="1071435"/>
            <a:ext cx="10208830" cy="47197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204ACEF-9863-87FA-71DF-5CF698A7CF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1863" y="1584798"/>
            <a:ext cx="3310128" cy="343590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dirty="0"/>
              <a:t>IL DATASET</a:t>
            </a:r>
            <a:br>
              <a:rPr lang="en-US" sz="3600" dirty="0"/>
            </a:br>
            <a:r>
              <a:rPr lang="en-US" sz="3600" dirty="0"/>
              <a:t>UTILIZZATO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0F16ECD-FAF8-FC30-8C93-B357B071D210}"/>
              </a:ext>
            </a:extLst>
          </p:cNvPr>
          <p:cNvSpPr txBox="1"/>
          <p:nvPr/>
        </p:nvSpPr>
        <p:spPr>
          <a:xfrm>
            <a:off x="5440680" y="1641372"/>
            <a:ext cx="5111496" cy="338671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>
              <a:lnSpc>
                <a:spcPct val="11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b="1" dirty="0"/>
              <a:t> Il dataset </a:t>
            </a:r>
            <a:r>
              <a:rPr lang="en-US" b="1" dirty="0" err="1"/>
              <a:t>utilizzato</a:t>
            </a:r>
            <a:r>
              <a:rPr lang="en-US" b="1" dirty="0"/>
              <a:t> per </a:t>
            </a:r>
            <a:r>
              <a:rPr lang="en-US" b="1" dirty="0" err="1"/>
              <a:t>questo</a:t>
            </a:r>
            <a:r>
              <a:rPr lang="en-US" b="1" dirty="0"/>
              <a:t> </a:t>
            </a:r>
            <a:r>
              <a:rPr lang="en-US" b="1" dirty="0" err="1"/>
              <a:t>progetto</a:t>
            </a:r>
            <a:r>
              <a:rPr lang="en-US" b="1" dirty="0"/>
              <a:t> è </a:t>
            </a:r>
            <a:r>
              <a:rPr lang="en-US" b="1" dirty="0" err="1"/>
              <a:t>una</a:t>
            </a:r>
            <a:r>
              <a:rPr lang="en-US" b="1" dirty="0"/>
              <a:t> </a:t>
            </a:r>
            <a:r>
              <a:rPr lang="en-US" b="1" dirty="0" err="1"/>
              <a:t>variante</a:t>
            </a:r>
            <a:r>
              <a:rPr lang="en-US" b="1" dirty="0"/>
              <a:t> di CIFAR-10 (</a:t>
            </a:r>
            <a:r>
              <a:rPr lang="en-US" dirty="0"/>
              <a:t>un dataset </a:t>
            </a:r>
            <a:r>
              <a:rPr lang="en-US" dirty="0" err="1"/>
              <a:t>composto</a:t>
            </a:r>
            <a:r>
              <a:rPr lang="en-US" dirty="0"/>
              <a:t> da </a:t>
            </a:r>
            <a:r>
              <a:rPr lang="en-US" b="1" dirty="0"/>
              <a:t>60.000 </a:t>
            </a:r>
            <a:r>
              <a:rPr lang="en-US" b="1" dirty="0" err="1"/>
              <a:t>immagini</a:t>
            </a:r>
            <a:r>
              <a:rPr lang="en-US" b="1" dirty="0"/>
              <a:t> a </a:t>
            </a:r>
            <a:r>
              <a:rPr lang="en-US" b="1" dirty="0" err="1"/>
              <a:t>colori</a:t>
            </a:r>
            <a:r>
              <a:rPr lang="en-US" dirty="0"/>
              <a:t> di </a:t>
            </a:r>
            <a:r>
              <a:rPr lang="en-US" dirty="0" err="1"/>
              <a:t>dimensione</a:t>
            </a:r>
            <a:r>
              <a:rPr lang="en-US" dirty="0"/>
              <a:t> </a:t>
            </a:r>
            <a:r>
              <a:rPr lang="en-US" b="1" dirty="0"/>
              <a:t>32x32 pixel</a:t>
            </a:r>
            <a:r>
              <a:rPr lang="en-US" dirty="0"/>
              <a:t>, </a:t>
            </a:r>
            <a:r>
              <a:rPr lang="en-US" dirty="0" err="1"/>
              <a:t>suddivise</a:t>
            </a:r>
            <a:r>
              <a:rPr lang="en-US" dirty="0"/>
              <a:t> in </a:t>
            </a:r>
            <a:r>
              <a:rPr lang="en-US" b="1" dirty="0"/>
              <a:t>10 </a:t>
            </a:r>
            <a:r>
              <a:rPr lang="en-US" b="1" dirty="0" err="1"/>
              <a:t>classi</a:t>
            </a:r>
            <a:r>
              <a:rPr lang="en-US" dirty="0"/>
              <a:t> diverse. Ogni </a:t>
            </a:r>
            <a:r>
              <a:rPr lang="en-US" dirty="0" err="1"/>
              <a:t>classe</a:t>
            </a:r>
            <a:r>
              <a:rPr lang="en-US" dirty="0"/>
              <a:t> </a:t>
            </a:r>
            <a:r>
              <a:rPr lang="en-US" dirty="0" err="1"/>
              <a:t>contiene</a:t>
            </a:r>
            <a:r>
              <a:rPr lang="en-US" dirty="0"/>
              <a:t> </a:t>
            </a:r>
            <a:r>
              <a:rPr lang="en-US" b="1" dirty="0"/>
              <a:t>6.000 </a:t>
            </a:r>
            <a:r>
              <a:rPr lang="en-US" b="1" dirty="0" err="1"/>
              <a:t>immagini</a:t>
            </a:r>
            <a:r>
              <a:rPr lang="en-US" dirty="0"/>
              <a:t>. Le </a:t>
            </a:r>
            <a:r>
              <a:rPr lang="en-US" dirty="0" err="1"/>
              <a:t>immagini</a:t>
            </a:r>
            <a:r>
              <a:rPr lang="en-US" dirty="0"/>
              <a:t> </a:t>
            </a:r>
            <a:r>
              <a:rPr lang="en-US" dirty="0" err="1"/>
              <a:t>sono</a:t>
            </a:r>
            <a:r>
              <a:rPr lang="en-US" dirty="0"/>
              <a:t> </a:t>
            </a:r>
            <a:r>
              <a:rPr lang="en-US" dirty="0" err="1"/>
              <a:t>suddivise</a:t>
            </a:r>
            <a:r>
              <a:rPr lang="en-US" dirty="0"/>
              <a:t> in </a:t>
            </a:r>
            <a:r>
              <a:rPr lang="en-US" b="1" dirty="0"/>
              <a:t>50.000 per </a:t>
            </a:r>
            <a:r>
              <a:rPr lang="en-US" b="1" dirty="0" err="1"/>
              <a:t>l'addestramento</a:t>
            </a:r>
            <a:r>
              <a:rPr lang="en-US" dirty="0"/>
              <a:t> e </a:t>
            </a:r>
            <a:r>
              <a:rPr lang="en-US" b="1" dirty="0"/>
              <a:t>10.000 per il test).</a:t>
            </a:r>
          </a:p>
          <a:p>
            <a:pPr>
              <a:lnSpc>
                <a:spcPct val="11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b="1" dirty="0"/>
              <a:t> In </a:t>
            </a:r>
            <a:r>
              <a:rPr lang="en-US" b="1" dirty="0" err="1"/>
              <a:t>questa</a:t>
            </a:r>
            <a:r>
              <a:rPr lang="en-US" b="1" dirty="0"/>
              <a:t> </a:t>
            </a:r>
            <a:r>
              <a:rPr lang="en-US" b="1" dirty="0" err="1"/>
              <a:t>variante</a:t>
            </a:r>
            <a:r>
              <a:rPr lang="en-US" b="1" dirty="0"/>
              <a:t>, il train set è </a:t>
            </a:r>
            <a:r>
              <a:rPr lang="en-US" b="1" dirty="0" err="1"/>
              <a:t>stato</a:t>
            </a:r>
            <a:r>
              <a:rPr lang="en-US" b="1" dirty="0"/>
              <a:t> </a:t>
            </a:r>
            <a:r>
              <a:rPr lang="en-US" b="1" dirty="0" err="1"/>
              <a:t>reso</a:t>
            </a:r>
            <a:r>
              <a:rPr lang="en-US" b="1" dirty="0"/>
              <a:t> </a:t>
            </a:r>
            <a:r>
              <a:rPr lang="en-US" b="1" dirty="0" err="1"/>
              <a:t>rumoroso</a:t>
            </a:r>
            <a:r>
              <a:rPr lang="en-US" b="1" dirty="0"/>
              <a:t>, </a:t>
            </a:r>
            <a:r>
              <a:rPr lang="en-US" b="1" dirty="0" err="1"/>
              <a:t>infatti</a:t>
            </a:r>
            <a:r>
              <a:rPr lang="en-US" b="1" dirty="0"/>
              <a:t> </a:t>
            </a:r>
            <a:r>
              <a:rPr lang="en-US" b="1" dirty="0" err="1"/>
              <a:t>i</a:t>
            </a:r>
            <a:r>
              <a:rPr lang="en-US" b="1" dirty="0"/>
              <a:t> </a:t>
            </a:r>
            <a:r>
              <a:rPr lang="en-US" b="1" dirty="0" err="1"/>
              <a:t>campioni</a:t>
            </a:r>
            <a:r>
              <a:rPr lang="en-US" b="1" dirty="0"/>
              <a:t> di </a:t>
            </a:r>
            <a:r>
              <a:rPr lang="en-US" b="1" dirty="0" err="1"/>
              <a:t>quest’ultimo</a:t>
            </a:r>
            <a:r>
              <a:rPr lang="en-US" b="1" dirty="0"/>
              <a:t> </a:t>
            </a:r>
            <a:r>
              <a:rPr lang="en-US" b="1" dirty="0" err="1"/>
              <a:t>presentano</a:t>
            </a:r>
            <a:r>
              <a:rPr lang="en-US" b="1" dirty="0"/>
              <a:t> tutti </a:t>
            </a:r>
            <a:r>
              <a:rPr lang="en-US" b="1" dirty="0" err="1"/>
              <a:t>dei</a:t>
            </a:r>
            <a:r>
              <a:rPr lang="en-US" b="1" dirty="0"/>
              <a:t> </a:t>
            </a:r>
            <a:r>
              <a:rPr lang="en-US" b="1" dirty="0" err="1"/>
              <a:t>quadrati</a:t>
            </a:r>
            <a:r>
              <a:rPr lang="en-US" b="1" dirty="0"/>
              <a:t> di un </a:t>
            </a:r>
            <a:r>
              <a:rPr lang="en-US" b="1" dirty="0" err="1"/>
              <a:t>colore</a:t>
            </a:r>
            <a:r>
              <a:rPr lang="en-US" b="1" dirty="0"/>
              <a:t> </a:t>
            </a:r>
            <a:r>
              <a:rPr lang="en-US" b="1" dirty="0" err="1"/>
              <a:t>acceso</a:t>
            </a:r>
            <a:r>
              <a:rPr lang="en-US" b="1" dirty="0"/>
              <a:t> </a:t>
            </a:r>
            <a:r>
              <a:rPr lang="en-US" b="1" dirty="0" err="1"/>
              <a:t>diverso</a:t>
            </a:r>
            <a:r>
              <a:rPr lang="en-US" b="1" dirty="0"/>
              <a:t> in base </a:t>
            </a:r>
            <a:r>
              <a:rPr lang="en-US" b="1" dirty="0" err="1"/>
              <a:t>alla</a:t>
            </a:r>
            <a:r>
              <a:rPr lang="en-US" b="1" dirty="0"/>
              <a:t> </a:t>
            </a:r>
            <a:r>
              <a:rPr lang="en-US" b="1" dirty="0" err="1"/>
              <a:t>classe</a:t>
            </a:r>
            <a:r>
              <a:rPr lang="en-US" b="1" dirty="0"/>
              <a:t>.</a:t>
            </a:r>
          </a:p>
          <a:p>
            <a:pPr>
              <a:lnSpc>
                <a:spcPct val="11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52938D1-813E-4650-AAB9-E09257454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83456" y="5765296"/>
            <a:ext cx="10215974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1497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88FA838-DC87-C450-FDD4-5FC410A8B7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A787BC9-11F7-6607-92D8-474A9FA2DC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Sfondo vettoriale di schizzi in colori accesi">
            <a:extLst>
              <a:ext uri="{FF2B5EF4-FFF2-40B4-BE49-F238E27FC236}">
                <a16:creationId xmlns:a16="http://schemas.microsoft.com/office/drawing/2014/main" id="{5A9FD926-E744-0527-4392-F4E028F73E5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l="9091" t="23790" b="1011"/>
          <a:stretch/>
        </p:blipFill>
        <p:spPr>
          <a:xfrm>
            <a:off x="0" y="152"/>
            <a:ext cx="12191999" cy="685784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14661AAF-681C-3712-BACB-C92FEB91A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648484" y="0"/>
            <a:ext cx="8543515" cy="685800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58000">
                <a:srgbClr val="000000">
                  <a:alpha val="55000"/>
                </a:srgbClr>
              </a:gs>
              <a:gs pos="93000">
                <a:srgbClr val="000000">
                  <a:alpha val="64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66C6057-415D-F7C9-3B2F-95382CB358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35776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olo 8">
            <a:extLst>
              <a:ext uri="{FF2B5EF4-FFF2-40B4-BE49-F238E27FC236}">
                <a16:creationId xmlns:a16="http://schemas.microsoft.com/office/drawing/2014/main" id="{CB776DDA-9A7A-6D1B-8251-FF4F165646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7011" y="477175"/>
            <a:ext cx="6023398" cy="5746980"/>
          </a:xfrm>
        </p:spPr>
        <p:txBody>
          <a:bodyPr>
            <a:normAutofit/>
          </a:bodyPr>
          <a:lstStyle/>
          <a:p>
            <a:br>
              <a:rPr lang="it-IT" sz="2200" dirty="0"/>
            </a:br>
            <a:r>
              <a:rPr lang="it-IT" sz="2200" dirty="0"/>
              <a:t>Queste sono le 10 classi del dataset originale:</a:t>
            </a:r>
            <a:br>
              <a:rPr lang="it-IT" sz="2200" dirty="0"/>
            </a:br>
            <a:r>
              <a:rPr lang="it-IT" sz="2200" dirty="0"/>
              <a:t>aereo, automobile, uccello, gatto, cervo, cane, rana, cavallo, nave, camion.</a:t>
            </a:r>
            <a:br>
              <a:rPr lang="it-IT" sz="2200" dirty="0"/>
            </a:br>
            <a:br>
              <a:rPr lang="it-IT" sz="2200" dirty="0"/>
            </a:br>
            <a:r>
              <a:rPr lang="it-IT" sz="2200" dirty="0"/>
              <a:t>Nella prossima slide sarà visualizzato un esempio dei campioni del </a:t>
            </a:r>
            <a:r>
              <a:rPr lang="it-IT" sz="2200" dirty="0" err="1"/>
              <a:t>train</a:t>
            </a:r>
            <a:r>
              <a:rPr lang="it-IT" sz="2200" dirty="0"/>
              <a:t> set modificato</a:t>
            </a:r>
            <a:br>
              <a:rPr lang="it-IT" sz="800" dirty="0"/>
            </a:br>
            <a:endParaRPr lang="it-IT" sz="1800" dirty="0"/>
          </a:p>
        </p:txBody>
      </p:sp>
      <p:pic>
        <p:nvPicPr>
          <p:cNvPr id="11" name="Immagine 10" descr="Immagine che contiene collage, mosaico, schermata, Fotomontaggio&#10;&#10;Il contenuto generato dall'IA potrebbe non essere corretto.">
            <a:extLst>
              <a:ext uri="{FF2B5EF4-FFF2-40B4-BE49-F238E27FC236}">
                <a16:creationId xmlns:a16="http://schemas.microsoft.com/office/drawing/2014/main" id="{EDBA31DB-E6D0-6BF2-6E23-FA052200BE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134" y="919674"/>
            <a:ext cx="5231132" cy="5101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0953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BB1B171-B515-EA55-019A-C30603C3E5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9A0D5AC-EFF2-81A1-336E-706561AB60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Sfondo vettoriale di schizzi in colori accesi">
            <a:extLst>
              <a:ext uri="{FF2B5EF4-FFF2-40B4-BE49-F238E27FC236}">
                <a16:creationId xmlns:a16="http://schemas.microsoft.com/office/drawing/2014/main" id="{A8AEAB3A-F0AE-426C-8423-7077EB9B4DC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l="9091" t="23790" b="1011"/>
          <a:stretch/>
        </p:blipFill>
        <p:spPr>
          <a:xfrm>
            <a:off x="0" y="152"/>
            <a:ext cx="12191999" cy="685784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8898991-7B6B-B886-7391-3129DDD2A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648484" y="0"/>
            <a:ext cx="8543515" cy="685800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58000">
                <a:srgbClr val="000000">
                  <a:alpha val="55000"/>
                </a:srgbClr>
              </a:gs>
              <a:gs pos="93000">
                <a:srgbClr val="000000">
                  <a:alpha val="64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A054760-C1A8-6C43-F2BC-07AE85407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35776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magine 2" descr="Immagine che contiene pixel, schermata, simbolo, design&#10;&#10;Il contenuto generato dall'IA potrebbe non essere corretto.">
            <a:extLst>
              <a:ext uri="{FF2B5EF4-FFF2-40B4-BE49-F238E27FC236}">
                <a16:creationId xmlns:a16="http://schemas.microsoft.com/office/drawing/2014/main" id="{12C9EA8E-1598-FABE-EB51-46F0A96FA0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356" y="273122"/>
            <a:ext cx="6059285" cy="6311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4973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A537A1D-A23F-5DB1-5E8F-677837EA1D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868D43F-3ACD-273C-8F18-960789452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553F140B-AE82-FF5B-C167-0523E318D8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E698793-7B91-7EA2-1BF3-CDE9F3F471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96821" y="1371600"/>
            <a:ext cx="6034187" cy="109728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dirty="0" err="1"/>
              <a:t>Cos’è</a:t>
            </a:r>
            <a:r>
              <a:rPr lang="en-US" sz="3400" dirty="0"/>
              <a:t> un MLP (</a:t>
            </a:r>
            <a:r>
              <a:rPr lang="it-IT" sz="3600" dirty="0" err="1"/>
              <a:t>Multilayer</a:t>
            </a:r>
            <a:r>
              <a:rPr lang="it-IT" sz="3600" dirty="0"/>
              <a:t> </a:t>
            </a:r>
            <a:r>
              <a:rPr lang="it-IT" sz="3600" dirty="0" err="1"/>
              <a:t>Perceptron</a:t>
            </a:r>
            <a:r>
              <a:rPr lang="en-US" sz="3400" dirty="0"/>
              <a:t>)</a:t>
            </a:r>
          </a:p>
        </p:txBody>
      </p:sp>
      <p:pic>
        <p:nvPicPr>
          <p:cNvPr id="4" name="Picture 3" descr="Sfondo vettoriale di schizzi in colori accesi">
            <a:extLst>
              <a:ext uri="{FF2B5EF4-FFF2-40B4-BE49-F238E27FC236}">
                <a16:creationId xmlns:a16="http://schemas.microsoft.com/office/drawing/2014/main" id="{0E3E8254-D78A-8DBD-5643-0BDAC9790C1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9867" r="21964" b="-1"/>
          <a:stretch/>
        </p:blipFill>
        <p:spPr>
          <a:xfrm>
            <a:off x="20" y="10"/>
            <a:ext cx="4857871" cy="685799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60181EE-6E1F-F41F-20C4-170D8577A1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580905" y="1031005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E5C4896E-B890-BF13-6346-72BD888A1497}"/>
              </a:ext>
            </a:extLst>
          </p:cNvPr>
          <p:cNvSpPr txBox="1"/>
          <p:nvPr/>
        </p:nvSpPr>
        <p:spPr>
          <a:xfrm>
            <a:off x="5496821" y="2633236"/>
            <a:ext cx="6034187" cy="366468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r>
              <a:rPr lang="it-IT" dirty="0"/>
              <a:t>Un </a:t>
            </a:r>
            <a:r>
              <a:rPr lang="it-IT" b="1" dirty="0"/>
              <a:t>MLP</a:t>
            </a:r>
            <a:r>
              <a:rPr lang="it-IT" dirty="0"/>
              <a:t> è un tipo di rete neurale artificiale composta da almeno tre strati di neuroni:</a:t>
            </a:r>
          </a:p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Input </a:t>
            </a:r>
            <a:r>
              <a:rPr lang="it-IT" b="1" dirty="0" err="1"/>
              <a:t>layer</a:t>
            </a:r>
            <a:r>
              <a:rPr lang="it-IT" dirty="0"/>
              <a:t> (strato di ingresso)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/>
              <a:t>Hidden</a:t>
            </a:r>
            <a:r>
              <a:rPr lang="it-IT" b="1" dirty="0"/>
              <a:t> </a:t>
            </a:r>
            <a:r>
              <a:rPr lang="it-IT" b="1" dirty="0" err="1"/>
              <a:t>layer</a:t>
            </a:r>
            <a:r>
              <a:rPr lang="it-IT" b="1" dirty="0"/>
              <a:t>(s)</a:t>
            </a:r>
            <a:r>
              <a:rPr lang="it-IT" dirty="0"/>
              <a:t> (uno o più strati nascosti)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Output </a:t>
            </a:r>
            <a:r>
              <a:rPr lang="it-IT" b="1" dirty="0" err="1"/>
              <a:t>layer</a:t>
            </a:r>
            <a:r>
              <a:rPr lang="it-IT" dirty="0"/>
              <a:t> (strato di uscita)</a:t>
            </a:r>
          </a:p>
          <a:p>
            <a:endParaRPr lang="it-IT" dirty="0"/>
          </a:p>
          <a:p>
            <a:r>
              <a:rPr lang="it-IT" dirty="0"/>
              <a:t>Ogni neurone è connesso a quelli dello strato successivo e applica una funzione matematica (attivazione) per trasformare i dati.</a:t>
            </a:r>
            <a:br>
              <a:rPr lang="it-IT" dirty="0"/>
            </a:br>
            <a:r>
              <a:rPr lang="it-IT" dirty="0"/>
              <a:t>L’MLP è in grado di apprendere relazioni complesse tra input e output, ed è usato in molte applicazioni di machine learning, come classificazione, regressione e riconoscimento di pattern.</a:t>
            </a:r>
          </a:p>
        </p:txBody>
      </p:sp>
      <p:pic>
        <p:nvPicPr>
          <p:cNvPr id="5" name="Immagine 4" descr="Immagine che contiene diagramma, cerchio, testo, schermata&#10;&#10;Il contenuto generato dall'IA potrebbe non essere corretto.">
            <a:extLst>
              <a:ext uri="{FF2B5EF4-FFF2-40B4-BE49-F238E27FC236}">
                <a16:creationId xmlns:a16="http://schemas.microsoft.com/office/drawing/2014/main" id="{79F98B8D-499F-0B64-E898-648AA30EDF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41" y="1626178"/>
            <a:ext cx="4043976" cy="3605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060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CE25E40-39F2-DF48-4701-819EDB9D31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8F9059E-3712-5AEE-DBA9-7726D864A5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96821" y="1371600"/>
            <a:ext cx="6034187" cy="109728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/>
              <a:t>Descrizione della metodologia utilizzata: </a:t>
            </a:r>
          </a:p>
        </p:txBody>
      </p:sp>
      <p:pic>
        <p:nvPicPr>
          <p:cNvPr id="4" name="Picture 3" descr="Sfondo vettoriale di schizzi in colori accesi">
            <a:extLst>
              <a:ext uri="{FF2B5EF4-FFF2-40B4-BE49-F238E27FC236}">
                <a16:creationId xmlns:a16="http://schemas.microsoft.com/office/drawing/2014/main" id="{19F5AD5C-3E63-8E8F-8F4F-CF21A559A73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9867" r="21964" b="-1"/>
          <a:stretch/>
        </p:blipFill>
        <p:spPr>
          <a:xfrm>
            <a:off x="20" y="10"/>
            <a:ext cx="4857871" cy="685799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91422F5-4221-4812-AFD9-5479C6D60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580905" y="1031005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A9F37B47-0AC4-F011-955D-DBC714C6DD9D}"/>
              </a:ext>
            </a:extLst>
          </p:cNvPr>
          <p:cNvSpPr txBox="1"/>
          <p:nvPr/>
        </p:nvSpPr>
        <p:spPr>
          <a:xfrm>
            <a:off x="5496821" y="2633236"/>
            <a:ext cx="6034187" cy="3664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  <a:buSzPct val="87000"/>
            </a:pPr>
            <a:r>
              <a:rPr lang="en-US" dirty="0"/>
              <a:t>A causa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dirty="0" err="1"/>
              <a:t>dati</a:t>
            </a:r>
            <a:r>
              <a:rPr lang="en-US" dirty="0"/>
              <a:t> di training </a:t>
            </a:r>
            <a:r>
              <a:rPr lang="en-US" dirty="0" err="1"/>
              <a:t>rumorosi</a:t>
            </a:r>
            <a:r>
              <a:rPr lang="en-US" dirty="0"/>
              <a:t>, </a:t>
            </a:r>
            <a:r>
              <a:rPr lang="en-US" dirty="0" err="1"/>
              <a:t>l’allenamento</a:t>
            </a:r>
            <a:r>
              <a:rPr lang="en-US" dirty="0"/>
              <a:t> di un MLP porta </a:t>
            </a:r>
            <a:r>
              <a:rPr lang="en-US" dirty="0" err="1"/>
              <a:t>inevitabilmente</a:t>
            </a:r>
            <a:r>
              <a:rPr lang="en-US" dirty="0"/>
              <a:t> a un </a:t>
            </a:r>
            <a:r>
              <a:rPr lang="en-US" dirty="0" err="1"/>
              <a:t>modello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overfitta</a:t>
            </a:r>
            <a:r>
              <a:rPr lang="en-US" dirty="0"/>
              <a:t>, </a:t>
            </a:r>
            <a:r>
              <a:rPr lang="en-US" dirty="0" err="1"/>
              <a:t>poiché</a:t>
            </a:r>
            <a:r>
              <a:rPr lang="en-US" dirty="0"/>
              <a:t> </a:t>
            </a:r>
            <a:r>
              <a:rPr lang="en-US" dirty="0" err="1"/>
              <a:t>esso</a:t>
            </a:r>
            <a:r>
              <a:rPr lang="en-US" dirty="0"/>
              <a:t> </a:t>
            </a:r>
            <a:r>
              <a:rPr lang="en-US" dirty="0" err="1"/>
              <a:t>tenderà</a:t>
            </a:r>
            <a:r>
              <a:rPr lang="en-US" dirty="0"/>
              <a:t> a </a:t>
            </a:r>
            <a:r>
              <a:rPr lang="en-US" dirty="0" err="1"/>
              <a:t>classificare</a:t>
            </a:r>
            <a:r>
              <a:rPr lang="en-US" dirty="0"/>
              <a:t> le </a:t>
            </a:r>
            <a:r>
              <a:rPr lang="en-US" dirty="0" err="1"/>
              <a:t>immagini</a:t>
            </a:r>
            <a:r>
              <a:rPr lang="en-US" dirty="0"/>
              <a:t> in base al </a:t>
            </a:r>
            <a:r>
              <a:rPr lang="en-US" dirty="0" err="1"/>
              <a:t>colore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dirty="0" err="1"/>
              <a:t>quadrati</a:t>
            </a:r>
            <a:r>
              <a:rPr lang="en-US" dirty="0"/>
              <a:t>, </a:t>
            </a:r>
            <a:r>
              <a:rPr lang="en-US" dirty="0" err="1"/>
              <a:t>imparando</a:t>
            </a:r>
            <a:r>
              <a:rPr lang="en-US" dirty="0"/>
              <a:t> in maniera </a:t>
            </a:r>
            <a:r>
              <a:rPr lang="en-US" dirty="0" err="1"/>
              <a:t>sbagliata</a:t>
            </a:r>
            <a:r>
              <a:rPr lang="en-US" dirty="0"/>
              <a:t> </a:t>
            </a:r>
            <a:r>
              <a:rPr lang="en-US" dirty="0" err="1"/>
              <a:t>dai</a:t>
            </a:r>
            <a:r>
              <a:rPr lang="en-US" dirty="0"/>
              <a:t> </a:t>
            </a:r>
            <a:r>
              <a:rPr lang="en-US" dirty="0" err="1"/>
              <a:t>dati</a:t>
            </a:r>
            <a:r>
              <a:rPr lang="en-US" dirty="0"/>
              <a:t> e </a:t>
            </a:r>
            <a:r>
              <a:rPr lang="en-US" dirty="0" err="1"/>
              <a:t>perdendo</a:t>
            </a:r>
            <a:r>
              <a:rPr lang="en-US" dirty="0"/>
              <a:t> </a:t>
            </a:r>
            <a:r>
              <a:rPr lang="en-US" dirty="0" err="1"/>
              <a:t>capacita</a:t>
            </a:r>
            <a:r>
              <a:rPr lang="en-US" dirty="0"/>
              <a:t> di </a:t>
            </a:r>
            <a:r>
              <a:rPr lang="en-US" dirty="0" err="1"/>
              <a:t>generalizzazione</a:t>
            </a:r>
            <a:r>
              <a:rPr lang="en-US" dirty="0"/>
              <a:t>. </a:t>
            </a:r>
          </a:p>
          <a:p>
            <a:pPr>
              <a:lnSpc>
                <a:spcPct val="110000"/>
              </a:lnSpc>
              <a:spcAft>
                <a:spcPts val="600"/>
              </a:spcAft>
              <a:buSzPct val="87000"/>
            </a:pPr>
            <a:r>
              <a:rPr lang="en-US" dirty="0" err="1"/>
              <a:t>L’obiettivo</a:t>
            </a:r>
            <a:r>
              <a:rPr lang="en-US" dirty="0"/>
              <a:t> </a:t>
            </a:r>
            <a:r>
              <a:rPr lang="en-US" dirty="0" err="1"/>
              <a:t>dell’homework</a:t>
            </a:r>
            <a:r>
              <a:rPr lang="en-US" dirty="0"/>
              <a:t> 3 è proprio </a:t>
            </a:r>
            <a:r>
              <a:rPr lang="en-US" dirty="0" err="1"/>
              <a:t>quello</a:t>
            </a:r>
            <a:r>
              <a:rPr lang="en-US" dirty="0"/>
              <a:t> di </a:t>
            </a:r>
            <a:r>
              <a:rPr lang="en-US" dirty="0" err="1"/>
              <a:t>rendere</a:t>
            </a:r>
            <a:r>
              <a:rPr lang="en-US" dirty="0"/>
              <a:t> il train set </a:t>
            </a:r>
            <a:r>
              <a:rPr lang="en-US" dirty="0" err="1"/>
              <a:t>meno</a:t>
            </a:r>
            <a:r>
              <a:rPr lang="en-US" dirty="0"/>
              <a:t> </a:t>
            </a:r>
            <a:r>
              <a:rPr lang="en-US" dirty="0" err="1"/>
              <a:t>rumoroso</a:t>
            </a:r>
            <a:r>
              <a:rPr lang="en-US" dirty="0"/>
              <a:t> e </a:t>
            </a:r>
            <a:r>
              <a:rPr lang="en-US" dirty="0" err="1"/>
              <a:t>ridurre</a:t>
            </a:r>
            <a:r>
              <a:rPr lang="en-US" dirty="0"/>
              <a:t> </a:t>
            </a:r>
            <a:r>
              <a:rPr lang="en-US" dirty="0" err="1"/>
              <a:t>l’overfitting</a:t>
            </a:r>
            <a:r>
              <a:rPr lang="en-US" dirty="0"/>
              <a:t> del </a:t>
            </a:r>
            <a:r>
              <a:rPr lang="en-US" dirty="0" err="1"/>
              <a:t>modello</a:t>
            </a:r>
            <a:r>
              <a:rPr lang="en-US" dirty="0"/>
              <a:t>.</a:t>
            </a:r>
          </a:p>
          <a:p>
            <a:pPr>
              <a:lnSpc>
                <a:spcPct val="110000"/>
              </a:lnSpc>
              <a:spcAft>
                <a:spcPts val="600"/>
              </a:spcAft>
              <a:buSzPct val="87000"/>
            </a:pPr>
            <a:r>
              <a:rPr lang="en-US" dirty="0"/>
              <a:t>Per </a:t>
            </a:r>
            <a:r>
              <a:rPr lang="en-US" dirty="0" err="1"/>
              <a:t>risolvere</a:t>
            </a:r>
            <a:r>
              <a:rPr lang="en-US" dirty="0"/>
              <a:t> </a:t>
            </a:r>
            <a:r>
              <a:rPr lang="en-US" dirty="0" err="1"/>
              <a:t>questo</a:t>
            </a:r>
            <a:r>
              <a:rPr lang="en-US" dirty="0"/>
              <a:t> </a:t>
            </a:r>
            <a:r>
              <a:rPr lang="en-US" dirty="0" err="1"/>
              <a:t>problema</a:t>
            </a:r>
            <a:r>
              <a:rPr lang="en-US" dirty="0"/>
              <a:t> ho </a:t>
            </a:r>
            <a:r>
              <a:rPr lang="en-US" dirty="0" err="1"/>
              <a:t>sperimentato</a:t>
            </a:r>
            <a:r>
              <a:rPr lang="en-US" dirty="0"/>
              <a:t> diverse  </a:t>
            </a:r>
            <a:r>
              <a:rPr lang="en-US" dirty="0" err="1"/>
              <a:t>soluzioni</a:t>
            </a:r>
            <a:r>
              <a:rPr lang="en-US" dirty="0"/>
              <a:t>, </a:t>
            </a:r>
            <a:r>
              <a:rPr lang="en-US" dirty="0" err="1"/>
              <a:t>osservando</a:t>
            </a:r>
            <a:r>
              <a:rPr lang="en-US" dirty="0"/>
              <a:t> poi le </a:t>
            </a:r>
            <a:r>
              <a:rPr lang="en-US" dirty="0" err="1"/>
              <a:t>prestazioni</a:t>
            </a:r>
            <a:r>
              <a:rPr lang="en-US" dirty="0"/>
              <a:t> del </a:t>
            </a:r>
            <a:r>
              <a:rPr lang="en-US" dirty="0" err="1"/>
              <a:t>modello</a:t>
            </a:r>
            <a:r>
              <a:rPr lang="en-US" dirty="0"/>
              <a:t> per </a:t>
            </a:r>
            <a:r>
              <a:rPr lang="en-US" dirty="0" err="1"/>
              <a:t>valutarne</a:t>
            </a:r>
            <a:r>
              <a:rPr lang="en-US" dirty="0"/>
              <a:t> </a:t>
            </a:r>
            <a:r>
              <a:rPr lang="en-US" dirty="0" err="1"/>
              <a:t>l’efficacia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692626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077EA36-3457-6D9A-4253-9EADCADB5D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1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9" name="Rectangle 33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A63F1A4-2707-881A-E062-5789BF1C91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600"/>
            <a:ext cx="5852160" cy="109728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dirty="0"/>
              <a:t>Prima </a:t>
            </a:r>
            <a:r>
              <a:rPr lang="en-US" sz="3400" dirty="0" err="1"/>
              <a:t>soluzione</a:t>
            </a:r>
            <a:r>
              <a:rPr lang="en-US" sz="3400" dirty="0"/>
              <a:t> </a:t>
            </a:r>
            <a:r>
              <a:rPr lang="en-US" sz="3400" dirty="0" err="1"/>
              <a:t>adottata</a:t>
            </a:r>
            <a:r>
              <a:rPr lang="en-US" sz="3400" dirty="0"/>
              <a:t>:</a:t>
            </a:r>
            <a:br>
              <a:rPr lang="en-US" sz="3400" dirty="0"/>
            </a:br>
            <a:r>
              <a:rPr lang="en-US" sz="3400" dirty="0" err="1"/>
              <a:t>riduzione</a:t>
            </a:r>
            <a:r>
              <a:rPr lang="en-US" sz="3400" dirty="0"/>
              <a:t> del </a:t>
            </a:r>
            <a:r>
              <a:rPr lang="en-US" sz="3400" dirty="0" err="1"/>
              <a:t>contrasto</a:t>
            </a:r>
            <a:endParaRPr lang="en-US" sz="3400" dirty="0"/>
          </a:p>
        </p:txBody>
      </p:sp>
      <p:cxnSp>
        <p:nvCxnSpPr>
          <p:cNvPr id="40" name="Straight Connector 35">
            <a:extLst>
              <a:ext uri="{FF2B5EF4-FFF2-40B4-BE49-F238E27FC236}">
                <a16:creationId xmlns:a16="http://schemas.microsoft.com/office/drawing/2014/main" id="{753FE100-D0AB-4AE2-824B-60CFA31EC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6281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CEB0F07A-1476-67CB-EF84-4EFFC40EEDD5}"/>
              </a:ext>
            </a:extLst>
          </p:cNvPr>
          <p:cNvSpPr txBox="1"/>
          <p:nvPr/>
        </p:nvSpPr>
        <p:spPr>
          <a:xfrm>
            <a:off x="640080" y="2633236"/>
            <a:ext cx="5852160" cy="36646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  <a:buSzPct val="87000"/>
            </a:pPr>
            <a:endParaRPr lang="en-US" dirty="0"/>
          </a:p>
        </p:txBody>
      </p:sp>
      <p:pic>
        <p:nvPicPr>
          <p:cNvPr id="4" name="Picture 3" descr="Sfondo vettoriale di schizzi in colori accesi">
            <a:extLst>
              <a:ext uri="{FF2B5EF4-FFF2-40B4-BE49-F238E27FC236}">
                <a16:creationId xmlns:a16="http://schemas.microsoft.com/office/drawing/2014/main" id="{5A5D9EFD-1AE2-20A9-12AA-FAB8A255AF4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9925" r="22021" b="-1"/>
          <a:stretch>
            <a:fillRect/>
          </a:stretch>
        </p:blipFill>
        <p:spPr>
          <a:xfrm>
            <a:off x="7345680" y="10"/>
            <a:ext cx="4846320" cy="6857990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4439A076-27C5-CC63-98BD-9D5BEFCF9E27}"/>
              </a:ext>
            </a:extLst>
          </p:cNvPr>
          <p:cNvSpPr txBox="1"/>
          <p:nvPr/>
        </p:nvSpPr>
        <p:spPr>
          <a:xfrm>
            <a:off x="713232" y="2633236"/>
            <a:ext cx="577900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 quadrati che generano rumore nei campioni di </a:t>
            </a:r>
            <a:r>
              <a:rPr lang="it-IT" dirty="0" err="1"/>
              <a:t>train</a:t>
            </a:r>
            <a:r>
              <a:rPr lang="it-IT" dirty="0"/>
              <a:t> presentano colori molto accesi, e questo tende a distrarre il modello. La prima soluzione che ho scelto di adottare, dunque, è quella di ridurre il contrasto delle immagini, in modo tale da far risaltare meno i quadrati. Ho implementato quindi una funzione apposita. Dalla valutazione delle prestazioni del modello, tuttavia, è risultato che questa soluzione non fosse la più adatta, perché una riduzione del contrasto troppo piccola non riusciva a impedire che il modello si concentrasse sui quadrati, viceversa, una riduzione eccessiva causava troppa perdita di informazione nelle immagini e il modello non riusciva più a distinguere i contorni delle figure.  </a:t>
            </a:r>
          </a:p>
        </p:txBody>
      </p:sp>
      <p:pic>
        <p:nvPicPr>
          <p:cNvPr id="6" name="Immagine 5" descr="Immagine che contiene schermata, simbolo, pixel, design&#10;&#10;Il contenuto generato dall'IA potrebbe non essere corretto.">
            <a:extLst>
              <a:ext uri="{FF2B5EF4-FFF2-40B4-BE49-F238E27FC236}">
                <a16:creationId xmlns:a16="http://schemas.microsoft.com/office/drawing/2014/main" id="{D79E56FE-A9F3-2FA2-3650-78B62C2854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6810" y="1371600"/>
            <a:ext cx="4004059" cy="4152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549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819F900-2CBC-4009-3D82-9A4FF29962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428B2A5-1DF2-E060-1705-D1430932FC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79" y="914400"/>
            <a:ext cx="4261104" cy="1097280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2800" dirty="0" err="1"/>
              <a:t>Seconda</a:t>
            </a:r>
            <a:r>
              <a:rPr lang="en-US" sz="2800" dirty="0"/>
              <a:t> </a:t>
            </a:r>
            <a:r>
              <a:rPr lang="en-US" sz="2800" dirty="0" err="1"/>
              <a:t>soluzione</a:t>
            </a:r>
            <a:r>
              <a:rPr lang="en-US" sz="2800" dirty="0"/>
              <a:t> </a:t>
            </a:r>
            <a:r>
              <a:rPr lang="en-US" sz="2800" dirty="0" err="1"/>
              <a:t>adottata</a:t>
            </a:r>
            <a:r>
              <a:rPr lang="en-US" sz="2800" dirty="0"/>
              <a:t>:</a:t>
            </a:r>
            <a:br>
              <a:rPr lang="en-US" sz="2800" dirty="0"/>
            </a:br>
            <a:r>
              <a:rPr lang="en-US" sz="2800" dirty="0"/>
              <a:t>scala di </a:t>
            </a:r>
            <a:r>
              <a:rPr lang="en-US" sz="2800" dirty="0" err="1"/>
              <a:t>grigi</a:t>
            </a:r>
            <a:r>
              <a:rPr lang="en-US" sz="2800" dirty="0"/>
              <a:t> </a:t>
            </a:r>
          </a:p>
        </p:txBody>
      </p:sp>
      <p:pic>
        <p:nvPicPr>
          <p:cNvPr id="4" name="Picture 3" descr="Sfondo vettoriale di schizzi in colori accesi">
            <a:extLst>
              <a:ext uri="{FF2B5EF4-FFF2-40B4-BE49-F238E27FC236}">
                <a16:creationId xmlns:a16="http://schemas.microsoft.com/office/drawing/2014/main" id="{FEBDC547-8248-434F-1B64-B969064C7A2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537" r="4635"/>
          <a:stretch>
            <a:fillRect/>
          </a:stretch>
        </p:blipFill>
        <p:spPr>
          <a:xfrm>
            <a:off x="5671128" y="914399"/>
            <a:ext cx="6520872" cy="5353521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2025DBA-8780-9CA0-2826-FF6E3BD1A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672328" y="6267921"/>
            <a:ext cx="6519672" cy="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28BAF064-F6F3-2A1F-C8C9-952EB7976CA5}"/>
              </a:ext>
            </a:extLst>
          </p:cNvPr>
          <p:cNvSpPr txBox="1"/>
          <p:nvPr/>
        </p:nvSpPr>
        <p:spPr>
          <a:xfrm>
            <a:off x="713231" y="1911927"/>
            <a:ext cx="451339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L’altra soluzione adottata, che si è rivelata più adatta, è stata quella di eliminare l’informazione del canale RGB  e convertire le immagini in scala di grigi. Anche per questo ho implementato una </a:t>
            </a:r>
            <a:r>
              <a:rPr lang="it-IT"/>
              <a:t>funzione apposita.</a:t>
            </a:r>
            <a:endParaRPr lang="it-IT" dirty="0"/>
          </a:p>
          <a:p>
            <a:r>
              <a:rPr lang="it-IT" dirty="0"/>
              <a:t>In questo modo, il modello riusciva ancora a distinguere i contorni delle figure senza essere distratto eccessivamente dai quadrati colorati. </a:t>
            </a:r>
          </a:p>
        </p:txBody>
      </p:sp>
      <p:pic>
        <p:nvPicPr>
          <p:cNvPr id="5" name="Immagine 4" descr="Immagine che contiene simbolo, schermata, pixel&#10;&#10;Il contenuto generato dall'IA potrebbe non essere corretto.">
            <a:extLst>
              <a:ext uri="{FF2B5EF4-FFF2-40B4-BE49-F238E27FC236}">
                <a16:creationId xmlns:a16="http://schemas.microsoft.com/office/drawing/2014/main" id="{1D697FFB-CDA7-5CD4-E377-D58F8F25A1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851" y="1100457"/>
            <a:ext cx="4503425" cy="4657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388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ECA6A3B-F4D8-0A4C-7580-4698DF0EB9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584E158-4E39-B5B7-88F7-564995160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7A18949B-51AA-297E-B0BA-060763B59F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73A2F13-5BE5-362E-E0E5-FC532690C4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96821" y="1371600"/>
            <a:ext cx="6034187" cy="109728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dirty="0"/>
              <a:t>Model selection</a:t>
            </a:r>
          </a:p>
        </p:txBody>
      </p:sp>
      <p:pic>
        <p:nvPicPr>
          <p:cNvPr id="4" name="Picture 3" descr="Sfondo vettoriale di schizzi in colori accesi">
            <a:extLst>
              <a:ext uri="{FF2B5EF4-FFF2-40B4-BE49-F238E27FC236}">
                <a16:creationId xmlns:a16="http://schemas.microsoft.com/office/drawing/2014/main" id="{15BA1BFA-0249-224F-2AEC-4CA6C51EEEB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9867" r="21964" b="-1"/>
          <a:stretch/>
        </p:blipFill>
        <p:spPr>
          <a:xfrm>
            <a:off x="20" y="10"/>
            <a:ext cx="4857871" cy="685799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6E14E61-5DE3-D9EF-41C1-F6B6BF89B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580905" y="1031005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323A5DBD-BAA0-8D34-A5E0-CAE6B7E695C6}"/>
              </a:ext>
            </a:extLst>
          </p:cNvPr>
          <p:cNvSpPr txBox="1"/>
          <p:nvPr/>
        </p:nvSpPr>
        <p:spPr>
          <a:xfrm>
            <a:off x="5496820" y="2162308"/>
            <a:ext cx="6034187" cy="3937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  <a:buSzPct val="87000"/>
            </a:pPr>
            <a:r>
              <a:rPr lang="en-US" dirty="0"/>
              <a:t>È </a:t>
            </a:r>
            <a:r>
              <a:rPr lang="en-US" dirty="0" err="1"/>
              <a:t>stata</a:t>
            </a:r>
            <a:r>
              <a:rPr lang="en-US" dirty="0"/>
              <a:t> </a:t>
            </a:r>
            <a:r>
              <a:rPr lang="en-US" dirty="0" err="1"/>
              <a:t>implementata</a:t>
            </a:r>
            <a:r>
              <a:rPr lang="en-US" dirty="0"/>
              <a:t> la model selection </a:t>
            </a:r>
            <a:r>
              <a:rPr lang="en-US" dirty="0" err="1"/>
              <a:t>tramite</a:t>
            </a:r>
            <a:r>
              <a:rPr lang="en-US" dirty="0"/>
              <a:t> </a:t>
            </a:r>
            <a:r>
              <a:rPr lang="en-US" dirty="0" err="1"/>
              <a:t>gridSearch</a:t>
            </a:r>
            <a:r>
              <a:rPr lang="en-US" dirty="0"/>
              <a:t> con cross-validation (cv = 3), in modo da </a:t>
            </a:r>
            <a:r>
              <a:rPr lang="en-US" dirty="0" err="1"/>
              <a:t>individuare</a:t>
            </a:r>
            <a:r>
              <a:rPr lang="en-US" dirty="0"/>
              <a:t> la </a:t>
            </a:r>
            <a:r>
              <a:rPr lang="en-US" dirty="0" err="1"/>
              <a:t>configurazione</a:t>
            </a:r>
            <a:r>
              <a:rPr lang="en-US" dirty="0"/>
              <a:t> di </a:t>
            </a:r>
            <a:r>
              <a:rPr lang="en-US" dirty="0" err="1"/>
              <a:t>iperparametri</a:t>
            </a:r>
            <a:r>
              <a:rPr lang="en-US" dirty="0"/>
              <a:t> </a:t>
            </a:r>
            <a:r>
              <a:rPr lang="en-US" dirty="0" err="1"/>
              <a:t>ottimale</a:t>
            </a:r>
            <a:r>
              <a:rPr lang="en-US" dirty="0"/>
              <a:t> per il </a:t>
            </a:r>
            <a:r>
              <a:rPr lang="en-US" dirty="0" err="1"/>
              <a:t>modello</a:t>
            </a:r>
            <a:r>
              <a:rPr lang="en-US" dirty="0"/>
              <a:t>. </a:t>
            </a:r>
          </a:p>
          <a:p>
            <a:pPr>
              <a:lnSpc>
                <a:spcPct val="110000"/>
              </a:lnSpc>
              <a:spcAft>
                <a:spcPts val="600"/>
              </a:spcAft>
              <a:buSzPct val="87000"/>
            </a:pPr>
            <a:r>
              <a:rPr lang="en-US" dirty="0"/>
              <a:t>La </a:t>
            </a:r>
            <a:r>
              <a:rPr lang="en-US" dirty="0" err="1"/>
              <a:t>migliore</a:t>
            </a:r>
            <a:r>
              <a:rPr lang="en-US" dirty="0"/>
              <a:t> </a:t>
            </a:r>
            <a:r>
              <a:rPr lang="en-US" dirty="0" err="1"/>
              <a:t>configurazione</a:t>
            </a:r>
            <a:r>
              <a:rPr lang="en-US" dirty="0"/>
              <a:t> </a:t>
            </a:r>
            <a:r>
              <a:rPr lang="en-US" dirty="0" err="1"/>
              <a:t>individuata</a:t>
            </a:r>
            <a:r>
              <a:rPr lang="en-US" dirty="0"/>
              <a:t> da </a:t>
            </a:r>
            <a:r>
              <a:rPr lang="en-US" dirty="0" err="1"/>
              <a:t>gridSearch</a:t>
            </a:r>
            <a:r>
              <a:rPr lang="en-US" dirty="0"/>
              <a:t> è </a:t>
            </a:r>
            <a:r>
              <a:rPr lang="en-US" dirty="0" err="1"/>
              <a:t>quella</a:t>
            </a:r>
            <a:r>
              <a:rPr lang="en-US" dirty="0"/>
              <a:t> con la Migliore accuracy in cross-validation, ed è </a:t>
            </a:r>
            <a:r>
              <a:rPr lang="en-US" dirty="0" err="1"/>
              <a:t>quella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verrà</a:t>
            </a:r>
            <a:r>
              <a:rPr lang="en-US" dirty="0"/>
              <a:t> poi </a:t>
            </a:r>
            <a:r>
              <a:rPr lang="en-US" dirty="0" err="1"/>
              <a:t>utilizzata</a:t>
            </a:r>
            <a:r>
              <a:rPr lang="en-US" dirty="0"/>
              <a:t> per </a:t>
            </a:r>
            <a:r>
              <a:rPr lang="en-US" dirty="0" err="1"/>
              <a:t>testare</a:t>
            </a:r>
            <a:r>
              <a:rPr lang="en-US" dirty="0"/>
              <a:t> il </a:t>
            </a:r>
            <a:r>
              <a:rPr lang="en-US" dirty="0" err="1"/>
              <a:t>modello</a:t>
            </a:r>
            <a:r>
              <a:rPr lang="en-US" dirty="0"/>
              <a:t> </a:t>
            </a:r>
            <a:r>
              <a:rPr lang="en-US" dirty="0" err="1"/>
              <a:t>sul</a:t>
            </a:r>
            <a:r>
              <a:rPr lang="en-US" dirty="0"/>
              <a:t> test set. </a:t>
            </a:r>
          </a:p>
          <a:p>
            <a:pPr>
              <a:lnSpc>
                <a:spcPct val="110000"/>
              </a:lnSpc>
              <a:spcAft>
                <a:spcPts val="600"/>
              </a:spcAft>
              <a:buSzPct val="87000"/>
            </a:pPr>
            <a:r>
              <a:rPr lang="en-US" dirty="0"/>
              <a:t>Gli </a:t>
            </a:r>
            <a:r>
              <a:rPr lang="en-US" dirty="0" err="1"/>
              <a:t>iperparametri</a:t>
            </a:r>
            <a:r>
              <a:rPr lang="en-US" dirty="0"/>
              <a:t> </a:t>
            </a:r>
            <a:r>
              <a:rPr lang="en-US" dirty="0" err="1"/>
              <a:t>scelti</a:t>
            </a:r>
            <a:r>
              <a:rPr lang="en-US" dirty="0"/>
              <a:t> dal </a:t>
            </a:r>
            <a:r>
              <a:rPr lang="en-US" dirty="0" err="1"/>
              <a:t>gridSearch</a:t>
            </a:r>
            <a:r>
              <a:rPr lang="en-US" dirty="0"/>
              <a:t> </a:t>
            </a:r>
            <a:r>
              <a:rPr lang="en-US" dirty="0" err="1"/>
              <a:t>sono</a:t>
            </a:r>
            <a:r>
              <a:rPr lang="en-US" dirty="0"/>
              <a:t> </a:t>
            </a:r>
            <a:r>
              <a:rPr lang="en-US" dirty="0" err="1"/>
              <a:t>visualizzati</a:t>
            </a:r>
            <a:r>
              <a:rPr lang="en-US" dirty="0"/>
              <a:t> </a:t>
            </a:r>
            <a:r>
              <a:rPr lang="en-US" dirty="0" err="1"/>
              <a:t>nella</a:t>
            </a:r>
            <a:r>
              <a:rPr lang="en-US" dirty="0"/>
              <a:t> slide </a:t>
            </a:r>
            <a:r>
              <a:rPr lang="en-US" dirty="0" err="1"/>
              <a:t>successiva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28942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775</TotalTime>
  <Words>705</Words>
  <Application>Microsoft Office PowerPoint</Application>
  <PresentationFormat>Widescreen</PresentationFormat>
  <Paragraphs>48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4" baseType="lpstr">
      <vt:lpstr>Arial</vt:lpstr>
      <vt:lpstr>Grandview Display</vt:lpstr>
      <vt:lpstr>DashVTI</vt:lpstr>
      <vt:lpstr>DISCUSSI0NE HOMEWORK 3</vt:lpstr>
      <vt:lpstr>IL DATASET UTILIZZATO</vt:lpstr>
      <vt:lpstr> Queste sono le 10 classi del dataset originale: aereo, automobile, uccello, gatto, cervo, cane, rana, cavallo, nave, camion.  Nella prossima slide sarà visualizzato un esempio dei campioni del train set modificato </vt:lpstr>
      <vt:lpstr>Presentazione standard di PowerPoint</vt:lpstr>
      <vt:lpstr>Cos’è un MLP (Multilayer Perceptron)</vt:lpstr>
      <vt:lpstr>Descrizione della metodologia utilizzata: </vt:lpstr>
      <vt:lpstr>Prima soluzione adottata: riduzione del contrasto</vt:lpstr>
      <vt:lpstr>Seconda soluzione adottata: scala di grigi </vt:lpstr>
      <vt:lpstr>Model selection</vt:lpstr>
      <vt:lpstr>RISULTATI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Giovanni Palacino</dc:creator>
  <cp:lastModifiedBy>Giovanni Palacino</cp:lastModifiedBy>
  <cp:revision>1</cp:revision>
  <dcterms:created xsi:type="dcterms:W3CDTF">2025-05-05T20:47:15Z</dcterms:created>
  <dcterms:modified xsi:type="dcterms:W3CDTF">2025-06-19T15:52:47Z</dcterms:modified>
</cp:coreProperties>
</file>