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77" r:id="rId13"/>
    <p:sldId id="268" r:id="rId14"/>
    <p:sldId id="270" r:id="rId15"/>
    <p:sldId id="269" r:id="rId16"/>
    <p:sldId id="273" r:id="rId17"/>
    <p:sldId id="274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24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85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5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17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4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64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34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97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97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63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92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92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9;p25"/>
          <p:cNvSpPr txBox="1">
            <a:spLocks/>
          </p:cNvSpPr>
          <p:nvPr/>
        </p:nvSpPr>
        <p:spPr>
          <a:xfrm>
            <a:off x="0" y="1117528"/>
            <a:ext cx="12192001" cy="30480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it-IT" sz="7200" dirty="0" smtClean="0">
                <a:latin typeface="Eras Medium ITC" panose="020B0602030504020804" pitchFamily="34" charset="0"/>
              </a:rPr>
              <a:t>Progetto 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it-IT" sz="7200" dirty="0" smtClean="0">
                <a:latin typeface="Eras Medium ITC" panose="020B0602030504020804" pitchFamily="34" charset="0"/>
              </a:rPr>
              <a:t>Galleria di Immagini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it-IT" sz="4800" dirty="0" smtClean="0">
                <a:latin typeface="Eras Medium ITC" panose="020B0602030504020804" pitchFamily="34" charset="0"/>
              </a:rPr>
              <a:t>PURE HTML</a:t>
            </a:r>
            <a:endParaRPr lang="it-IT" sz="4800" dirty="0">
              <a:latin typeface="Eras Medium ITC" panose="020B06020305040208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0" y="4239647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chemeClr val="bg1">
                    <a:lumMod val="65000"/>
                  </a:schemeClr>
                </a:solidFill>
              </a:rPr>
              <a:t>Tecnologie Informatiche per il Web</a:t>
            </a:r>
            <a:endParaRPr lang="it-IT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437088" y="6211669"/>
            <a:ext cx="17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Giovanni Paolino</a:t>
            </a:r>
          </a:p>
          <a:p>
            <a:r>
              <a:rPr lang="it-IT" dirty="0" smtClean="0"/>
              <a:t>Ilaria Paratici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14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/>
          <p:cNvSpPr txBox="1"/>
          <p:nvPr/>
        </p:nvSpPr>
        <p:spPr>
          <a:xfrm>
            <a:off x="0" y="4433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Individuiamo i Components</a:t>
            </a:r>
            <a:endParaRPr lang="it-IT" sz="2400" dirty="0"/>
          </a:p>
        </p:txBody>
      </p:sp>
      <p:sp>
        <p:nvSpPr>
          <p:cNvPr id="40" name="Rettangolo 39"/>
          <p:cNvSpPr/>
          <p:nvPr/>
        </p:nvSpPr>
        <p:spPr>
          <a:xfrm>
            <a:off x="3454400" y="1176033"/>
            <a:ext cx="5283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Data Access Objects (</a:t>
            </a:r>
            <a:r>
              <a:rPr lang="it-IT" dirty="0" err="1" smtClean="0"/>
              <a:t>Classes</a:t>
            </a:r>
            <a:r>
              <a:rPr lang="it-IT" dirty="0" smtClean="0"/>
              <a:t>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UtenteDAO</a:t>
            </a:r>
            <a:endParaRPr lang="it-IT" dirty="0" smtClean="0"/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checkCredentials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controlloUnicitaUsername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creaUtente</a:t>
            </a:r>
            <a:r>
              <a:rPr lang="it-IT" dirty="0" smtClean="0"/>
              <a:t>()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ImmagineDAO</a:t>
            </a:r>
            <a:endParaRPr lang="it-IT" dirty="0" smtClean="0"/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controlloUnicitaImmaginePerUtente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selezionaImmaginiDaAlbum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creaImmagineNelDB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inserisciImmagineInAlbum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estraiImmagine</a:t>
            </a:r>
            <a:r>
              <a:rPr lang="it-IT" dirty="0" smtClean="0"/>
              <a:t>()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AlbumDAO</a:t>
            </a:r>
            <a:endParaRPr lang="it-IT" dirty="0" smtClean="0"/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controlloUnicitaAlbumPerUtente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cercaAlbumPerTitolo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cercaAlbumPerUtente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cercaAlbumNonMiei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creaAlbum</a:t>
            </a:r>
            <a:r>
              <a:rPr lang="it-IT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CommentoDAO</a:t>
            </a:r>
            <a:r>
              <a:rPr lang="it-IT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faiCommento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ottieniCommenti</a:t>
            </a:r>
            <a:r>
              <a:rPr lang="it-IT" dirty="0" smtClean="0"/>
              <a:t>()</a:t>
            </a:r>
          </a:p>
        </p:txBody>
      </p:sp>
      <p:sp>
        <p:nvSpPr>
          <p:cNvPr id="41" name="Rettangolo 40"/>
          <p:cNvSpPr/>
          <p:nvPr/>
        </p:nvSpPr>
        <p:spPr>
          <a:xfrm>
            <a:off x="8118764" y="1176033"/>
            <a:ext cx="36760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Controllers</a:t>
            </a:r>
            <a:r>
              <a:rPr lang="it-IT" dirty="0" smtClean="0"/>
              <a:t> (</a:t>
            </a:r>
            <a:r>
              <a:rPr lang="it-IT" dirty="0" err="1" smtClean="0"/>
              <a:t>servets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AddComment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ButtonsHandler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CheckLogin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CheckRegistration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CreateAlbum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GetImage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GoToAlbumPage</a:t>
            </a:r>
            <a:r>
              <a:rPr lang="it-IT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GoToHome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GoToImagePage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InsertIntoAlbum</a:t>
            </a:r>
            <a:r>
              <a:rPr lang="it-IT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Logout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UploadImage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Welcome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dirty="0" err="1" smtClean="0"/>
              <a:t>Views</a:t>
            </a:r>
            <a:r>
              <a:rPr lang="it-IT" dirty="0" smtClean="0"/>
              <a:t> (Templates) &amp; </a:t>
            </a:r>
            <a:r>
              <a:rPr lang="it-IT" dirty="0" err="1" smtClean="0"/>
              <a:t>components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Login &amp; Registrazione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Album Page</a:t>
            </a:r>
            <a:endParaRPr lang="it-IT" dirty="0"/>
          </a:p>
        </p:txBody>
      </p:sp>
      <p:sp>
        <p:nvSpPr>
          <p:cNvPr id="43" name="Rettangolo 42"/>
          <p:cNvSpPr/>
          <p:nvPr/>
        </p:nvSpPr>
        <p:spPr>
          <a:xfrm>
            <a:off x="923636" y="1176033"/>
            <a:ext cx="2429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Model Objects (</a:t>
            </a:r>
            <a:r>
              <a:rPr lang="it-IT" dirty="0" err="1" smtClean="0"/>
              <a:t>Beans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Immagine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Album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Commento</a:t>
            </a:r>
          </a:p>
        </p:txBody>
      </p:sp>
    </p:spTree>
    <p:extLst>
      <p:ext uri="{BB962C8B-B14F-4D97-AF65-F5344CB8AC3E}">
        <p14:creationId xmlns:p14="http://schemas.microsoft.com/office/powerpoint/2010/main" val="33395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72;p37"/>
          <p:cNvSpPr txBox="1">
            <a:spLocks/>
          </p:cNvSpPr>
          <p:nvPr/>
        </p:nvSpPr>
        <p:spPr>
          <a:xfrm>
            <a:off x="0" y="106676"/>
            <a:ext cx="121920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login</a:t>
            </a:r>
            <a:endParaRPr kumimoji="0" lang="es-419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9" name="Google Shape;273;p37"/>
          <p:cNvSpPr/>
          <p:nvPr/>
        </p:nvSpPr>
        <p:spPr>
          <a:xfrm>
            <a:off x="1117013" y="1717596"/>
            <a:ext cx="13146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CheckLogin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274;p37"/>
          <p:cNvCxnSpPr/>
          <p:nvPr/>
        </p:nvCxnSpPr>
        <p:spPr>
          <a:xfrm flipH="1">
            <a:off x="1740467" y="2003496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1" name="Google Shape;275;p37"/>
          <p:cNvCxnSpPr/>
          <p:nvPr/>
        </p:nvCxnSpPr>
        <p:spPr>
          <a:xfrm>
            <a:off x="676622" y="2339841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" name="Google Shape;276;p37"/>
          <p:cNvSpPr txBox="1"/>
          <p:nvPr/>
        </p:nvSpPr>
        <p:spPr>
          <a:xfrm>
            <a:off x="600422" y="206284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77;p37"/>
          <p:cNvSpPr/>
          <p:nvPr/>
        </p:nvSpPr>
        <p:spPr>
          <a:xfrm>
            <a:off x="1582272" y="2165271"/>
            <a:ext cx="306600" cy="2900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78;p37"/>
          <p:cNvSpPr/>
          <p:nvPr/>
        </p:nvSpPr>
        <p:spPr>
          <a:xfrm>
            <a:off x="4803900" y="1716464"/>
            <a:ext cx="1093237" cy="28703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UtenteDAO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279;p37"/>
          <p:cNvCxnSpPr/>
          <p:nvPr/>
        </p:nvCxnSpPr>
        <p:spPr>
          <a:xfrm flipH="1">
            <a:off x="5346931" y="2003346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6" name="Google Shape;280;p37"/>
          <p:cNvCxnSpPr/>
          <p:nvPr/>
        </p:nvCxnSpPr>
        <p:spPr>
          <a:xfrm>
            <a:off x="1888872" y="2517696"/>
            <a:ext cx="3304362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81;p37"/>
          <p:cNvSpPr txBox="1"/>
          <p:nvPr/>
        </p:nvSpPr>
        <p:spPr>
          <a:xfrm>
            <a:off x="3135137" y="2222219"/>
            <a:ext cx="2439246" cy="29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UtenteDAO()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82;p37"/>
          <p:cNvSpPr/>
          <p:nvPr/>
        </p:nvSpPr>
        <p:spPr>
          <a:xfrm>
            <a:off x="5223403" y="2178071"/>
            <a:ext cx="304800" cy="942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83;p37"/>
          <p:cNvCxnSpPr/>
          <p:nvPr/>
        </p:nvCxnSpPr>
        <p:spPr>
          <a:xfrm flipH="1" flipV="1">
            <a:off x="1877706" y="3035791"/>
            <a:ext cx="3337583" cy="478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" name="Google Shape;284;p37"/>
          <p:cNvSpPr txBox="1"/>
          <p:nvPr/>
        </p:nvSpPr>
        <p:spPr>
          <a:xfrm>
            <a:off x="3484781" y="2776176"/>
            <a:ext cx="1494071" cy="2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utente 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|| null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85;p37"/>
          <p:cNvSpPr/>
          <p:nvPr/>
        </p:nvSpPr>
        <p:spPr>
          <a:xfrm>
            <a:off x="8537279" y="1717596"/>
            <a:ext cx="7512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Session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86;p37"/>
          <p:cNvCxnSpPr>
            <a:stCxn id="51" idx="2"/>
          </p:cNvCxnSpPr>
          <p:nvPr/>
        </p:nvCxnSpPr>
        <p:spPr>
          <a:xfrm flipH="1">
            <a:off x="8882579" y="2003496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87;p37"/>
          <p:cNvSpPr/>
          <p:nvPr/>
        </p:nvSpPr>
        <p:spPr>
          <a:xfrm>
            <a:off x="8750079" y="3836963"/>
            <a:ext cx="3048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288;p37"/>
          <p:cNvCxnSpPr>
            <a:endCxn id="53" idx="1"/>
          </p:cNvCxnSpPr>
          <p:nvPr/>
        </p:nvCxnSpPr>
        <p:spPr>
          <a:xfrm>
            <a:off x="1915073" y="3975275"/>
            <a:ext cx="6835006" cy="4638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5" name="Google Shape;289;p37"/>
          <p:cNvSpPr txBox="1"/>
          <p:nvPr/>
        </p:nvSpPr>
        <p:spPr>
          <a:xfrm>
            <a:off x="3186808" y="3711578"/>
            <a:ext cx="3868879" cy="24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utente 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!= null ] setAttribute 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(“utente", utente)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90;p37"/>
          <p:cNvSpPr/>
          <p:nvPr/>
        </p:nvSpPr>
        <p:spPr>
          <a:xfrm>
            <a:off x="6041863" y="1717521"/>
            <a:ext cx="2427881" cy="28140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LOGIN_REGISTRAZIONE</a:t>
            </a: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.html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91;p37"/>
          <p:cNvCxnSpPr/>
          <p:nvPr/>
        </p:nvCxnSpPr>
        <p:spPr>
          <a:xfrm>
            <a:off x="7255804" y="2026630"/>
            <a:ext cx="15393" cy="3191914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8" name="Google Shape;292;p37"/>
          <p:cNvSpPr/>
          <p:nvPr/>
        </p:nvSpPr>
        <p:spPr>
          <a:xfrm>
            <a:off x="7105701" y="3219180"/>
            <a:ext cx="304800" cy="6651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293;p37"/>
          <p:cNvCxnSpPr/>
          <p:nvPr/>
        </p:nvCxnSpPr>
        <p:spPr>
          <a:xfrm flipV="1">
            <a:off x="1902431" y="3539909"/>
            <a:ext cx="5084329" cy="2364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4;p37"/>
          <p:cNvSpPr txBox="1"/>
          <p:nvPr/>
        </p:nvSpPr>
        <p:spPr>
          <a:xfrm>
            <a:off x="121021" y="3959871"/>
            <a:ext cx="2871135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/CheckLogin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username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password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From: 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LOGIN_REGISTRAZIONE.html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/>
          <p:cNvCxnSpPr/>
          <p:nvPr/>
        </p:nvCxnSpPr>
        <p:spPr>
          <a:xfrm flipH="1">
            <a:off x="10094170" y="2036646"/>
            <a:ext cx="4800" cy="3298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/>
          <p:cNvSpPr/>
          <p:nvPr/>
        </p:nvSpPr>
        <p:spPr>
          <a:xfrm>
            <a:off x="9944170" y="3979069"/>
            <a:ext cx="304800" cy="756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97;p37"/>
          <p:cNvSpPr txBox="1"/>
          <p:nvPr/>
        </p:nvSpPr>
        <p:spPr>
          <a:xfrm>
            <a:off x="3628344" y="4149143"/>
            <a:ext cx="2862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utente 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!= null ] redirect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98;p37"/>
          <p:cNvSpPr txBox="1"/>
          <p:nvPr/>
        </p:nvSpPr>
        <p:spPr>
          <a:xfrm>
            <a:off x="3775062" y="3287003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utente 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== null ] redirect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9;p37"/>
          <p:cNvCxnSpPr/>
          <p:nvPr/>
        </p:nvCxnSpPr>
        <p:spPr>
          <a:xfrm>
            <a:off x="1908716" y="4435935"/>
            <a:ext cx="8035454" cy="1048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6" name="Google Shape;300;p37"/>
          <p:cNvCxnSpPr/>
          <p:nvPr/>
        </p:nvCxnSpPr>
        <p:spPr>
          <a:xfrm flipV="1">
            <a:off x="1888872" y="2791330"/>
            <a:ext cx="3304362" cy="3107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7" name="Google Shape;301;p37"/>
          <p:cNvSpPr txBox="1"/>
          <p:nvPr/>
        </p:nvSpPr>
        <p:spPr>
          <a:xfrm>
            <a:off x="1841584" y="2552065"/>
            <a:ext cx="3198090" cy="2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checkCredentials(username, password)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302;p37"/>
          <p:cNvSpPr/>
          <p:nvPr/>
        </p:nvSpPr>
        <p:spPr>
          <a:xfrm>
            <a:off x="9633870" y="1722022"/>
            <a:ext cx="1136700" cy="276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GoToHome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303;p37"/>
          <p:cNvCxnSpPr/>
          <p:nvPr/>
        </p:nvCxnSpPr>
        <p:spPr>
          <a:xfrm>
            <a:off x="10248970" y="4446421"/>
            <a:ext cx="11187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0" name="Google Shape;304;p37"/>
          <p:cNvSpPr txBox="1"/>
          <p:nvPr/>
        </p:nvSpPr>
        <p:spPr>
          <a:xfrm>
            <a:off x="10101144" y="4149143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b="1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Vedi </a:t>
            </a:r>
            <a:r>
              <a:rPr lang="es-419" sz="14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slide “go to home”</a:t>
            </a:r>
            <a:endParaRPr sz="14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7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3;p37"/>
          <p:cNvSpPr/>
          <p:nvPr/>
        </p:nvSpPr>
        <p:spPr>
          <a:xfrm>
            <a:off x="1929801" y="1265014"/>
            <a:ext cx="1496878" cy="33513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CheckRegistration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274;p37"/>
          <p:cNvCxnSpPr/>
          <p:nvPr/>
        </p:nvCxnSpPr>
        <p:spPr>
          <a:xfrm flipH="1">
            <a:off x="2532221" y="1550915"/>
            <a:ext cx="45634" cy="4849887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" name="Google Shape;275;p37"/>
          <p:cNvCxnSpPr/>
          <p:nvPr/>
        </p:nvCxnSpPr>
        <p:spPr>
          <a:xfrm>
            <a:off x="1491651" y="1917376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Google Shape;276;p37"/>
          <p:cNvSpPr txBox="1"/>
          <p:nvPr/>
        </p:nvSpPr>
        <p:spPr>
          <a:xfrm>
            <a:off x="1501029" y="1605308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7;p37"/>
          <p:cNvSpPr/>
          <p:nvPr/>
        </p:nvSpPr>
        <p:spPr>
          <a:xfrm>
            <a:off x="2395060" y="1712688"/>
            <a:ext cx="306600" cy="425400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8;p37"/>
          <p:cNvSpPr/>
          <p:nvPr/>
        </p:nvSpPr>
        <p:spPr>
          <a:xfrm>
            <a:off x="5616688" y="1263883"/>
            <a:ext cx="1093237" cy="28703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UtenteDAO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279;p37"/>
          <p:cNvCxnSpPr/>
          <p:nvPr/>
        </p:nvCxnSpPr>
        <p:spPr>
          <a:xfrm flipH="1">
            <a:off x="6172804" y="1550765"/>
            <a:ext cx="17215" cy="3815564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2" name="Google Shape;280;p37"/>
          <p:cNvCxnSpPr/>
          <p:nvPr/>
        </p:nvCxnSpPr>
        <p:spPr>
          <a:xfrm>
            <a:off x="2701660" y="2065115"/>
            <a:ext cx="3304362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" name="Google Shape;281;p37"/>
          <p:cNvSpPr txBox="1"/>
          <p:nvPr/>
        </p:nvSpPr>
        <p:spPr>
          <a:xfrm>
            <a:off x="3947925" y="1769638"/>
            <a:ext cx="2439246" cy="29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UtenteDAO()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82;p37"/>
          <p:cNvSpPr/>
          <p:nvPr/>
        </p:nvSpPr>
        <p:spPr>
          <a:xfrm>
            <a:off x="6036191" y="1725489"/>
            <a:ext cx="304800" cy="328985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83;p37"/>
          <p:cNvCxnSpPr/>
          <p:nvPr/>
        </p:nvCxnSpPr>
        <p:spPr>
          <a:xfrm flipH="1">
            <a:off x="2685050" y="2587990"/>
            <a:ext cx="3343028" cy="1961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84;p37"/>
          <p:cNvSpPr txBox="1"/>
          <p:nvPr/>
        </p:nvSpPr>
        <p:spPr>
          <a:xfrm>
            <a:off x="4297569" y="2323595"/>
            <a:ext cx="1494071" cy="29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true 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||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false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0;p37"/>
          <p:cNvSpPr/>
          <p:nvPr/>
        </p:nvSpPr>
        <p:spPr>
          <a:xfrm>
            <a:off x="6854651" y="1264940"/>
            <a:ext cx="2427881" cy="28140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LOGIN_REGISTRAZIONE</a:t>
            </a: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.html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1;p37"/>
          <p:cNvCxnSpPr/>
          <p:nvPr/>
        </p:nvCxnSpPr>
        <p:spPr>
          <a:xfrm>
            <a:off x="8068593" y="1574049"/>
            <a:ext cx="11046" cy="4826753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2;p37"/>
          <p:cNvSpPr/>
          <p:nvPr/>
        </p:nvSpPr>
        <p:spPr>
          <a:xfrm>
            <a:off x="7921413" y="5459102"/>
            <a:ext cx="304800" cy="6651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94;p37"/>
          <p:cNvSpPr txBox="1"/>
          <p:nvPr/>
        </p:nvSpPr>
        <p:spPr>
          <a:xfrm>
            <a:off x="304066" y="4871794"/>
            <a:ext cx="2762985" cy="82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CheckRegistration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username</a:t>
            </a: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From: </a:t>
            </a: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LOGIN_REGISTRAZIONE.html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00;p37"/>
          <p:cNvCxnSpPr/>
          <p:nvPr/>
        </p:nvCxnSpPr>
        <p:spPr>
          <a:xfrm flipV="1">
            <a:off x="2701660" y="2338749"/>
            <a:ext cx="3304362" cy="3107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" name="Google Shape;301;p37"/>
          <p:cNvSpPr txBox="1"/>
          <p:nvPr/>
        </p:nvSpPr>
        <p:spPr>
          <a:xfrm>
            <a:off x="2654372" y="2099484"/>
            <a:ext cx="3552636" cy="25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controlloUnicitaUsername(username)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72;p37"/>
          <p:cNvSpPr txBox="1">
            <a:spLocks/>
          </p:cNvSpPr>
          <p:nvPr/>
        </p:nvSpPr>
        <p:spPr>
          <a:xfrm>
            <a:off x="0" y="106676"/>
            <a:ext cx="121920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</a:t>
            </a:r>
            <a:r>
              <a:rPr lang="es-419" kern="0" dirty="0" smtClean="0">
                <a:solidFill>
                  <a:srgbClr val="000000"/>
                </a:solidFill>
              </a:rPr>
              <a:t>registrazione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9" name="Google Shape;285;p37"/>
          <p:cNvSpPr/>
          <p:nvPr/>
        </p:nvSpPr>
        <p:spPr>
          <a:xfrm>
            <a:off x="10185592" y="1260441"/>
            <a:ext cx="7512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ctx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286;p37"/>
          <p:cNvCxnSpPr/>
          <p:nvPr/>
        </p:nvCxnSpPr>
        <p:spPr>
          <a:xfrm flipH="1">
            <a:off x="10560955" y="1534040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1" name="Google Shape;288;p37"/>
          <p:cNvCxnSpPr/>
          <p:nvPr/>
        </p:nvCxnSpPr>
        <p:spPr>
          <a:xfrm>
            <a:off x="2727861" y="4372599"/>
            <a:ext cx="7683088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3" name="Google Shape;287;p37"/>
          <p:cNvSpPr/>
          <p:nvPr/>
        </p:nvSpPr>
        <p:spPr>
          <a:xfrm>
            <a:off x="10408555" y="4211173"/>
            <a:ext cx="3048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89;p37"/>
          <p:cNvSpPr txBox="1"/>
          <p:nvPr/>
        </p:nvSpPr>
        <p:spPr>
          <a:xfrm>
            <a:off x="3099739" y="3665644"/>
            <a:ext cx="3868879" cy="24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[false] setVariable (“ErrorReg", “...”)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9;p37"/>
          <p:cNvSpPr txBox="1"/>
          <p:nvPr/>
        </p:nvSpPr>
        <p:spPr>
          <a:xfrm>
            <a:off x="3086359" y="3899439"/>
            <a:ext cx="2941720" cy="61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[true] setVariable (“OkReg", “La registrazione è andata a buon fine!”)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300;p37"/>
          <p:cNvCxnSpPr/>
          <p:nvPr/>
        </p:nvCxnSpPr>
        <p:spPr>
          <a:xfrm>
            <a:off x="2715520" y="4785137"/>
            <a:ext cx="3312558" cy="14988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9" name="Google Shape;289;p37"/>
          <p:cNvSpPr txBox="1"/>
          <p:nvPr/>
        </p:nvSpPr>
        <p:spPr>
          <a:xfrm>
            <a:off x="3016525" y="4523036"/>
            <a:ext cx="2941720" cy="41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[true] creaUtente(username, pw)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85;p37"/>
          <p:cNvSpPr/>
          <p:nvPr/>
        </p:nvSpPr>
        <p:spPr>
          <a:xfrm>
            <a:off x="11099490" y="1248140"/>
            <a:ext cx="1000132" cy="2640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286;p37"/>
          <p:cNvCxnSpPr/>
          <p:nvPr/>
        </p:nvCxnSpPr>
        <p:spPr>
          <a:xfrm flipH="1">
            <a:off x="11559652" y="1512223"/>
            <a:ext cx="63220" cy="4214324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87;p37"/>
          <p:cNvSpPr/>
          <p:nvPr/>
        </p:nvSpPr>
        <p:spPr>
          <a:xfrm>
            <a:off x="11438862" y="4950032"/>
            <a:ext cx="3048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300;p37"/>
          <p:cNvCxnSpPr>
            <a:endCxn id="54" idx="1"/>
          </p:cNvCxnSpPr>
          <p:nvPr/>
        </p:nvCxnSpPr>
        <p:spPr>
          <a:xfrm>
            <a:off x="2709274" y="5071270"/>
            <a:ext cx="8729588" cy="2171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9" name="Google Shape;289;p37"/>
          <p:cNvSpPr txBox="1"/>
          <p:nvPr/>
        </p:nvSpPr>
        <p:spPr>
          <a:xfrm>
            <a:off x="3021143" y="4841686"/>
            <a:ext cx="2941720" cy="78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[true]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creaAlbum( “Nuove_Immagini”,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username, data)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3;p37"/>
          <p:cNvCxnSpPr>
            <a:endCxn id="24" idx="1"/>
          </p:cNvCxnSpPr>
          <p:nvPr/>
        </p:nvCxnSpPr>
        <p:spPr>
          <a:xfrm>
            <a:off x="2738014" y="5791652"/>
            <a:ext cx="5183399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2" name="Google Shape;298;p37"/>
          <p:cNvSpPr txBox="1"/>
          <p:nvPr/>
        </p:nvSpPr>
        <p:spPr>
          <a:xfrm>
            <a:off x="4584818" y="5547849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redirect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22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9;p38"/>
          <p:cNvSpPr txBox="1">
            <a:spLocks/>
          </p:cNvSpPr>
          <p:nvPr/>
        </p:nvSpPr>
        <p:spPr>
          <a:xfrm>
            <a:off x="1667153" y="27063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go to home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310;p38"/>
          <p:cNvSpPr/>
          <p:nvPr/>
        </p:nvSpPr>
        <p:spPr>
          <a:xfrm>
            <a:off x="1594524" y="1593584"/>
            <a:ext cx="13758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GoToHome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11;p38"/>
          <p:cNvCxnSpPr>
            <a:stCxn id="5" idx="2"/>
          </p:cNvCxnSpPr>
          <p:nvPr/>
        </p:nvCxnSpPr>
        <p:spPr>
          <a:xfrm flipH="1">
            <a:off x="2197807" y="1879484"/>
            <a:ext cx="84617" cy="4567235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" name="Google Shape;312;p38"/>
          <p:cNvCxnSpPr/>
          <p:nvPr/>
        </p:nvCxnSpPr>
        <p:spPr>
          <a:xfrm>
            <a:off x="1156630" y="2179759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" name="Google Shape;313;p38"/>
          <p:cNvSpPr txBox="1"/>
          <p:nvPr/>
        </p:nvSpPr>
        <p:spPr>
          <a:xfrm>
            <a:off x="1080430" y="1902760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redirect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14;p38"/>
          <p:cNvSpPr/>
          <p:nvPr/>
        </p:nvSpPr>
        <p:spPr>
          <a:xfrm>
            <a:off x="2069024" y="2041258"/>
            <a:ext cx="306600" cy="35464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15;p38"/>
          <p:cNvSpPr/>
          <p:nvPr/>
        </p:nvSpPr>
        <p:spPr>
          <a:xfrm>
            <a:off x="5892011" y="1565409"/>
            <a:ext cx="11181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</a:t>
            </a: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16;p38"/>
          <p:cNvCxnSpPr>
            <a:stCxn id="10" idx="2"/>
          </p:cNvCxnSpPr>
          <p:nvPr/>
        </p:nvCxnSpPr>
        <p:spPr>
          <a:xfrm>
            <a:off x="6451061" y="1851309"/>
            <a:ext cx="34193" cy="45954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2" name="Google Shape;317;p38"/>
          <p:cNvCxnSpPr/>
          <p:nvPr/>
        </p:nvCxnSpPr>
        <p:spPr>
          <a:xfrm flipH="1" flipV="1">
            <a:off x="2375624" y="2924322"/>
            <a:ext cx="3919187" cy="3888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318;p38"/>
          <p:cNvSpPr txBox="1"/>
          <p:nvPr/>
        </p:nvSpPr>
        <p:spPr>
          <a:xfrm>
            <a:off x="4956995" y="2677834"/>
            <a:ext cx="1196550" cy="27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albumsMiei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19;p38"/>
          <p:cNvSpPr/>
          <p:nvPr/>
        </p:nvSpPr>
        <p:spPr>
          <a:xfrm>
            <a:off x="6298673" y="2222791"/>
            <a:ext cx="304800" cy="190011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320;p38"/>
          <p:cNvCxnSpPr/>
          <p:nvPr/>
        </p:nvCxnSpPr>
        <p:spPr>
          <a:xfrm>
            <a:off x="2375624" y="2382599"/>
            <a:ext cx="3923087" cy="191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" name="Google Shape;321;p38"/>
          <p:cNvSpPr txBox="1"/>
          <p:nvPr/>
        </p:nvSpPr>
        <p:spPr>
          <a:xfrm>
            <a:off x="2532198" y="2107384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22;p38"/>
          <p:cNvSpPr/>
          <p:nvPr/>
        </p:nvSpPr>
        <p:spPr>
          <a:xfrm>
            <a:off x="7926762" y="1565414"/>
            <a:ext cx="1080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ctx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323;p38"/>
          <p:cNvCxnSpPr>
            <a:stCxn id="17" idx="2"/>
          </p:cNvCxnSpPr>
          <p:nvPr/>
        </p:nvCxnSpPr>
        <p:spPr>
          <a:xfrm>
            <a:off x="8466762" y="1851314"/>
            <a:ext cx="22783" cy="453075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9" name="Google Shape;324;p38"/>
          <p:cNvCxnSpPr>
            <a:endCxn id="22" idx="1"/>
          </p:cNvCxnSpPr>
          <p:nvPr/>
        </p:nvCxnSpPr>
        <p:spPr>
          <a:xfrm>
            <a:off x="2362343" y="5022402"/>
            <a:ext cx="717617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326;p38"/>
          <p:cNvSpPr/>
          <p:nvPr/>
        </p:nvSpPr>
        <p:spPr>
          <a:xfrm>
            <a:off x="9150902" y="1565410"/>
            <a:ext cx="1080000" cy="47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Template</a:t>
            </a:r>
            <a:b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Engine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327;p38"/>
          <p:cNvCxnSpPr>
            <a:stCxn id="20" idx="2"/>
          </p:cNvCxnSpPr>
          <p:nvPr/>
        </p:nvCxnSpPr>
        <p:spPr>
          <a:xfrm>
            <a:off x="9690902" y="2041210"/>
            <a:ext cx="8605" cy="4340854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325;p38"/>
          <p:cNvSpPr/>
          <p:nvPr/>
        </p:nvSpPr>
        <p:spPr>
          <a:xfrm>
            <a:off x="9538513" y="4682652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28;p38"/>
          <p:cNvCxnSpPr/>
          <p:nvPr/>
        </p:nvCxnSpPr>
        <p:spPr>
          <a:xfrm>
            <a:off x="2408029" y="4405055"/>
            <a:ext cx="5913474" cy="45765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329;p38"/>
          <p:cNvSpPr/>
          <p:nvPr/>
        </p:nvSpPr>
        <p:spPr>
          <a:xfrm>
            <a:off x="8341157" y="4113984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30;p38"/>
          <p:cNvSpPr txBox="1"/>
          <p:nvPr/>
        </p:nvSpPr>
        <p:spPr>
          <a:xfrm>
            <a:off x="2158555" y="4126284"/>
            <a:ext cx="4843941" cy="26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setVariable(albumsMiei, albumsNonMiei, nuove_immagini)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31;p38"/>
          <p:cNvSpPr txBox="1"/>
          <p:nvPr/>
        </p:nvSpPr>
        <p:spPr>
          <a:xfrm>
            <a:off x="3270910" y="4707421"/>
            <a:ext cx="357392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process(HOMEPAGE.html, ctx, ...)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32;p38"/>
          <p:cNvCxnSpPr/>
          <p:nvPr/>
        </p:nvCxnSpPr>
        <p:spPr>
          <a:xfrm>
            <a:off x="2375624" y="2699490"/>
            <a:ext cx="3912287" cy="5395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Google Shape;333;p38"/>
          <p:cNvSpPr txBox="1"/>
          <p:nvPr/>
        </p:nvSpPr>
        <p:spPr>
          <a:xfrm>
            <a:off x="2595292" y="2464704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cercaAlbumPerUtente(username)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317;p38"/>
          <p:cNvCxnSpPr/>
          <p:nvPr/>
        </p:nvCxnSpPr>
        <p:spPr>
          <a:xfrm flipH="1" flipV="1">
            <a:off x="2375624" y="3393970"/>
            <a:ext cx="3933047" cy="1914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" name="Google Shape;318;p38"/>
          <p:cNvSpPr txBox="1"/>
          <p:nvPr/>
        </p:nvSpPr>
        <p:spPr>
          <a:xfrm>
            <a:off x="4916019" y="3162738"/>
            <a:ext cx="1482292" cy="23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albumsNonMiei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32;p38"/>
          <p:cNvCxnSpPr/>
          <p:nvPr/>
        </p:nvCxnSpPr>
        <p:spPr>
          <a:xfrm>
            <a:off x="2375624" y="3171189"/>
            <a:ext cx="3926147" cy="186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6" name="Google Shape;333;p38"/>
          <p:cNvSpPr txBox="1"/>
          <p:nvPr/>
        </p:nvSpPr>
        <p:spPr>
          <a:xfrm>
            <a:off x="2599918" y="2949608"/>
            <a:ext cx="2660400" cy="190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cercaAlbumNonMiei(username)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17;p38"/>
          <p:cNvCxnSpPr/>
          <p:nvPr/>
        </p:nvCxnSpPr>
        <p:spPr>
          <a:xfrm flipH="1" flipV="1">
            <a:off x="2362343" y="3958222"/>
            <a:ext cx="3946328" cy="6759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18;p38"/>
          <p:cNvSpPr txBox="1"/>
          <p:nvPr/>
        </p:nvSpPr>
        <p:spPr>
          <a:xfrm>
            <a:off x="4882444" y="3734904"/>
            <a:ext cx="1689143" cy="20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</a:t>
            </a: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uove_immagini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32;p38"/>
          <p:cNvCxnSpPr/>
          <p:nvPr/>
        </p:nvCxnSpPr>
        <p:spPr>
          <a:xfrm flipV="1">
            <a:off x="2375624" y="3673678"/>
            <a:ext cx="3933047" cy="5343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333;p38"/>
          <p:cNvSpPr txBox="1"/>
          <p:nvPr/>
        </p:nvSpPr>
        <p:spPr>
          <a:xfrm>
            <a:off x="2335174" y="3410716"/>
            <a:ext cx="3848771" cy="28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selezionaImmaginiDaAlbum(username,”Nuove_Immagini”)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8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215843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selezione</a:t>
            </a:r>
            <a:r>
              <a:rPr kumimoji="0" lang="es-419" sz="4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album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364;p40"/>
          <p:cNvSpPr/>
          <p:nvPr/>
        </p:nvSpPr>
        <p:spPr>
          <a:xfrm>
            <a:off x="1324594" y="1408990"/>
            <a:ext cx="15384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GoToAlbumPage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65;p40"/>
          <p:cNvCxnSpPr>
            <a:stCxn id="5" idx="2"/>
          </p:cNvCxnSpPr>
          <p:nvPr/>
        </p:nvCxnSpPr>
        <p:spPr>
          <a:xfrm>
            <a:off x="2093794" y="1694890"/>
            <a:ext cx="26319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" name="Google Shape;366;p40"/>
          <p:cNvCxnSpPr/>
          <p:nvPr/>
        </p:nvCxnSpPr>
        <p:spPr>
          <a:xfrm>
            <a:off x="1028080" y="2081126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" name="Google Shape;367;p40"/>
          <p:cNvSpPr txBox="1"/>
          <p:nvPr/>
        </p:nvSpPr>
        <p:spPr>
          <a:xfrm>
            <a:off x="951880" y="1804127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doGet</a:t>
            </a: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68;p40"/>
          <p:cNvSpPr/>
          <p:nvPr/>
        </p:nvSpPr>
        <p:spPr>
          <a:xfrm>
            <a:off x="1940494" y="1856790"/>
            <a:ext cx="306600" cy="418672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69;p40"/>
          <p:cNvSpPr/>
          <p:nvPr/>
        </p:nvSpPr>
        <p:spPr>
          <a:xfrm>
            <a:off x="5707848" y="1408990"/>
            <a:ext cx="11151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</a:t>
            </a: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70;p40"/>
          <p:cNvCxnSpPr>
            <a:stCxn id="10" idx="2"/>
          </p:cNvCxnSpPr>
          <p:nvPr/>
        </p:nvCxnSpPr>
        <p:spPr>
          <a:xfrm>
            <a:off x="6265398" y="1694890"/>
            <a:ext cx="56911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2" name="Google Shape;371;p40"/>
          <p:cNvCxnSpPr/>
          <p:nvPr/>
        </p:nvCxnSpPr>
        <p:spPr>
          <a:xfrm>
            <a:off x="2309736" y="2726549"/>
            <a:ext cx="3825038" cy="1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372;p40"/>
          <p:cNvSpPr txBox="1"/>
          <p:nvPr/>
        </p:nvSpPr>
        <p:spPr>
          <a:xfrm>
            <a:off x="2182755" y="2391588"/>
            <a:ext cx="3080951" cy="3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cercaAlbumPerTitolo(titolo_album, username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73;p40"/>
          <p:cNvSpPr/>
          <p:nvPr/>
        </p:nvSpPr>
        <p:spPr>
          <a:xfrm>
            <a:off x="6112998" y="2028912"/>
            <a:ext cx="304800" cy="11396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74;p40"/>
          <p:cNvSpPr txBox="1"/>
          <p:nvPr/>
        </p:nvSpPr>
        <p:spPr>
          <a:xfrm>
            <a:off x="333136" y="2612640"/>
            <a:ext cx="1764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lang="it-IT" sz="16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GoToAlbumPage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titolo,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username</a:t>
            </a: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</a:t>
            </a: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HOMEPAGE.html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75;p40"/>
          <p:cNvCxnSpPr/>
          <p:nvPr/>
        </p:nvCxnSpPr>
        <p:spPr>
          <a:xfrm>
            <a:off x="2283443" y="2275116"/>
            <a:ext cx="382861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76;p40"/>
          <p:cNvSpPr txBox="1"/>
          <p:nvPr/>
        </p:nvSpPr>
        <p:spPr>
          <a:xfrm>
            <a:off x="2651444" y="1986230"/>
            <a:ext cx="16107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377;p40"/>
          <p:cNvCxnSpPr/>
          <p:nvPr/>
        </p:nvCxnSpPr>
        <p:spPr>
          <a:xfrm flipH="1">
            <a:off x="2271752" y="3041521"/>
            <a:ext cx="3840301" cy="16573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378;p40"/>
          <p:cNvSpPr txBox="1"/>
          <p:nvPr/>
        </p:nvSpPr>
        <p:spPr>
          <a:xfrm>
            <a:off x="5199572" y="2758470"/>
            <a:ext cx="91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79;p40"/>
          <p:cNvSpPr/>
          <p:nvPr/>
        </p:nvSpPr>
        <p:spPr>
          <a:xfrm>
            <a:off x="7636946" y="1408990"/>
            <a:ext cx="1218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Immagie</a:t>
            </a: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380;p40"/>
          <p:cNvCxnSpPr/>
          <p:nvPr/>
        </p:nvCxnSpPr>
        <p:spPr>
          <a:xfrm>
            <a:off x="8209196" y="1694890"/>
            <a:ext cx="6626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381;p40"/>
          <p:cNvSpPr/>
          <p:nvPr/>
        </p:nvSpPr>
        <p:spPr>
          <a:xfrm>
            <a:off x="8051851" y="3512020"/>
            <a:ext cx="304800" cy="104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384;p40"/>
          <p:cNvCxnSpPr/>
          <p:nvPr/>
        </p:nvCxnSpPr>
        <p:spPr>
          <a:xfrm>
            <a:off x="2242191" y="3627967"/>
            <a:ext cx="5779682" cy="563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385;p40"/>
          <p:cNvSpPr txBox="1"/>
          <p:nvPr/>
        </p:nvSpPr>
        <p:spPr>
          <a:xfrm>
            <a:off x="2658335" y="3358276"/>
            <a:ext cx="171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ImmagineDAO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88;p40"/>
          <p:cNvSpPr/>
          <p:nvPr/>
        </p:nvSpPr>
        <p:spPr>
          <a:xfrm>
            <a:off x="8976824" y="1408995"/>
            <a:ext cx="1080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ctx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89;p40"/>
          <p:cNvCxnSpPr>
            <a:stCxn id="29" idx="2"/>
          </p:cNvCxnSpPr>
          <p:nvPr/>
        </p:nvCxnSpPr>
        <p:spPr>
          <a:xfrm>
            <a:off x="9516824" y="1694895"/>
            <a:ext cx="6400" cy="4678196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" name="Google Shape;390;p40"/>
          <p:cNvCxnSpPr/>
          <p:nvPr/>
        </p:nvCxnSpPr>
        <p:spPr>
          <a:xfrm flipV="1">
            <a:off x="2242191" y="5946944"/>
            <a:ext cx="8467191" cy="854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" name="Google Shape;391;p40"/>
          <p:cNvSpPr/>
          <p:nvPr/>
        </p:nvSpPr>
        <p:spPr>
          <a:xfrm>
            <a:off x="10321021" y="1408991"/>
            <a:ext cx="1080000" cy="47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Template</a:t>
            </a:r>
            <a:b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Engine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392;p40"/>
          <p:cNvCxnSpPr>
            <a:stCxn id="32" idx="2"/>
          </p:cNvCxnSpPr>
          <p:nvPr/>
        </p:nvCxnSpPr>
        <p:spPr>
          <a:xfrm>
            <a:off x="10861021" y="1884791"/>
            <a:ext cx="10460" cy="4673027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4" name="Google Shape;393;p40"/>
          <p:cNvSpPr/>
          <p:nvPr/>
        </p:nvSpPr>
        <p:spPr>
          <a:xfrm>
            <a:off x="10709382" y="5498180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94;p40"/>
          <p:cNvCxnSpPr>
            <a:endCxn id="36" idx="1"/>
          </p:cNvCxnSpPr>
          <p:nvPr/>
        </p:nvCxnSpPr>
        <p:spPr>
          <a:xfrm>
            <a:off x="2242191" y="5402308"/>
            <a:ext cx="7129578" cy="2012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6" name="Google Shape;395;p40"/>
          <p:cNvSpPr/>
          <p:nvPr/>
        </p:nvSpPr>
        <p:spPr>
          <a:xfrm>
            <a:off x="9371769" y="5082680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96;p40"/>
          <p:cNvSpPr txBox="1"/>
          <p:nvPr/>
        </p:nvSpPr>
        <p:spPr>
          <a:xfrm>
            <a:off x="2253084" y="5115594"/>
            <a:ext cx="7044063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setVariable(album, immagini, solo_5_immagini, next, previous, parametro 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97;p40"/>
          <p:cNvSpPr txBox="1"/>
          <p:nvPr/>
        </p:nvSpPr>
        <p:spPr>
          <a:xfrm>
            <a:off x="2232094" y="5607194"/>
            <a:ext cx="3455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process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(“ALBUMPAGE.html",  ctx, ...)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371;p40"/>
          <p:cNvCxnSpPr/>
          <p:nvPr/>
        </p:nvCxnSpPr>
        <p:spPr>
          <a:xfrm>
            <a:off x="2246075" y="3905896"/>
            <a:ext cx="5775798" cy="841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8" name="Google Shape;372;p40"/>
          <p:cNvSpPr txBox="1"/>
          <p:nvPr/>
        </p:nvSpPr>
        <p:spPr>
          <a:xfrm>
            <a:off x="2204896" y="3610094"/>
            <a:ext cx="3670598" cy="3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selezionaImmaginiDaAlbum(username, titolo_album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377;p40"/>
          <p:cNvCxnSpPr/>
          <p:nvPr/>
        </p:nvCxnSpPr>
        <p:spPr>
          <a:xfrm flipH="1" flipV="1">
            <a:off x="2242191" y="4182779"/>
            <a:ext cx="5779682" cy="2519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0" name="Google Shape;378;p40"/>
          <p:cNvSpPr txBox="1"/>
          <p:nvPr/>
        </p:nvSpPr>
        <p:spPr>
          <a:xfrm>
            <a:off x="6810049" y="3899825"/>
            <a:ext cx="877158" cy="2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6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38;p39"/>
          <p:cNvSpPr txBox="1">
            <a:spLocks/>
          </p:cNvSpPr>
          <p:nvPr/>
        </p:nvSpPr>
        <p:spPr>
          <a:xfrm>
            <a:off x="0" y="143123"/>
            <a:ext cx="12192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crea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nuovo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album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" name="Google Shape;339;p39"/>
          <p:cNvSpPr/>
          <p:nvPr/>
        </p:nvSpPr>
        <p:spPr>
          <a:xfrm>
            <a:off x="2224177" y="1732392"/>
            <a:ext cx="1314451" cy="28575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CreateAlbum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40;p39"/>
          <p:cNvCxnSpPr>
            <a:stCxn id="26" idx="2"/>
          </p:cNvCxnSpPr>
          <p:nvPr/>
        </p:nvCxnSpPr>
        <p:spPr>
          <a:xfrm>
            <a:off x="2881403" y="2018142"/>
            <a:ext cx="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8" name="Google Shape;341;p39"/>
          <p:cNvCxnSpPr/>
          <p:nvPr/>
        </p:nvCxnSpPr>
        <p:spPr>
          <a:xfrm>
            <a:off x="1808650" y="2318566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" name="Google Shape;342;p39"/>
          <p:cNvSpPr txBox="1"/>
          <p:nvPr/>
        </p:nvSpPr>
        <p:spPr>
          <a:xfrm>
            <a:off x="1732450" y="2041567"/>
            <a:ext cx="9156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43;p39"/>
          <p:cNvSpPr/>
          <p:nvPr/>
        </p:nvSpPr>
        <p:spPr>
          <a:xfrm>
            <a:off x="2698686" y="2180067"/>
            <a:ext cx="306541" cy="22803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44;p39"/>
          <p:cNvSpPr/>
          <p:nvPr/>
        </p:nvSpPr>
        <p:spPr>
          <a:xfrm>
            <a:off x="6740138" y="1732392"/>
            <a:ext cx="13146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</a:t>
            </a: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45;p39"/>
          <p:cNvCxnSpPr>
            <a:stCxn id="31" idx="2"/>
          </p:cNvCxnSpPr>
          <p:nvPr/>
        </p:nvCxnSpPr>
        <p:spPr>
          <a:xfrm flipH="1">
            <a:off x="7367138" y="2018292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3" name="Google Shape;346;p39"/>
          <p:cNvCxnSpPr/>
          <p:nvPr/>
        </p:nvCxnSpPr>
        <p:spPr>
          <a:xfrm flipV="1">
            <a:off x="3005227" y="2981924"/>
            <a:ext cx="4223747" cy="10618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" name="Google Shape;347;p39"/>
          <p:cNvSpPr txBox="1"/>
          <p:nvPr/>
        </p:nvSpPr>
        <p:spPr>
          <a:xfrm>
            <a:off x="3074286" y="2704917"/>
            <a:ext cx="3553360" cy="22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creaAlbum(nome_album, username, data)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48;p39"/>
          <p:cNvSpPr/>
          <p:nvPr/>
        </p:nvSpPr>
        <p:spPr>
          <a:xfrm>
            <a:off x="7214648" y="2366852"/>
            <a:ext cx="304800" cy="104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49;p39"/>
          <p:cNvSpPr/>
          <p:nvPr/>
        </p:nvSpPr>
        <p:spPr>
          <a:xfrm>
            <a:off x="8252140" y="1732392"/>
            <a:ext cx="16422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GoToHome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50;p39"/>
          <p:cNvCxnSpPr>
            <a:stCxn id="36" idx="2"/>
          </p:cNvCxnSpPr>
          <p:nvPr/>
        </p:nvCxnSpPr>
        <p:spPr>
          <a:xfrm flipH="1">
            <a:off x="9051940" y="2018292"/>
            <a:ext cx="21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8" name="Google Shape;351;p39"/>
          <p:cNvSpPr/>
          <p:nvPr/>
        </p:nvSpPr>
        <p:spPr>
          <a:xfrm>
            <a:off x="8870668" y="3681697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52;p39"/>
          <p:cNvCxnSpPr/>
          <p:nvPr/>
        </p:nvCxnSpPr>
        <p:spPr>
          <a:xfrm>
            <a:off x="3005227" y="4132692"/>
            <a:ext cx="5883854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353;p39"/>
          <p:cNvSpPr txBox="1"/>
          <p:nvPr/>
        </p:nvSpPr>
        <p:spPr>
          <a:xfrm>
            <a:off x="3103960" y="3812358"/>
            <a:ext cx="990649" cy="22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forward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54;p39"/>
          <p:cNvSpPr txBox="1"/>
          <p:nvPr/>
        </p:nvSpPr>
        <p:spPr>
          <a:xfrm>
            <a:off x="880816" y="2992542"/>
            <a:ext cx="2012256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CreateAlbum</a:t>
            </a:r>
            <a:endParaRPr sz="1600" kern="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Titolo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</a:t>
            </a: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HOMEPAGE.html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355;p39"/>
          <p:cNvCxnSpPr/>
          <p:nvPr/>
        </p:nvCxnSpPr>
        <p:spPr>
          <a:xfrm>
            <a:off x="3005227" y="2474458"/>
            <a:ext cx="4223747" cy="1235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3" name="Google Shape;356;p39"/>
          <p:cNvSpPr txBox="1"/>
          <p:nvPr/>
        </p:nvSpPr>
        <p:spPr>
          <a:xfrm>
            <a:off x="3106428" y="2246192"/>
            <a:ext cx="2679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357;p39"/>
          <p:cNvCxnSpPr/>
          <p:nvPr/>
        </p:nvCxnSpPr>
        <p:spPr>
          <a:xfrm>
            <a:off x="9175465" y="4132692"/>
            <a:ext cx="13827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5" name="Google Shape;358;p39"/>
          <p:cNvSpPr txBox="1"/>
          <p:nvPr/>
        </p:nvSpPr>
        <p:spPr>
          <a:xfrm>
            <a:off x="9143292" y="3779642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b="1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Vedi slide </a:t>
            </a:r>
            <a:r>
              <a:rPr lang="es-419" sz="1600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“go to home”</a:t>
            </a:r>
            <a:endParaRPr sz="1600"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1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150501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inserimento immagine in album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364;p40"/>
          <p:cNvSpPr/>
          <p:nvPr/>
        </p:nvSpPr>
        <p:spPr>
          <a:xfrm>
            <a:off x="1870757" y="1408990"/>
            <a:ext cx="15384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AddComment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65;p40"/>
          <p:cNvCxnSpPr>
            <a:stCxn id="5" idx="2"/>
          </p:cNvCxnSpPr>
          <p:nvPr/>
        </p:nvCxnSpPr>
        <p:spPr>
          <a:xfrm>
            <a:off x="2639957" y="1694890"/>
            <a:ext cx="26319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" name="Google Shape;366;p40"/>
          <p:cNvCxnSpPr/>
          <p:nvPr/>
        </p:nvCxnSpPr>
        <p:spPr>
          <a:xfrm>
            <a:off x="1562475" y="2040750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" name="Google Shape;367;p40"/>
          <p:cNvSpPr txBox="1"/>
          <p:nvPr/>
        </p:nvSpPr>
        <p:spPr>
          <a:xfrm>
            <a:off x="1486275" y="176375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68;p40"/>
          <p:cNvSpPr/>
          <p:nvPr/>
        </p:nvSpPr>
        <p:spPr>
          <a:xfrm>
            <a:off x="2483315" y="1856790"/>
            <a:ext cx="306600" cy="418672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74;p40"/>
          <p:cNvSpPr txBox="1"/>
          <p:nvPr/>
        </p:nvSpPr>
        <p:spPr>
          <a:xfrm>
            <a:off x="875957" y="2612640"/>
            <a:ext cx="1764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lang="it-IT" sz="16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InsertIntoAlbum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lbum, immagine</a:t>
            </a: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</a:t>
            </a: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HOMEPAGE.html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79;p40"/>
          <p:cNvSpPr/>
          <p:nvPr/>
        </p:nvSpPr>
        <p:spPr>
          <a:xfrm>
            <a:off x="8026394" y="1408990"/>
            <a:ext cx="1371373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ImmagineDAO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380;p40"/>
          <p:cNvCxnSpPr/>
          <p:nvPr/>
        </p:nvCxnSpPr>
        <p:spPr>
          <a:xfrm>
            <a:off x="8752017" y="1694890"/>
            <a:ext cx="6626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3" name="Google Shape;381;p40"/>
          <p:cNvSpPr/>
          <p:nvPr/>
        </p:nvSpPr>
        <p:spPr>
          <a:xfrm>
            <a:off x="8608450" y="2045761"/>
            <a:ext cx="304800" cy="83888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84;p40"/>
          <p:cNvCxnSpPr/>
          <p:nvPr/>
        </p:nvCxnSpPr>
        <p:spPr>
          <a:xfrm>
            <a:off x="2785012" y="2196323"/>
            <a:ext cx="5779682" cy="563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" name="Google Shape;385;p40"/>
          <p:cNvSpPr txBox="1"/>
          <p:nvPr/>
        </p:nvSpPr>
        <p:spPr>
          <a:xfrm>
            <a:off x="3201155" y="1956256"/>
            <a:ext cx="1824197" cy="20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ImmagineDAO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390;p40"/>
          <p:cNvCxnSpPr>
            <a:endCxn id="21" idx="1"/>
          </p:cNvCxnSpPr>
          <p:nvPr/>
        </p:nvCxnSpPr>
        <p:spPr>
          <a:xfrm>
            <a:off x="2747716" y="4609497"/>
            <a:ext cx="7386889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391;p40"/>
          <p:cNvSpPr/>
          <p:nvPr/>
        </p:nvSpPr>
        <p:spPr>
          <a:xfrm>
            <a:off x="9746244" y="1408991"/>
            <a:ext cx="1080000" cy="47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response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392;p40"/>
          <p:cNvCxnSpPr>
            <a:stCxn id="19" idx="2"/>
          </p:cNvCxnSpPr>
          <p:nvPr/>
        </p:nvCxnSpPr>
        <p:spPr>
          <a:xfrm>
            <a:off x="10286244" y="1884791"/>
            <a:ext cx="10460" cy="4673027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1" name="Google Shape;393;p40"/>
          <p:cNvSpPr/>
          <p:nvPr/>
        </p:nvSpPr>
        <p:spPr>
          <a:xfrm>
            <a:off x="10134605" y="4269747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97;p40"/>
          <p:cNvSpPr txBox="1"/>
          <p:nvPr/>
        </p:nvSpPr>
        <p:spPr>
          <a:xfrm>
            <a:off x="2774915" y="4277161"/>
            <a:ext cx="3455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sendRedirect(“GoToHome”)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371;p40"/>
          <p:cNvCxnSpPr/>
          <p:nvPr/>
        </p:nvCxnSpPr>
        <p:spPr>
          <a:xfrm>
            <a:off x="2788896" y="2686687"/>
            <a:ext cx="5775798" cy="841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7" name="Google Shape;372;p40"/>
          <p:cNvSpPr txBox="1"/>
          <p:nvPr/>
        </p:nvSpPr>
        <p:spPr>
          <a:xfrm>
            <a:off x="2747716" y="2363174"/>
            <a:ext cx="6010927" cy="3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inserisciImmagineInAlbum(Nome_Album, Nome_Immagine, username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150501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upload immagine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364;p40"/>
          <p:cNvSpPr/>
          <p:nvPr/>
        </p:nvSpPr>
        <p:spPr>
          <a:xfrm>
            <a:off x="2221746" y="1492118"/>
            <a:ext cx="15384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UploadImage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65;p40"/>
          <p:cNvCxnSpPr>
            <a:stCxn id="5" idx="2"/>
          </p:cNvCxnSpPr>
          <p:nvPr/>
        </p:nvCxnSpPr>
        <p:spPr>
          <a:xfrm>
            <a:off x="2990946" y="1778018"/>
            <a:ext cx="26319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" name="Google Shape;366;p40"/>
          <p:cNvCxnSpPr/>
          <p:nvPr/>
        </p:nvCxnSpPr>
        <p:spPr>
          <a:xfrm>
            <a:off x="1944314" y="2106468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" name="Google Shape;367;p40"/>
          <p:cNvSpPr txBox="1"/>
          <p:nvPr/>
        </p:nvSpPr>
        <p:spPr>
          <a:xfrm>
            <a:off x="1868114" y="1829469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68;p40"/>
          <p:cNvSpPr/>
          <p:nvPr/>
        </p:nvSpPr>
        <p:spPr>
          <a:xfrm>
            <a:off x="2834304" y="1939918"/>
            <a:ext cx="306600" cy="418672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74;p40"/>
          <p:cNvSpPr txBox="1"/>
          <p:nvPr/>
        </p:nvSpPr>
        <p:spPr>
          <a:xfrm>
            <a:off x="1226946" y="2695768"/>
            <a:ext cx="1764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lang="it-IT" sz="16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UploadImage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ome_immagine,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mg, testo_descrittivo</a:t>
            </a: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</a:t>
            </a: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HOMEPAGE.html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79;p40"/>
          <p:cNvSpPr/>
          <p:nvPr/>
        </p:nvSpPr>
        <p:spPr>
          <a:xfrm>
            <a:off x="8377383" y="1492118"/>
            <a:ext cx="1371373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CommentoDAO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380;p40"/>
          <p:cNvCxnSpPr/>
          <p:nvPr/>
        </p:nvCxnSpPr>
        <p:spPr>
          <a:xfrm>
            <a:off x="9103006" y="1778018"/>
            <a:ext cx="6626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3" name="Google Shape;381;p40"/>
          <p:cNvSpPr/>
          <p:nvPr/>
        </p:nvSpPr>
        <p:spPr>
          <a:xfrm>
            <a:off x="8945661" y="2163504"/>
            <a:ext cx="304800" cy="104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84;p40"/>
          <p:cNvCxnSpPr/>
          <p:nvPr/>
        </p:nvCxnSpPr>
        <p:spPr>
          <a:xfrm>
            <a:off x="3136001" y="2279451"/>
            <a:ext cx="5779682" cy="563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" name="Google Shape;385;p40"/>
          <p:cNvSpPr txBox="1"/>
          <p:nvPr/>
        </p:nvSpPr>
        <p:spPr>
          <a:xfrm>
            <a:off x="3422838" y="2011676"/>
            <a:ext cx="1824197" cy="20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ImmagineDAO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390;p40"/>
          <p:cNvCxnSpPr/>
          <p:nvPr/>
        </p:nvCxnSpPr>
        <p:spPr>
          <a:xfrm flipV="1">
            <a:off x="3136001" y="4789789"/>
            <a:ext cx="7211047" cy="2039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391;p40"/>
          <p:cNvSpPr/>
          <p:nvPr/>
        </p:nvSpPr>
        <p:spPr>
          <a:xfrm>
            <a:off x="9958687" y="1492119"/>
            <a:ext cx="1080000" cy="47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request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392;p40"/>
          <p:cNvCxnSpPr>
            <a:stCxn id="19" idx="2"/>
          </p:cNvCxnSpPr>
          <p:nvPr/>
        </p:nvCxnSpPr>
        <p:spPr>
          <a:xfrm>
            <a:off x="10498687" y="1967919"/>
            <a:ext cx="10460" cy="4673027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1" name="Google Shape;393;p40"/>
          <p:cNvSpPr/>
          <p:nvPr/>
        </p:nvSpPr>
        <p:spPr>
          <a:xfrm>
            <a:off x="10347048" y="4352875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97;p40"/>
          <p:cNvSpPr txBox="1"/>
          <p:nvPr/>
        </p:nvSpPr>
        <p:spPr>
          <a:xfrm>
            <a:off x="3125904" y="4461889"/>
            <a:ext cx="3455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orward(“GoToHome”)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371;p40"/>
          <p:cNvCxnSpPr/>
          <p:nvPr/>
        </p:nvCxnSpPr>
        <p:spPr>
          <a:xfrm>
            <a:off x="3139885" y="2926831"/>
            <a:ext cx="5775798" cy="841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7" name="Google Shape;372;p40"/>
          <p:cNvSpPr txBox="1"/>
          <p:nvPr/>
        </p:nvSpPr>
        <p:spPr>
          <a:xfrm>
            <a:off x="3154121" y="2464772"/>
            <a:ext cx="5365177" cy="3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creaImmagineNelDB(Nome_Immagine, username, data, 		Testo_Descrittivo, outputPath, titolo_album, ImageStream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3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178898"/>
            <a:ext cx="12192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selezione</a:t>
            </a:r>
            <a:r>
              <a:rPr kumimoji="0" lang="es-419" sz="4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miniatura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364;p40"/>
          <p:cNvSpPr/>
          <p:nvPr/>
        </p:nvSpPr>
        <p:spPr>
          <a:xfrm>
            <a:off x="1057963" y="1408990"/>
            <a:ext cx="15384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GoTo</a:t>
            </a:r>
            <a:r>
              <a:rPr lang="es-419" sz="1400" kern="0" noProof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ImagePage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65;p40"/>
          <p:cNvCxnSpPr>
            <a:stCxn id="5" idx="2"/>
          </p:cNvCxnSpPr>
          <p:nvPr/>
        </p:nvCxnSpPr>
        <p:spPr>
          <a:xfrm>
            <a:off x="1827163" y="1694890"/>
            <a:ext cx="26319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" name="Google Shape;366;p40"/>
          <p:cNvCxnSpPr/>
          <p:nvPr/>
        </p:nvCxnSpPr>
        <p:spPr>
          <a:xfrm>
            <a:off x="775239" y="2067681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" name="Google Shape;367;p40"/>
          <p:cNvSpPr txBox="1"/>
          <p:nvPr/>
        </p:nvSpPr>
        <p:spPr>
          <a:xfrm>
            <a:off x="699039" y="1790682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doGet</a:t>
            </a:r>
            <a:endParaRPr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68;p40"/>
          <p:cNvSpPr/>
          <p:nvPr/>
        </p:nvSpPr>
        <p:spPr>
          <a:xfrm>
            <a:off x="1670521" y="1856790"/>
            <a:ext cx="306600" cy="418672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69;p40"/>
          <p:cNvSpPr/>
          <p:nvPr/>
        </p:nvSpPr>
        <p:spPr>
          <a:xfrm>
            <a:off x="5437874" y="1408990"/>
            <a:ext cx="1323143" cy="29625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noProof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Immagine</a:t>
            </a: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70;p40"/>
          <p:cNvCxnSpPr>
            <a:stCxn id="10" idx="2"/>
          </p:cNvCxnSpPr>
          <p:nvPr/>
        </p:nvCxnSpPr>
        <p:spPr>
          <a:xfrm flipH="1">
            <a:off x="6052336" y="1705243"/>
            <a:ext cx="47110" cy="4593957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2" name="Google Shape;371;p40"/>
          <p:cNvCxnSpPr/>
          <p:nvPr/>
        </p:nvCxnSpPr>
        <p:spPr>
          <a:xfrm>
            <a:off x="2039763" y="2726549"/>
            <a:ext cx="3825038" cy="1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372;p40"/>
          <p:cNvSpPr txBox="1"/>
          <p:nvPr/>
        </p:nvSpPr>
        <p:spPr>
          <a:xfrm>
            <a:off x="1958962" y="2391588"/>
            <a:ext cx="3080951" cy="3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estraiImmagine(titolo_immagine, username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73;p40"/>
          <p:cNvSpPr/>
          <p:nvPr/>
        </p:nvSpPr>
        <p:spPr>
          <a:xfrm>
            <a:off x="5926149" y="2028912"/>
            <a:ext cx="304800" cy="11396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74;p40"/>
          <p:cNvSpPr txBox="1"/>
          <p:nvPr/>
        </p:nvSpPr>
        <p:spPr>
          <a:xfrm>
            <a:off x="63163" y="2612640"/>
            <a:ext cx="1764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lang="it-IT" sz="16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GoToImagePage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titolo,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percorso</a:t>
            </a: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</a:t>
            </a: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ALBUMPAGE.html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75;p40"/>
          <p:cNvCxnSpPr/>
          <p:nvPr/>
        </p:nvCxnSpPr>
        <p:spPr>
          <a:xfrm>
            <a:off x="2013470" y="2275116"/>
            <a:ext cx="382861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76;p40"/>
          <p:cNvSpPr txBox="1"/>
          <p:nvPr/>
        </p:nvSpPr>
        <p:spPr>
          <a:xfrm>
            <a:off x="2381471" y="1986230"/>
            <a:ext cx="1831088" cy="24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ImmagineDAO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377;p40"/>
          <p:cNvCxnSpPr/>
          <p:nvPr/>
        </p:nvCxnSpPr>
        <p:spPr>
          <a:xfrm flipH="1">
            <a:off x="2001779" y="3041521"/>
            <a:ext cx="3840301" cy="16573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378;p40"/>
          <p:cNvSpPr txBox="1"/>
          <p:nvPr/>
        </p:nvSpPr>
        <p:spPr>
          <a:xfrm>
            <a:off x="4929599" y="2758470"/>
            <a:ext cx="91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immagine</a:t>
            </a:r>
          </a:p>
        </p:txBody>
      </p:sp>
      <p:sp>
        <p:nvSpPr>
          <p:cNvPr id="20" name="Google Shape;379;p40"/>
          <p:cNvSpPr/>
          <p:nvPr/>
        </p:nvSpPr>
        <p:spPr>
          <a:xfrm>
            <a:off x="7213600" y="1408990"/>
            <a:ext cx="1371373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CommentoDAO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380;p40"/>
          <p:cNvCxnSpPr/>
          <p:nvPr/>
        </p:nvCxnSpPr>
        <p:spPr>
          <a:xfrm>
            <a:off x="7939223" y="1694890"/>
            <a:ext cx="6626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381;p40"/>
          <p:cNvSpPr/>
          <p:nvPr/>
        </p:nvSpPr>
        <p:spPr>
          <a:xfrm>
            <a:off x="7781878" y="3512020"/>
            <a:ext cx="304800" cy="104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84;p40"/>
          <p:cNvCxnSpPr/>
          <p:nvPr/>
        </p:nvCxnSpPr>
        <p:spPr>
          <a:xfrm>
            <a:off x="1972218" y="3627967"/>
            <a:ext cx="5779682" cy="563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385;p40"/>
          <p:cNvSpPr txBox="1"/>
          <p:nvPr/>
        </p:nvSpPr>
        <p:spPr>
          <a:xfrm>
            <a:off x="2388361" y="3387900"/>
            <a:ext cx="1824197" cy="20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CommentiDAO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8;p40"/>
          <p:cNvSpPr/>
          <p:nvPr/>
        </p:nvSpPr>
        <p:spPr>
          <a:xfrm>
            <a:off x="8706851" y="1408995"/>
            <a:ext cx="1080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ctx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389;p40"/>
          <p:cNvCxnSpPr>
            <a:stCxn id="25" idx="2"/>
          </p:cNvCxnSpPr>
          <p:nvPr/>
        </p:nvCxnSpPr>
        <p:spPr>
          <a:xfrm>
            <a:off x="9246851" y="1694895"/>
            <a:ext cx="6400" cy="4678196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27" name="Google Shape;390;p40"/>
          <p:cNvCxnSpPr/>
          <p:nvPr/>
        </p:nvCxnSpPr>
        <p:spPr>
          <a:xfrm flipV="1">
            <a:off x="1972218" y="5946944"/>
            <a:ext cx="8467191" cy="854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Google Shape;391;p40"/>
          <p:cNvSpPr/>
          <p:nvPr/>
        </p:nvSpPr>
        <p:spPr>
          <a:xfrm>
            <a:off x="10051048" y="1408991"/>
            <a:ext cx="1080000" cy="475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Template</a:t>
            </a:r>
            <a:b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Engine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392;p40"/>
          <p:cNvCxnSpPr>
            <a:stCxn id="28" idx="2"/>
          </p:cNvCxnSpPr>
          <p:nvPr/>
        </p:nvCxnSpPr>
        <p:spPr>
          <a:xfrm>
            <a:off x="10591048" y="1884791"/>
            <a:ext cx="10460" cy="4673027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0" name="Google Shape;393;p40"/>
          <p:cNvSpPr/>
          <p:nvPr/>
        </p:nvSpPr>
        <p:spPr>
          <a:xfrm>
            <a:off x="10439409" y="5498180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94;p40"/>
          <p:cNvCxnSpPr>
            <a:endCxn id="32" idx="1"/>
          </p:cNvCxnSpPr>
          <p:nvPr/>
        </p:nvCxnSpPr>
        <p:spPr>
          <a:xfrm>
            <a:off x="1972218" y="5402308"/>
            <a:ext cx="7129578" cy="2012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" name="Google Shape;395;p40"/>
          <p:cNvSpPr/>
          <p:nvPr/>
        </p:nvSpPr>
        <p:spPr>
          <a:xfrm>
            <a:off x="9101796" y="5082680"/>
            <a:ext cx="304800" cy="6795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96;p40"/>
          <p:cNvSpPr txBox="1"/>
          <p:nvPr/>
        </p:nvSpPr>
        <p:spPr>
          <a:xfrm>
            <a:off x="1983111" y="5115594"/>
            <a:ext cx="7044063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setVariable(immagine, nomealbum, useralbum, percorso, commenti 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97;p40"/>
          <p:cNvSpPr txBox="1"/>
          <p:nvPr/>
        </p:nvSpPr>
        <p:spPr>
          <a:xfrm>
            <a:off x="1962121" y="5607194"/>
            <a:ext cx="3455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process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(“IMAGEPAGE.html",  ctx, ...)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71;p40"/>
          <p:cNvCxnSpPr/>
          <p:nvPr/>
        </p:nvCxnSpPr>
        <p:spPr>
          <a:xfrm>
            <a:off x="1976102" y="3905896"/>
            <a:ext cx="5775798" cy="841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6" name="Google Shape;372;p40"/>
          <p:cNvSpPr txBox="1"/>
          <p:nvPr/>
        </p:nvSpPr>
        <p:spPr>
          <a:xfrm>
            <a:off x="1934923" y="3610094"/>
            <a:ext cx="3670598" cy="3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ottieniCommenti(titolo_immagine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7;p40"/>
          <p:cNvCxnSpPr/>
          <p:nvPr/>
        </p:nvCxnSpPr>
        <p:spPr>
          <a:xfrm flipH="1" flipV="1">
            <a:off x="1972218" y="4182779"/>
            <a:ext cx="5779682" cy="2519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78;p40"/>
          <p:cNvSpPr txBox="1"/>
          <p:nvPr/>
        </p:nvSpPr>
        <p:spPr>
          <a:xfrm>
            <a:off x="6331144" y="3899825"/>
            <a:ext cx="1086090" cy="28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commenti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2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3;p40"/>
          <p:cNvSpPr txBox="1">
            <a:spLocks/>
          </p:cNvSpPr>
          <p:nvPr/>
        </p:nvSpPr>
        <p:spPr>
          <a:xfrm>
            <a:off x="0" y="150501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creazione commento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Google Shape;364;p40"/>
          <p:cNvSpPr/>
          <p:nvPr/>
        </p:nvSpPr>
        <p:spPr>
          <a:xfrm>
            <a:off x="2055484" y="1408990"/>
            <a:ext cx="15384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AddComment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65;p40"/>
          <p:cNvCxnSpPr>
            <a:stCxn id="6" idx="2"/>
          </p:cNvCxnSpPr>
          <p:nvPr/>
        </p:nvCxnSpPr>
        <p:spPr>
          <a:xfrm>
            <a:off x="2824684" y="1694890"/>
            <a:ext cx="26319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8" name="Google Shape;366;p40"/>
          <p:cNvCxnSpPr/>
          <p:nvPr/>
        </p:nvCxnSpPr>
        <p:spPr>
          <a:xfrm>
            <a:off x="1725871" y="2040750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" name="Google Shape;367;p40"/>
          <p:cNvSpPr txBox="1"/>
          <p:nvPr/>
        </p:nvSpPr>
        <p:spPr>
          <a:xfrm>
            <a:off x="1649671" y="176375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68;p40"/>
          <p:cNvSpPr/>
          <p:nvPr/>
        </p:nvSpPr>
        <p:spPr>
          <a:xfrm>
            <a:off x="2668042" y="1856790"/>
            <a:ext cx="306600" cy="418672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74;p40"/>
          <p:cNvSpPr txBox="1"/>
          <p:nvPr/>
        </p:nvSpPr>
        <p:spPr>
          <a:xfrm>
            <a:off x="1060684" y="2612640"/>
            <a:ext cx="1764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lang="it-IT" sz="16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AddComment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titolo_immagine,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ser_immagine, percorso</a:t>
            </a: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</a:t>
            </a: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IMAGEPAGE.html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79;p40"/>
          <p:cNvSpPr/>
          <p:nvPr/>
        </p:nvSpPr>
        <p:spPr>
          <a:xfrm>
            <a:off x="8211121" y="1408990"/>
            <a:ext cx="1371373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CommentoDAO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380;p40"/>
          <p:cNvCxnSpPr/>
          <p:nvPr/>
        </p:nvCxnSpPr>
        <p:spPr>
          <a:xfrm>
            <a:off x="8936744" y="1694890"/>
            <a:ext cx="6626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3" name="Google Shape;381;p40"/>
          <p:cNvSpPr/>
          <p:nvPr/>
        </p:nvSpPr>
        <p:spPr>
          <a:xfrm>
            <a:off x="8779399" y="2080376"/>
            <a:ext cx="304800" cy="1046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384;p40"/>
          <p:cNvCxnSpPr/>
          <p:nvPr/>
        </p:nvCxnSpPr>
        <p:spPr>
          <a:xfrm>
            <a:off x="2969739" y="2196323"/>
            <a:ext cx="5779682" cy="563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" name="Google Shape;385;p40"/>
          <p:cNvSpPr txBox="1"/>
          <p:nvPr/>
        </p:nvSpPr>
        <p:spPr>
          <a:xfrm>
            <a:off x="3385882" y="1956256"/>
            <a:ext cx="1824197" cy="20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new 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CommentiDAO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88;p40"/>
          <p:cNvSpPr/>
          <p:nvPr/>
        </p:nvSpPr>
        <p:spPr>
          <a:xfrm>
            <a:off x="9704372" y="1408995"/>
            <a:ext cx="1080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request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89;p40"/>
          <p:cNvCxnSpPr>
            <a:stCxn id="26" idx="2"/>
          </p:cNvCxnSpPr>
          <p:nvPr/>
        </p:nvCxnSpPr>
        <p:spPr>
          <a:xfrm>
            <a:off x="10244372" y="1694895"/>
            <a:ext cx="6400" cy="4678196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28" name="Google Shape;390;p40"/>
          <p:cNvCxnSpPr/>
          <p:nvPr/>
        </p:nvCxnSpPr>
        <p:spPr>
          <a:xfrm flipV="1">
            <a:off x="2969739" y="4705677"/>
            <a:ext cx="7129578" cy="2137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2" name="Google Shape;394;p40"/>
          <p:cNvCxnSpPr/>
          <p:nvPr/>
        </p:nvCxnSpPr>
        <p:spPr>
          <a:xfrm flipV="1">
            <a:off x="2969739" y="4167872"/>
            <a:ext cx="7129578" cy="6003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" name="Google Shape;395;p40"/>
          <p:cNvSpPr/>
          <p:nvPr/>
        </p:nvSpPr>
        <p:spPr>
          <a:xfrm>
            <a:off x="10099317" y="3854247"/>
            <a:ext cx="304800" cy="134582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96;p40"/>
          <p:cNvSpPr txBox="1"/>
          <p:nvPr/>
        </p:nvSpPr>
        <p:spPr>
          <a:xfrm>
            <a:off x="2980632" y="3887161"/>
            <a:ext cx="7044063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setAttribute(titolo, username, percorso)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97;p40"/>
          <p:cNvSpPr txBox="1"/>
          <p:nvPr/>
        </p:nvSpPr>
        <p:spPr>
          <a:xfrm>
            <a:off x="2959642" y="4378761"/>
            <a:ext cx="3455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orward(“GoToImagePage”)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71;p40"/>
          <p:cNvCxnSpPr/>
          <p:nvPr/>
        </p:nvCxnSpPr>
        <p:spPr>
          <a:xfrm>
            <a:off x="2973623" y="2474252"/>
            <a:ext cx="5775798" cy="841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" name="Google Shape;372;p40"/>
          <p:cNvSpPr txBox="1"/>
          <p:nvPr/>
        </p:nvSpPr>
        <p:spPr>
          <a:xfrm>
            <a:off x="2932443" y="2178450"/>
            <a:ext cx="5482311" cy="33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faiCommenti(testo_commento, userimmagine, titoloimmagine, username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78;p40"/>
          <p:cNvSpPr txBox="1"/>
          <p:nvPr/>
        </p:nvSpPr>
        <p:spPr>
          <a:xfrm>
            <a:off x="7328665" y="2468181"/>
            <a:ext cx="1086090" cy="28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2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249381"/>
            <a:ext cx="53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Individuiamo </a:t>
            </a:r>
            <a:r>
              <a:rPr lang="it-IT" dirty="0" smtClean="0">
                <a:solidFill>
                  <a:srgbClr val="FF0000"/>
                </a:solidFill>
              </a:rPr>
              <a:t>Entità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B050"/>
                </a:solidFill>
              </a:rPr>
              <a:t>Relazioni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B0F0"/>
                </a:solidFill>
              </a:rPr>
              <a:t>Attributi</a:t>
            </a:r>
            <a:endParaRPr lang="it-IT" dirty="0">
              <a:solidFill>
                <a:srgbClr val="00B0F0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372" y="73891"/>
            <a:ext cx="6793628" cy="67148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79624" y="1080531"/>
            <a:ext cx="4470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Entità: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Immagine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Commento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 smtClean="0"/>
              <a:t>Attributi: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Username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Password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Album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Titolo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Creatore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Data </a:t>
            </a:r>
            <a:r>
              <a:rPr lang="it-IT" sz="1400" dirty="0" err="1" smtClean="0"/>
              <a:t>creazionione</a:t>
            </a:r>
            <a:endParaRPr lang="it-IT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Num</a:t>
            </a:r>
            <a:r>
              <a:rPr lang="it-IT" sz="1400" dirty="0" smtClean="0"/>
              <a:t> (aggiunto)</a:t>
            </a:r>
            <a:endParaRPr lang="it-IT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Immagine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Titolo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Testo descrittivo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Percorso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Img</a:t>
            </a:r>
            <a:r>
              <a:rPr lang="it-IT" sz="1400" dirty="0" smtClean="0"/>
              <a:t> (</a:t>
            </a:r>
            <a:r>
              <a:rPr lang="it-IT" sz="1400" dirty="0" smtClean="0"/>
              <a:t>aggiunto)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Commento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testo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Id (aggiunto)</a:t>
            </a:r>
          </a:p>
        </p:txBody>
      </p:sp>
    </p:spTree>
    <p:extLst>
      <p:ext uri="{BB962C8B-B14F-4D97-AF65-F5344CB8AC3E}">
        <p14:creationId xmlns:p14="http://schemas.microsoft.com/office/powerpoint/2010/main" val="1886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150501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next / previous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364;p40"/>
          <p:cNvSpPr/>
          <p:nvPr/>
        </p:nvSpPr>
        <p:spPr>
          <a:xfrm>
            <a:off x="2618909" y="1408990"/>
            <a:ext cx="15384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ButtonsHandler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65;p40"/>
          <p:cNvCxnSpPr>
            <a:stCxn id="5" idx="2"/>
          </p:cNvCxnSpPr>
          <p:nvPr/>
        </p:nvCxnSpPr>
        <p:spPr>
          <a:xfrm>
            <a:off x="3388109" y="1694890"/>
            <a:ext cx="26319" cy="460431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7" name="Google Shape;366;p40"/>
          <p:cNvCxnSpPr/>
          <p:nvPr/>
        </p:nvCxnSpPr>
        <p:spPr>
          <a:xfrm>
            <a:off x="2318818" y="2552115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" name="Google Shape;367;p40"/>
          <p:cNvSpPr txBox="1"/>
          <p:nvPr/>
        </p:nvSpPr>
        <p:spPr>
          <a:xfrm>
            <a:off x="2242618" y="2275116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doPost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68;p40"/>
          <p:cNvSpPr/>
          <p:nvPr/>
        </p:nvSpPr>
        <p:spPr>
          <a:xfrm>
            <a:off x="3231467" y="1856790"/>
            <a:ext cx="306600" cy="418672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74;p40"/>
          <p:cNvSpPr txBox="1"/>
          <p:nvPr/>
        </p:nvSpPr>
        <p:spPr>
          <a:xfrm>
            <a:off x="1624109" y="2612640"/>
            <a:ext cx="1764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kumimoji="0" lang="it-IT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ButtonsHandler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parametro, tipo, titolo_album, username 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</a:t>
            </a: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IMAGEPAGE.html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88;p40"/>
          <p:cNvSpPr/>
          <p:nvPr/>
        </p:nvSpPr>
        <p:spPr>
          <a:xfrm>
            <a:off x="8365105" y="1408995"/>
            <a:ext cx="1080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request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89;p40"/>
          <p:cNvCxnSpPr>
            <a:stCxn id="16" idx="2"/>
          </p:cNvCxnSpPr>
          <p:nvPr/>
        </p:nvCxnSpPr>
        <p:spPr>
          <a:xfrm>
            <a:off x="8905105" y="1694895"/>
            <a:ext cx="6400" cy="4678196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8" name="Google Shape;390;p40"/>
          <p:cNvCxnSpPr/>
          <p:nvPr/>
        </p:nvCxnSpPr>
        <p:spPr>
          <a:xfrm flipV="1">
            <a:off x="3533164" y="4724127"/>
            <a:ext cx="5226886" cy="292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" name="Google Shape;394;p40"/>
          <p:cNvCxnSpPr/>
          <p:nvPr/>
        </p:nvCxnSpPr>
        <p:spPr>
          <a:xfrm>
            <a:off x="3539748" y="4203161"/>
            <a:ext cx="5220302" cy="8283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395;p40"/>
          <p:cNvSpPr/>
          <p:nvPr/>
        </p:nvSpPr>
        <p:spPr>
          <a:xfrm>
            <a:off x="8760050" y="3854247"/>
            <a:ext cx="304800" cy="14104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96;p40"/>
          <p:cNvSpPr txBox="1"/>
          <p:nvPr/>
        </p:nvSpPr>
        <p:spPr>
          <a:xfrm>
            <a:off x="3544058" y="3863410"/>
            <a:ext cx="3081154" cy="27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setAttribute(parametro)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97;p40"/>
          <p:cNvSpPr txBox="1"/>
          <p:nvPr/>
        </p:nvSpPr>
        <p:spPr>
          <a:xfrm>
            <a:off x="3278270" y="4378960"/>
            <a:ext cx="3455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orward(“GoToAlbumPage”)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3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59;p43"/>
          <p:cNvSpPr txBox="1">
            <a:spLocks/>
          </p:cNvSpPr>
          <p:nvPr/>
        </p:nvSpPr>
        <p:spPr>
          <a:xfrm>
            <a:off x="0" y="205975"/>
            <a:ext cx="121920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logout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2" name="Google Shape;460;p43"/>
          <p:cNvSpPr/>
          <p:nvPr/>
        </p:nvSpPr>
        <p:spPr>
          <a:xfrm>
            <a:off x="3897541" y="1511921"/>
            <a:ext cx="13146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Logout</a:t>
            </a: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461;p43"/>
          <p:cNvCxnSpPr>
            <a:stCxn id="22" idx="2"/>
          </p:cNvCxnSpPr>
          <p:nvPr/>
        </p:nvCxnSpPr>
        <p:spPr>
          <a:xfrm flipH="1">
            <a:off x="4530241" y="1797821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24" name="Google Shape;462;p43"/>
          <p:cNvCxnSpPr/>
          <p:nvPr/>
        </p:nvCxnSpPr>
        <p:spPr>
          <a:xfrm>
            <a:off x="3462446" y="2142070"/>
            <a:ext cx="8763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" name="Google Shape;463;p43"/>
          <p:cNvSpPr txBox="1"/>
          <p:nvPr/>
        </p:nvSpPr>
        <p:spPr>
          <a:xfrm>
            <a:off x="3386246" y="186507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doGET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464;p43"/>
          <p:cNvSpPr/>
          <p:nvPr/>
        </p:nvSpPr>
        <p:spPr>
          <a:xfrm>
            <a:off x="4372046" y="1959596"/>
            <a:ext cx="306600" cy="2900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465;p43"/>
          <p:cNvSpPr/>
          <p:nvPr/>
        </p:nvSpPr>
        <p:spPr>
          <a:xfrm>
            <a:off x="5911070" y="1511921"/>
            <a:ext cx="984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Session</a:t>
            </a: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466;p43"/>
          <p:cNvCxnSpPr/>
          <p:nvPr/>
        </p:nvCxnSpPr>
        <p:spPr>
          <a:xfrm flipH="1">
            <a:off x="6427988" y="1797671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29" name="Google Shape;467;p43"/>
          <p:cNvCxnSpPr/>
          <p:nvPr/>
        </p:nvCxnSpPr>
        <p:spPr>
          <a:xfrm>
            <a:off x="4678591" y="2312021"/>
            <a:ext cx="15957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" name="Google Shape;468;p43"/>
          <p:cNvSpPr/>
          <p:nvPr/>
        </p:nvSpPr>
        <p:spPr>
          <a:xfrm>
            <a:off x="6304471" y="1972396"/>
            <a:ext cx="304800" cy="576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69;p43"/>
          <p:cNvSpPr/>
          <p:nvPr/>
        </p:nvSpPr>
        <p:spPr>
          <a:xfrm>
            <a:off x="7122921" y="1511846"/>
            <a:ext cx="1056000" cy="2859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Welcome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470;p43"/>
          <p:cNvCxnSpPr>
            <a:stCxn id="31" idx="2"/>
          </p:cNvCxnSpPr>
          <p:nvPr/>
        </p:nvCxnSpPr>
        <p:spPr>
          <a:xfrm flipH="1">
            <a:off x="7617279" y="1797746"/>
            <a:ext cx="33642" cy="3215125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3" name="Google Shape;471;p43"/>
          <p:cNvSpPr/>
          <p:nvPr/>
        </p:nvSpPr>
        <p:spPr>
          <a:xfrm>
            <a:off x="7494034" y="2939617"/>
            <a:ext cx="304800" cy="6651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472;p43"/>
          <p:cNvCxnSpPr/>
          <p:nvPr/>
        </p:nvCxnSpPr>
        <p:spPr>
          <a:xfrm>
            <a:off x="4700186" y="3342584"/>
            <a:ext cx="2775000" cy="27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5" name="Google Shape;473;p43"/>
          <p:cNvSpPr txBox="1"/>
          <p:nvPr/>
        </p:nvSpPr>
        <p:spPr>
          <a:xfrm>
            <a:off x="3015817" y="2751896"/>
            <a:ext cx="1319779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/Logout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From: 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HOMEPAGE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ALBUMPAGE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IMAGEPAGE</a:t>
            </a:r>
            <a:endParaRPr lang="es-419" sz="1600" kern="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474;p43"/>
          <p:cNvSpPr txBox="1"/>
          <p:nvPr/>
        </p:nvSpPr>
        <p:spPr>
          <a:xfrm>
            <a:off x="4856119" y="3053620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redirect</a:t>
            </a:r>
            <a:endParaRPr sz="14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75;p43"/>
          <p:cNvSpPr txBox="1"/>
          <p:nvPr/>
        </p:nvSpPr>
        <p:spPr>
          <a:xfrm>
            <a:off x="4856121" y="2003521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invalidate()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7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184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Modello ER</a:t>
            </a:r>
            <a:endParaRPr lang="it-IT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2" y="643369"/>
            <a:ext cx="9468592" cy="62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3509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Tabelle DB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717963"/>
            <a:ext cx="3823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</a:t>
            </a:r>
            <a:r>
              <a:rPr lang="en-GB" dirty="0" err="1">
                <a:solidFill>
                  <a:srgbClr val="FF0000"/>
                </a:solidFill>
              </a:rPr>
              <a:t>utente</a:t>
            </a:r>
            <a:r>
              <a:rPr lang="en-GB" dirty="0"/>
              <a:t> (</a:t>
            </a:r>
            <a:endParaRPr lang="it-IT" dirty="0"/>
          </a:p>
          <a:p>
            <a:r>
              <a:rPr lang="en-GB" dirty="0"/>
              <a:t>username varchar(20) primary key,</a:t>
            </a:r>
            <a:endParaRPr lang="it-IT" dirty="0"/>
          </a:p>
          <a:p>
            <a:r>
              <a:rPr lang="en-GB" dirty="0"/>
              <a:t>password varchar(20) not null)</a:t>
            </a:r>
            <a:endParaRPr lang="it-IT" dirty="0"/>
          </a:p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68650" y="3915358"/>
            <a:ext cx="5306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</a:t>
            </a:r>
            <a:r>
              <a:rPr lang="en-GB" dirty="0" err="1">
                <a:solidFill>
                  <a:srgbClr val="FF0000"/>
                </a:solidFill>
              </a:rPr>
              <a:t>immagine</a:t>
            </a:r>
            <a:r>
              <a:rPr lang="en-GB" dirty="0"/>
              <a:t> (</a:t>
            </a:r>
            <a:endParaRPr lang="it-IT" dirty="0"/>
          </a:p>
          <a:p>
            <a:r>
              <a:rPr lang="en-GB" dirty="0" err="1"/>
              <a:t>titolo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en-GB" dirty="0" err="1"/>
              <a:t>user_id</a:t>
            </a:r>
            <a:r>
              <a:rPr lang="en-GB" dirty="0"/>
              <a:t> varchar(20) not null,­­</a:t>
            </a:r>
            <a:endParaRPr lang="it-IT" dirty="0"/>
          </a:p>
          <a:p>
            <a:r>
              <a:rPr lang="en-GB" dirty="0"/>
              <a:t>data DATE not null,</a:t>
            </a:r>
            <a:endParaRPr lang="it-IT" dirty="0"/>
          </a:p>
          <a:p>
            <a:r>
              <a:rPr lang="en-GB" dirty="0" err="1"/>
              <a:t>testo</a:t>
            </a:r>
            <a:r>
              <a:rPr lang="en-GB" dirty="0"/>
              <a:t> varchar(100),</a:t>
            </a:r>
            <a:endParaRPr lang="it-IT" dirty="0"/>
          </a:p>
          <a:p>
            <a:r>
              <a:rPr lang="en-GB" dirty="0" err="1"/>
              <a:t>percorso</a:t>
            </a:r>
            <a:r>
              <a:rPr lang="en-GB" dirty="0"/>
              <a:t> </a:t>
            </a:r>
            <a:r>
              <a:rPr lang="en-GB" dirty="0" smtClean="0"/>
              <a:t>varchar(200) </a:t>
            </a:r>
            <a:r>
              <a:rPr lang="en-GB" dirty="0"/>
              <a:t>not null</a:t>
            </a:r>
            <a:r>
              <a:rPr lang="en-GB" dirty="0" smtClean="0"/>
              <a:t>,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mg</a:t>
            </a:r>
            <a:r>
              <a:rPr lang="en-GB" dirty="0" smtClean="0"/>
              <a:t> </a:t>
            </a:r>
            <a:r>
              <a:rPr lang="en-GB" dirty="0" err="1" smtClean="0"/>
              <a:t>longblob</a:t>
            </a:r>
            <a:r>
              <a:rPr lang="en-GB" dirty="0" smtClean="0"/>
              <a:t> not null,</a:t>
            </a:r>
            <a:endParaRPr lang="it-IT" dirty="0"/>
          </a:p>
          <a:p>
            <a:r>
              <a:rPr lang="en-GB" dirty="0">
                <a:solidFill>
                  <a:srgbClr val="FF0000"/>
                </a:solidFill>
              </a:rPr>
              <a:t>PRIMARY KEY</a:t>
            </a:r>
            <a:r>
              <a:rPr lang="en-GB" dirty="0"/>
              <a:t>(</a:t>
            </a:r>
            <a:r>
              <a:rPr lang="en-GB" dirty="0" err="1"/>
              <a:t>titolo</a:t>
            </a:r>
            <a:r>
              <a:rPr lang="en-GB" dirty="0"/>
              <a:t>, </a:t>
            </a:r>
            <a:r>
              <a:rPr lang="en-GB" dirty="0" err="1"/>
              <a:t>user_id</a:t>
            </a:r>
            <a:r>
              <a:rPr lang="en-GB" dirty="0"/>
              <a:t>),</a:t>
            </a:r>
            <a:endParaRPr lang="it-IT" dirty="0"/>
          </a:p>
          <a:p>
            <a:r>
              <a:rPr lang="en-GB" dirty="0"/>
              <a:t>FOREING KEY(</a:t>
            </a:r>
            <a:r>
              <a:rPr lang="en-GB" dirty="0" err="1"/>
              <a:t>user_id</a:t>
            </a:r>
            <a:r>
              <a:rPr lang="en-GB" dirty="0"/>
              <a:t>) REFERENCES </a:t>
            </a:r>
            <a:r>
              <a:rPr lang="en-GB" dirty="0" err="1"/>
              <a:t>utente</a:t>
            </a:r>
            <a:r>
              <a:rPr lang="en-GB" dirty="0"/>
              <a:t>(username))</a:t>
            </a:r>
            <a:endParaRPr lang="it-IT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661726" y="1607034"/>
            <a:ext cx="5329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 </a:t>
            </a:r>
            <a:r>
              <a:rPr lang="en-GB" dirty="0"/>
              <a:t>TABLE </a:t>
            </a:r>
            <a:r>
              <a:rPr lang="en-GB" dirty="0">
                <a:solidFill>
                  <a:srgbClr val="FF0000"/>
                </a:solidFill>
              </a:rPr>
              <a:t>album</a:t>
            </a:r>
            <a:r>
              <a:rPr lang="en-GB" dirty="0"/>
              <a:t>(</a:t>
            </a:r>
            <a:endParaRPr lang="it-IT" dirty="0"/>
          </a:p>
          <a:p>
            <a:r>
              <a:rPr lang="en-GB" dirty="0" err="1"/>
              <a:t>titolo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en-GB" dirty="0" err="1"/>
              <a:t>user_id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it-IT" dirty="0" err="1"/>
              <a:t>data_creazione</a:t>
            </a:r>
            <a:r>
              <a:rPr lang="it-IT" dirty="0"/>
              <a:t> DATE not </a:t>
            </a:r>
            <a:r>
              <a:rPr lang="it-IT" dirty="0" err="1"/>
              <a:t>null</a:t>
            </a:r>
            <a:r>
              <a:rPr lang="it-IT" dirty="0" smtClean="0"/>
              <a:t>,</a:t>
            </a:r>
          </a:p>
          <a:p>
            <a:r>
              <a:rPr lang="it-IT" dirty="0" err="1" smtClean="0"/>
              <a:t>num</a:t>
            </a:r>
            <a:r>
              <a:rPr lang="it-IT" dirty="0" smtClean="0"/>
              <a:t> </a:t>
            </a:r>
            <a:r>
              <a:rPr lang="it-IT" dirty="0" err="1" smtClean="0"/>
              <a:t>int</a:t>
            </a:r>
            <a:r>
              <a:rPr lang="it-IT" dirty="0"/>
              <a:t>,</a:t>
            </a:r>
            <a:r>
              <a:rPr lang="it-IT" dirty="0" smtClean="0"/>
              <a:t> </a:t>
            </a:r>
            <a:endParaRPr lang="it-IT" dirty="0"/>
          </a:p>
          <a:p>
            <a:r>
              <a:rPr lang="en-GB" dirty="0">
                <a:solidFill>
                  <a:srgbClr val="FF0000"/>
                </a:solidFill>
              </a:rPr>
              <a:t>PRIMARY KEY</a:t>
            </a:r>
            <a:r>
              <a:rPr lang="en-GB" dirty="0"/>
              <a:t>(</a:t>
            </a:r>
            <a:r>
              <a:rPr lang="en-GB" dirty="0" err="1"/>
              <a:t>titolo</a:t>
            </a:r>
            <a:r>
              <a:rPr lang="en-GB" dirty="0"/>
              <a:t>, </a:t>
            </a:r>
            <a:r>
              <a:rPr lang="en-GB" dirty="0" err="1"/>
              <a:t>user_id</a:t>
            </a:r>
            <a:r>
              <a:rPr lang="en-GB" dirty="0"/>
              <a:t>),</a:t>
            </a:r>
            <a:endParaRPr lang="it-IT" dirty="0"/>
          </a:p>
          <a:p>
            <a:r>
              <a:rPr lang="en-GB" dirty="0"/>
              <a:t>FOREING KEY(</a:t>
            </a:r>
            <a:r>
              <a:rPr lang="en-GB" dirty="0" err="1"/>
              <a:t>user_id</a:t>
            </a:r>
            <a:r>
              <a:rPr lang="en-GB" dirty="0"/>
              <a:t>) REFERENCES </a:t>
            </a:r>
            <a:r>
              <a:rPr lang="en-GB" dirty="0" err="1"/>
              <a:t>utente</a:t>
            </a:r>
            <a:r>
              <a:rPr lang="en-GB" dirty="0"/>
              <a:t>(username))</a:t>
            </a:r>
            <a:endParaRPr lang="it-IT" dirty="0"/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0" y="3610651"/>
            <a:ext cx="6483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CREATE TABLE </a:t>
            </a:r>
            <a:r>
              <a:rPr lang="it-IT" dirty="0">
                <a:solidFill>
                  <a:srgbClr val="FF0000"/>
                </a:solidFill>
              </a:rPr>
              <a:t>commento</a:t>
            </a:r>
            <a:r>
              <a:rPr lang="it-IT" dirty="0"/>
              <a:t>(</a:t>
            </a:r>
          </a:p>
          <a:p>
            <a:r>
              <a:rPr lang="it-IT" dirty="0"/>
              <a:t>id </a:t>
            </a:r>
            <a:r>
              <a:rPr lang="it-IT" dirty="0" err="1"/>
              <a:t>integer</a:t>
            </a:r>
            <a:r>
              <a:rPr lang="it-IT" dirty="0"/>
              <a:t> not </a:t>
            </a:r>
            <a:r>
              <a:rPr lang="it-IT" dirty="0" err="1"/>
              <a:t>null</a:t>
            </a:r>
            <a:r>
              <a:rPr lang="it-IT" dirty="0"/>
              <a:t> AUTO_INCREMENT,</a:t>
            </a:r>
          </a:p>
          <a:p>
            <a:r>
              <a:rPr lang="it-IT" dirty="0"/>
              <a:t>testo </a:t>
            </a:r>
            <a:r>
              <a:rPr lang="it-IT" dirty="0" err="1"/>
              <a:t>varchar</a:t>
            </a:r>
            <a:r>
              <a:rPr lang="it-IT" dirty="0"/>
              <a:t>(100) not </a:t>
            </a:r>
            <a:r>
              <a:rPr lang="it-IT" dirty="0" err="1"/>
              <a:t>null</a:t>
            </a:r>
            <a:r>
              <a:rPr lang="it-IT" dirty="0"/>
              <a:t>,</a:t>
            </a:r>
          </a:p>
          <a:p>
            <a:r>
              <a:rPr lang="en-GB" dirty="0" err="1"/>
              <a:t>user_immagine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en-GB" dirty="0" err="1"/>
              <a:t>user_commento</a:t>
            </a:r>
            <a:r>
              <a:rPr lang="en-GB" dirty="0"/>
              <a:t> varchar(20) not null</a:t>
            </a:r>
            <a:endParaRPr lang="it-IT" dirty="0"/>
          </a:p>
          <a:p>
            <a:r>
              <a:rPr lang="en-GB" dirty="0" err="1"/>
              <a:t>titolo_immagine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en-GB" dirty="0">
                <a:solidFill>
                  <a:srgbClr val="FF0000"/>
                </a:solidFill>
              </a:rPr>
              <a:t>PRIMARY KEY</a:t>
            </a:r>
            <a:r>
              <a:rPr lang="en-GB" dirty="0"/>
              <a:t>(id, </a:t>
            </a:r>
            <a:r>
              <a:rPr lang="en-GB" dirty="0" err="1"/>
              <a:t>titolo_immagine</a:t>
            </a:r>
            <a:r>
              <a:rPr lang="en-GB" dirty="0"/>
              <a:t>, </a:t>
            </a:r>
            <a:r>
              <a:rPr lang="en-GB" dirty="0" err="1"/>
              <a:t>user_immagine</a:t>
            </a:r>
            <a:r>
              <a:rPr lang="en-GB" dirty="0"/>
              <a:t>, </a:t>
            </a:r>
            <a:r>
              <a:rPr lang="en-GB" dirty="0" err="1"/>
              <a:t>user_commento</a:t>
            </a:r>
            <a:r>
              <a:rPr lang="en-GB" dirty="0"/>
              <a:t>),</a:t>
            </a:r>
            <a:endParaRPr lang="it-IT" dirty="0"/>
          </a:p>
          <a:p>
            <a:r>
              <a:rPr lang="en-GB" dirty="0"/>
              <a:t>FOREING KEY(</a:t>
            </a:r>
            <a:r>
              <a:rPr lang="en-GB" dirty="0" err="1"/>
              <a:t>user_commento</a:t>
            </a:r>
            <a:r>
              <a:rPr lang="en-GB" dirty="0"/>
              <a:t>) REFERENCES </a:t>
            </a:r>
            <a:r>
              <a:rPr lang="en-GB" dirty="0" err="1"/>
              <a:t>utente</a:t>
            </a:r>
            <a:r>
              <a:rPr lang="en-GB" dirty="0"/>
              <a:t>(username),</a:t>
            </a:r>
            <a:endParaRPr lang="it-IT" dirty="0"/>
          </a:p>
          <a:p>
            <a:r>
              <a:rPr lang="it-IT" dirty="0"/>
              <a:t>FOREING KEY(</a:t>
            </a:r>
            <a:r>
              <a:rPr lang="it-IT" dirty="0" err="1"/>
              <a:t>titolo_immagine</a:t>
            </a:r>
            <a:r>
              <a:rPr lang="it-IT" dirty="0"/>
              <a:t>, </a:t>
            </a:r>
            <a:r>
              <a:rPr lang="it-IT" dirty="0" err="1"/>
              <a:t>user_immagine</a:t>
            </a:r>
            <a:r>
              <a:rPr lang="it-IT" dirty="0"/>
              <a:t>) REFERENCES immagine(titolo, </a:t>
            </a:r>
            <a:r>
              <a:rPr lang="it-IT" dirty="0" err="1"/>
              <a:t>user_id</a:t>
            </a:r>
            <a:r>
              <a:rPr lang="it-IT" dirty="0"/>
              <a:t>))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85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97" y="0"/>
            <a:ext cx="6454103" cy="6858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0" y="106223"/>
            <a:ext cx="57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Individuiamo </a:t>
            </a:r>
            <a:r>
              <a:rPr lang="it-IT" dirty="0" smtClean="0">
                <a:solidFill>
                  <a:srgbClr val="FF0000"/>
                </a:solidFill>
              </a:rPr>
              <a:t>Pagine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B050"/>
                </a:solidFill>
              </a:rPr>
              <a:t>Componenti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B0F0"/>
                </a:solidFill>
              </a:rPr>
              <a:t>Eventi</a:t>
            </a:r>
            <a:r>
              <a:rPr lang="it-IT" dirty="0" smtClean="0"/>
              <a:t> e </a:t>
            </a:r>
            <a:r>
              <a:rPr lang="it-IT" dirty="0" smtClean="0">
                <a:solidFill>
                  <a:schemeClr val="accent4">
                    <a:lumMod val="75000"/>
                  </a:schemeClr>
                </a:solidFill>
              </a:rPr>
              <a:t>Azioni</a:t>
            </a:r>
            <a:endParaRPr lang="it-IT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" y="581771"/>
            <a:ext cx="32789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Pagine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LOGIN &amp; REGISTRAZIONE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ALBUMPAGE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IMAGEPAGE</a:t>
            </a:r>
          </a:p>
          <a:p>
            <a:endParaRPr lang="it-IT" sz="1400" dirty="0" smtClean="0"/>
          </a:p>
          <a:p>
            <a:r>
              <a:rPr lang="it-IT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Componenti</a:t>
            </a:r>
            <a:r>
              <a:rPr lang="it-IT" sz="1400" dirty="0" smtClean="0"/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Nella pagina </a:t>
            </a:r>
            <a:r>
              <a:rPr lang="it-IT" sz="1400" b="1" dirty="0" smtClean="0"/>
              <a:t>LOGIN &amp; REGISTRAZIONE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form</a:t>
            </a:r>
            <a:r>
              <a:rPr lang="it-IT" sz="1400" dirty="0" smtClean="0"/>
              <a:t> di Login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form</a:t>
            </a:r>
            <a:r>
              <a:rPr lang="it-IT" sz="1400" dirty="0" smtClean="0"/>
              <a:t> di Registrazione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Nella </a:t>
            </a:r>
            <a:r>
              <a:rPr lang="it-IT" sz="1400" b="1" dirty="0" smtClean="0"/>
              <a:t>HOMEPAGE</a:t>
            </a:r>
            <a:r>
              <a:rPr lang="it-IT" sz="1400" dirty="0" smtClean="0"/>
              <a:t>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elenco album miei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 elenco album di altri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form</a:t>
            </a:r>
            <a:r>
              <a:rPr lang="it-IT" sz="1400" dirty="0" smtClean="0"/>
              <a:t> creazione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form</a:t>
            </a:r>
            <a:r>
              <a:rPr lang="it-IT" sz="1400" dirty="0" smtClean="0"/>
              <a:t> associazione </a:t>
            </a:r>
            <a:r>
              <a:rPr lang="it-IT" sz="1400" dirty="0" err="1" smtClean="0"/>
              <a:t>immgini</a:t>
            </a:r>
            <a:r>
              <a:rPr lang="it-IT" sz="1400" dirty="0" smtClean="0"/>
              <a:t> ad album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form</a:t>
            </a:r>
            <a:r>
              <a:rPr lang="it-IT" sz="1400" dirty="0" smtClean="0"/>
              <a:t> upload immagini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bottone </a:t>
            </a:r>
            <a:r>
              <a:rPr lang="it-IT" sz="1400" dirty="0" err="1" smtClean="0"/>
              <a:t>Logout</a:t>
            </a:r>
            <a:endParaRPr lang="it-IT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Nell' </a:t>
            </a:r>
            <a:r>
              <a:rPr lang="it-IT" sz="1400" b="1" dirty="0" smtClean="0"/>
              <a:t>ALBUMPAGE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 miniature delle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titolo delle immagini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bottoni </a:t>
            </a:r>
            <a:r>
              <a:rPr lang="it-IT" sz="1400" dirty="0" err="1" smtClean="0"/>
              <a:t>next</a:t>
            </a:r>
            <a:r>
              <a:rPr lang="it-IT" sz="1400" dirty="0" smtClean="0"/>
              <a:t> e </a:t>
            </a:r>
            <a:r>
              <a:rPr lang="it-IT" sz="1400" dirty="0" err="1" smtClean="0"/>
              <a:t>previous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bottone per tornare alla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bottone </a:t>
            </a:r>
            <a:r>
              <a:rPr lang="it-IT" sz="1400" dirty="0" err="1" smtClean="0"/>
              <a:t>Logout</a:t>
            </a:r>
            <a:endParaRPr lang="it-IT" sz="1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Nell’ </a:t>
            </a:r>
            <a:r>
              <a:rPr lang="it-IT" sz="1400" b="1" dirty="0" smtClean="0"/>
              <a:t>IMAGEPAGE</a:t>
            </a:r>
            <a:r>
              <a:rPr lang="it-IT" sz="1400" dirty="0" smtClean="0"/>
              <a:t> (aggiunta alle specifiche):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Immagine a grandezza naturale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Dettagli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Form commenti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Elenco commenti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278908" y="587084"/>
            <a:ext cx="261389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Eventi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accesso </a:t>
            </a:r>
            <a:r>
              <a:rPr lang="it-IT" sz="1400" dirty="0"/>
              <a:t>alla Home Page </a:t>
            </a:r>
            <a:r>
              <a:rPr lang="it-IT" sz="1400" dirty="0" smtClean="0"/>
              <a:t>(con </a:t>
            </a:r>
            <a:r>
              <a:rPr lang="it-IT" sz="1400" dirty="0"/>
              <a:t>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selezione di un </a:t>
            </a:r>
            <a:r>
              <a:rPr lang="it-IT" sz="1400" dirty="0" smtClean="0"/>
              <a:t>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Invio </a:t>
            </a:r>
            <a:r>
              <a:rPr lang="it-IT" sz="1400" dirty="0" err="1" smtClean="0"/>
              <a:t>form</a:t>
            </a:r>
            <a:r>
              <a:rPr lang="it-IT" sz="1400" dirty="0" smtClean="0"/>
              <a:t> creazione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Invio </a:t>
            </a:r>
            <a:r>
              <a:rPr lang="it-IT" sz="1400" dirty="0" err="1" smtClean="0"/>
              <a:t>form</a:t>
            </a:r>
            <a:r>
              <a:rPr lang="it-IT" sz="1400" dirty="0" smtClean="0"/>
              <a:t> upload immagine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Invio </a:t>
            </a:r>
            <a:r>
              <a:rPr lang="it-IT" sz="1400" dirty="0" err="1" smtClean="0"/>
              <a:t>form</a:t>
            </a:r>
            <a:r>
              <a:rPr lang="it-IT" sz="1400" dirty="0" smtClean="0"/>
              <a:t> inserimento immagine in album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selezione Miniatura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invio commento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torno alla pagina pubblica </a:t>
            </a:r>
            <a:r>
              <a:rPr lang="it-IT" sz="1400" dirty="0" smtClean="0"/>
              <a:t>(con </a:t>
            </a:r>
            <a:r>
              <a:rPr lang="it-IT" sz="1400" dirty="0" err="1"/>
              <a:t>Logout</a:t>
            </a:r>
            <a:r>
              <a:rPr lang="it-IT" sz="1400" dirty="0"/>
              <a:t>) </a:t>
            </a:r>
            <a:endParaRPr lang="it-I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Next</a:t>
            </a:r>
            <a:r>
              <a:rPr lang="it-IT" sz="1400" dirty="0" smtClean="0"/>
              <a:t> / </a:t>
            </a:r>
            <a:r>
              <a:rPr lang="it-IT" sz="1400" dirty="0" err="1" smtClean="0"/>
              <a:t>previous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Azioni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Registrazione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Logout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visualizzazione Album da </a:t>
            </a:r>
            <a:r>
              <a:rPr lang="it-IT" sz="1400" dirty="0" smtClean="0"/>
              <a:t>DB(implicito)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Visualizzazione immagini relative all’album (implicito)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Viualizzazione</a:t>
            </a:r>
            <a:r>
              <a:rPr lang="it-IT" sz="1400" dirty="0" smtClean="0"/>
              <a:t> dei dettagli dell’immagine e dei commenti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Crea commento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Crea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Aggiungi immagine ad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Carica immagine </a:t>
            </a:r>
            <a:endParaRPr lang="it-IT" sz="1400" dirty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1857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4802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Completamento delle specifiche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71451" y="1256151"/>
            <a:ext cx="95628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 ogni entità, tutti gli attributi tranne il testo descrittivo dell'immagine sono obbligatori, anche percorso not </a:t>
            </a:r>
            <a:r>
              <a:rPr lang="it-IT" dirty="0" err="1" smtClean="0"/>
              <a:t>null</a:t>
            </a:r>
            <a:endParaRPr lang="it-IT" dirty="0" smtClean="0"/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</a:t>
            </a:r>
            <a:r>
              <a:rPr lang="it-IT" dirty="0" smtClean="0"/>
              <a:t>a data di creazione di un nuovo album viene impostata alla data corrente quando l'album viene creato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</a:t>
            </a:r>
            <a:r>
              <a:rPr lang="it-IT" dirty="0" smtClean="0"/>
              <a:t>al comando di </a:t>
            </a:r>
            <a:r>
              <a:rPr lang="it-IT" dirty="0" err="1" smtClean="0"/>
              <a:t>logout</a:t>
            </a:r>
            <a:r>
              <a:rPr lang="it-IT" dirty="0" smtClean="0"/>
              <a:t> (in tutte le pagine) si torna alla pagina pubblica di login e registrazione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Dall’ ALBUMPAGE è possibile tornare alla </a:t>
            </a:r>
            <a:r>
              <a:rPr lang="it-IT" dirty="0" smtClean="0"/>
              <a:t>HOMEPAGE </a:t>
            </a:r>
            <a:r>
              <a:rPr lang="it-IT" dirty="0" smtClean="0"/>
              <a:t>o fare </a:t>
            </a:r>
            <a:r>
              <a:rPr lang="it-IT" dirty="0" err="1" smtClean="0"/>
              <a:t>Logout</a:t>
            </a:r>
            <a:endParaRPr lang="it-IT" dirty="0" smtClean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Dall’ IMAGEPAGE è possibile tornare all’ ALBUMPAGE o fare </a:t>
            </a:r>
            <a:r>
              <a:rPr lang="it-IT" dirty="0" err="1" smtClean="0"/>
              <a:t>Logout</a:t>
            </a:r>
            <a:endParaRPr lang="it-IT" dirty="0" smtClean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Nella Home Page aggiungiamo la possibilità di fare Upload </a:t>
            </a:r>
            <a:r>
              <a:rPr lang="it-IT" dirty="0" smtClean="0"/>
              <a:t>dell'immagine, che verranno inserite in un album di default chiamato </a:t>
            </a:r>
            <a:r>
              <a:rPr lang="it-IT" dirty="0" err="1" smtClean="0"/>
              <a:t>NuoveImmagini</a:t>
            </a:r>
            <a:r>
              <a:rPr lang="it-IT" dirty="0" smtClean="0"/>
              <a:t> che non verrà visualizzato negli elenchi degli album</a:t>
            </a:r>
            <a:endParaRPr lang="it-IT" dirty="0" smtClean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È  stata inserita una pagina aggiuntiva IMAGEPAGE per far visualizzare l'</a:t>
            </a:r>
            <a:r>
              <a:rPr lang="it-IT" dirty="0" err="1" smtClean="0"/>
              <a:t>immaine</a:t>
            </a:r>
            <a:r>
              <a:rPr lang="it-IT" dirty="0" smtClean="0"/>
              <a:t> a dimensione originale, i suoi </a:t>
            </a:r>
            <a:r>
              <a:rPr lang="it-IT" dirty="0" smtClean="0"/>
              <a:t>dettagli, una </a:t>
            </a:r>
            <a:r>
              <a:rPr lang="it-IT" dirty="0" err="1" smtClean="0"/>
              <a:t>form</a:t>
            </a:r>
            <a:r>
              <a:rPr lang="it-IT" dirty="0" smtClean="0"/>
              <a:t> per inserire il </a:t>
            </a:r>
            <a:r>
              <a:rPr lang="it-IT" dirty="0" smtClean="0"/>
              <a:t>commento, e il commenti associati all’immagine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406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/>
          <p:cNvSpPr/>
          <p:nvPr/>
        </p:nvSpPr>
        <p:spPr>
          <a:xfrm>
            <a:off x="323525" y="1277655"/>
            <a:ext cx="3204354" cy="342684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LOGIN &amp; REGISTRAZIONE</a:t>
            </a:r>
          </a:p>
        </p:txBody>
      </p:sp>
      <p:sp>
        <p:nvSpPr>
          <p:cNvPr id="5" name="Google Shape;198;p33"/>
          <p:cNvSpPr/>
          <p:nvPr/>
        </p:nvSpPr>
        <p:spPr>
          <a:xfrm>
            <a:off x="425711" y="1746958"/>
            <a:ext cx="1836300" cy="86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Login form</a:t>
            </a:r>
            <a:b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[field: username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field: </a:t>
            </a:r>
            <a:r>
              <a:rPr lang="es-419" kern="0" noProof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pw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/>
          <p:cNvSpPr/>
          <p:nvPr/>
        </p:nvSpPr>
        <p:spPr>
          <a:xfrm>
            <a:off x="8744336" y="4704502"/>
            <a:ext cx="2520300" cy="1296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HOME PAGE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/>
          <p:cNvSpPr/>
          <p:nvPr/>
        </p:nvSpPr>
        <p:spPr>
          <a:xfrm>
            <a:off x="2195736" y="2206892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01;p33"/>
          <p:cNvCxnSpPr>
            <a:stCxn id="14" idx="2"/>
            <a:endCxn id="20" idx="5"/>
          </p:cNvCxnSpPr>
          <p:nvPr/>
        </p:nvCxnSpPr>
        <p:spPr>
          <a:xfrm flipV="1">
            <a:off x="7448836" y="2205538"/>
            <a:ext cx="1226892" cy="9948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04;p33"/>
          <p:cNvSpPr txBox="1"/>
          <p:nvPr/>
        </p:nvSpPr>
        <p:spPr>
          <a:xfrm>
            <a:off x="2328286" y="1928409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login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05;p33"/>
          <p:cNvCxnSpPr>
            <a:endCxn id="4" idx="0"/>
          </p:cNvCxnSpPr>
          <p:nvPr/>
        </p:nvCxnSpPr>
        <p:spPr>
          <a:xfrm rot="10800000">
            <a:off x="1925702" y="1277655"/>
            <a:ext cx="4388816" cy="756166"/>
          </a:xfrm>
          <a:prstGeom prst="bentConnector4">
            <a:avLst>
              <a:gd name="adj1" fmla="val -504"/>
              <a:gd name="adj2" fmla="val 219683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07;p33"/>
          <p:cNvSpPr txBox="1"/>
          <p:nvPr/>
        </p:nvSpPr>
        <p:spPr>
          <a:xfrm>
            <a:off x="2965599" y="383122"/>
            <a:ext cx="1697001" cy="40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wrong user </a:t>
            </a: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+pw</a:t>
            </a:r>
          </a:p>
        </p:txBody>
      </p:sp>
      <p:sp>
        <p:nvSpPr>
          <p:cNvPr id="12" name="Google Shape;208;p33"/>
          <p:cNvSpPr txBox="1"/>
          <p:nvPr/>
        </p:nvSpPr>
        <p:spPr>
          <a:xfrm>
            <a:off x="4182806" y="1133331"/>
            <a:ext cx="1253490" cy="75239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username, 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pw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/>
          <p:cNvCxnSpPr>
            <a:stCxn id="12" idx="1"/>
          </p:cNvCxnSpPr>
          <p:nvPr/>
        </p:nvCxnSpPr>
        <p:spPr>
          <a:xfrm flipH="1">
            <a:off x="2935228" y="1509528"/>
            <a:ext cx="1247578" cy="81294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/>
          <p:cNvSpPr/>
          <p:nvPr/>
        </p:nvSpPr>
        <p:spPr>
          <a:xfrm>
            <a:off x="6142030" y="2059633"/>
            <a:ext cx="1368152" cy="490769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Check</a:t>
            </a:r>
            <a:br>
              <a:rPr kumimoji="0" lang="es-419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Login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10;p33"/>
          <p:cNvCxnSpPr>
            <a:stCxn id="7" idx="6"/>
            <a:endCxn id="14" idx="5"/>
          </p:cNvCxnSpPr>
          <p:nvPr/>
        </p:nvCxnSpPr>
        <p:spPr>
          <a:xfrm flipV="1">
            <a:off x="2483768" y="2305018"/>
            <a:ext cx="3719608" cy="988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11;p33"/>
          <p:cNvSpPr/>
          <p:nvPr/>
        </p:nvSpPr>
        <p:spPr>
          <a:xfrm>
            <a:off x="7309918" y="2217742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6;p33"/>
          <p:cNvSpPr/>
          <p:nvPr/>
        </p:nvSpPr>
        <p:spPr>
          <a:xfrm>
            <a:off x="6203899" y="1885725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/>
          <p:cNvSpPr txBox="1"/>
          <p:nvPr/>
        </p:nvSpPr>
        <p:spPr>
          <a:xfrm>
            <a:off x="6046050" y="2576213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 -&gt; session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13;p33"/>
          <p:cNvCxnSpPr>
            <a:stCxn id="20" idx="2"/>
          </p:cNvCxnSpPr>
          <p:nvPr/>
        </p:nvCxnSpPr>
        <p:spPr>
          <a:xfrm flipH="1">
            <a:off x="9528498" y="2205538"/>
            <a:ext cx="1245352" cy="2498964"/>
          </a:xfrm>
          <a:prstGeom prst="bentConnector4">
            <a:avLst>
              <a:gd name="adj1" fmla="val -18356"/>
              <a:gd name="adj2" fmla="val 569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203;p33"/>
          <p:cNvSpPr/>
          <p:nvPr/>
        </p:nvSpPr>
        <p:spPr>
          <a:xfrm>
            <a:off x="8589512" y="1860673"/>
            <a:ext cx="2270554" cy="68973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GoToHome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4;p33"/>
          <p:cNvSpPr txBox="1"/>
          <p:nvPr/>
        </p:nvSpPr>
        <p:spPr>
          <a:xfrm>
            <a:off x="9528498" y="4050330"/>
            <a:ext cx="1890962" cy="2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 dell’user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8;p33"/>
          <p:cNvSpPr/>
          <p:nvPr/>
        </p:nvSpPr>
        <p:spPr>
          <a:xfrm>
            <a:off x="425710" y="2942074"/>
            <a:ext cx="2588901" cy="1365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Registrazione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 </a:t>
            </a: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form</a:t>
            </a:r>
            <a:b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[field: username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field: 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</a:t>
            </a: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ield: ripeti pw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4;p33"/>
          <p:cNvSpPr txBox="1"/>
          <p:nvPr/>
        </p:nvSpPr>
        <p:spPr>
          <a:xfrm>
            <a:off x="2598511" y="3227899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submit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0;p33"/>
          <p:cNvSpPr/>
          <p:nvPr/>
        </p:nvSpPr>
        <p:spPr>
          <a:xfrm>
            <a:off x="2852596" y="3574600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10;p33"/>
          <p:cNvCxnSpPr>
            <a:stCxn id="24" idx="6"/>
          </p:cNvCxnSpPr>
          <p:nvPr/>
        </p:nvCxnSpPr>
        <p:spPr>
          <a:xfrm>
            <a:off x="3140628" y="3682612"/>
            <a:ext cx="1519054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" name="Google Shape;202;p33"/>
          <p:cNvSpPr/>
          <p:nvPr/>
        </p:nvSpPr>
        <p:spPr>
          <a:xfrm>
            <a:off x="4552075" y="3316909"/>
            <a:ext cx="2262084" cy="752489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noProof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Check registrazione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01;p33"/>
          <p:cNvCxnSpPr>
            <a:stCxn id="28" idx="4"/>
            <a:endCxn id="4" idx="2"/>
          </p:cNvCxnSpPr>
          <p:nvPr/>
        </p:nvCxnSpPr>
        <p:spPr>
          <a:xfrm rot="5400000">
            <a:off x="3527570" y="2598774"/>
            <a:ext cx="503860" cy="3707596"/>
          </a:xfrm>
          <a:prstGeom prst="bentConnector3">
            <a:avLst>
              <a:gd name="adj1" fmla="val 14537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Google Shape;211;p33"/>
          <p:cNvSpPr/>
          <p:nvPr/>
        </p:nvSpPr>
        <p:spPr>
          <a:xfrm>
            <a:off x="5489282" y="3984618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07;p33"/>
          <p:cNvSpPr txBox="1"/>
          <p:nvPr/>
        </p:nvSpPr>
        <p:spPr>
          <a:xfrm>
            <a:off x="3112550" y="4949615"/>
            <a:ext cx="3610467" cy="405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errore registrazione ||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registrazione </a:t>
            </a: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andata a buon fine</a:t>
            </a:r>
          </a:p>
        </p:txBody>
      </p:sp>
      <p:cxnSp>
        <p:nvCxnSpPr>
          <p:cNvPr id="30" name="Google Shape;201;p33"/>
          <p:cNvCxnSpPr>
            <a:stCxn id="31" idx="4"/>
            <a:endCxn id="33" idx="2"/>
          </p:cNvCxnSpPr>
          <p:nvPr/>
        </p:nvCxnSpPr>
        <p:spPr>
          <a:xfrm rot="5400000">
            <a:off x="7868166" y="4224989"/>
            <a:ext cx="208228" cy="3975278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1" name="Google Shape;211;p33"/>
          <p:cNvSpPr/>
          <p:nvPr/>
        </p:nvSpPr>
        <p:spPr>
          <a:xfrm>
            <a:off x="9815903" y="5892490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14;p33"/>
          <p:cNvSpPr txBox="1"/>
          <p:nvPr/>
        </p:nvSpPr>
        <p:spPr>
          <a:xfrm>
            <a:off x="9528498" y="4323260"/>
            <a:ext cx="1890962" cy="2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 di altri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02;p33"/>
          <p:cNvSpPr/>
          <p:nvPr/>
        </p:nvSpPr>
        <p:spPr>
          <a:xfrm>
            <a:off x="3816618" y="5940497"/>
            <a:ext cx="2262084" cy="752489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noProof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34" name="Google Shape;201;p33"/>
          <p:cNvCxnSpPr>
            <a:stCxn id="33" idx="5"/>
            <a:endCxn id="4" idx="1"/>
          </p:cNvCxnSpPr>
          <p:nvPr/>
        </p:nvCxnSpPr>
        <p:spPr>
          <a:xfrm rot="10800000">
            <a:off x="323525" y="2991080"/>
            <a:ext cx="3587154" cy="3325663"/>
          </a:xfrm>
          <a:prstGeom prst="bentConnector3">
            <a:avLst>
              <a:gd name="adj1" fmla="val 106373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" name="CasellaDiTesto 34"/>
          <p:cNvSpPr txBox="1"/>
          <p:nvPr/>
        </p:nvSpPr>
        <p:spPr>
          <a:xfrm>
            <a:off x="7510182" y="221671"/>
            <a:ext cx="468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IFML LOGIN &amp; REGISTRAZIONE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932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0;p34"/>
          <p:cNvSpPr/>
          <p:nvPr/>
        </p:nvSpPr>
        <p:spPr>
          <a:xfrm>
            <a:off x="457200" y="76200"/>
            <a:ext cx="3923400" cy="67151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1;p34"/>
          <p:cNvSpPr/>
          <p:nvPr/>
        </p:nvSpPr>
        <p:spPr>
          <a:xfrm>
            <a:off x="665582" y="379260"/>
            <a:ext cx="2112300" cy="10096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Album Form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22;p34"/>
          <p:cNvSpPr/>
          <p:nvPr/>
        </p:nvSpPr>
        <p:spPr>
          <a:xfrm>
            <a:off x="2633882" y="747729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5;p34"/>
          <p:cNvSpPr txBox="1"/>
          <p:nvPr/>
        </p:nvSpPr>
        <p:spPr>
          <a:xfrm>
            <a:off x="2770520" y="878039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34"/>
          <p:cNvSpPr/>
          <p:nvPr/>
        </p:nvSpPr>
        <p:spPr>
          <a:xfrm>
            <a:off x="658220" y="4561370"/>
            <a:ext cx="2112300" cy="102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databinding: Album Condition: user_id = username]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1;p34"/>
          <p:cNvSpPr/>
          <p:nvPr/>
        </p:nvSpPr>
        <p:spPr>
          <a:xfrm>
            <a:off x="658220" y="1462508"/>
            <a:ext cx="2112300" cy="150100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Aggiungi Immagine Form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Titolo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ield: &lt;Upload&gt;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Testo Descrittivo]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21;p34"/>
          <p:cNvSpPr/>
          <p:nvPr/>
        </p:nvSpPr>
        <p:spPr>
          <a:xfrm>
            <a:off x="658220" y="3065618"/>
            <a:ext cx="2112300" cy="13936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Aggiungi Immagine ad Album Form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Album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Nome Immagine]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29;p34"/>
          <p:cNvSpPr/>
          <p:nvPr/>
        </p:nvSpPr>
        <p:spPr>
          <a:xfrm>
            <a:off x="658220" y="5693374"/>
            <a:ext cx="2112300" cy="102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Condition: user_id != username]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4;p34"/>
          <p:cNvSpPr/>
          <p:nvPr/>
        </p:nvSpPr>
        <p:spPr>
          <a:xfrm>
            <a:off x="5219632" y="771089"/>
            <a:ext cx="2127652" cy="45468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CreateAlbum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1;p33"/>
          <p:cNvCxnSpPr>
            <a:stCxn id="12" idx="4"/>
          </p:cNvCxnSpPr>
          <p:nvPr/>
        </p:nvCxnSpPr>
        <p:spPr>
          <a:xfrm rot="5400000">
            <a:off x="5086885" y="519491"/>
            <a:ext cx="490293" cy="1902855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" name="Google Shape;201;p33"/>
          <p:cNvCxnSpPr>
            <a:stCxn id="6" idx="6"/>
            <a:endCxn id="12" idx="5"/>
          </p:cNvCxnSpPr>
          <p:nvPr/>
        </p:nvCxnSpPr>
        <p:spPr>
          <a:xfrm>
            <a:off x="2921882" y="855729"/>
            <a:ext cx="2354585" cy="14270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22;p34"/>
          <p:cNvSpPr/>
          <p:nvPr/>
        </p:nvSpPr>
        <p:spPr>
          <a:xfrm>
            <a:off x="2633882" y="2371278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25;p34"/>
          <p:cNvSpPr txBox="1"/>
          <p:nvPr/>
        </p:nvSpPr>
        <p:spPr>
          <a:xfrm>
            <a:off x="2720072" y="1956337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201;p33"/>
          <p:cNvCxnSpPr>
            <a:stCxn id="15" idx="6"/>
            <a:endCxn id="18" idx="5"/>
          </p:cNvCxnSpPr>
          <p:nvPr/>
        </p:nvCxnSpPr>
        <p:spPr>
          <a:xfrm flipV="1">
            <a:off x="2921882" y="2149505"/>
            <a:ext cx="2363460" cy="32977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" name="Google Shape;224;p34"/>
          <p:cNvSpPr/>
          <p:nvPr/>
        </p:nvSpPr>
        <p:spPr>
          <a:xfrm>
            <a:off x="5219631" y="1886661"/>
            <a:ext cx="2480580" cy="525687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01;p33"/>
          <p:cNvCxnSpPr>
            <a:stCxn id="18" idx="4"/>
          </p:cNvCxnSpPr>
          <p:nvPr/>
        </p:nvCxnSpPr>
        <p:spPr>
          <a:xfrm rot="5400000">
            <a:off x="5193174" y="1599777"/>
            <a:ext cx="454176" cy="2079318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222;p34"/>
          <p:cNvSpPr/>
          <p:nvPr/>
        </p:nvSpPr>
        <p:spPr>
          <a:xfrm>
            <a:off x="2633882" y="3692155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25;p34"/>
          <p:cNvSpPr txBox="1"/>
          <p:nvPr/>
        </p:nvSpPr>
        <p:spPr>
          <a:xfrm>
            <a:off x="2720072" y="3277214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01;p33"/>
          <p:cNvCxnSpPr>
            <a:stCxn id="20" idx="6"/>
          </p:cNvCxnSpPr>
          <p:nvPr/>
        </p:nvCxnSpPr>
        <p:spPr>
          <a:xfrm flipV="1">
            <a:off x="2921882" y="3487825"/>
            <a:ext cx="2359099" cy="31233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" name="Google Shape;224;p34"/>
          <p:cNvSpPr/>
          <p:nvPr/>
        </p:nvSpPr>
        <p:spPr>
          <a:xfrm>
            <a:off x="5169527" y="3067061"/>
            <a:ext cx="2530684" cy="90369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InsertIntoAlbum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01;p33"/>
          <p:cNvCxnSpPr>
            <a:stCxn id="23" idx="4"/>
          </p:cNvCxnSpPr>
          <p:nvPr/>
        </p:nvCxnSpPr>
        <p:spPr>
          <a:xfrm rot="5400000">
            <a:off x="5201760" y="3158406"/>
            <a:ext cx="420765" cy="2045454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" name="Google Shape;222;p34"/>
          <p:cNvSpPr/>
          <p:nvPr/>
        </p:nvSpPr>
        <p:spPr>
          <a:xfrm>
            <a:off x="2652345" y="4994466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25;p34"/>
          <p:cNvSpPr txBox="1"/>
          <p:nvPr/>
        </p:nvSpPr>
        <p:spPr>
          <a:xfrm>
            <a:off x="2738535" y="4579525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01;p33"/>
          <p:cNvCxnSpPr>
            <a:stCxn id="25" idx="6"/>
          </p:cNvCxnSpPr>
          <p:nvPr/>
        </p:nvCxnSpPr>
        <p:spPr>
          <a:xfrm flipV="1">
            <a:off x="2940345" y="4790136"/>
            <a:ext cx="2359099" cy="31233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Google Shape;222;p34"/>
          <p:cNvSpPr/>
          <p:nvPr/>
        </p:nvSpPr>
        <p:spPr>
          <a:xfrm>
            <a:off x="2627292" y="6124186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25;p34"/>
          <p:cNvSpPr txBox="1"/>
          <p:nvPr/>
        </p:nvSpPr>
        <p:spPr>
          <a:xfrm>
            <a:off x="2713482" y="5709245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01;p33"/>
          <p:cNvCxnSpPr>
            <a:stCxn id="28" idx="6"/>
            <a:endCxn id="31" idx="3"/>
          </p:cNvCxnSpPr>
          <p:nvPr/>
        </p:nvCxnSpPr>
        <p:spPr>
          <a:xfrm flipV="1">
            <a:off x="2915292" y="5045610"/>
            <a:ext cx="3476518" cy="1186576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1" name="Google Shape;224;p34"/>
          <p:cNvSpPr/>
          <p:nvPr/>
        </p:nvSpPr>
        <p:spPr>
          <a:xfrm>
            <a:off x="5219631" y="4500722"/>
            <a:ext cx="2480580" cy="54488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01;p33"/>
          <p:cNvCxnSpPr>
            <a:stCxn id="31" idx="2"/>
            <a:endCxn id="33" idx="1"/>
          </p:cNvCxnSpPr>
          <p:nvPr/>
        </p:nvCxnSpPr>
        <p:spPr>
          <a:xfrm flipV="1">
            <a:off x="7632100" y="4180260"/>
            <a:ext cx="2459483" cy="59290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" name="Google Shape;235;p34"/>
          <p:cNvSpPr/>
          <p:nvPr/>
        </p:nvSpPr>
        <p:spPr>
          <a:xfrm>
            <a:off x="10091583" y="3630304"/>
            <a:ext cx="1540701" cy="10999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22;p34"/>
          <p:cNvSpPr/>
          <p:nvPr/>
        </p:nvSpPr>
        <p:spPr>
          <a:xfrm>
            <a:off x="10489371" y="4622216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25;p34"/>
          <p:cNvSpPr txBox="1"/>
          <p:nvPr/>
        </p:nvSpPr>
        <p:spPr>
          <a:xfrm>
            <a:off x="9895583" y="4853812"/>
            <a:ext cx="2342667" cy="6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itorna HOMEPAGE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01;p33"/>
          <p:cNvCxnSpPr>
            <a:stCxn id="34" idx="4"/>
            <a:endCxn id="37" idx="2"/>
          </p:cNvCxnSpPr>
          <p:nvPr/>
        </p:nvCxnSpPr>
        <p:spPr>
          <a:xfrm rot="5400000">
            <a:off x="8717634" y="4564153"/>
            <a:ext cx="1641674" cy="2189801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" name="Google Shape;224;p34"/>
          <p:cNvSpPr/>
          <p:nvPr/>
        </p:nvSpPr>
        <p:spPr>
          <a:xfrm>
            <a:off x="6838692" y="6234490"/>
            <a:ext cx="1666228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01;p33"/>
          <p:cNvCxnSpPr>
            <a:stCxn id="37" idx="5"/>
          </p:cNvCxnSpPr>
          <p:nvPr/>
        </p:nvCxnSpPr>
        <p:spPr>
          <a:xfrm rot="10800000" flipV="1">
            <a:off x="4412822" y="6479890"/>
            <a:ext cx="2487221" cy="24338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9" name="Google Shape;224;p34"/>
          <p:cNvSpPr/>
          <p:nvPr/>
        </p:nvSpPr>
        <p:spPr>
          <a:xfrm>
            <a:off x="9249081" y="2037169"/>
            <a:ext cx="2480580" cy="54488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201;p33"/>
          <p:cNvCxnSpPr>
            <a:stCxn id="33" idx="0"/>
            <a:endCxn id="39" idx="5"/>
          </p:cNvCxnSpPr>
          <p:nvPr/>
        </p:nvCxnSpPr>
        <p:spPr>
          <a:xfrm rot="16200000" flipV="1">
            <a:off x="9429218" y="2197588"/>
            <a:ext cx="1320691" cy="1544742"/>
          </a:xfrm>
          <a:prstGeom prst="bentConnector4">
            <a:avLst>
              <a:gd name="adj1" fmla="val 39686"/>
              <a:gd name="adj2" fmla="val 119208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Google Shape;201;p33"/>
          <p:cNvCxnSpPr>
            <a:stCxn id="39" idx="2"/>
            <a:endCxn id="33" idx="3"/>
          </p:cNvCxnSpPr>
          <p:nvPr/>
        </p:nvCxnSpPr>
        <p:spPr>
          <a:xfrm flipH="1">
            <a:off x="11632284" y="2309613"/>
            <a:ext cx="29266" cy="1870647"/>
          </a:xfrm>
          <a:prstGeom prst="bentConnector3">
            <a:avLst>
              <a:gd name="adj1" fmla="val -1013842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" name="CasellaDiTesto 41"/>
          <p:cNvSpPr txBox="1"/>
          <p:nvPr/>
        </p:nvSpPr>
        <p:spPr>
          <a:xfrm>
            <a:off x="8174182" y="267855"/>
            <a:ext cx="401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IFML HOMEPAGE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167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0;p34"/>
          <p:cNvSpPr/>
          <p:nvPr/>
        </p:nvSpPr>
        <p:spPr>
          <a:xfrm>
            <a:off x="428099" y="257546"/>
            <a:ext cx="3923400" cy="24992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9;p34"/>
          <p:cNvSpPr/>
          <p:nvPr/>
        </p:nvSpPr>
        <p:spPr>
          <a:xfrm>
            <a:off x="1190893" y="1199595"/>
            <a:ext cx="2112300" cy="102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immagini 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22;p34"/>
          <p:cNvSpPr/>
          <p:nvPr/>
        </p:nvSpPr>
        <p:spPr>
          <a:xfrm>
            <a:off x="3193440" y="1607004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201;p33"/>
          <p:cNvCxnSpPr>
            <a:stCxn id="6" idx="6"/>
            <a:endCxn id="8" idx="5"/>
          </p:cNvCxnSpPr>
          <p:nvPr/>
        </p:nvCxnSpPr>
        <p:spPr>
          <a:xfrm>
            <a:off x="3481440" y="1715004"/>
            <a:ext cx="1885650" cy="18758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Google Shape;248;p35"/>
          <p:cNvSpPr/>
          <p:nvPr/>
        </p:nvSpPr>
        <p:spPr>
          <a:xfrm>
            <a:off x="5305740" y="1657188"/>
            <a:ext cx="221164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GoToImagePage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49;p35"/>
          <p:cNvSpPr txBox="1"/>
          <p:nvPr/>
        </p:nvSpPr>
        <p:spPr>
          <a:xfrm>
            <a:off x="3453439" y="1353654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22;p34"/>
          <p:cNvSpPr/>
          <p:nvPr/>
        </p:nvSpPr>
        <p:spPr>
          <a:xfrm>
            <a:off x="8098726" y="4386759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48;p35"/>
          <p:cNvSpPr/>
          <p:nvPr/>
        </p:nvSpPr>
        <p:spPr>
          <a:xfrm>
            <a:off x="4351499" y="5426725"/>
            <a:ext cx="221164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AddComment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1;p33"/>
          <p:cNvCxnSpPr>
            <a:stCxn id="12" idx="3"/>
          </p:cNvCxnSpPr>
          <p:nvPr/>
        </p:nvCxnSpPr>
        <p:spPr>
          <a:xfrm rot="16200000" flipH="1">
            <a:off x="6600452" y="4713041"/>
            <a:ext cx="194164" cy="2603131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" name="Google Shape;235;p34"/>
          <p:cNvSpPr/>
          <p:nvPr/>
        </p:nvSpPr>
        <p:spPr>
          <a:xfrm>
            <a:off x="9156963" y="802677"/>
            <a:ext cx="2523356" cy="10999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&amp; REGISTRAZIONE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00;p33"/>
          <p:cNvSpPr/>
          <p:nvPr/>
        </p:nvSpPr>
        <p:spPr>
          <a:xfrm>
            <a:off x="4217972" y="660060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9;p35"/>
          <p:cNvSpPr txBox="1"/>
          <p:nvPr/>
        </p:nvSpPr>
        <p:spPr>
          <a:xfrm>
            <a:off x="4298103" y="333930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</a:t>
            </a: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35;p34"/>
          <p:cNvSpPr/>
          <p:nvPr/>
        </p:nvSpPr>
        <p:spPr>
          <a:xfrm>
            <a:off x="8002623" y="2097714"/>
            <a:ext cx="2592503" cy="47139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21;p34"/>
          <p:cNvSpPr/>
          <p:nvPr/>
        </p:nvSpPr>
        <p:spPr>
          <a:xfrm>
            <a:off x="8240963" y="4684458"/>
            <a:ext cx="2112300" cy="12667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Commento 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Testo]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01;p33"/>
          <p:cNvCxnSpPr>
            <a:stCxn id="21" idx="2"/>
            <a:endCxn id="12" idx="2"/>
          </p:cNvCxnSpPr>
          <p:nvPr/>
        </p:nvCxnSpPr>
        <p:spPr>
          <a:xfrm rot="10800000" flipV="1">
            <a:off x="6501790" y="5620889"/>
            <a:ext cx="1617915" cy="51235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249;p35"/>
          <p:cNvSpPr txBox="1"/>
          <p:nvPr/>
        </p:nvSpPr>
        <p:spPr>
          <a:xfrm>
            <a:off x="7172589" y="5614202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22;p34"/>
          <p:cNvSpPr/>
          <p:nvPr/>
        </p:nvSpPr>
        <p:spPr>
          <a:xfrm>
            <a:off x="8119704" y="5512890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01;p33"/>
          <p:cNvCxnSpPr>
            <a:stCxn id="15" idx="6"/>
            <a:endCxn id="30" idx="5"/>
          </p:cNvCxnSpPr>
          <p:nvPr/>
        </p:nvCxnSpPr>
        <p:spPr>
          <a:xfrm>
            <a:off x="4506004" y="768072"/>
            <a:ext cx="1040875" cy="42195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" name="Google Shape;200;p33"/>
          <p:cNvSpPr/>
          <p:nvPr/>
        </p:nvSpPr>
        <p:spPr>
          <a:xfrm>
            <a:off x="616519" y="2678446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01;p33"/>
          <p:cNvCxnSpPr>
            <a:stCxn id="23" idx="4"/>
            <a:endCxn id="25" idx="0"/>
          </p:cNvCxnSpPr>
          <p:nvPr/>
        </p:nvCxnSpPr>
        <p:spPr>
          <a:xfrm rot="16200000" flipH="1">
            <a:off x="298270" y="3356735"/>
            <a:ext cx="1354889" cy="43035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" name="Google Shape;248;p35"/>
          <p:cNvSpPr/>
          <p:nvPr/>
        </p:nvSpPr>
        <p:spPr>
          <a:xfrm>
            <a:off x="85073" y="4249359"/>
            <a:ext cx="221164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01;p33"/>
          <p:cNvCxnSpPr>
            <a:stCxn id="25" idx="4"/>
            <a:endCxn id="27" idx="0"/>
          </p:cNvCxnSpPr>
          <p:nvPr/>
        </p:nvCxnSpPr>
        <p:spPr>
          <a:xfrm rot="16200000" flipH="1">
            <a:off x="858158" y="5072893"/>
            <a:ext cx="876285" cy="210815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235;p34"/>
          <p:cNvSpPr/>
          <p:nvPr/>
        </p:nvSpPr>
        <p:spPr>
          <a:xfrm>
            <a:off x="140030" y="5616444"/>
            <a:ext cx="2523356" cy="10999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29;p34"/>
          <p:cNvSpPr/>
          <p:nvPr/>
        </p:nvSpPr>
        <p:spPr>
          <a:xfrm>
            <a:off x="8240963" y="2566309"/>
            <a:ext cx="2112300" cy="102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Immagine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29;p34"/>
          <p:cNvSpPr/>
          <p:nvPr/>
        </p:nvSpPr>
        <p:spPr>
          <a:xfrm>
            <a:off x="8240963" y="3677907"/>
            <a:ext cx="2112300" cy="8975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Dettagli immagine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48;p35"/>
          <p:cNvSpPr/>
          <p:nvPr/>
        </p:nvSpPr>
        <p:spPr>
          <a:xfrm>
            <a:off x="5485529" y="944628"/>
            <a:ext cx="221164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01;p33"/>
          <p:cNvCxnSpPr>
            <a:stCxn id="30" idx="2"/>
            <a:endCxn id="14" idx="1"/>
          </p:cNvCxnSpPr>
          <p:nvPr/>
        </p:nvCxnSpPr>
        <p:spPr>
          <a:xfrm>
            <a:off x="7635819" y="1190028"/>
            <a:ext cx="1521144" cy="162605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" name="CasellaDiTesto 36"/>
          <p:cNvSpPr txBox="1"/>
          <p:nvPr/>
        </p:nvSpPr>
        <p:spPr>
          <a:xfrm>
            <a:off x="6960754" y="102256"/>
            <a:ext cx="523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IFML ALBUMPAGE + IMAGEPAGE</a:t>
            </a:r>
            <a:endParaRPr lang="it-IT" sz="2400" dirty="0"/>
          </a:p>
        </p:txBody>
      </p:sp>
      <p:sp>
        <p:nvSpPr>
          <p:cNvPr id="38" name="Google Shape;249;p35"/>
          <p:cNvSpPr txBox="1"/>
          <p:nvPr/>
        </p:nvSpPr>
        <p:spPr>
          <a:xfrm>
            <a:off x="981934" y="2834316"/>
            <a:ext cx="1332197" cy="33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1;p34"/>
          <p:cNvSpPr/>
          <p:nvPr/>
        </p:nvSpPr>
        <p:spPr>
          <a:xfrm>
            <a:off x="8240963" y="6032900"/>
            <a:ext cx="2112300" cy="6380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Elenco commenti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01;p33"/>
          <p:cNvCxnSpPr>
            <a:stCxn id="52" idx="2"/>
            <a:endCxn id="50" idx="5"/>
          </p:cNvCxnSpPr>
          <p:nvPr/>
        </p:nvCxnSpPr>
        <p:spPr>
          <a:xfrm rot="10800000" flipV="1">
            <a:off x="5638628" y="3200055"/>
            <a:ext cx="2486846" cy="428247"/>
          </a:xfrm>
          <a:prstGeom prst="bentConnector3">
            <a:avLst>
              <a:gd name="adj1" fmla="val 111659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" name="Google Shape;248;p35"/>
          <p:cNvSpPr/>
          <p:nvPr/>
        </p:nvSpPr>
        <p:spPr>
          <a:xfrm>
            <a:off x="5577278" y="3382903"/>
            <a:ext cx="221164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01;p33"/>
          <p:cNvCxnSpPr>
            <a:stCxn id="50" idx="2"/>
          </p:cNvCxnSpPr>
          <p:nvPr/>
        </p:nvCxnSpPr>
        <p:spPr>
          <a:xfrm>
            <a:off x="7727568" y="3628303"/>
            <a:ext cx="271532" cy="4407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2" name="Google Shape;200;p33"/>
          <p:cNvSpPr/>
          <p:nvPr/>
        </p:nvSpPr>
        <p:spPr>
          <a:xfrm>
            <a:off x="8125474" y="3092044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201;p33"/>
          <p:cNvCxnSpPr>
            <a:stCxn id="8" idx="3"/>
          </p:cNvCxnSpPr>
          <p:nvPr/>
        </p:nvCxnSpPr>
        <p:spPr>
          <a:xfrm rot="16200000" flipH="1">
            <a:off x="6912429" y="1585769"/>
            <a:ext cx="524453" cy="1648890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5" name="Google Shape;201;p33"/>
          <p:cNvCxnSpPr>
            <a:stCxn id="68" idx="6"/>
            <a:endCxn id="66" idx="2"/>
          </p:cNvCxnSpPr>
          <p:nvPr/>
        </p:nvCxnSpPr>
        <p:spPr>
          <a:xfrm flipV="1">
            <a:off x="10757601" y="4248004"/>
            <a:ext cx="647223" cy="98674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Google Shape;248;p35"/>
          <p:cNvSpPr/>
          <p:nvPr/>
        </p:nvSpPr>
        <p:spPr>
          <a:xfrm rot="5400000">
            <a:off x="10299004" y="2958134"/>
            <a:ext cx="221164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01;p33"/>
          <p:cNvCxnSpPr>
            <a:stCxn id="66" idx="1"/>
            <a:endCxn id="14" idx="3"/>
          </p:cNvCxnSpPr>
          <p:nvPr/>
        </p:nvCxnSpPr>
        <p:spPr>
          <a:xfrm flipV="1">
            <a:off x="11650224" y="1352633"/>
            <a:ext cx="30095" cy="1912251"/>
          </a:xfrm>
          <a:prstGeom prst="bentConnector3">
            <a:avLst>
              <a:gd name="adj1" fmla="val 111273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8" name="Google Shape;200;p33"/>
          <p:cNvSpPr/>
          <p:nvPr/>
        </p:nvSpPr>
        <p:spPr>
          <a:xfrm>
            <a:off x="10469569" y="4238666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49;p35"/>
          <p:cNvSpPr txBox="1"/>
          <p:nvPr/>
        </p:nvSpPr>
        <p:spPr>
          <a:xfrm>
            <a:off x="10664269" y="4407558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</a:t>
            </a: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201;p33"/>
          <p:cNvCxnSpPr>
            <a:stCxn id="91" idx="2"/>
            <a:endCxn id="89" idx="2"/>
          </p:cNvCxnSpPr>
          <p:nvPr/>
        </p:nvCxnSpPr>
        <p:spPr>
          <a:xfrm rot="10800000">
            <a:off x="6028456" y="4604340"/>
            <a:ext cx="1795580" cy="13581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9" name="Google Shape;248;p35"/>
          <p:cNvSpPr/>
          <p:nvPr/>
        </p:nvSpPr>
        <p:spPr>
          <a:xfrm>
            <a:off x="3878166" y="4358940"/>
            <a:ext cx="221164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201;p33"/>
          <p:cNvCxnSpPr>
            <a:stCxn id="89" idx="5"/>
          </p:cNvCxnSpPr>
          <p:nvPr/>
        </p:nvCxnSpPr>
        <p:spPr>
          <a:xfrm rot="10800000">
            <a:off x="3126748" y="2756824"/>
            <a:ext cx="812769" cy="1847517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1" name="Google Shape;200;p33"/>
          <p:cNvSpPr/>
          <p:nvPr/>
        </p:nvSpPr>
        <p:spPr>
          <a:xfrm>
            <a:off x="7824036" y="4632146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249;p35"/>
          <p:cNvSpPr txBox="1"/>
          <p:nvPr/>
        </p:nvSpPr>
        <p:spPr>
          <a:xfrm>
            <a:off x="6477478" y="4776760"/>
            <a:ext cx="1311440" cy="28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Page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0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1107</Words>
  <Application>Microsoft Office PowerPoint</Application>
  <PresentationFormat>Widescreen</PresentationFormat>
  <Paragraphs>428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Eras Medium ITC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PAOLINO</dc:creator>
  <cp:lastModifiedBy>GIOVANNI PAOLINO</cp:lastModifiedBy>
  <cp:revision>56</cp:revision>
  <dcterms:created xsi:type="dcterms:W3CDTF">2022-06-21T06:12:10Z</dcterms:created>
  <dcterms:modified xsi:type="dcterms:W3CDTF">2022-06-26T14:12:10Z</dcterms:modified>
</cp:coreProperties>
</file>