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4" r:id="rId2"/>
    <p:sldId id="257" r:id="rId3"/>
    <p:sldId id="265" r:id="rId4"/>
    <p:sldId id="256" r:id="rId5"/>
    <p:sldId id="258" r:id="rId6"/>
    <p:sldId id="276" r:id="rId7"/>
    <p:sldId id="259" r:id="rId8"/>
    <p:sldId id="260" r:id="rId9"/>
    <p:sldId id="261" r:id="rId10"/>
    <p:sldId id="277" r:id="rId11"/>
    <p:sldId id="263" r:id="rId12"/>
    <p:sldId id="266" r:id="rId13"/>
    <p:sldId id="278" r:id="rId14"/>
    <p:sldId id="268" r:id="rId15"/>
    <p:sldId id="279" r:id="rId16"/>
    <p:sldId id="270" r:id="rId17"/>
    <p:sldId id="280" r:id="rId18"/>
    <p:sldId id="281" r:id="rId19"/>
    <p:sldId id="269" r:id="rId20"/>
    <p:sldId id="273" r:id="rId21"/>
    <p:sldId id="275" r:id="rId22"/>
    <p:sldId id="271" r:id="rId23"/>
    <p:sldId id="272" r:id="rId24"/>
    <p:sldId id="282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BC5C-86E1-49C7-894B-BC370107EA9A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805E3-03B6-4993-9D63-B177F4C5D9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24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			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05E3-03B6-4993-9D63-B177F4C5D91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37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05E3-03B6-4993-9D63-B177F4C5D91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6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05E3-03B6-4993-9D63-B177F4C5D91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363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24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8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17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4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4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3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9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9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63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9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EFFE-BB37-45AE-AAC0-A71606DFC2C5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7E08-66B0-4B48-87F6-72FFBC28F5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92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9;p25"/>
          <p:cNvSpPr txBox="1">
            <a:spLocks/>
          </p:cNvSpPr>
          <p:nvPr/>
        </p:nvSpPr>
        <p:spPr>
          <a:xfrm>
            <a:off x="0" y="1117528"/>
            <a:ext cx="12192001" cy="30480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7200" dirty="0" smtClean="0">
                <a:latin typeface="Eras Medium ITC" panose="020B0602030504020804" pitchFamily="34" charset="0"/>
              </a:rPr>
              <a:t>Progetto 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7200" dirty="0" smtClean="0">
                <a:latin typeface="Eras Medium ITC" panose="020B0602030504020804" pitchFamily="34" charset="0"/>
              </a:rPr>
              <a:t>Galleria di Immagini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it-IT" sz="4800" dirty="0" smtClean="0">
                <a:latin typeface="Eras Medium ITC" panose="020B0602030504020804" pitchFamily="34" charset="0"/>
              </a:rPr>
              <a:t>RIA</a:t>
            </a:r>
            <a:endParaRPr lang="it-IT" sz="4800" dirty="0">
              <a:latin typeface="Eras Medium ITC" panose="020B06020305040208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0" y="4239647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>
                    <a:lumMod val="65000"/>
                  </a:schemeClr>
                </a:solidFill>
              </a:rPr>
              <a:t>Tecnologie Informatiche per il Web</a:t>
            </a:r>
            <a:endParaRPr lang="it-IT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0437088" y="6211669"/>
            <a:ext cx="17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Giovanni Paolino</a:t>
            </a:r>
          </a:p>
          <a:p>
            <a:r>
              <a:rPr lang="it-IT" dirty="0" smtClean="0"/>
              <a:t>Ilaria Paratici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14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4802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IFML Finestra Modale</a:t>
            </a:r>
            <a:endParaRPr lang="it-IT" sz="3200" dirty="0"/>
          </a:p>
        </p:txBody>
      </p:sp>
      <p:sp>
        <p:nvSpPr>
          <p:cNvPr id="5" name="Google Shape;221;p34"/>
          <p:cNvSpPr/>
          <p:nvPr/>
        </p:nvSpPr>
        <p:spPr>
          <a:xfrm>
            <a:off x="2267138" y="1466114"/>
            <a:ext cx="7657723" cy="457646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81427" y="1687396"/>
            <a:ext cx="30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Finestra Modale</a:t>
            </a:r>
            <a:endParaRPr lang="it-IT" dirty="0"/>
          </a:p>
        </p:txBody>
      </p:sp>
      <p:sp>
        <p:nvSpPr>
          <p:cNvPr id="7" name="Google Shape;221;p34"/>
          <p:cNvSpPr/>
          <p:nvPr/>
        </p:nvSpPr>
        <p:spPr>
          <a:xfrm>
            <a:off x="2992984" y="2457778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Immagine</a:t>
            </a:r>
          </a:p>
        </p:txBody>
      </p:sp>
      <p:sp>
        <p:nvSpPr>
          <p:cNvPr id="8" name="Google Shape;221;p34"/>
          <p:cNvSpPr/>
          <p:nvPr/>
        </p:nvSpPr>
        <p:spPr>
          <a:xfrm>
            <a:off x="6560708" y="2490235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(Dettagli)</a:t>
            </a:r>
          </a:p>
        </p:txBody>
      </p:sp>
      <p:sp>
        <p:nvSpPr>
          <p:cNvPr id="10" name="Google Shape;221;p34"/>
          <p:cNvSpPr/>
          <p:nvPr/>
        </p:nvSpPr>
        <p:spPr>
          <a:xfrm>
            <a:off x="6560708" y="4455265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Commento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Testo]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21;p34"/>
          <p:cNvSpPr/>
          <p:nvPr/>
        </p:nvSpPr>
        <p:spPr>
          <a:xfrm>
            <a:off x="2992984" y="4455265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(Commenti)</a:t>
            </a:r>
          </a:p>
        </p:txBody>
      </p:sp>
      <p:sp>
        <p:nvSpPr>
          <p:cNvPr id="12" name="Google Shape;222;p34"/>
          <p:cNvSpPr/>
          <p:nvPr/>
        </p:nvSpPr>
        <p:spPr>
          <a:xfrm>
            <a:off x="8529008" y="485209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25;p34"/>
          <p:cNvSpPr txBox="1"/>
          <p:nvPr/>
        </p:nvSpPr>
        <p:spPr>
          <a:xfrm>
            <a:off x="8400908" y="4989602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01;p33"/>
          <p:cNvCxnSpPr>
            <a:stCxn id="13" idx="0"/>
          </p:cNvCxnSpPr>
          <p:nvPr/>
        </p:nvCxnSpPr>
        <p:spPr>
          <a:xfrm rot="5400000" flipH="1" flipV="1">
            <a:off x="9512502" y="4264596"/>
            <a:ext cx="29512" cy="1420501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Google Shape;224;p34"/>
          <p:cNvSpPr/>
          <p:nvPr/>
        </p:nvSpPr>
        <p:spPr>
          <a:xfrm>
            <a:off x="10141840" y="4676703"/>
            <a:ext cx="2012452" cy="592877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24;p34"/>
          <p:cNvSpPr/>
          <p:nvPr/>
        </p:nvSpPr>
        <p:spPr>
          <a:xfrm>
            <a:off x="0" y="3518574"/>
            <a:ext cx="2033794" cy="52058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GetComment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2;p34"/>
          <p:cNvSpPr/>
          <p:nvPr/>
        </p:nvSpPr>
        <p:spPr>
          <a:xfrm>
            <a:off x="2232799" y="1686244"/>
            <a:ext cx="288000" cy="216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01;p33"/>
          <p:cNvCxnSpPr>
            <a:stCxn id="22" idx="2"/>
          </p:cNvCxnSpPr>
          <p:nvPr/>
        </p:nvCxnSpPr>
        <p:spPr>
          <a:xfrm rot="10800000" flipV="1">
            <a:off x="982559" y="1794244"/>
            <a:ext cx="1250241" cy="1724330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4" name="Google Shape;225;p34"/>
          <p:cNvSpPr txBox="1"/>
          <p:nvPr/>
        </p:nvSpPr>
        <p:spPr>
          <a:xfrm>
            <a:off x="1856921" y="1350838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01;p33"/>
          <p:cNvCxnSpPr>
            <a:stCxn id="20" idx="4"/>
          </p:cNvCxnSpPr>
          <p:nvPr/>
        </p:nvCxnSpPr>
        <p:spPr>
          <a:xfrm rot="16200000" flipH="1">
            <a:off x="1544473" y="3511579"/>
            <a:ext cx="920936" cy="1976089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" name="Google Shape;201;p33"/>
          <p:cNvCxnSpPr>
            <a:stCxn id="18" idx="0"/>
          </p:cNvCxnSpPr>
          <p:nvPr/>
        </p:nvCxnSpPr>
        <p:spPr>
          <a:xfrm rot="16200000" flipV="1">
            <a:off x="10299589" y="3828225"/>
            <a:ext cx="508089" cy="1188867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160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sellaDiTesto 38"/>
          <p:cNvSpPr txBox="1"/>
          <p:nvPr/>
        </p:nvSpPr>
        <p:spPr>
          <a:xfrm>
            <a:off x="0" y="4433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Individuiamo i Components</a:t>
            </a:r>
            <a:endParaRPr lang="it-IT" sz="2400" dirty="0"/>
          </a:p>
        </p:txBody>
      </p:sp>
      <p:sp>
        <p:nvSpPr>
          <p:cNvPr id="40" name="Rettangolo 39"/>
          <p:cNvSpPr/>
          <p:nvPr/>
        </p:nvSpPr>
        <p:spPr>
          <a:xfrm>
            <a:off x="3454400" y="970759"/>
            <a:ext cx="5283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Data Access Objects (</a:t>
            </a:r>
            <a:r>
              <a:rPr lang="it-IT" dirty="0" err="1" smtClean="0"/>
              <a:t>Classes</a:t>
            </a:r>
            <a:r>
              <a:rPr lang="it-IT" dirty="0" smtClean="0"/>
              <a:t>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UtenteDAO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checkCredentials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controlloUnicitaUsername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creaUtente</a:t>
            </a:r>
            <a:r>
              <a:rPr lang="it-IT" dirty="0" smtClean="0"/>
              <a:t>()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ImmagineDAO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controlloUnicitaImmaginePerUtente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selezionaImmaginiDaAlbum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creaImmagineNelDB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inserisciImmagineInAlbum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estraiImmagine</a:t>
            </a:r>
            <a:r>
              <a:rPr lang="it-IT" dirty="0" smtClean="0"/>
              <a:t>()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AlbumDAO</a:t>
            </a:r>
            <a:endParaRPr lang="it-IT" dirty="0" smtClean="0"/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controlloUnicitaAlbumPerUtente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cercaAlbumPerTitolo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cercaAlbumPerUtente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cercaAlbumNonMiei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creaAlbum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/>
              <a:t>m</a:t>
            </a:r>
            <a:r>
              <a:rPr lang="it-IT" dirty="0" err="1" smtClean="0"/>
              <a:t>odificaOrdine</a:t>
            </a:r>
            <a:r>
              <a:rPr lang="it-IT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CommentoDAO</a:t>
            </a:r>
            <a:r>
              <a:rPr lang="it-IT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faiCommento</a:t>
            </a:r>
            <a:r>
              <a:rPr lang="it-IT" dirty="0" smtClean="0"/>
              <a:t>()</a:t>
            </a:r>
          </a:p>
          <a:p>
            <a:pPr marL="742950" lvl="1" indent="-285750">
              <a:buFontTx/>
              <a:buChar char="-"/>
            </a:pPr>
            <a:r>
              <a:rPr lang="it-IT" dirty="0" err="1" smtClean="0"/>
              <a:t>ottieniCommenti</a:t>
            </a:r>
            <a:r>
              <a:rPr lang="it-IT" dirty="0" smtClean="0"/>
              <a:t>()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8118764" y="1176033"/>
            <a:ext cx="36760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Controllers</a:t>
            </a:r>
            <a:r>
              <a:rPr lang="it-IT" dirty="0" smtClean="0"/>
              <a:t> (</a:t>
            </a:r>
            <a:r>
              <a:rPr lang="it-IT" dirty="0" err="1" smtClean="0"/>
              <a:t>servets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AddComment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CheckLogin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CheckRegistration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CreateAlbum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GetAlbumsMiei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GetAlbumsMieiOrderByData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GetAlbumsNonMiei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GetComment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GetImage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GetNewImages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InsertIntoAlbum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Logout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SaveOrder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Views</a:t>
            </a:r>
            <a:r>
              <a:rPr lang="it-IT" dirty="0" smtClean="0"/>
              <a:t> (Templates) &amp; </a:t>
            </a:r>
            <a:r>
              <a:rPr lang="it-IT" dirty="0" err="1" smtClean="0"/>
              <a:t>components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Index.html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Home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923636" y="1176033"/>
            <a:ext cx="2429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Model Objects (</a:t>
            </a:r>
            <a:r>
              <a:rPr lang="it-IT" dirty="0" err="1" smtClean="0"/>
              <a:t>Beans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Album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Commento</a:t>
            </a:r>
          </a:p>
        </p:txBody>
      </p:sp>
    </p:spTree>
    <p:extLst>
      <p:ext uri="{BB962C8B-B14F-4D97-AF65-F5344CB8AC3E}">
        <p14:creationId xmlns:p14="http://schemas.microsoft.com/office/powerpoint/2010/main" val="33395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8"/>
          <p:cNvCxnSpPr/>
          <p:nvPr/>
        </p:nvCxnSpPr>
        <p:spPr>
          <a:xfrm>
            <a:off x="2561305" y="1648327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24" name="Google Shape;272;p37"/>
          <p:cNvSpPr txBox="1">
            <a:spLocks/>
          </p:cNvSpPr>
          <p:nvPr/>
        </p:nvSpPr>
        <p:spPr>
          <a:xfrm>
            <a:off x="942109" y="97936"/>
            <a:ext cx="11249891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Evento: login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5" name="Google Shape;273;p37"/>
          <p:cNvSpPr/>
          <p:nvPr/>
        </p:nvSpPr>
        <p:spPr>
          <a:xfrm>
            <a:off x="3850095" y="1047045"/>
            <a:ext cx="1424150" cy="531631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CheckLogin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274;p37"/>
          <p:cNvCxnSpPr/>
          <p:nvPr/>
        </p:nvCxnSpPr>
        <p:spPr>
          <a:xfrm>
            <a:off x="4548522" y="1511284"/>
            <a:ext cx="0" cy="491680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27" name="Google Shape;275;p37"/>
          <p:cNvCxnSpPr/>
          <p:nvPr/>
        </p:nvCxnSpPr>
        <p:spPr>
          <a:xfrm>
            <a:off x="2774921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8" name="Google Shape;276;p37"/>
          <p:cNvSpPr txBox="1"/>
          <p:nvPr/>
        </p:nvSpPr>
        <p:spPr>
          <a:xfrm>
            <a:off x="2784287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POST username password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278;p37"/>
          <p:cNvSpPr/>
          <p:nvPr/>
        </p:nvSpPr>
        <p:spPr>
          <a:xfrm>
            <a:off x="6031418" y="1072473"/>
            <a:ext cx="1066000" cy="51169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UtenteDAO</a:t>
            </a:r>
            <a:endParaRPr kumimoji="0" sz="1200" b="0" i="0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279;p37"/>
          <p:cNvCxnSpPr/>
          <p:nvPr/>
        </p:nvCxnSpPr>
        <p:spPr>
          <a:xfrm flipH="1">
            <a:off x="6552800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1" name="Google Shape;282;p37"/>
          <p:cNvSpPr/>
          <p:nvPr/>
        </p:nvSpPr>
        <p:spPr>
          <a:xfrm>
            <a:off x="6431842" y="1981981"/>
            <a:ext cx="330200" cy="1257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283;p37"/>
          <p:cNvCxnSpPr/>
          <p:nvPr/>
        </p:nvCxnSpPr>
        <p:spPr>
          <a:xfrm rot="10800000">
            <a:off x="4690224" y="2929444"/>
            <a:ext cx="173355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3" name="Google Shape;284;p37"/>
          <p:cNvSpPr txBox="1"/>
          <p:nvPr/>
        </p:nvSpPr>
        <p:spPr>
          <a:xfrm>
            <a:off x="4667832" y="2617510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|| null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285;p37"/>
          <p:cNvSpPr/>
          <p:nvPr/>
        </p:nvSpPr>
        <p:spPr>
          <a:xfrm>
            <a:off x="7420312" y="1062691"/>
            <a:ext cx="813800" cy="51598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286;p37"/>
          <p:cNvCxnSpPr>
            <a:stCxn id="134" idx="2"/>
          </p:cNvCxnSpPr>
          <p:nvPr/>
        </p:nvCxnSpPr>
        <p:spPr>
          <a:xfrm>
            <a:off x="7827212" y="1578676"/>
            <a:ext cx="0" cy="494495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6" name="Google Shape;287;p37"/>
          <p:cNvSpPr/>
          <p:nvPr/>
        </p:nvSpPr>
        <p:spPr>
          <a:xfrm>
            <a:off x="7662112" y="4490226"/>
            <a:ext cx="330200" cy="381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288;p37"/>
          <p:cNvCxnSpPr>
            <a:endCxn id="136" idx="1"/>
          </p:cNvCxnSpPr>
          <p:nvPr/>
        </p:nvCxnSpPr>
        <p:spPr>
          <a:xfrm>
            <a:off x="4590037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8" name="Google Shape;289;p37"/>
          <p:cNvSpPr txBox="1"/>
          <p:nvPr/>
        </p:nvSpPr>
        <p:spPr>
          <a:xfrm>
            <a:off x="4644833" y="4148688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setAttribute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("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utente", utente)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293;p37"/>
          <p:cNvCxnSpPr/>
          <p:nvPr/>
        </p:nvCxnSpPr>
        <p:spPr>
          <a:xfrm>
            <a:off x="2713371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0" name="Google Shape;294;p37"/>
          <p:cNvSpPr txBox="1"/>
          <p:nvPr/>
        </p:nvSpPr>
        <p:spPr>
          <a:xfrm>
            <a:off x="1472030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submit</a:t>
            </a:r>
            <a:endParaRPr lang="it-IT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button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295;p37"/>
          <p:cNvCxnSpPr/>
          <p:nvPr/>
        </p:nvCxnSpPr>
        <p:spPr>
          <a:xfrm flipH="1">
            <a:off x="10135264" y="1566859"/>
            <a:ext cx="5200" cy="4949941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42" name="Google Shape;296;p37"/>
          <p:cNvSpPr/>
          <p:nvPr/>
        </p:nvSpPr>
        <p:spPr>
          <a:xfrm>
            <a:off x="9972757" y="5253075"/>
            <a:ext cx="337120" cy="107582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298;p37"/>
          <p:cNvSpPr txBox="1"/>
          <p:nvPr/>
        </p:nvSpPr>
        <p:spPr>
          <a:xfrm>
            <a:off x="2832870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[username || </a:t>
            </a:r>
            <a:b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pwd == null ]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419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tatus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code 400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99;p37"/>
          <p:cNvCxnSpPr/>
          <p:nvPr/>
        </p:nvCxnSpPr>
        <p:spPr>
          <a:xfrm>
            <a:off x="2713371" y="5982725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5" name="Google Shape;300;p37"/>
          <p:cNvCxnSpPr/>
          <p:nvPr/>
        </p:nvCxnSpPr>
        <p:spPr>
          <a:xfrm rot="10800000" flipH="1">
            <a:off x="4685040" y="2406971"/>
            <a:ext cx="173972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6" name="Google Shape;301;p37"/>
          <p:cNvSpPr txBox="1"/>
          <p:nvPr/>
        </p:nvSpPr>
        <p:spPr>
          <a:xfrm>
            <a:off x="4660731" y="212656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checkCredentials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(user, pass)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302;p37"/>
          <p:cNvSpPr/>
          <p:nvPr/>
        </p:nvSpPr>
        <p:spPr>
          <a:xfrm>
            <a:off x="9706868" y="1062691"/>
            <a:ext cx="808868" cy="51598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Window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290;p37"/>
          <p:cNvSpPr/>
          <p:nvPr/>
        </p:nvSpPr>
        <p:spPr>
          <a:xfrm>
            <a:off x="1269833" y="994995"/>
            <a:ext cx="1938919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index.html + LoginHandler.js</a:t>
            </a:r>
          </a:p>
        </p:txBody>
      </p:sp>
      <p:sp>
        <p:nvSpPr>
          <p:cNvPr id="149" name="Google Shape;292;p37"/>
          <p:cNvSpPr/>
          <p:nvPr/>
        </p:nvSpPr>
        <p:spPr>
          <a:xfrm>
            <a:off x="2390247" y="1873596"/>
            <a:ext cx="342116" cy="465003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293;p37"/>
          <p:cNvCxnSpPr/>
          <p:nvPr/>
        </p:nvCxnSpPr>
        <p:spPr>
          <a:xfrm>
            <a:off x="2727019" y="3552599"/>
            <a:ext cx="180089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1" name="Google Shape;298;p37"/>
          <p:cNvSpPr txBox="1"/>
          <p:nvPr/>
        </p:nvSpPr>
        <p:spPr>
          <a:xfrm>
            <a:off x="2842499" y="3281137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 == null ]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tatus code 401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282;p37"/>
          <p:cNvSpPr/>
          <p:nvPr/>
        </p:nvSpPr>
        <p:spPr>
          <a:xfrm>
            <a:off x="1457072" y="120557"/>
            <a:ext cx="330200" cy="6284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53" name="TextBox 14"/>
          <p:cNvSpPr txBox="1"/>
          <p:nvPr/>
        </p:nvSpPr>
        <p:spPr>
          <a:xfrm>
            <a:off x="1748589" y="434757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Client side </a:t>
            </a:r>
          </a:p>
        </p:txBody>
      </p:sp>
      <p:sp>
        <p:nvSpPr>
          <p:cNvPr id="154" name="Google Shape;282;p37"/>
          <p:cNvSpPr/>
          <p:nvPr/>
        </p:nvSpPr>
        <p:spPr>
          <a:xfrm>
            <a:off x="3028864" y="122829"/>
            <a:ext cx="330200" cy="6284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55" name="TextBox 55"/>
          <p:cNvSpPr txBox="1"/>
          <p:nvPr/>
        </p:nvSpPr>
        <p:spPr>
          <a:xfrm>
            <a:off x="3320381" y="437029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Server side </a:t>
            </a:r>
          </a:p>
        </p:txBody>
      </p:sp>
      <p:cxnSp>
        <p:nvCxnSpPr>
          <p:cNvPr id="156" name="Google Shape;293;p37"/>
          <p:cNvCxnSpPr/>
          <p:nvPr/>
        </p:nvCxnSpPr>
        <p:spPr>
          <a:xfrm>
            <a:off x="2756587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" name="Google Shape;298;p37"/>
          <p:cNvSpPr txBox="1"/>
          <p:nvPr/>
        </p:nvSpPr>
        <p:spPr>
          <a:xfrm>
            <a:off x="2842499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[user  != null ]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tatus </a:t>
            </a:r>
            <a:r>
              <a:rPr lang="es-419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code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200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" name="Google Shape;297;p37"/>
          <p:cNvSpPr txBox="1"/>
          <p:nvPr/>
        </p:nvSpPr>
        <p:spPr>
          <a:xfrm>
            <a:off x="6867987" y="6010375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[location  = H</a:t>
            </a: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me.html]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59" name="Group 61"/>
          <p:cNvGrpSpPr/>
          <p:nvPr/>
        </p:nvGrpSpPr>
        <p:grpSpPr>
          <a:xfrm>
            <a:off x="1877252" y="4130029"/>
            <a:ext cx="484693" cy="272090"/>
            <a:chOff x="614149" y="4401223"/>
            <a:chExt cx="484693" cy="507248"/>
          </a:xfrm>
        </p:grpSpPr>
        <p:cxnSp>
          <p:nvCxnSpPr>
            <p:cNvPr id="160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61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62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163" name="Google Shape;297;p37"/>
          <p:cNvSpPr txBox="1"/>
          <p:nvPr/>
        </p:nvSpPr>
        <p:spPr>
          <a:xfrm>
            <a:off x="1392842" y="354105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 </a:t>
            </a: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error</a:t>
            </a: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msg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275;p37"/>
          <p:cNvCxnSpPr/>
          <p:nvPr/>
        </p:nvCxnSpPr>
        <p:spPr>
          <a:xfrm>
            <a:off x="1603376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5" name="Google Shape;297;p37"/>
          <p:cNvSpPr txBox="1"/>
          <p:nvPr/>
        </p:nvSpPr>
        <p:spPr>
          <a:xfrm>
            <a:off x="1423982" y="4631563"/>
            <a:ext cx="1100443" cy="3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0" rIns="107269" bIns="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Set username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295;p37"/>
          <p:cNvCxnSpPr/>
          <p:nvPr/>
        </p:nvCxnSpPr>
        <p:spPr>
          <a:xfrm>
            <a:off x="9023465" y="1664667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67" name="Google Shape;296;p37"/>
          <p:cNvSpPr/>
          <p:nvPr/>
        </p:nvSpPr>
        <p:spPr>
          <a:xfrm>
            <a:off x="8855757" y="4856412"/>
            <a:ext cx="313904" cy="93194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302;p37"/>
          <p:cNvSpPr/>
          <p:nvPr/>
        </p:nvSpPr>
        <p:spPr>
          <a:xfrm>
            <a:off x="8466128" y="1062692"/>
            <a:ext cx="1093830" cy="51598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 storage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299;p37"/>
          <p:cNvCxnSpPr/>
          <p:nvPr/>
        </p:nvCxnSpPr>
        <p:spPr>
          <a:xfrm>
            <a:off x="2727019" y="5692428"/>
            <a:ext cx="6153762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0" name="Google Shape;297;p37"/>
          <p:cNvSpPr txBox="1"/>
          <p:nvPr/>
        </p:nvSpPr>
        <p:spPr>
          <a:xfrm>
            <a:off x="2045360" y="5342887"/>
            <a:ext cx="2047680" cy="338400"/>
          </a:xfrm>
          <a:prstGeom prst="rect">
            <a:avLst/>
          </a:prstGeom>
          <a:solidFill>
            <a:srgbClr val="FFFFFF"/>
          </a:solidFill>
          <a:ln w="3175">
            <a:solidFill>
              <a:srgbClr val="4F81BD"/>
            </a:solidFill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[status code == 200 ]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277;p37"/>
          <p:cNvSpPr/>
          <p:nvPr/>
        </p:nvSpPr>
        <p:spPr>
          <a:xfrm>
            <a:off x="4364142" y="1847543"/>
            <a:ext cx="327356" cy="304951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172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877252" y="4897062"/>
            <a:ext cx="484693" cy="272090"/>
            <a:chOff x="614149" y="4401223"/>
            <a:chExt cx="484693" cy="507248"/>
          </a:xfrm>
        </p:grpSpPr>
        <p:cxnSp>
          <p:nvCxnSpPr>
            <p:cNvPr id="173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74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75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176" name="Rectangle 1"/>
          <p:cNvSpPr/>
          <p:nvPr/>
        </p:nvSpPr>
        <p:spPr>
          <a:xfrm>
            <a:off x="2027025" y="5314650"/>
            <a:ext cx="8566404" cy="1080858"/>
          </a:xfrm>
          <a:prstGeom prst="rect">
            <a:avLst/>
          </a:prstGeom>
          <a:noFill/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it-IT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7" name="Rectangle 2"/>
          <p:cNvSpPr/>
          <p:nvPr/>
        </p:nvSpPr>
        <p:spPr>
          <a:xfrm>
            <a:off x="6606547" y="5381131"/>
            <a:ext cx="23759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2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setItem</a:t>
            </a:r>
            <a:r>
              <a:rPr lang="it-IT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(‘’username’’, username)</a:t>
            </a:r>
            <a:endParaRPr lang="it-IT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7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>
            <a:off x="4366076" y="2073468"/>
            <a:ext cx="2713" cy="4659841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" name="Google Shape;272;p37"/>
          <p:cNvSpPr txBox="1">
            <a:spLocks/>
          </p:cNvSpPr>
          <p:nvPr/>
        </p:nvSpPr>
        <p:spPr>
          <a:xfrm>
            <a:off x="1" y="97936"/>
            <a:ext cx="12192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Evento: </a:t>
            </a:r>
            <a:r>
              <a:rPr lang="es-419" kern="0" dirty="0" smtClean="0">
                <a:solidFill>
                  <a:srgbClr val="000000"/>
                </a:solidFill>
              </a:rPr>
              <a:t>registrazione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273;p37"/>
          <p:cNvSpPr/>
          <p:nvPr/>
        </p:nvSpPr>
        <p:spPr>
          <a:xfrm>
            <a:off x="5654866" y="1555225"/>
            <a:ext cx="1424150" cy="381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CheckRegistration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74;p37"/>
          <p:cNvCxnSpPr/>
          <p:nvPr/>
        </p:nvCxnSpPr>
        <p:spPr>
          <a:xfrm flipH="1">
            <a:off x="6344408" y="1936425"/>
            <a:ext cx="8885" cy="479688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" name="Google Shape;275;p37"/>
          <p:cNvCxnSpPr/>
          <p:nvPr/>
        </p:nvCxnSpPr>
        <p:spPr>
          <a:xfrm>
            <a:off x="4579692" y="3265527"/>
            <a:ext cx="175299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76;p37"/>
          <p:cNvSpPr txBox="1"/>
          <p:nvPr/>
        </p:nvSpPr>
        <p:spPr>
          <a:xfrm>
            <a:off x="4553204" y="2768532"/>
            <a:ext cx="1647076" cy="99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[true] AJAX POST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/CheckRegistration( username, password)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7836189" y="1555225"/>
            <a:ext cx="1066000" cy="381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UtenteDAO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8362589" y="2056784"/>
            <a:ext cx="39124" cy="3265419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3" name="Google Shape;282;p37"/>
          <p:cNvSpPr/>
          <p:nvPr/>
        </p:nvSpPr>
        <p:spPr>
          <a:xfrm>
            <a:off x="8236613" y="2831993"/>
            <a:ext cx="330200" cy="199794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83;p37"/>
          <p:cNvCxnSpPr/>
          <p:nvPr/>
        </p:nvCxnSpPr>
        <p:spPr>
          <a:xfrm rot="10800000">
            <a:off x="6494995" y="3779456"/>
            <a:ext cx="173355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84;p37"/>
          <p:cNvSpPr txBox="1"/>
          <p:nvPr/>
        </p:nvSpPr>
        <p:spPr>
          <a:xfrm>
            <a:off x="6472603" y="3467522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true || false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3;p37"/>
          <p:cNvCxnSpPr/>
          <p:nvPr/>
        </p:nvCxnSpPr>
        <p:spPr>
          <a:xfrm>
            <a:off x="4518142" y="4230021"/>
            <a:ext cx="1787251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94;p37"/>
          <p:cNvSpPr txBox="1"/>
          <p:nvPr/>
        </p:nvSpPr>
        <p:spPr>
          <a:xfrm>
            <a:off x="2463513" y="2097929"/>
            <a:ext cx="1668517" cy="35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submit</a:t>
            </a: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button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98;p37"/>
          <p:cNvSpPr txBox="1"/>
          <p:nvPr/>
        </p:nvSpPr>
        <p:spPr>
          <a:xfrm>
            <a:off x="4637641" y="3765414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[false]</a:t>
            </a:r>
            <a:endParaRPr lang="es-419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419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tatus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code 400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300;p37"/>
          <p:cNvCxnSpPr/>
          <p:nvPr/>
        </p:nvCxnSpPr>
        <p:spPr>
          <a:xfrm rot="10800000" flipH="1">
            <a:off x="6489811" y="3256983"/>
            <a:ext cx="173972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Google Shape;301;p37"/>
          <p:cNvSpPr txBox="1"/>
          <p:nvPr/>
        </p:nvSpPr>
        <p:spPr>
          <a:xfrm>
            <a:off x="6437773" y="2804154"/>
            <a:ext cx="2065723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contolloUnicitaUsername(username)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0;p37"/>
          <p:cNvSpPr/>
          <p:nvPr/>
        </p:nvSpPr>
        <p:spPr>
          <a:xfrm>
            <a:off x="3074604" y="1420136"/>
            <a:ext cx="1938919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index.html 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+</a:t>
            </a:r>
            <a:endParaRPr kumimoji="0" lang="es-419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RegistrationHandler.js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2;p37"/>
          <p:cNvSpPr/>
          <p:nvPr/>
        </p:nvSpPr>
        <p:spPr>
          <a:xfrm>
            <a:off x="4195018" y="2298736"/>
            <a:ext cx="342116" cy="420084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93;p37"/>
          <p:cNvCxnSpPr/>
          <p:nvPr/>
        </p:nvCxnSpPr>
        <p:spPr>
          <a:xfrm>
            <a:off x="4561358" y="5945275"/>
            <a:ext cx="1771331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" name="Google Shape;298;p37"/>
          <p:cNvSpPr txBox="1"/>
          <p:nvPr/>
        </p:nvSpPr>
        <p:spPr>
          <a:xfrm>
            <a:off x="4647270" y="5669173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[ok 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]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tatus </a:t>
            </a:r>
            <a:r>
              <a:rPr lang="es-419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code</a:t>
            </a: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200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" name="Group 61"/>
          <p:cNvGrpSpPr/>
          <p:nvPr/>
        </p:nvGrpSpPr>
        <p:grpSpPr>
          <a:xfrm>
            <a:off x="3663750" y="4232781"/>
            <a:ext cx="484693" cy="272090"/>
            <a:chOff x="614149" y="4401223"/>
            <a:chExt cx="484693" cy="507248"/>
          </a:xfrm>
        </p:grpSpPr>
        <p:cxnSp>
          <p:nvCxnSpPr>
            <p:cNvPr id="4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3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4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45" name="Google Shape;297;p37"/>
          <p:cNvSpPr txBox="1"/>
          <p:nvPr/>
        </p:nvSpPr>
        <p:spPr>
          <a:xfrm>
            <a:off x="2863131" y="3938844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 </a:t>
            </a: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error</a:t>
            </a: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msg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275;p37"/>
          <p:cNvCxnSpPr/>
          <p:nvPr/>
        </p:nvCxnSpPr>
        <p:spPr>
          <a:xfrm>
            <a:off x="3408147" y="2401020"/>
            <a:ext cx="783799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3" name="Google Shape;277;p37"/>
          <p:cNvSpPr/>
          <p:nvPr/>
        </p:nvSpPr>
        <p:spPr>
          <a:xfrm>
            <a:off x="6168913" y="2677550"/>
            <a:ext cx="327356" cy="3643543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283;p37"/>
          <p:cNvCxnSpPr/>
          <p:nvPr/>
        </p:nvCxnSpPr>
        <p:spPr>
          <a:xfrm>
            <a:off x="6496269" y="4391066"/>
            <a:ext cx="1732276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5" name="Google Shape;284;p37"/>
          <p:cNvSpPr txBox="1"/>
          <p:nvPr/>
        </p:nvSpPr>
        <p:spPr>
          <a:xfrm>
            <a:off x="6439277" y="3916170"/>
            <a:ext cx="203417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[true] creaUtente(username, pw)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66" name="Group 61"/>
          <p:cNvGrpSpPr/>
          <p:nvPr/>
        </p:nvGrpSpPr>
        <p:grpSpPr>
          <a:xfrm>
            <a:off x="3707087" y="5944482"/>
            <a:ext cx="484693" cy="272090"/>
            <a:chOff x="614149" y="4401223"/>
            <a:chExt cx="484693" cy="507248"/>
          </a:xfrm>
        </p:grpSpPr>
        <p:cxnSp>
          <p:nvCxnSpPr>
            <p:cNvPr id="67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8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9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70" name="Google Shape;297;p37"/>
          <p:cNvSpPr txBox="1"/>
          <p:nvPr/>
        </p:nvSpPr>
        <p:spPr>
          <a:xfrm>
            <a:off x="2926721" y="5600991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 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ok msg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74" name="Group 61"/>
          <p:cNvGrpSpPr/>
          <p:nvPr/>
        </p:nvGrpSpPr>
        <p:grpSpPr>
          <a:xfrm>
            <a:off x="3706291" y="2677550"/>
            <a:ext cx="484693" cy="272090"/>
            <a:chOff x="614149" y="4401223"/>
            <a:chExt cx="484693" cy="507248"/>
          </a:xfrm>
        </p:grpSpPr>
        <p:cxnSp>
          <p:nvCxnSpPr>
            <p:cNvPr id="75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76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77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78" name="CasellaDiTesto 77"/>
          <p:cNvSpPr txBox="1"/>
          <p:nvPr/>
        </p:nvSpPr>
        <p:spPr>
          <a:xfrm>
            <a:off x="1357735" y="2685967"/>
            <a:ext cx="23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Controllo mail &amp;&amp; </a:t>
            </a:r>
            <a:r>
              <a:rPr lang="it-IT" sz="1200" dirty="0" err="1" smtClean="0"/>
              <a:t>pw</a:t>
            </a:r>
            <a:r>
              <a:rPr lang="it-IT" sz="1200" dirty="0" smtClean="0"/>
              <a:t> == ripeti </a:t>
            </a:r>
            <a:r>
              <a:rPr lang="it-IT" sz="1200" dirty="0" err="1" smtClean="0"/>
              <a:t>pw</a:t>
            </a:r>
            <a:endParaRPr lang="it-IT" sz="1200" dirty="0"/>
          </a:p>
        </p:txBody>
      </p:sp>
      <p:grpSp>
        <p:nvGrpSpPr>
          <p:cNvPr id="79" name="Group 61"/>
          <p:cNvGrpSpPr/>
          <p:nvPr/>
        </p:nvGrpSpPr>
        <p:grpSpPr>
          <a:xfrm>
            <a:off x="3669145" y="3259063"/>
            <a:ext cx="484693" cy="272090"/>
            <a:chOff x="614149" y="4401223"/>
            <a:chExt cx="484693" cy="507248"/>
          </a:xfrm>
        </p:grpSpPr>
        <p:cxnSp>
          <p:nvCxnSpPr>
            <p:cNvPr id="80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81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82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83" name="Google Shape;297;p37"/>
          <p:cNvSpPr txBox="1"/>
          <p:nvPr/>
        </p:nvSpPr>
        <p:spPr>
          <a:xfrm>
            <a:off x="2247684" y="3094696"/>
            <a:ext cx="1593875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[false]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 </a:t>
            </a: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error</a:t>
            </a: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msg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6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295;p37"/>
          <p:cNvCxnSpPr/>
          <p:nvPr/>
        </p:nvCxnSpPr>
        <p:spPr>
          <a:xfrm flipH="1">
            <a:off x="3627120" y="1966134"/>
            <a:ext cx="9904" cy="4833515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0" name="Google Shape;296;p37"/>
          <p:cNvSpPr/>
          <p:nvPr/>
        </p:nvSpPr>
        <p:spPr>
          <a:xfrm>
            <a:off x="3459261" y="2194292"/>
            <a:ext cx="364443" cy="33725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309;p38"/>
          <p:cNvSpPr txBox="1">
            <a:spLocks/>
          </p:cNvSpPr>
          <p:nvPr/>
        </p:nvSpPr>
        <p:spPr>
          <a:xfrm>
            <a:off x="0" y="126307"/>
            <a:ext cx="12192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Evento: caricamento Home pt.1 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99" name="Straight Connector 26"/>
          <p:cNvCxnSpPr/>
          <p:nvPr/>
        </p:nvCxnSpPr>
        <p:spPr>
          <a:xfrm>
            <a:off x="1044880" y="1928382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0" name="Google Shape;294;p37"/>
          <p:cNvSpPr txBox="1"/>
          <p:nvPr/>
        </p:nvSpPr>
        <p:spPr>
          <a:xfrm>
            <a:off x="247316" y="2023918"/>
            <a:ext cx="62650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load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290;p37"/>
          <p:cNvSpPr/>
          <p:nvPr/>
        </p:nvSpPr>
        <p:spPr>
          <a:xfrm>
            <a:off x="0" y="1262691"/>
            <a:ext cx="1692327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Home.html + ImageGalleryHandler.js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292;p37"/>
          <p:cNvSpPr/>
          <p:nvPr/>
        </p:nvSpPr>
        <p:spPr>
          <a:xfrm>
            <a:off x="873822" y="2153651"/>
            <a:ext cx="371892" cy="459205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3" name="Straight Connector 36"/>
          <p:cNvCxnSpPr/>
          <p:nvPr/>
        </p:nvCxnSpPr>
        <p:spPr>
          <a:xfrm>
            <a:off x="2452896" y="1930654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4" name="Google Shape;290;p37"/>
          <p:cNvSpPr/>
          <p:nvPr/>
        </p:nvSpPr>
        <p:spPr>
          <a:xfrm>
            <a:off x="1912341" y="1264963"/>
            <a:ext cx="1127974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Page</a:t>
            </a:r>
            <a:b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Orchestrator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292;p37"/>
          <p:cNvSpPr/>
          <p:nvPr/>
        </p:nvSpPr>
        <p:spPr>
          <a:xfrm>
            <a:off x="2281837" y="2256247"/>
            <a:ext cx="368491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275;p37"/>
          <p:cNvCxnSpPr/>
          <p:nvPr/>
        </p:nvCxnSpPr>
        <p:spPr>
          <a:xfrm>
            <a:off x="1270565" y="2350499"/>
            <a:ext cx="96498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7" name="Google Shape;294;p37"/>
          <p:cNvSpPr txBox="1"/>
          <p:nvPr/>
        </p:nvSpPr>
        <p:spPr>
          <a:xfrm>
            <a:off x="1254138" y="2082379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start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8" name="Straight Arrow Connector 4"/>
          <p:cNvCxnSpPr/>
          <p:nvPr/>
        </p:nvCxnSpPr>
        <p:spPr>
          <a:xfrm>
            <a:off x="111760" y="2350499"/>
            <a:ext cx="762062" cy="152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9" name="Straight Connector 52"/>
          <p:cNvCxnSpPr/>
          <p:nvPr/>
        </p:nvCxnSpPr>
        <p:spPr>
          <a:xfrm>
            <a:off x="6339553" y="1928893"/>
            <a:ext cx="2272" cy="487075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0" name="Google Shape;290;p37"/>
          <p:cNvSpPr/>
          <p:nvPr/>
        </p:nvSpPr>
        <p:spPr>
          <a:xfrm>
            <a:off x="5792415" y="1252473"/>
            <a:ext cx="1060483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AlbumDetails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294;p37"/>
          <p:cNvSpPr txBox="1"/>
          <p:nvPr/>
        </p:nvSpPr>
        <p:spPr>
          <a:xfrm>
            <a:off x="2628521" y="2471538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</a:t>
            </a:r>
            <a:endParaRPr lang="it-IT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275;p37"/>
          <p:cNvCxnSpPr/>
          <p:nvPr/>
        </p:nvCxnSpPr>
        <p:spPr>
          <a:xfrm flipV="1">
            <a:off x="2651250" y="2774094"/>
            <a:ext cx="3506627" cy="1267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275;p37"/>
          <p:cNvCxnSpPr/>
          <p:nvPr/>
        </p:nvCxnSpPr>
        <p:spPr>
          <a:xfrm flipV="1">
            <a:off x="2649492" y="4729311"/>
            <a:ext cx="2367635" cy="2095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0" name="Google Shape;294;p37"/>
          <p:cNvSpPr txBox="1"/>
          <p:nvPr/>
        </p:nvSpPr>
        <p:spPr>
          <a:xfrm>
            <a:off x="2638611" y="4516335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292;p37"/>
          <p:cNvSpPr/>
          <p:nvPr/>
        </p:nvSpPr>
        <p:spPr>
          <a:xfrm>
            <a:off x="6157877" y="2241486"/>
            <a:ext cx="383142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127" name="Group 89"/>
          <p:cNvGrpSpPr/>
          <p:nvPr/>
        </p:nvGrpSpPr>
        <p:grpSpPr>
          <a:xfrm>
            <a:off x="4511160" y="5876192"/>
            <a:ext cx="484693" cy="291712"/>
            <a:chOff x="614149" y="4401223"/>
            <a:chExt cx="484693" cy="507248"/>
          </a:xfrm>
        </p:grpSpPr>
        <p:cxnSp>
          <p:nvCxnSpPr>
            <p:cNvPr id="128" name="Straight Connector 90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29" name="Straight Connector 91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30" name="Straight Arrow Connector 92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cxnSp>
        <p:nvCxnSpPr>
          <p:cNvPr id="142" name="Straight Connector 66"/>
          <p:cNvCxnSpPr/>
          <p:nvPr/>
        </p:nvCxnSpPr>
        <p:spPr>
          <a:xfrm>
            <a:off x="5171642" y="1918165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43" name="Google Shape;290;p37"/>
          <p:cNvSpPr/>
          <p:nvPr/>
        </p:nvSpPr>
        <p:spPr>
          <a:xfrm>
            <a:off x="4457300" y="1252474"/>
            <a:ext cx="126330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AlbumsMiei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AlbumsNonMiei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292;p37"/>
          <p:cNvSpPr/>
          <p:nvPr/>
        </p:nvSpPr>
        <p:spPr>
          <a:xfrm>
            <a:off x="5000584" y="4622660"/>
            <a:ext cx="373526" cy="223533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318;p38"/>
          <p:cNvSpPr txBox="1"/>
          <p:nvPr/>
        </p:nvSpPr>
        <p:spPr>
          <a:xfrm>
            <a:off x="3845735" y="5878647"/>
            <a:ext cx="771106" cy="30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302;p37"/>
          <p:cNvSpPr/>
          <p:nvPr/>
        </p:nvSpPr>
        <p:spPr>
          <a:xfrm>
            <a:off x="3188871" y="1264963"/>
            <a:ext cx="924398" cy="64247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Personal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message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7" name="Straight Connector 52"/>
          <p:cNvCxnSpPr/>
          <p:nvPr/>
        </p:nvCxnSpPr>
        <p:spPr>
          <a:xfrm>
            <a:off x="7608291" y="1928893"/>
            <a:ext cx="2272" cy="487075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8" name="Google Shape;290;p37"/>
          <p:cNvSpPr/>
          <p:nvPr/>
        </p:nvSpPr>
        <p:spPr>
          <a:xfrm>
            <a:off x="6978615" y="1252473"/>
            <a:ext cx="1143022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Ordinamento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12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92;p37"/>
          <p:cNvSpPr/>
          <p:nvPr/>
        </p:nvSpPr>
        <p:spPr>
          <a:xfrm>
            <a:off x="7426615" y="2241486"/>
            <a:ext cx="383142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0" name="Straight Connector 52"/>
          <p:cNvCxnSpPr/>
          <p:nvPr/>
        </p:nvCxnSpPr>
        <p:spPr>
          <a:xfrm>
            <a:off x="8882941" y="1928893"/>
            <a:ext cx="2272" cy="487075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290;p37"/>
          <p:cNvSpPr/>
          <p:nvPr/>
        </p:nvSpPr>
        <p:spPr>
          <a:xfrm>
            <a:off x="8253265" y="1252473"/>
            <a:ext cx="1143022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92;p37"/>
          <p:cNvSpPr/>
          <p:nvPr/>
        </p:nvSpPr>
        <p:spPr>
          <a:xfrm>
            <a:off x="8701265" y="2241486"/>
            <a:ext cx="383142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6" name="Straight Connector 52"/>
          <p:cNvCxnSpPr/>
          <p:nvPr/>
        </p:nvCxnSpPr>
        <p:spPr>
          <a:xfrm>
            <a:off x="11540393" y="1928893"/>
            <a:ext cx="2272" cy="487075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7" name="Google Shape;290;p37"/>
          <p:cNvSpPr/>
          <p:nvPr/>
        </p:nvSpPr>
        <p:spPr>
          <a:xfrm>
            <a:off x="10910717" y="1252473"/>
            <a:ext cx="1143022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92;p37"/>
          <p:cNvSpPr/>
          <p:nvPr/>
        </p:nvSpPr>
        <p:spPr>
          <a:xfrm>
            <a:off x="11358717" y="2241486"/>
            <a:ext cx="383142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94;p37"/>
          <p:cNvSpPr txBox="1"/>
          <p:nvPr/>
        </p:nvSpPr>
        <p:spPr>
          <a:xfrm>
            <a:off x="2640900" y="2799712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275;p37"/>
          <p:cNvCxnSpPr/>
          <p:nvPr/>
        </p:nvCxnSpPr>
        <p:spPr>
          <a:xfrm flipV="1">
            <a:off x="2653695" y="3062801"/>
            <a:ext cx="4772920" cy="1040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3" name="Google Shape;294;p37"/>
          <p:cNvSpPr txBox="1"/>
          <p:nvPr/>
        </p:nvSpPr>
        <p:spPr>
          <a:xfrm>
            <a:off x="2652094" y="3082903"/>
            <a:ext cx="241083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registraEventoButtonReset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275;p37"/>
          <p:cNvCxnSpPr/>
          <p:nvPr/>
        </p:nvCxnSpPr>
        <p:spPr>
          <a:xfrm flipV="1">
            <a:off x="2685766" y="3346748"/>
            <a:ext cx="4750179" cy="2163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6" name="Google Shape;294;p37"/>
          <p:cNvSpPr txBox="1"/>
          <p:nvPr/>
        </p:nvSpPr>
        <p:spPr>
          <a:xfrm>
            <a:off x="2661639" y="3521068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275;p37"/>
          <p:cNvCxnSpPr/>
          <p:nvPr/>
        </p:nvCxnSpPr>
        <p:spPr>
          <a:xfrm flipV="1">
            <a:off x="2653047" y="3765712"/>
            <a:ext cx="6014256" cy="1795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9" name="Google Shape;294;p37"/>
          <p:cNvSpPr txBox="1"/>
          <p:nvPr/>
        </p:nvSpPr>
        <p:spPr>
          <a:xfrm>
            <a:off x="2649492" y="3846194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294;p37"/>
          <p:cNvSpPr txBox="1"/>
          <p:nvPr/>
        </p:nvSpPr>
        <p:spPr>
          <a:xfrm>
            <a:off x="2595690" y="4229862"/>
            <a:ext cx="1547976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registraEvento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75;p37"/>
          <p:cNvCxnSpPr>
            <a:endCxn id="157" idx="1"/>
          </p:cNvCxnSpPr>
          <p:nvPr/>
        </p:nvCxnSpPr>
        <p:spPr>
          <a:xfrm flipV="1">
            <a:off x="2640900" y="4486214"/>
            <a:ext cx="7401379" cy="28958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6" name="Google Shape;275;p37"/>
          <p:cNvCxnSpPr/>
          <p:nvPr/>
        </p:nvCxnSpPr>
        <p:spPr>
          <a:xfrm flipV="1">
            <a:off x="2621805" y="5339079"/>
            <a:ext cx="3542506" cy="1446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7" name="Google Shape;294;p37"/>
          <p:cNvSpPr txBox="1"/>
          <p:nvPr/>
        </p:nvSpPr>
        <p:spPr>
          <a:xfrm>
            <a:off x="2677403" y="5043730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275;p37"/>
          <p:cNvCxnSpPr/>
          <p:nvPr/>
        </p:nvCxnSpPr>
        <p:spPr>
          <a:xfrm flipV="1">
            <a:off x="2642468" y="2448950"/>
            <a:ext cx="828116" cy="558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Google Shape;294;p37"/>
          <p:cNvSpPr txBox="1"/>
          <p:nvPr/>
        </p:nvSpPr>
        <p:spPr>
          <a:xfrm>
            <a:off x="2706190" y="2119785"/>
            <a:ext cx="670110" cy="27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how</a:t>
            </a:r>
          </a:p>
        </p:txBody>
      </p:sp>
      <p:cxnSp>
        <p:nvCxnSpPr>
          <p:cNvPr id="123" name="Google Shape;275;p37"/>
          <p:cNvCxnSpPr/>
          <p:nvPr/>
        </p:nvCxnSpPr>
        <p:spPr>
          <a:xfrm flipV="1">
            <a:off x="2639332" y="4970678"/>
            <a:ext cx="2332065" cy="1788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5" name="Google Shape;294;p37"/>
          <p:cNvSpPr txBox="1"/>
          <p:nvPr/>
        </p:nvSpPr>
        <p:spPr>
          <a:xfrm>
            <a:off x="2621805" y="4750224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how </a:t>
            </a:r>
          </a:p>
        </p:txBody>
      </p:sp>
      <p:cxnSp>
        <p:nvCxnSpPr>
          <p:cNvPr id="155" name="Straight Connector 52"/>
          <p:cNvCxnSpPr/>
          <p:nvPr/>
        </p:nvCxnSpPr>
        <p:spPr>
          <a:xfrm>
            <a:off x="10223955" y="1928893"/>
            <a:ext cx="2272" cy="487075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56" name="Google Shape;290;p37"/>
          <p:cNvSpPr/>
          <p:nvPr/>
        </p:nvSpPr>
        <p:spPr>
          <a:xfrm>
            <a:off x="9594279" y="1252473"/>
            <a:ext cx="1143022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Inserisci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ImmagineIn</a:t>
            </a:r>
            <a:endParaRPr kumimoji="0" lang="it-IT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292;p37"/>
          <p:cNvSpPr/>
          <p:nvPr/>
        </p:nvSpPr>
        <p:spPr>
          <a:xfrm>
            <a:off x="10042279" y="2241486"/>
            <a:ext cx="383142" cy="44894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275;p37"/>
          <p:cNvCxnSpPr/>
          <p:nvPr/>
        </p:nvCxnSpPr>
        <p:spPr>
          <a:xfrm flipV="1">
            <a:off x="2673658" y="5787535"/>
            <a:ext cx="7351103" cy="3030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9" name="Google Shape;294;p37"/>
          <p:cNvSpPr txBox="1"/>
          <p:nvPr/>
        </p:nvSpPr>
        <p:spPr>
          <a:xfrm>
            <a:off x="2711729" y="5574674"/>
            <a:ext cx="224676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reset, show,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showimm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60" name="Group 89"/>
          <p:cNvGrpSpPr/>
          <p:nvPr/>
        </p:nvGrpSpPr>
        <p:grpSpPr>
          <a:xfrm>
            <a:off x="9540068" y="5894392"/>
            <a:ext cx="484693" cy="291712"/>
            <a:chOff x="614149" y="4401223"/>
            <a:chExt cx="484693" cy="507248"/>
          </a:xfrm>
        </p:grpSpPr>
        <p:cxnSp>
          <p:nvCxnSpPr>
            <p:cNvPr id="161" name="Straight Connector 90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62" name="Straight Connector 91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63" name="Straight Arrow Connector 92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164" name="Google Shape;318;p38"/>
          <p:cNvSpPr txBox="1"/>
          <p:nvPr/>
        </p:nvSpPr>
        <p:spPr>
          <a:xfrm>
            <a:off x="9044354" y="5877994"/>
            <a:ext cx="1265303" cy="27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pdate, updateimm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73" name="Group 89"/>
          <p:cNvGrpSpPr/>
          <p:nvPr/>
        </p:nvGrpSpPr>
        <p:grpSpPr>
          <a:xfrm>
            <a:off x="4492048" y="6245811"/>
            <a:ext cx="484693" cy="291712"/>
            <a:chOff x="614149" y="4401223"/>
            <a:chExt cx="484693" cy="507248"/>
          </a:xfrm>
        </p:grpSpPr>
        <p:cxnSp>
          <p:nvCxnSpPr>
            <p:cNvPr id="174" name="Straight Connector 90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75" name="Straight Connector 91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176" name="Straight Arrow Connector 92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177" name="Google Shape;318;p38"/>
          <p:cNvSpPr txBox="1"/>
          <p:nvPr/>
        </p:nvSpPr>
        <p:spPr>
          <a:xfrm>
            <a:off x="3288436" y="6155759"/>
            <a:ext cx="1378059" cy="31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[AlbumsMiei] autoclick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312;p38"/>
          <p:cNvCxnSpPr/>
          <p:nvPr/>
        </p:nvCxnSpPr>
        <p:spPr>
          <a:xfrm flipV="1">
            <a:off x="5373695" y="4948141"/>
            <a:ext cx="6789928" cy="1023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3" name="Google Shape;313;p38"/>
          <p:cNvSpPr txBox="1"/>
          <p:nvPr/>
        </p:nvSpPr>
        <p:spPr>
          <a:xfrm>
            <a:off x="5397104" y="4523549"/>
            <a:ext cx="1569622" cy="76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/GetAlbumsMiei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/GetAlbumsNonMiei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320;p38"/>
          <p:cNvCxnSpPr/>
          <p:nvPr/>
        </p:nvCxnSpPr>
        <p:spPr>
          <a:xfrm flipH="1">
            <a:off x="5378841" y="5192885"/>
            <a:ext cx="6791064" cy="4307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5" name="Google Shape;312;p38"/>
          <p:cNvCxnSpPr/>
          <p:nvPr/>
        </p:nvCxnSpPr>
        <p:spPr>
          <a:xfrm flipV="1">
            <a:off x="5385297" y="6553076"/>
            <a:ext cx="6789928" cy="1023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6" name="Google Shape;313;p38"/>
          <p:cNvSpPr txBox="1"/>
          <p:nvPr/>
        </p:nvSpPr>
        <p:spPr>
          <a:xfrm>
            <a:off x="5344704" y="6106057"/>
            <a:ext cx="1569622" cy="47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/GetImage</a:t>
            </a:r>
            <a:endParaRPr lang="es-419"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312;p38"/>
          <p:cNvCxnSpPr/>
          <p:nvPr/>
        </p:nvCxnSpPr>
        <p:spPr>
          <a:xfrm flipH="1" flipV="1">
            <a:off x="5351087" y="6755983"/>
            <a:ext cx="6824138" cy="19285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0" name="Google Shape;275;p37"/>
          <p:cNvCxnSpPr/>
          <p:nvPr/>
        </p:nvCxnSpPr>
        <p:spPr>
          <a:xfrm flipV="1">
            <a:off x="2640900" y="4100599"/>
            <a:ext cx="8708355" cy="1835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275;p37"/>
          <p:cNvCxnSpPr/>
          <p:nvPr/>
        </p:nvCxnSpPr>
        <p:spPr>
          <a:xfrm>
            <a:off x="1270565" y="4664503"/>
            <a:ext cx="96498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5" name="Google Shape;294;p37"/>
          <p:cNvSpPr txBox="1"/>
          <p:nvPr/>
        </p:nvSpPr>
        <p:spPr>
          <a:xfrm>
            <a:off x="1305148" y="4398077"/>
            <a:ext cx="783021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refresh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8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0;p38"/>
          <p:cNvSpPr/>
          <p:nvPr/>
        </p:nvSpPr>
        <p:spPr>
          <a:xfrm>
            <a:off x="5534811" y="934995"/>
            <a:ext cx="1503355" cy="68148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GetAlbumsMiei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GetAlbumsNonMiei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311;p38"/>
          <p:cNvCxnSpPr/>
          <p:nvPr/>
        </p:nvCxnSpPr>
        <p:spPr>
          <a:xfrm>
            <a:off x="6222285" y="1642839"/>
            <a:ext cx="0" cy="4967432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6" name="Google Shape;312;p38"/>
          <p:cNvCxnSpPr/>
          <p:nvPr/>
        </p:nvCxnSpPr>
        <p:spPr>
          <a:xfrm flipV="1">
            <a:off x="0" y="3674068"/>
            <a:ext cx="6041190" cy="3852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" name="Google Shape;314;p38"/>
          <p:cNvSpPr/>
          <p:nvPr/>
        </p:nvSpPr>
        <p:spPr>
          <a:xfrm>
            <a:off x="6038278" y="3187788"/>
            <a:ext cx="368013" cy="140215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5;p38"/>
          <p:cNvSpPr/>
          <p:nvPr/>
        </p:nvSpPr>
        <p:spPr>
          <a:xfrm>
            <a:off x="9374139" y="964488"/>
            <a:ext cx="892170" cy="64281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316;p38"/>
          <p:cNvCxnSpPr/>
          <p:nvPr/>
        </p:nvCxnSpPr>
        <p:spPr>
          <a:xfrm flipH="1">
            <a:off x="9817726" y="1589045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1" name="Google Shape;318;p38"/>
          <p:cNvSpPr txBox="1"/>
          <p:nvPr/>
        </p:nvSpPr>
        <p:spPr>
          <a:xfrm>
            <a:off x="8833559" y="3840973"/>
            <a:ext cx="997563" cy="31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20;p38"/>
          <p:cNvCxnSpPr>
            <a:endCxn id="15" idx="1"/>
          </p:cNvCxnSpPr>
          <p:nvPr/>
        </p:nvCxnSpPr>
        <p:spPr>
          <a:xfrm flipV="1">
            <a:off x="6406291" y="3618583"/>
            <a:ext cx="3258778" cy="1167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" name="Google Shape;318;p38"/>
          <p:cNvSpPr txBox="1"/>
          <p:nvPr/>
        </p:nvSpPr>
        <p:spPr>
          <a:xfrm>
            <a:off x="4460241" y="3990736"/>
            <a:ext cx="1502298" cy="31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albumsMiei,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albumsNonMiei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9;p38"/>
          <p:cNvSpPr/>
          <p:nvPr/>
        </p:nvSpPr>
        <p:spPr>
          <a:xfrm>
            <a:off x="9665069" y="3188069"/>
            <a:ext cx="312926" cy="86102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33;p38"/>
          <p:cNvSpPr txBox="1"/>
          <p:nvPr/>
        </p:nvSpPr>
        <p:spPr>
          <a:xfrm>
            <a:off x="6456208" y="3136789"/>
            <a:ext cx="3270811" cy="4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cercaAlbumPerUtente(session.user.id)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cercaAlbumNonMiei(session.user.id)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320;p38"/>
          <p:cNvCxnSpPr/>
          <p:nvPr/>
        </p:nvCxnSpPr>
        <p:spPr>
          <a:xfrm flipH="1">
            <a:off x="6456208" y="3849822"/>
            <a:ext cx="3208861" cy="1279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6" name="Google Shape;320;p38"/>
          <p:cNvCxnSpPr/>
          <p:nvPr/>
        </p:nvCxnSpPr>
        <p:spPr>
          <a:xfrm flipH="1" flipV="1">
            <a:off x="0" y="3877195"/>
            <a:ext cx="6015496" cy="5273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9" name="Google Shape;312;p38"/>
          <p:cNvCxnSpPr/>
          <p:nvPr/>
        </p:nvCxnSpPr>
        <p:spPr>
          <a:xfrm flipV="1">
            <a:off x="0" y="5412262"/>
            <a:ext cx="7898625" cy="4735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0" name="Google Shape;313;p38"/>
          <p:cNvSpPr txBox="1"/>
          <p:nvPr/>
        </p:nvSpPr>
        <p:spPr>
          <a:xfrm>
            <a:off x="-40593" y="4968954"/>
            <a:ext cx="1569622" cy="47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/GetImage</a:t>
            </a:r>
            <a:endParaRPr lang="es-419"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310;p38"/>
          <p:cNvSpPr/>
          <p:nvPr/>
        </p:nvSpPr>
        <p:spPr>
          <a:xfrm>
            <a:off x="7364683" y="934995"/>
            <a:ext cx="1503355" cy="68148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GetImage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311;p38"/>
          <p:cNvCxnSpPr/>
          <p:nvPr/>
        </p:nvCxnSpPr>
        <p:spPr>
          <a:xfrm>
            <a:off x="8052157" y="1642839"/>
            <a:ext cx="0" cy="4967432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3" name="Google Shape;314;p38"/>
          <p:cNvSpPr/>
          <p:nvPr/>
        </p:nvSpPr>
        <p:spPr>
          <a:xfrm>
            <a:off x="7898625" y="5055210"/>
            <a:ext cx="368013" cy="140215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312;p38"/>
          <p:cNvCxnSpPr>
            <a:stCxn id="73" idx="1"/>
          </p:cNvCxnSpPr>
          <p:nvPr/>
        </p:nvCxnSpPr>
        <p:spPr>
          <a:xfrm flipH="1" flipV="1">
            <a:off x="0" y="5756287"/>
            <a:ext cx="7898625" cy="1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2" name="Google Shape;315;p38"/>
          <p:cNvSpPr/>
          <p:nvPr/>
        </p:nvSpPr>
        <p:spPr>
          <a:xfrm>
            <a:off x="10430798" y="946229"/>
            <a:ext cx="892170" cy="64281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kumimoji="0" lang="es-419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316;p38"/>
          <p:cNvCxnSpPr/>
          <p:nvPr/>
        </p:nvCxnSpPr>
        <p:spPr>
          <a:xfrm flipH="1">
            <a:off x="10874385" y="1570786"/>
            <a:ext cx="32463" cy="4900474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85" name="Google Shape;319;p38"/>
          <p:cNvSpPr/>
          <p:nvPr/>
        </p:nvSpPr>
        <p:spPr>
          <a:xfrm>
            <a:off x="10731318" y="5022888"/>
            <a:ext cx="314880" cy="1235672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320;p38"/>
          <p:cNvCxnSpPr/>
          <p:nvPr/>
        </p:nvCxnSpPr>
        <p:spPr>
          <a:xfrm flipV="1">
            <a:off x="8266638" y="5412262"/>
            <a:ext cx="2464680" cy="3429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0" name="Google Shape;333;p38"/>
          <p:cNvSpPr txBox="1"/>
          <p:nvPr/>
        </p:nvSpPr>
        <p:spPr>
          <a:xfrm>
            <a:off x="8277099" y="4999828"/>
            <a:ext cx="2668700" cy="47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selezionaImmaginiDaAlbum(user_id, titoloAlbum)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320;p38"/>
          <p:cNvCxnSpPr>
            <a:endCxn id="73" idx="3"/>
          </p:cNvCxnSpPr>
          <p:nvPr/>
        </p:nvCxnSpPr>
        <p:spPr>
          <a:xfrm flipH="1">
            <a:off x="8266638" y="5743493"/>
            <a:ext cx="2440389" cy="1279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3" name="Google Shape;318;p38"/>
          <p:cNvSpPr txBox="1"/>
          <p:nvPr/>
        </p:nvSpPr>
        <p:spPr>
          <a:xfrm>
            <a:off x="9917979" y="5756163"/>
            <a:ext cx="997563" cy="31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318;p38"/>
          <p:cNvSpPr txBox="1"/>
          <p:nvPr/>
        </p:nvSpPr>
        <p:spPr>
          <a:xfrm>
            <a:off x="6799726" y="5811520"/>
            <a:ext cx="997563" cy="31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313;p38"/>
          <p:cNvSpPr txBox="1"/>
          <p:nvPr/>
        </p:nvSpPr>
        <p:spPr>
          <a:xfrm>
            <a:off x="-8694" y="3008566"/>
            <a:ext cx="1569622" cy="76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/GetAlbumsMiei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/GetAlbumsNonMiei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309;p38"/>
          <p:cNvSpPr txBox="1">
            <a:spLocks/>
          </p:cNvSpPr>
          <p:nvPr/>
        </p:nvSpPr>
        <p:spPr>
          <a:xfrm>
            <a:off x="0" y="-26093"/>
            <a:ext cx="12192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Evento: caricamento Home pt.2 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5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215843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selezione</a:t>
            </a:r>
            <a:r>
              <a:rPr kumimoji="0" lang="es-419" sz="4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album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313;p38"/>
          <p:cNvSpPr txBox="1"/>
          <p:nvPr/>
        </p:nvSpPr>
        <p:spPr>
          <a:xfrm>
            <a:off x="5187497" y="2398813"/>
            <a:ext cx="1077300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GetImage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310;p38"/>
          <p:cNvSpPr/>
          <p:nvPr/>
        </p:nvSpPr>
        <p:spPr>
          <a:xfrm>
            <a:off x="5889955" y="1351580"/>
            <a:ext cx="914400" cy="66212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GetImage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311;p38"/>
          <p:cNvCxnSpPr/>
          <p:nvPr/>
        </p:nvCxnSpPr>
        <p:spPr>
          <a:xfrm flipH="1">
            <a:off x="6345983" y="2077035"/>
            <a:ext cx="1172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2" name="Google Shape;312;p38"/>
          <p:cNvCxnSpPr/>
          <p:nvPr/>
        </p:nvCxnSpPr>
        <p:spPr>
          <a:xfrm>
            <a:off x="5246517" y="2730759"/>
            <a:ext cx="94932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3" name="Google Shape;314;p38"/>
          <p:cNvSpPr/>
          <p:nvPr/>
        </p:nvSpPr>
        <p:spPr>
          <a:xfrm>
            <a:off x="6196687" y="2565272"/>
            <a:ext cx="352002" cy="263692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315;p38"/>
          <p:cNvSpPr/>
          <p:nvPr/>
        </p:nvSpPr>
        <p:spPr>
          <a:xfrm>
            <a:off x="9718364" y="1351580"/>
            <a:ext cx="997665" cy="62455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</a:t>
            </a:r>
            <a:endParaRPr kumimoji="0" lang="es-419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316;p38"/>
          <p:cNvCxnSpPr/>
          <p:nvPr/>
        </p:nvCxnSpPr>
        <p:spPr>
          <a:xfrm flipH="1">
            <a:off x="10133143" y="2077035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46" name="Google Shape;317;p38"/>
          <p:cNvCxnSpPr/>
          <p:nvPr/>
        </p:nvCxnSpPr>
        <p:spPr>
          <a:xfrm flipH="1">
            <a:off x="6514486" y="3299871"/>
            <a:ext cx="3449494" cy="649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7" name="Google Shape;318;p38"/>
          <p:cNvSpPr txBox="1"/>
          <p:nvPr/>
        </p:nvSpPr>
        <p:spPr>
          <a:xfrm>
            <a:off x="8990530" y="3360448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319;p38"/>
          <p:cNvSpPr/>
          <p:nvPr/>
        </p:nvSpPr>
        <p:spPr>
          <a:xfrm>
            <a:off x="10000880" y="2730759"/>
            <a:ext cx="330200" cy="142209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320;p38"/>
          <p:cNvCxnSpPr/>
          <p:nvPr/>
        </p:nvCxnSpPr>
        <p:spPr>
          <a:xfrm>
            <a:off x="6507745" y="2904391"/>
            <a:ext cx="3493135" cy="13444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333;p38"/>
          <p:cNvSpPr txBox="1"/>
          <p:nvPr/>
        </p:nvSpPr>
        <p:spPr>
          <a:xfrm>
            <a:off x="6492993" y="2593802"/>
            <a:ext cx="3792395" cy="59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selezionaImmaginiDaAlbum(user_id, titoloAlbum)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1" name="Straight Connector 52"/>
          <p:cNvCxnSpPr/>
          <p:nvPr/>
        </p:nvCxnSpPr>
        <p:spPr>
          <a:xfrm flipH="1">
            <a:off x="5043822" y="2014999"/>
            <a:ext cx="10587" cy="440563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2" name="Google Shape;290;p37"/>
          <p:cNvSpPr/>
          <p:nvPr/>
        </p:nvSpPr>
        <p:spPr>
          <a:xfrm>
            <a:off x="4620742" y="1349308"/>
            <a:ext cx="846161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</a:t>
            </a:r>
            <a:b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Details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75;p37"/>
          <p:cNvCxnSpPr/>
          <p:nvPr/>
        </p:nvCxnSpPr>
        <p:spPr>
          <a:xfrm>
            <a:off x="3080094" y="2614559"/>
            <a:ext cx="180226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4;p37"/>
          <p:cNvSpPr txBox="1"/>
          <p:nvPr/>
        </p:nvSpPr>
        <p:spPr>
          <a:xfrm>
            <a:off x="3297714" y="2311283"/>
            <a:ext cx="1432531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showimm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(titolo,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user_id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 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18;p38"/>
          <p:cNvSpPr txBox="1"/>
          <p:nvPr/>
        </p:nvSpPr>
        <p:spPr>
          <a:xfrm>
            <a:off x="5223229" y="4493896"/>
            <a:ext cx="957222" cy="3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292;p37"/>
          <p:cNvSpPr/>
          <p:nvPr/>
        </p:nvSpPr>
        <p:spPr>
          <a:xfrm>
            <a:off x="4883351" y="2240269"/>
            <a:ext cx="342116" cy="344447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8" name="Straight Connector 72"/>
          <p:cNvCxnSpPr/>
          <p:nvPr/>
        </p:nvCxnSpPr>
        <p:spPr>
          <a:xfrm>
            <a:off x="3095913" y="1994519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9" name="Google Shape;290;p37"/>
          <p:cNvSpPr/>
          <p:nvPr/>
        </p:nvSpPr>
        <p:spPr>
          <a:xfrm>
            <a:off x="2503053" y="1328828"/>
            <a:ext cx="121920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AlbumMiei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AlbumsNonMiei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2;p37"/>
          <p:cNvSpPr/>
          <p:nvPr/>
        </p:nvSpPr>
        <p:spPr>
          <a:xfrm>
            <a:off x="2924854" y="2219528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94;p37"/>
          <p:cNvSpPr txBox="1"/>
          <p:nvPr/>
        </p:nvSpPr>
        <p:spPr>
          <a:xfrm>
            <a:off x="1927760" y="2174231"/>
            <a:ext cx="1094920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titoloAlbum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88"/>
          <p:cNvCxnSpPr/>
          <p:nvPr/>
        </p:nvCxnSpPr>
        <p:spPr>
          <a:xfrm>
            <a:off x="2590866" y="2447747"/>
            <a:ext cx="33627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3" name="Group 94"/>
          <p:cNvGrpSpPr/>
          <p:nvPr/>
        </p:nvGrpSpPr>
        <p:grpSpPr>
          <a:xfrm>
            <a:off x="4388071" y="4848071"/>
            <a:ext cx="484693" cy="291135"/>
            <a:chOff x="614149" y="4401223"/>
            <a:chExt cx="484693" cy="507248"/>
          </a:xfrm>
        </p:grpSpPr>
        <p:cxnSp>
          <p:nvCxnSpPr>
            <p:cNvPr id="64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5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6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71" name="Google Shape;318;p38"/>
          <p:cNvSpPr txBox="1"/>
          <p:nvPr/>
        </p:nvSpPr>
        <p:spPr>
          <a:xfrm>
            <a:off x="3453733" y="4493896"/>
            <a:ext cx="1459975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updateimmagini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317;p38"/>
          <p:cNvCxnSpPr/>
          <p:nvPr/>
        </p:nvCxnSpPr>
        <p:spPr>
          <a:xfrm flipH="1" flipV="1">
            <a:off x="5241703" y="4810024"/>
            <a:ext cx="954562" cy="1575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1664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Salva ordinamento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" name="Google Shape;294;p37"/>
          <p:cNvSpPr txBox="1"/>
          <p:nvPr/>
        </p:nvSpPr>
        <p:spPr>
          <a:xfrm>
            <a:off x="5226235" y="2347569"/>
            <a:ext cx="1432531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72"/>
          <p:cNvCxnSpPr/>
          <p:nvPr/>
        </p:nvCxnSpPr>
        <p:spPr>
          <a:xfrm>
            <a:off x="5024434" y="2030805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" name="Google Shape;290;p37"/>
          <p:cNvSpPr/>
          <p:nvPr/>
        </p:nvSpPr>
        <p:spPr>
          <a:xfrm>
            <a:off x="4431574" y="1365114"/>
            <a:ext cx="121920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OrdinamentoAlbumMiei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92;p37"/>
          <p:cNvSpPr/>
          <p:nvPr/>
        </p:nvSpPr>
        <p:spPr>
          <a:xfrm>
            <a:off x="4853375" y="2272142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94;p37"/>
          <p:cNvSpPr txBox="1"/>
          <p:nvPr/>
        </p:nvSpPr>
        <p:spPr>
          <a:xfrm>
            <a:off x="4066407" y="2321752"/>
            <a:ext cx="1389399" cy="55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4" name="Straight Arrow Connector 88"/>
          <p:cNvCxnSpPr/>
          <p:nvPr/>
        </p:nvCxnSpPr>
        <p:spPr>
          <a:xfrm>
            <a:off x="4519387" y="2484033"/>
            <a:ext cx="33627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318;p38"/>
          <p:cNvSpPr txBox="1"/>
          <p:nvPr/>
        </p:nvSpPr>
        <p:spPr>
          <a:xfrm>
            <a:off x="5285188" y="2331241"/>
            <a:ext cx="1680654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salvaOrdinamento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28" name="Group 94"/>
          <p:cNvGrpSpPr/>
          <p:nvPr/>
        </p:nvGrpSpPr>
        <p:grpSpPr>
          <a:xfrm rot="10800000" flipV="1">
            <a:off x="5225243" y="2649854"/>
            <a:ext cx="484693" cy="305260"/>
            <a:chOff x="614149" y="4401223"/>
            <a:chExt cx="484693" cy="507248"/>
          </a:xfrm>
        </p:grpSpPr>
        <p:cxnSp>
          <p:nvCxnSpPr>
            <p:cNvPr id="29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0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1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cxnSp>
        <p:nvCxnSpPr>
          <p:cNvPr id="32" name="Google Shape;357;p39"/>
          <p:cNvCxnSpPr/>
          <p:nvPr/>
        </p:nvCxnSpPr>
        <p:spPr>
          <a:xfrm>
            <a:off x="5271187" y="3178196"/>
            <a:ext cx="1540685" cy="876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354;p39"/>
          <p:cNvSpPr txBox="1"/>
          <p:nvPr/>
        </p:nvSpPr>
        <p:spPr>
          <a:xfrm>
            <a:off x="5265456" y="2905960"/>
            <a:ext cx="1566825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</a:t>
            </a:r>
            <a:r>
              <a:rPr lang="it-IT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/SaveOrder(lista)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39;p39"/>
          <p:cNvSpPr/>
          <p:nvPr/>
        </p:nvSpPr>
        <p:spPr>
          <a:xfrm>
            <a:off x="6280325" y="1365112"/>
            <a:ext cx="1423989" cy="651379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SaveOrder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40;p39"/>
          <p:cNvCxnSpPr/>
          <p:nvPr/>
        </p:nvCxnSpPr>
        <p:spPr>
          <a:xfrm flipH="1">
            <a:off x="6977803" y="2030804"/>
            <a:ext cx="21019" cy="4426117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343;p39"/>
          <p:cNvSpPr/>
          <p:nvPr/>
        </p:nvSpPr>
        <p:spPr>
          <a:xfrm>
            <a:off x="6831314" y="2783231"/>
            <a:ext cx="333974" cy="330648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08527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</a:t>
            </a:r>
            <a:r>
              <a:rPr lang="es-419" kern="0" dirty="0" smtClean="0">
                <a:solidFill>
                  <a:srgbClr val="000000"/>
                </a:solidFill>
              </a:rPr>
              <a:t>Visualizza</a:t>
            </a:r>
            <a:r>
              <a:rPr lang="es-419" kern="0" noProof="0" dirty="0" smtClean="0">
                <a:solidFill>
                  <a:srgbClr val="000000"/>
                </a:solidFill>
              </a:rPr>
              <a:t> per data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313;p38"/>
          <p:cNvSpPr txBox="1"/>
          <p:nvPr/>
        </p:nvSpPr>
        <p:spPr>
          <a:xfrm>
            <a:off x="4233846" y="2412329"/>
            <a:ext cx="1588637" cy="95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GET</a:t>
            </a:r>
          </a:p>
          <a:p>
            <a:pPr>
              <a:buClr>
                <a:srgbClr val="000000"/>
              </a:buClr>
              <a:buFont typeface="Arial"/>
              <a:buNone/>
            </a:pPr>
            <a:endParaRPr lang="es-419"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/GetAlbumMieiOrderByData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10;p38"/>
          <p:cNvSpPr/>
          <p:nvPr/>
        </p:nvSpPr>
        <p:spPr>
          <a:xfrm>
            <a:off x="5599296" y="1428427"/>
            <a:ext cx="914400" cy="662124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GetAlbumMieiOrderByData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11;p38"/>
          <p:cNvCxnSpPr/>
          <p:nvPr/>
        </p:nvCxnSpPr>
        <p:spPr>
          <a:xfrm flipH="1">
            <a:off x="5996341" y="2090551"/>
            <a:ext cx="1172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8" name="Google Shape;312;p38"/>
          <p:cNvCxnSpPr/>
          <p:nvPr/>
        </p:nvCxnSpPr>
        <p:spPr>
          <a:xfrm>
            <a:off x="4292867" y="2744275"/>
            <a:ext cx="1554178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" name="Google Shape;314;p38"/>
          <p:cNvSpPr/>
          <p:nvPr/>
        </p:nvSpPr>
        <p:spPr>
          <a:xfrm>
            <a:off x="5847045" y="2578788"/>
            <a:ext cx="352002" cy="2636925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5;p38"/>
          <p:cNvSpPr/>
          <p:nvPr/>
        </p:nvSpPr>
        <p:spPr>
          <a:xfrm>
            <a:off x="7781931" y="1365096"/>
            <a:ext cx="997665" cy="624557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</a:t>
            </a:r>
            <a:endParaRPr kumimoji="0" lang="es-419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DAO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16;p38"/>
          <p:cNvCxnSpPr/>
          <p:nvPr/>
        </p:nvCxnSpPr>
        <p:spPr>
          <a:xfrm flipH="1">
            <a:off x="8196710" y="2090551"/>
            <a:ext cx="28774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2" name="Google Shape;317;p38"/>
          <p:cNvCxnSpPr/>
          <p:nvPr/>
        </p:nvCxnSpPr>
        <p:spPr>
          <a:xfrm flipH="1">
            <a:off x="6219725" y="3334932"/>
            <a:ext cx="1865554" cy="1921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" name="Google Shape;318;p38"/>
          <p:cNvSpPr txBox="1"/>
          <p:nvPr/>
        </p:nvSpPr>
        <p:spPr>
          <a:xfrm>
            <a:off x="6993298" y="3354143"/>
            <a:ext cx="9919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19;p38"/>
          <p:cNvSpPr/>
          <p:nvPr/>
        </p:nvSpPr>
        <p:spPr>
          <a:xfrm>
            <a:off x="8064447" y="2744275"/>
            <a:ext cx="330200" cy="1422099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320;p38"/>
          <p:cNvCxnSpPr/>
          <p:nvPr/>
        </p:nvCxnSpPr>
        <p:spPr>
          <a:xfrm flipV="1">
            <a:off x="6219725" y="2917908"/>
            <a:ext cx="1826531" cy="2183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" name="Google Shape;333;p38"/>
          <p:cNvSpPr txBox="1"/>
          <p:nvPr/>
        </p:nvSpPr>
        <p:spPr>
          <a:xfrm>
            <a:off x="6139596" y="2652618"/>
            <a:ext cx="3157505" cy="2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cercaAlbumPerUtenteOrderByData(username)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7" name="Straight Connector 52"/>
          <p:cNvCxnSpPr/>
          <p:nvPr/>
        </p:nvCxnSpPr>
        <p:spPr>
          <a:xfrm flipH="1">
            <a:off x="4090172" y="2028515"/>
            <a:ext cx="10587" cy="440563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8" name="Google Shape;290;p37"/>
          <p:cNvSpPr/>
          <p:nvPr/>
        </p:nvSpPr>
        <p:spPr>
          <a:xfrm>
            <a:off x="3598481" y="1355860"/>
            <a:ext cx="1004555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75;p37"/>
          <p:cNvCxnSpPr/>
          <p:nvPr/>
        </p:nvCxnSpPr>
        <p:spPr>
          <a:xfrm>
            <a:off x="2126444" y="2628075"/>
            <a:ext cx="180226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294;p37"/>
          <p:cNvSpPr txBox="1"/>
          <p:nvPr/>
        </p:nvSpPr>
        <p:spPr>
          <a:xfrm>
            <a:off x="2344064" y="2333188"/>
            <a:ext cx="1432531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18;p38"/>
          <p:cNvSpPr txBox="1"/>
          <p:nvPr/>
        </p:nvSpPr>
        <p:spPr>
          <a:xfrm>
            <a:off x="4269578" y="3425231"/>
            <a:ext cx="1210579" cy="3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albumsMiei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2;p37"/>
          <p:cNvSpPr/>
          <p:nvPr/>
        </p:nvSpPr>
        <p:spPr>
          <a:xfrm>
            <a:off x="3929701" y="2253785"/>
            <a:ext cx="342116" cy="344447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Connector 72"/>
          <p:cNvCxnSpPr/>
          <p:nvPr/>
        </p:nvCxnSpPr>
        <p:spPr>
          <a:xfrm>
            <a:off x="2142263" y="2008035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0;p37"/>
          <p:cNvSpPr/>
          <p:nvPr/>
        </p:nvSpPr>
        <p:spPr>
          <a:xfrm>
            <a:off x="1268838" y="1342344"/>
            <a:ext cx="1753299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OrdinamentoAlbumMiei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92;p37"/>
          <p:cNvSpPr/>
          <p:nvPr/>
        </p:nvSpPr>
        <p:spPr>
          <a:xfrm>
            <a:off x="1971204" y="2233044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94;p37"/>
          <p:cNvSpPr txBox="1"/>
          <p:nvPr/>
        </p:nvSpPr>
        <p:spPr>
          <a:xfrm>
            <a:off x="1135658" y="2288008"/>
            <a:ext cx="1094920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27" name="Straight Arrow Connector 88"/>
          <p:cNvCxnSpPr/>
          <p:nvPr/>
        </p:nvCxnSpPr>
        <p:spPr>
          <a:xfrm>
            <a:off x="1637216" y="2461263"/>
            <a:ext cx="33627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28" name="Group 94"/>
          <p:cNvGrpSpPr/>
          <p:nvPr/>
        </p:nvGrpSpPr>
        <p:grpSpPr>
          <a:xfrm>
            <a:off x="3434421" y="3787795"/>
            <a:ext cx="484693" cy="291135"/>
            <a:chOff x="614149" y="4401223"/>
            <a:chExt cx="484693" cy="507248"/>
          </a:xfrm>
        </p:grpSpPr>
        <p:cxnSp>
          <p:nvCxnSpPr>
            <p:cNvPr id="29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0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31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32" name="Google Shape;318;p38"/>
          <p:cNvSpPr txBox="1"/>
          <p:nvPr/>
        </p:nvSpPr>
        <p:spPr>
          <a:xfrm>
            <a:off x="3136386" y="3511971"/>
            <a:ext cx="1459975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17;p38"/>
          <p:cNvCxnSpPr/>
          <p:nvPr/>
        </p:nvCxnSpPr>
        <p:spPr>
          <a:xfrm flipH="1">
            <a:off x="4255435" y="3709685"/>
            <a:ext cx="159161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" name="Google Shape;275;p37"/>
          <p:cNvCxnSpPr>
            <a:stCxn id="35" idx="1"/>
          </p:cNvCxnSpPr>
          <p:nvPr/>
        </p:nvCxnSpPr>
        <p:spPr>
          <a:xfrm>
            <a:off x="2344064" y="3114637"/>
            <a:ext cx="158464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" name="Google Shape;294;p37"/>
          <p:cNvSpPr txBox="1"/>
          <p:nvPr/>
        </p:nvSpPr>
        <p:spPr>
          <a:xfrm>
            <a:off x="2344064" y="2811361"/>
            <a:ext cx="1613020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showOrderByData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94"/>
          <p:cNvGrpSpPr/>
          <p:nvPr/>
        </p:nvGrpSpPr>
        <p:grpSpPr>
          <a:xfrm>
            <a:off x="3452597" y="4359645"/>
            <a:ext cx="484693" cy="291135"/>
            <a:chOff x="614149" y="4401223"/>
            <a:chExt cx="484693" cy="507248"/>
          </a:xfrm>
        </p:grpSpPr>
        <p:cxnSp>
          <p:nvCxnSpPr>
            <p:cNvPr id="47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8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49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50" name="Google Shape;318;p38"/>
          <p:cNvSpPr txBox="1"/>
          <p:nvPr/>
        </p:nvSpPr>
        <p:spPr>
          <a:xfrm>
            <a:off x="3154562" y="4083821"/>
            <a:ext cx="1459975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autoclick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1" name="Straight Connector 72"/>
          <p:cNvCxnSpPr/>
          <p:nvPr/>
        </p:nvCxnSpPr>
        <p:spPr>
          <a:xfrm>
            <a:off x="9912108" y="2003965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2" name="Google Shape;290;p37"/>
          <p:cNvSpPr/>
          <p:nvPr/>
        </p:nvSpPr>
        <p:spPr>
          <a:xfrm>
            <a:off x="9289534" y="1351085"/>
            <a:ext cx="1221399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AlbumDetails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92;p37"/>
          <p:cNvSpPr/>
          <p:nvPr/>
        </p:nvSpPr>
        <p:spPr>
          <a:xfrm>
            <a:off x="9741049" y="2228974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320;p38"/>
          <p:cNvCxnSpPr/>
          <p:nvPr/>
        </p:nvCxnSpPr>
        <p:spPr>
          <a:xfrm flipV="1">
            <a:off x="4290008" y="4724284"/>
            <a:ext cx="5451041" cy="374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9" name="Google Shape;333;p38"/>
          <p:cNvSpPr txBox="1"/>
          <p:nvPr/>
        </p:nvSpPr>
        <p:spPr>
          <a:xfrm>
            <a:off x="4213617" y="4508265"/>
            <a:ext cx="3157505" cy="2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showimm(titolo, user_id)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33;p38"/>
          <p:cNvSpPr txBox="1"/>
          <p:nvPr/>
        </p:nvSpPr>
        <p:spPr>
          <a:xfrm>
            <a:off x="8336915" y="4742984"/>
            <a:ext cx="2116286" cy="2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200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</a:t>
            </a:r>
            <a:r>
              <a:rPr lang="it-IT" sz="12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pdateimmagini</a:t>
            </a:r>
            <a:r>
              <a:rPr lang="it-IT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-IT" sz="12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imgsToShow</a:t>
            </a:r>
            <a:r>
              <a:rPr lang="it-IT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72" name="Group 94"/>
          <p:cNvGrpSpPr/>
          <p:nvPr/>
        </p:nvGrpSpPr>
        <p:grpSpPr>
          <a:xfrm>
            <a:off x="9259017" y="5034347"/>
            <a:ext cx="484693" cy="291135"/>
            <a:chOff x="614149" y="4401223"/>
            <a:chExt cx="484693" cy="507248"/>
          </a:xfrm>
        </p:grpSpPr>
        <p:cxnSp>
          <p:nvCxnSpPr>
            <p:cNvPr id="73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74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75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05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38;p39"/>
          <p:cNvSpPr txBox="1">
            <a:spLocks/>
          </p:cNvSpPr>
          <p:nvPr/>
        </p:nvSpPr>
        <p:spPr>
          <a:xfrm>
            <a:off x="0" y="143123"/>
            <a:ext cx="12192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crea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nuovo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album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4" name="Google Shape;339;p39"/>
          <p:cNvSpPr/>
          <p:nvPr/>
        </p:nvSpPr>
        <p:spPr>
          <a:xfrm>
            <a:off x="5414133" y="1212629"/>
            <a:ext cx="1423989" cy="665792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CreateAlbum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340;p39"/>
          <p:cNvCxnSpPr>
            <a:stCxn id="94" idx="2"/>
          </p:cNvCxnSpPr>
          <p:nvPr/>
        </p:nvCxnSpPr>
        <p:spPr>
          <a:xfrm>
            <a:off x="6126128" y="1878421"/>
            <a:ext cx="0" cy="4132841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6" name="Google Shape;344;p39"/>
          <p:cNvSpPr/>
          <p:nvPr/>
        </p:nvSpPr>
        <p:spPr>
          <a:xfrm>
            <a:off x="7573101" y="1212629"/>
            <a:ext cx="1037230" cy="66579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AlbumDAO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345;p39"/>
          <p:cNvCxnSpPr>
            <a:stCxn id="96" idx="2"/>
          </p:cNvCxnSpPr>
          <p:nvPr/>
        </p:nvCxnSpPr>
        <p:spPr>
          <a:xfrm flipH="1">
            <a:off x="8075390" y="1878420"/>
            <a:ext cx="16326" cy="4133042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8" name="Google Shape;346;p39"/>
          <p:cNvCxnSpPr/>
          <p:nvPr/>
        </p:nvCxnSpPr>
        <p:spPr>
          <a:xfrm flipV="1">
            <a:off x="6228441" y="3186682"/>
            <a:ext cx="1672214" cy="1042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0" name="Google Shape;348;p39"/>
          <p:cNvSpPr/>
          <p:nvPr/>
        </p:nvSpPr>
        <p:spPr>
          <a:xfrm>
            <a:off x="7910290" y="2605302"/>
            <a:ext cx="330200" cy="13952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349;p39"/>
          <p:cNvSpPr/>
          <p:nvPr/>
        </p:nvSpPr>
        <p:spPr>
          <a:xfrm>
            <a:off x="8873926" y="1201561"/>
            <a:ext cx="1073638" cy="632556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Page</a:t>
            </a:r>
            <a:b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Orchestrator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350;p39"/>
          <p:cNvCxnSpPr>
            <a:stCxn id="101" idx="2"/>
          </p:cNvCxnSpPr>
          <p:nvPr/>
        </p:nvCxnSpPr>
        <p:spPr>
          <a:xfrm>
            <a:off x="9410745" y="1834117"/>
            <a:ext cx="8315" cy="3968816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3" name="Google Shape;353;p39"/>
          <p:cNvSpPr txBox="1"/>
          <p:nvPr/>
        </p:nvSpPr>
        <p:spPr>
          <a:xfrm>
            <a:off x="4958767" y="3191047"/>
            <a:ext cx="9080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354;p39"/>
          <p:cNvSpPr txBox="1"/>
          <p:nvPr/>
        </p:nvSpPr>
        <p:spPr>
          <a:xfrm>
            <a:off x="3477093" y="2014313"/>
            <a:ext cx="1566825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CreateAlbum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(titolo)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357;p39"/>
          <p:cNvCxnSpPr/>
          <p:nvPr/>
        </p:nvCxnSpPr>
        <p:spPr>
          <a:xfrm flipV="1">
            <a:off x="3416220" y="4213002"/>
            <a:ext cx="5835971" cy="2580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6" name="Google Shape;312;p38"/>
          <p:cNvCxnSpPr/>
          <p:nvPr/>
        </p:nvCxnSpPr>
        <p:spPr>
          <a:xfrm flipV="1">
            <a:off x="3378331" y="2747971"/>
            <a:ext cx="2543049" cy="8285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7" name="Straight Connector 24"/>
          <p:cNvCxnSpPr/>
          <p:nvPr/>
        </p:nvCxnSpPr>
        <p:spPr>
          <a:xfrm>
            <a:off x="3207273" y="1878421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8" name="Google Shape;290;p37"/>
          <p:cNvSpPr/>
          <p:nvPr/>
        </p:nvSpPr>
        <p:spPr>
          <a:xfrm>
            <a:off x="2631107" y="1212730"/>
            <a:ext cx="972724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292;p37"/>
          <p:cNvSpPr/>
          <p:nvPr/>
        </p:nvSpPr>
        <p:spPr>
          <a:xfrm>
            <a:off x="3036215" y="1985376"/>
            <a:ext cx="342116" cy="381755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353;p39"/>
          <p:cNvSpPr txBox="1"/>
          <p:nvPr/>
        </p:nvSpPr>
        <p:spPr>
          <a:xfrm>
            <a:off x="2943381" y="3931207"/>
            <a:ext cx="182779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efresh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7" name="TextBox 7"/>
          <p:cNvSpPr txBox="1"/>
          <p:nvPr/>
        </p:nvSpPr>
        <p:spPr>
          <a:xfrm>
            <a:off x="8091716" y="6143309"/>
            <a:ext cx="406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Non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viene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ripetuto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il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procedimento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dopo</a:t>
            </a:r>
            <a:endParaRPr lang="en-US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Il refresh del page orchestrator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8" name="Straight Arrow Connector 11"/>
          <p:cNvCxnSpPr/>
          <p:nvPr/>
        </p:nvCxnSpPr>
        <p:spPr>
          <a:xfrm>
            <a:off x="2326532" y="2126425"/>
            <a:ext cx="709683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45"/>
          <p:cNvSpPr txBox="1"/>
          <p:nvPr/>
        </p:nvSpPr>
        <p:spPr>
          <a:xfrm>
            <a:off x="2075310" y="214120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submit.click</a:t>
            </a: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343;p39"/>
          <p:cNvSpPr/>
          <p:nvPr/>
        </p:nvSpPr>
        <p:spPr>
          <a:xfrm>
            <a:off x="5959269" y="2387515"/>
            <a:ext cx="318440" cy="1543692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351;p39"/>
          <p:cNvSpPr/>
          <p:nvPr/>
        </p:nvSpPr>
        <p:spPr>
          <a:xfrm>
            <a:off x="9252191" y="4008353"/>
            <a:ext cx="360137" cy="66524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347;p39"/>
          <p:cNvSpPr txBox="1"/>
          <p:nvPr/>
        </p:nvSpPr>
        <p:spPr>
          <a:xfrm>
            <a:off x="6258587" y="2762594"/>
            <a:ext cx="1867613" cy="5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createAlbum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nome_album, username, data</a:t>
            </a: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1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49381"/>
            <a:ext cx="53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Individuiamo </a:t>
            </a:r>
            <a:r>
              <a:rPr lang="it-IT" dirty="0" smtClean="0">
                <a:solidFill>
                  <a:srgbClr val="FF0000"/>
                </a:solidFill>
              </a:rPr>
              <a:t>Entità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50"/>
                </a:solidFill>
              </a:rPr>
              <a:t>Relazioni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F0"/>
                </a:solidFill>
              </a:rPr>
              <a:t>Attributi</a:t>
            </a:r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72" y="73891"/>
            <a:ext cx="6793628" cy="6714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79624" y="1080531"/>
            <a:ext cx="4470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Entità: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Immagine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 smtClean="0"/>
              <a:t>Attributi: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Username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Password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Album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Data </a:t>
            </a:r>
            <a:r>
              <a:rPr lang="it-IT" sz="1400" dirty="0" err="1" smtClean="0"/>
              <a:t>creazionione</a:t>
            </a:r>
            <a:endParaRPr lang="it-IT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Num</a:t>
            </a:r>
            <a:r>
              <a:rPr lang="it-IT" sz="1400" dirty="0" smtClean="0"/>
              <a:t> (aggiunto)</a:t>
            </a:r>
            <a:endParaRPr lang="it-IT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Immagine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Testo descrittivo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Percorso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Img</a:t>
            </a:r>
            <a:r>
              <a:rPr lang="it-IT" sz="1400" dirty="0" smtClean="0"/>
              <a:t>(aggiunto)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Commento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testo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Utente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Id (aggiunto)</a:t>
            </a:r>
          </a:p>
        </p:txBody>
      </p:sp>
    </p:spTree>
    <p:extLst>
      <p:ext uri="{BB962C8B-B14F-4D97-AF65-F5344CB8AC3E}">
        <p14:creationId xmlns:p14="http://schemas.microsoft.com/office/powerpoint/2010/main" val="18864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inserimento immagine in album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05" name="Google Shape;339;p39"/>
          <p:cNvSpPr/>
          <p:nvPr/>
        </p:nvSpPr>
        <p:spPr>
          <a:xfrm>
            <a:off x="5322914" y="1213283"/>
            <a:ext cx="1423989" cy="65593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InsertIntoAlbum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340;p39"/>
          <p:cNvCxnSpPr>
            <a:stCxn id="105" idx="2"/>
          </p:cNvCxnSpPr>
          <p:nvPr/>
        </p:nvCxnSpPr>
        <p:spPr>
          <a:xfrm>
            <a:off x="6034909" y="1869213"/>
            <a:ext cx="0" cy="4142602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7" name="Google Shape;344;p39"/>
          <p:cNvSpPr/>
          <p:nvPr/>
        </p:nvSpPr>
        <p:spPr>
          <a:xfrm>
            <a:off x="7417938" y="1213284"/>
            <a:ext cx="1256517" cy="65137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ImmagineDAO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345;p39"/>
          <p:cNvCxnSpPr>
            <a:stCxn id="107" idx="2"/>
          </p:cNvCxnSpPr>
          <p:nvPr/>
        </p:nvCxnSpPr>
        <p:spPr>
          <a:xfrm flipH="1">
            <a:off x="8012247" y="1864662"/>
            <a:ext cx="33950" cy="4147353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346;p39"/>
          <p:cNvCxnSpPr/>
          <p:nvPr/>
        </p:nvCxnSpPr>
        <p:spPr>
          <a:xfrm flipV="1">
            <a:off x="6165297" y="3187235"/>
            <a:ext cx="1672214" cy="1042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0" name="Google Shape;348;p39"/>
          <p:cNvSpPr/>
          <p:nvPr/>
        </p:nvSpPr>
        <p:spPr>
          <a:xfrm>
            <a:off x="7847146" y="2835564"/>
            <a:ext cx="330200" cy="593099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349;p39"/>
          <p:cNvSpPr/>
          <p:nvPr/>
        </p:nvSpPr>
        <p:spPr>
          <a:xfrm>
            <a:off x="8944405" y="1213284"/>
            <a:ext cx="873457" cy="65137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PageOrchestrator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350;p39"/>
          <p:cNvCxnSpPr/>
          <p:nvPr/>
        </p:nvCxnSpPr>
        <p:spPr>
          <a:xfrm flipH="1">
            <a:off x="9311541" y="1717816"/>
            <a:ext cx="27232" cy="4294199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13" name="Google Shape;353;p39"/>
          <p:cNvSpPr txBox="1"/>
          <p:nvPr/>
        </p:nvSpPr>
        <p:spPr>
          <a:xfrm>
            <a:off x="4895623" y="3191600"/>
            <a:ext cx="9080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354;p39"/>
          <p:cNvSpPr txBox="1"/>
          <p:nvPr/>
        </p:nvSpPr>
        <p:spPr>
          <a:xfrm>
            <a:off x="3413949" y="2014866"/>
            <a:ext cx="2355513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/InsertIntoAlbum(album, immagine)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312;p38"/>
          <p:cNvCxnSpPr/>
          <p:nvPr/>
        </p:nvCxnSpPr>
        <p:spPr>
          <a:xfrm flipV="1">
            <a:off x="3315187" y="2748524"/>
            <a:ext cx="2543049" cy="2249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7" name="Straight Connector 24"/>
          <p:cNvCxnSpPr/>
          <p:nvPr/>
        </p:nvCxnSpPr>
        <p:spPr>
          <a:xfrm>
            <a:off x="3113014" y="1869213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8" name="Google Shape;290;p37"/>
          <p:cNvSpPr/>
          <p:nvPr/>
        </p:nvSpPr>
        <p:spPr>
          <a:xfrm>
            <a:off x="2199086" y="1213283"/>
            <a:ext cx="1868797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InserisciImmagineInAlbum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292;p37"/>
          <p:cNvSpPr/>
          <p:nvPr/>
        </p:nvSpPr>
        <p:spPr>
          <a:xfrm>
            <a:off x="2973071" y="1985929"/>
            <a:ext cx="342116" cy="381755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21" name="Straight Arrow Connector 11"/>
          <p:cNvCxnSpPr/>
          <p:nvPr/>
        </p:nvCxnSpPr>
        <p:spPr>
          <a:xfrm>
            <a:off x="2263388" y="2126978"/>
            <a:ext cx="709683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2" name="TextBox 45"/>
          <p:cNvSpPr txBox="1"/>
          <p:nvPr/>
        </p:nvSpPr>
        <p:spPr>
          <a:xfrm>
            <a:off x="2012166" y="214175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submit.click</a:t>
            </a: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343;p39"/>
          <p:cNvSpPr/>
          <p:nvPr/>
        </p:nvSpPr>
        <p:spPr>
          <a:xfrm>
            <a:off x="5895398" y="2319232"/>
            <a:ext cx="318440" cy="105204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351;p39"/>
          <p:cNvSpPr/>
          <p:nvPr/>
        </p:nvSpPr>
        <p:spPr>
          <a:xfrm>
            <a:off x="9115159" y="2976202"/>
            <a:ext cx="360137" cy="243068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347;p39"/>
          <p:cNvSpPr txBox="1"/>
          <p:nvPr/>
        </p:nvSpPr>
        <p:spPr>
          <a:xfrm>
            <a:off x="6150787" y="2571901"/>
            <a:ext cx="2248740" cy="88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inserisciImmagineInAlbum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(Nome_Album, Nome_Immagine,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353;p39"/>
          <p:cNvSpPr txBox="1"/>
          <p:nvPr/>
        </p:nvSpPr>
        <p:spPr>
          <a:xfrm>
            <a:off x="7543956" y="3221527"/>
            <a:ext cx="9080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312;p38"/>
          <p:cNvCxnSpPr/>
          <p:nvPr/>
        </p:nvCxnSpPr>
        <p:spPr>
          <a:xfrm flipV="1">
            <a:off x="3308257" y="3659913"/>
            <a:ext cx="5806902" cy="694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6" name="Google Shape;354;p39"/>
          <p:cNvSpPr txBox="1"/>
          <p:nvPr/>
        </p:nvSpPr>
        <p:spPr>
          <a:xfrm>
            <a:off x="3293768" y="3327510"/>
            <a:ext cx="2355513" cy="33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[status code == 200] 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refresh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7" name="TextBox 7"/>
          <p:cNvSpPr txBox="1"/>
          <p:nvPr/>
        </p:nvSpPr>
        <p:spPr>
          <a:xfrm>
            <a:off x="8126200" y="6011462"/>
            <a:ext cx="406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Non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viene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ripetuto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il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procedimento</a:t>
            </a: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6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dopo</a:t>
            </a:r>
            <a:endParaRPr lang="en-US" sz="1600" kern="0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Il refresh del page orchestrator</a:t>
            </a:r>
            <a:endParaRPr 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next / previous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8" name="Google Shape;294;p37"/>
          <p:cNvSpPr txBox="1"/>
          <p:nvPr/>
        </p:nvSpPr>
        <p:spPr>
          <a:xfrm>
            <a:off x="6059384" y="2311283"/>
            <a:ext cx="1432531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updateimmagini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imgsToShow</a:t>
            </a: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 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1" name="Straight Connector 72"/>
          <p:cNvCxnSpPr/>
          <p:nvPr/>
        </p:nvCxnSpPr>
        <p:spPr>
          <a:xfrm>
            <a:off x="5857583" y="1994519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2" name="Google Shape;290;p37"/>
          <p:cNvSpPr/>
          <p:nvPr/>
        </p:nvSpPr>
        <p:spPr>
          <a:xfrm>
            <a:off x="5264723" y="1328828"/>
            <a:ext cx="121920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AlbumDetails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92;p37"/>
          <p:cNvSpPr/>
          <p:nvPr/>
        </p:nvSpPr>
        <p:spPr>
          <a:xfrm>
            <a:off x="5686524" y="2219528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94;p37"/>
          <p:cNvSpPr txBox="1"/>
          <p:nvPr/>
        </p:nvSpPr>
        <p:spPr>
          <a:xfrm>
            <a:off x="4837207" y="2275308"/>
            <a:ext cx="1094920" cy="44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Click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5" name="Straight Arrow Connector 88"/>
          <p:cNvCxnSpPr/>
          <p:nvPr/>
        </p:nvCxnSpPr>
        <p:spPr>
          <a:xfrm>
            <a:off x="5352536" y="2447747"/>
            <a:ext cx="33627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2" name="Group 94"/>
          <p:cNvGrpSpPr/>
          <p:nvPr/>
        </p:nvGrpSpPr>
        <p:grpSpPr>
          <a:xfrm rot="10800000" flipV="1">
            <a:off x="6077013" y="2795111"/>
            <a:ext cx="484693" cy="334013"/>
            <a:chOff x="614149" y="4401223"/>
            <a:chExt cx="484693" cy="507248"/>
          </a:xfrm>
        </p:grpSpPr>
        <p:cxnSp>
          <p:nvCxnSpPr>
            <p:cNvPr id="53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54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55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93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3;p40"/>
          <p:cNvSpPr txBox="1">
            <a:spLocks/>
          </p:cNvSpPr>
          <p:nvPr/>
        </p:nvSpPr>
        <p:spPr>
          <a:xfrm>
            <a:off x="0" y="178898"/>
            <a:ext cx="12192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selezione</a:t>
            </a:r>
            <a:r>
              <a:rPr kumimoji="0" lang="es-419" sz="4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miniatura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cxnSp>
        <p:nvCxnSpPr>
          <p:cNvPr id="51" name="Straight Connector 52"/>
          <p:cNvCxnSpPr/>
          <p:nvPr/>
        </p:nvCxnSpPr>
        <p:spPr>
          <a:xfrm flipH="1">
            <a:off x="6106929" y="2116599"/>
            <a:ext cx="10587" cy="440563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2" name="Google Shape;290;p37"/>
          <p:cNvSpPr/>
          <p:nvPr/>
        </p:nvSpPr>
        <p:spPr>
          <a:xfrm>
            <a:off x="5683849" y="1450908"/>
            <a:ext cx="981111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75;p37"/>
          <p:cNvCxnSpPr/>
          <p:nvPr/>
        </p:nvCxnSpPr>
        <p:spPr>
          <a:xfrm>
            <a:off x="4143201" y="2716159"/>
            <a:ext cx="180226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4;p37"/>
          <p:cNvSpPr txBox="1"/>
          <p:nvPr/>
        </p:nvSpPr>
        <p:spPr>
          <a:xfrm>
            <a:off x="4360821" y="2412883"/>
            <a:ext cx="1432531" cy="60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92;p37"/>
          <p:cNvSpPr/>
          <p:nvPr/>
        </p:nvSpPr>
        <p:spPr>
          <a:xfrm>
            <a:off x="5946458" y="2341869"/>
            <a:ext cx="342116" cy="344447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57" name="Straight Connector 72"/>
          <p:cNvCxnSpPr/>
          <p:nvPr/>
        </p:nvCxnSpPr>
        <p:spPr>
          <a:xfrm>
            <a:off x="4159020" y="2096119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8" name="Google Shape;290;p37"/>
          <p:cNvSpPr/>
          <p:nvPr/>
        </p:nvSpPr>
        <p:spPr>
          <a:xfrm>
            <a:off x="3566160" y="1430428"/>
            <a:ext cx="121920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AlbumDetails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92;p37"/>
          <p:cNvSpPr/>
          <p:nvPr/>
        </p:nvSpPr>
        <p:spPr>
          <a:xfrm>
            <a:off x="3987961" y="2337456"/>
            <a:ext cx="379583" cy="3599104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94;p37"/>
          <p:cNvSpPr txBox="1"/>
          <p:nvPr/>
        </p:nvSpPr>
        <p:spPr>
          <a:xfrm>
            <a:off x="2696387" y="2275831"/>
            <a:ext cx="1389399" cy="55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mouseover</a:t>
            </a:r>
            <a:endParaRPr lang="it-IT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immagine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1" name="Straight Arrow Connector 88"/>
          <p:cNvCxnSpPr/>
          <p:nvPr/>
        </p:nvCxnSpPr>
        <p:spPr>
          <a:xfrm>
            <a:off x="3653973" y="2549347"/>
            <a:ext cx="336277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2" name="Group 94"/>
          <p:cNvGrpSpPr/>
          <p:nvPr/>
        </p:nvGrpSpPr>
        <p:grpSpPr>
          <a:xfrm>
            <a:off x="5462353" y="3896684"/>
            <a:ext cx="484693" cy="291135"/>
            <a:chOff x="614149" y="4401223"/>
            <a:chExt cx="484693" cy="507248"/>
          </a:xfrm>
        </p:grpSpPr>
        <p:cxnSp>
          <p:nvCxnSpPr>
            <p:cNvPr id="63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4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5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66" name="Google Shape;318;p38"/>
          <p:cNvSpPr txBox="1"/>
          <p:nvPr/>
        </p:nvSpPr>
        <p:spPr>
          <a:xfrm>
            <a:off x="5273040" y="3542509"/>
            <a:ext cx="714950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318;p38"/>
          <p:cNvSpPr txBox="1"/>
          <p:nvPr/>
        </p:nvSpPr>
        <p:spPr>
          <a:xfrm>
            <a:off x="4419774" y="2396555"/>
            <a:ext cx="714950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339;p39"/>
          <p:cNvSpPr/>
          <p:nvPr/>
        </p:nvSpPr>
        <p:spPr>
          <a:xfrm>
            <a:off x="7138405" y="1430427"/>
            <a:ext cx="1423989" cy="651379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GetComment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340;p39"/>
          <p:cNvCxnSpPr/>
          <p:nvPr/>
        </p:nvCxnSpPr>
        <p:spPr>
          <a:xfrm flipH="1">
            <a:off x="7850400" y="2096119"/>
            <a:ext cx="6501" cy="4058909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0" name="Google Shape;343;p39"/>
          <p:cNvSpPr/>
          <p:nvPr/>
        </p:nvSpPr>
        <p:spPr>
          <a:xfrm>
            <a:off x="7689394" y="2848546"/>
            <a:ext cx="333974" cy="330648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357;p39"/>
          <p:cNvCxnSpPr/>
          <p:nvPr/>
        </p:nvCxnSpPr>
        <p:spPr>
          <a:xfrm>
            <a:off x="6300535" y="3492954"/>
            <a:ext cx="1376898" cy="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2" name="Google Shape;354;p39"/>
          <p:cNvSpPr txBox="1"/>
          <p:nvPr/>
        </p:nvSpPr>
        <p:spPr>
          <a:xfrm>
            <a:off x="6301555" y="2742200"/>
            <a:ext cx="1566825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/GetComment (titolo_immagine)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346;p39"/>
          <p:cNvCxnSpPr/>
          <p:nvPr/>
        </p:nvCxnSpPr>
        <p:spPr>
          <a:xfrm flipH="1">
            <a:off x="6315452" y="3903091"/>
            <a:ext cx="1361981" cy="8509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4" name="Google Shape;347;p39"/>
          <p:cNvSpPr txBox="1"/>
          <p:nvPr/>
        </p:nvSpPr>
        <p:spPr>
          <a:xfrm>
            <a:off x="6664960" y="3973077"/>
            <a:ext cx="2248740" cy="5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2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3;p40"/>
          <p:cNvSpPr txBox="1">
            <a:spLocks/>
          </p:cNvSpPr>
          <p:nvPr/>
        </p:nvSpPr>
        <p:spPr>
          <a:xfrm>
            <a:off x="0" y="150501"/>
            <a:ext cx="1219199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Event: creazione commento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" name="Google Shape;339;p39"/>
          <p:cNvSpPr/>
          <p:nvPr/>
        </p:nvSpPr>
        <p:spPr>
          <a:xfrm>
            <a:off x="4176460" y="1243209"/>
            <a:ext cx="1423989" cy="66569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AddComment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40;p39"/>
          <p:cNvCxnSpPr>
            <a:stCxn id="29" idx="2"/>
          </p:cNvCxnSpPr>
          <p:nvPr/>
        </p:nvCxnSpPr>
        <p:spPr>
          <a:xfrm>
            <a:off x="4888455" y="1908900"/>
            <a:ext cx="0" cy="4132842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1" name="Google Shape;344;p39"/>
          <p:cNvSpPr/>
          <p:nvPr/>
        </p:nvSpPr>
        <p:spPr>
          <a:xfrm>
            <a:off x="6243409" y="1243189"/>
            <a:ext cx="1256517" cy="680683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CommentoDAO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45;p39"/>
          <p:cNvCxnSpPr>
            <a:stCxn id="31" idx="2"/>
          </p:cNvCxnSpPr>
          <p:nvPr/>
        </p:nvCxnSpPr>
        <p:spPr>
          <a:xfrm flipH="1">
            <a:off x="6835225" y="1923872"/>
            <a:ext cx="36443" cy="4615473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0" name="Google Shape;346;p39"/>
          <p:cNvCxnSpPr/>
          <p:nvPr/>
        </p:nvCxnSpPr>
        <p:spPr>
          <a:xfrm flipV="1">
            <a:off x="4990768" y="3217162"/>
            <a:ext cx="1672214" cy="1042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" name="Google Shape;348;p39"/>
          <p:cNvSpPr/>
          <p:nvPr/>
        </p:nvSpPr>
        <p:spPr>
          <a:xfrm>
            <a:off x="6672617" y="2635781"/>
            <a:ext cx="330200" cy="3197631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349;p39"/>
          <p:cNvSpPr/>
          <p:nvPr/>
        </p:nvSpPr>
        <p:spPr>
          <a:xfrm>
            <a:off x="7727515" y="1234114"/>
            <a:ext cx="873457" cy="68975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Commenti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350;p39"/>
          <p:cNvCxnSpPr/>
          <p:nvPr/>
        </p:nvCxnSpPr>
        <p:spPr>
          <a:xfrm flipH="1">
            <a:off x="8137012" y="1923872"/>
            <a:ext cx="36345" cy="411807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44" name="Google Shape;353;p39"/>
          <p:cNvSpPr txBox="1"/>
          <p:nvPr/>
        </p:nvSpPr>
        <p:spPr>
          <a:xfrm>
            <a:off x="3721094" y="3221527"/>
            <a:ext cx="9080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354;p39"/>
          <p:cNvSpPr txBox="1"/>
          <p:nvPr/>
        </p:nvSpPr>
        <p:spPr>
          <a:xfrm>
            <a:off x="2239420" y="2090973"/>
            <a:ext cx="1566825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POST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/AddComment (titolo_immagine,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user_immagine,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testo_commento)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357;p39"/>
          <p:cNvCxnSpPr/>
          <p:nvPr/>
        </p:nvCxnSpPr>
        <p:spPr>
          <a:xfrm>
            <a:off x="2178546" y="4112471"/>
            <a:ext cx="5762084" cy="36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" name="Google Shape;312;p38"/>
          <p:cNvCxnSpPr/>
          <p:nvPr/>
        </p:nvCxnSpPr>
        <p:spPr>
          <a:xfrm>
            <a:off x="2039605" y="2758731"/>
            <a:ext cx="2644102" cy="1972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" name="Straight Connector 24"/>
          <p:cNvCxnSpPr/>
          <p:nvPr/>
        </p:nvCxnSpPr>
        <p:spPr>
          <a:xfrm>
            <a:off x="1969600" y="1908901"/>
            <a:ext cx="0" cy="4426116"/>
          </a:xfrm>
          <a:prstGeom prst="line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9" name="Google Shape;290;p37"/>
          <p:cNvSpPr/>
          <p:nvPr/>
        </p:nvSpPr>
        <p:spPr>
          <a:xfrm>
            <a:off x="1200727" y="1243210"/>
            <a:ext cx="1412240" cy="65137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CreaCommento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92;p37"/>
          <p:cNvSpPr/>
          <p:nvPr/>
        </p:nvSpPr>
        <p:spPr>
          <a:xfrm>
            <a:off x="1798542" y="2015856"/>
            <a:ext cx="342116" cy="381755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353;p39"/>
          <p:cNvSpPr txBox="1"/>
          <p:nvPr/>
        </p:nvSpPr>
        <p:spPr>
          <a:xfrm>
            <a:off x="1705708" y="3768647"/>
            <a:ext cx="182779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</a:t>
            </a:r>
            <a:r>
              <a:rPr lang="es-419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eset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11"/>
          <p:cNvCxnSpPr/>
          <p:nvPr/>
        </p:nvCxnSpPr>
        <p:spPr>
          <a:xfrm>
            <a:off x="1088859" y="2156905"/>
            <a:ext cx="709683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3" name="TextBox 45"/>
          <p:cNvSpPr txBox="1"/>
          <p:nvPr/>
        </p:nvSpPr>
        <p:spPr>
          <a:xfrm>
            <a:off x="837637" y="217168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200" kern="0" dirty="0" err="1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submit.click</a:t>
            </a: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343;p39"/>
          <p:cNvSpPr/>
          <p:nvPr/>
        </p:nvSpPr>
        <p:spPr>
          <a:xfrm>
            <a:off x="4713835" y="2242370"/>
            <a:ext cx="318440" cy="1533564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351;p39"/>
          <p:cNvSpPr/>
          <p:nvPr/>
        </p:nvSpPr>
        <p:spPr>
          <a:xfrm>
            <a:off x="7940630" y="3928919"/>
            <a:ext cx="360137" cy="243068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347;p39"/>
          <p:cNvSpPr txBox="1"/>
          <p:nvPr/>
        </p:nvSpPr>
        <p:spPr>
          <a:xfrm>
            <a:off x="4976258" y="2400493"/>
            <a:ext cx="2248740" cy="12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faiCommento</a:t>
            </a:r>
            <a: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s-419" sz="12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(testo_commento, userimmagine,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titoloimmagine,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username)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57" name="Group 94"/>
          <p:cNvGrpSpPr/>
          <p:nvPr/>
        </p:nvGrpSpPr>
        <p:grpSpPr>
          <a:xfrm>
            <a:off x="7421529" y="5846650"/>
            <a:ext cx="484693" cy="291135"/>
            <a:chOff x="614149" y="4401223"/>
            <a:chExt cx="484693" cy="507248"/>
          </a:xfrm>
        </p:grpSpPr>
        <p:cxnSp>
          <p:nvCxnSpPr>
            <p:cNvPr id="58" name="Straight Connector 99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59" name="Straight Connector 100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</a:ln>
            <a:effectLst/>
          </p:spPr>
        </p:cxnSp>
        <p:cxnSp>
          <p:nvCxnSpPr>
            <p:cNvPr id="60" name="Straight Arrow Connector 101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</p:grpSp>
      <p:sp>
        <p:nvSpPr>
          <p:cNvPr id="61" name="Google Shape;318;p38"/>
          <p:cNvSpPr txBox="1"/>
          <p:nvPr/>
        </p:nvSpPr>
        <p:spPr>
          <a:xfrm>
            <a:off x="7283940" y="5606772"/>
            <a:ext cx="916319" cy="34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update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39;p39"/>
          <p:cNvSpPr/>
          <p:nvPr/>
        </p:nvSpPr>
        <p:spPr>
          <a:xfrm>
            <a:off x="9430954" y="1234115"/>
            <a:ext cx="1423989" cy="660474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GetComment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340;p39"/>
          <p:cNvCxnSpPr>
            <a:stCxn id="62" idx="2"/>
          </p:cNvCxnSpPr>
          <p:nvPr/>
        </p:nvCxnSpPr>
        <p:spPr>
          <a:xfrm>
            <a:off x="10142949" y="1894589"/>
            <a:ext cx="0" cy="4147153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4" name="Google Shape;353;p39"/>
          <p:cNvSpPr txBox="1"/>
          <p:nvPr/>
        </p:nvSpPr>
        <p:spPr>
          <a:xfrm>
            <a:off x="8384463" y="3221527"/>
            <a:ext cx="9080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343;p39"/>
          <p:cNvSpPr/>
          <p:nvPr/>
        </p:nvSpPr>
        <p:spPr>
          <a:xfrm>
            <a:off x="9981943" y="3758044"/>
            <a:ext cx="333974" cy="2283697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357;p39"/>
          <p:cNvCxnSpPr/>
          <p:nvPr/>
        </p:nvCxnSpPr>
        <p:spPr>
          <a:xfrm flipV="1">
            <a:off x="8320885" y="4775200"/>
            <a:ext cx="1661058" cy="6417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7" name="Google Shape;354;p39"/>
          <p:cNvSpPr txBox="1"/>
          <p:nvPr/>
        </p:nvSpPr>
        <p:spPr>
          <a:xfrm>
            <a:off x="8298728" y="3906245"/>
            <a:ext cx="1566825" cy="89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AJAX </a:t>
            </a: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/GetComment (titolo_immagine,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user_immagine)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312;p38"/>
          <p:cNvCxnSpPr/>
          <p:nvPr/>
        </p:nvCxnSpPr>
        <p:spPr>
          <a:xfrm flipH="1" flipV="1">
            <a:off x="7079552" y="5302041"/>
            <a:ext cx="2902392" cy="1135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9" name="Google Shape;347;p39"/>
          <p:cNvSpPr txBox="1"/>
          <p:nvPr/>
        </p:nvSpPr>
        <p:spPr>
          <a:xfrm>
            <a:off x="8250092" y="4862279"/>
            <a:ext cx="2248740" cy="5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1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ottieniCommenti</a:t>
            </a:r>
            <a:r>
              <a:rPr lang="es-419" sz="11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/>
            </a:r>
            <a:br>
              <a:rPr lang="es-419" sz="11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s-419" sz="11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(titolo_immagine, user_immagine)</a:t>
            </a:r>
            <a:endParaRPr sz="11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346;p39"/>
          <p:cNvCxnSpPr/>
          <p:nvPr/>
        </p:nvCxnSpPr>
        <p:spPr>
          <a:xfrm flipV="1">
            <a:off x="7031607" y="5601700"/>
            <a:ext cx="2983932" cy="492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" name="Google Shape;346;p39"/>
          <p:cNvCxnSpPr/>
          <p:nvPr/>
        </p:nvCxnSpPr>
        <p:spPr>
          <a:xfrm flipH="1">
            <a:off x="8300767" y="5833412"/>
            <a:ext cx="1714772" cy="1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3" name="Google Shape;347;p39"/>
          <p:cNvSpPr txBox="1"/>
          <p:nvPr/>
        </p:nvSpPr>
        <p:spPr>
          <a:xfrm>
            <a:off x="8853106" y="5628049"/>
            <a:ext cx="2248740" cy="5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357;p39"/>
          <p:cNvCxnSpPr/>
          <p:nvPr/>
        </p:nvCxnSpPr>
        <p:spPr>
          <a:xfrm>
            <a:off x="2167666" y="4452650"/>
            <a:ext cx="5762084" cy="36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4" name="Google Shape;353;p39"/>
          <p:cNvSpPr txBox="1"/>
          <p:nvPr/>
        </p:nvSpPr>
        <p:spPr>
          <a:xfrm>
            <a:off x="1694828" y="4174138"/>
            <a:ext cx="1827793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it-IT" sz="14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show</a:t>
            </a:r>
            <a:endParaRPr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347;p39"/>
          <p:cNvSpPr txBox="1"/>
          <p:nvPr/>
        </p:nvSpPr>
        <p:spPr>
          <a:xfrm>
            <a:off x="6984748" y="5372264"/>
            <a:ext cx="1316018" cy="5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2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commenti</a:t>
            </a:r>
            <a:endParaRPr sz="12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9;p43"/>
          <p:cNvSpPr txBox="1">
            <a:spLocks/>
          </p:cNvSpPr>
          <p:nvPr/>
        </p:nvSpPr>
        <p:spPr>
          <a:xfrm>
            <a:off x="0" y="241976"/>
            <a:ext cx="12192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s-419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Evento: logout</a:t>
            </a:r>
            <a:endParaRPr kumimoji="0" lang="es-419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Google Shape;460;p43"/>
          <p:cNvSpPr/>
          <p:nvPr/>
        </p:nvSpPr>
        <p:spPr>
          <a:xfrm>
            <a:off x="5907666" y="1419903"/>
            <a:ext cx="1424150" cy="381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Logout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461;p43"/>
          <p:cNvCxnSpPr>
            <a:stCxn id="5" idx="2"/>
          </p:cNvCxnSpPr>
          <p:nvPr/>
        </p:nvCxnSpPr>
        <p:spPr>
          <a:xfrm flipH="1">
            <a:off x="6593091" y="1801103"/>
            <a:ext cx="26650" cy="4487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7" name="Google Shape;463;p43"/>
          <p:cNvSpPr txBox="1"/>
          <p:nvPr/>
        </p:nvSpPr>
        <p:spPr>
          <a:xfrm>
            <a:off x="3129203" y="2730019"/>
            <a:ext cx="1130348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doGET</a:t>
            </a:r>
            <a:endParaRPr sz="21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64;p43"/>
          <p:cNvSpPr/>
          <p:nvPr/>
        </p:nvSpPr>
        <p:spPr>
          <a:xfrm>
            <a:off x="6421712" y="2016803"/>
            <a:ext cx="355485" cy="2819988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65;p43"/>
          <p:cNvSpPr/>
          <p:nvPr/>
        </p:nvSpPr>
        <p:spPr>
          <a:xfrm>
            <a:off x="8088989" y="1419903"/>
            <a:ext cx="1066000" cy="381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466;p43"/>
          <p:cNvCxnSpPr/>
          <p:nvPr/>
        </p:nvCxnSpPr>
        <p:spPr>
          <a:xfrm flipH="1">
            <a:off x="8648984" y="1800903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1" name="Google Shape;467;p43"/>
          <p:cNvCxnSpPr/>
          <p:nvPr/>
        </p:nvCxnSpPr>
        <p:spPr>
          <a:xfrm>
            <a:off x="6753804" y="2486703"/>
            <a:ext cx="1728675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" name="Google Shape;468;p43"/>
          <p:cNvSpPr/>
          <p:nvPr/>
        </p:nvSpPr>
        <p:spPr>
          <a:xfrm>
            <a:off x="8515174" y="2033869"/>
            <a:ext cx="330200" cy="769200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69;p43"/>
          <p:cNvSpPr/>
          <p:nvPr/>
        </p:nvSpPr>
        <p:spPr>
          <a:xfrm>
            <a:off x="9401828" y="1419803"/>
            <a:ext cx="1144000" cy="3812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index.html</a:t>
            </a:r>
            <a:endParaRPr kumimoji="0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470;p43"/>
          <p:cNvCxnSpPr>
            <a:stCxn id="13" idx="2"/>
          </p:cNvCxnSpPr>
          <p:nvPr/>
        </p:nvCxnSpPr>
        <p:spPr>
          <a:xfrm flipH="1">
            <a:off x="9941003" y="1801003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5" name="Google Shape;471;p43"/>
          <p:cNvSpPr/>
          <p:nvPr/>
        </p:nvSpPr>
        <p:spPr>
          <a:xfrm>
            <a:off x="9803867" y="3323497"/>
            <a:ext cx="330200" cy="886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472;p43"/>
          <p:cNvCxnSpPr/>
          <p:nvPr/>
        </p:nvCxnSpPr>
        <p:spPr>
          <a:xfrm>
            <a:off x="6777198" y="3860787"/>
            <a:ext cx="3006250" cy="36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7" name="Google Shape;473;p43"/>
          <p:cNvSpPr txBox="1"/>
          <p:nvPr/>
        </p:nvSpPr>
        <p:spPr>
          <a:xfrm>
            <a:off x="3144496" y="3131280"/>
            <a:ext cx="1255587" cy="6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GET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/Logout</a:t>
            </a:r>
            <a:endParaRPr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74;p43"/>
          <p:cNvSpPr txBox="1"/>
          <p:nvPr/>
        </p:nvSpPr>
        <p:spPr>
          <a:xfrm>
            <a:off x="6946126" y="3475501"/>
            <a:ext cx="229385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s-419" sz="1600" ker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redirect</a:t>
            </a:r>
            <a:endParaRPr sz="1600" ker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75;p43"/>
          <p:cNvSpPr txBox="1"/>
          <p:nvPr/>
        </p:nvSpPr>
        <p:spPr>
          <a:xfrm>
            <a:off x="6946128" y="2075369"/>
            <a:ext cx="1740050" cy="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sz="1600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invalidate()</a:t>
            </a:r>
            <a:endParaRPr sz="16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69;p43"/>
          <p:cNvSpPr/>
          <p:nvPr/>
        </p:nvSpPr>
        <p:spPr>
          <a:xfrm>
            <a:off x="2362852" y="1422075"/>
            <a:ext cx="1144000" cy="3812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Home.html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470;p43"/>
          <p:cNvCxnSpPr>
            <a:stCxn id="20" idx="2"/>
          </p:cNvCxnSpPr>
          <p:nvPr/>
        </p:nvCxnSpPr>
        <p:spPr>
          <a:xfrm flipH="1">
            <a:off x="2902027" y="1803275"/>
            <a:ext cx="32825" cy="4343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22" name="Google Shape;471;p43"/>
          <p:cNvSpPr/>
          <p:nvPr/>
        </p:nvSpPr>
        <p:spPr>
          <a:xfrm>
            <a:off x="2764890" y="2075370"/>
            <a:ext cx="335560" cy="1647218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95;p37"/>
          <p:cNvCxnSpPr/>
          <p:nvPr/>
        </p:nvCxnSpPr>
        <p:spPr>
          <a:xfrm>
            <a:off x="4534309" y="1912535"/>
            <a:ext cx="9615" cy="4231968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4" name="Google Shape;296;p37"/>
          <p:cNvSpPr/>
          <p:nvPr/>
        </p:nvSpPr>
        <p:spPr>
          <a:xfrm>
            <a:off x="4388397" y="2267034"/>
            <a:ext cx="334188" cy="68588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02;p37"/>
          <p:cNvSpPr/>
          <p:nvPr/>
        </p:nvSpPr>
        <p:spPr>
          <a:xfrm>
            <a:off x="3976972" y="1310560"/>
            <a:ext cx="1093830" cy="51598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Session storage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467;p43"/>
          <p:cNvCxnSpPr/>
          <p:nvPr/>
        </p:nvCxnSpPr>
        <p:spPr>
          <a:xfrm flipV="1">
            <a:off x="3100450" y="2373927"/>
            <a:ext cx="1287947" cy="9042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7" name="Google Shape;467;p43"/>
          <p:cNvCxnSpPr/>
          <p:nvPr/>
        </p:nvCxnSpPr>
        <p:spPr>
          <a:xfrm>
            <a:off x="3100450" y="3131280"/>
            <a:ext cx="3321262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8" name="Rectangle 4"/>
          <p:cNvSpPr/>
          <p:nvPr/>
        </p:nvSpPr>
        <p:spPr>
          <a:xfrm>
            <a:off x="3078389" y="1951285"/>
            <a:ext cx="1069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removeItem</a:t>
            </a:r>
            <a:br>
              <a:rPr lang="it-IT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lang="it-IT" sz="12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('username');</a:t>
            </a:r>
            <a:endParaRPr lang="it-IT" sz="1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184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Modello ER</a:t>
            </a:r>
            <a:endParaRPr lang="it-IT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643369"/>
            <a:ext cx="9468592" cy="62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3509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Tabelle DB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17963"/>
            <a:ext cx="382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>
                <a:solidFill>
                  <a:srgbClr val="FF0000"/>
                </a:solidFill>
              </a:rPr>
              <a:t>utente</a:t>
            </a:r>
            <a:r>
              <a:rPr lang="en-GB" dirty="0"/>
              <a:t> (</a:t>
            </a:r>
            <a:endParaRPr lang="it-IT" dirty="0"/>
          </a:p>
          <a:p>
            <a:r>
              <a:rPr lang="en-GB" dirty="0"/>
              <a:t>username varchar(20) primary key,</a:t>
            </a:r>
            <a:endParaRPr lang="it-IT" dirty="0"/>
          </a:p>
          <a:p>
            <a:r>
              <a:rPr lang="en-GB" dirty="0"/>
              <a:t>password varchar(20) not null)</a:t>
            </a:r>
            <a:endParaRPr lang="it-IT" dirty="0"/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668650" y="3915358"/>
            <a:ext cx="5306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</a:t>
            </a:r>
            <a:r>
              <a:rPr lang="en-GB" dirty="0" err="1">
                <a:solidFill>
                  <a:srgbClr val="FF0000"/>
                </a:solidFill>
              </a:rPr>
              <a:t>immagine</a:t>
            </a:r>
            <a:r>
              <a:rPr lang="en-GB" dirty="0"/>
              <a:t> (</a:t>
            </a:r>
            <a:endParaRPr lang="it-IT" dirty="0"/>
          </a:p>
          <a:p>
            <a:r>
              <a:rPr lang="en-GB" dirty="0" err="1"/>
              <a:t>titolo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user_id</a:t>
            </a:r>
            <a:r>
              <a:rPr lang="en-GB" dirty="0"/>
              <a:t> varchar(20) not null,­­</a:t>
            </a:r>
            <a:endParaRPr lang="it-IT" dirty="0"/>
          </a:p>
          <a:p>
            <a:r>
              <a:rPr lang="en-GB" dirty="0"/>
              <a:t>data DATE not null,</a:t>
            </a:r>
            <a:endParaRPr lang="it-IT" dirty="0"/>
          </a:p>
          <a:p>
            <a:r>
              <a:rPr lang="en-GB" dirty="0" err="1"/>
              <a:t>testo</a:t>
            </a:r>
            <a:r>
              <a:rPr lang="en-GB" dirty="0"/>
              <a:t> varchar(100),</a:t>
            </a:r>
            <a:endParaRPr lang="it-IT" dirty="0"/>
          </a:p>
          <a:p>
            <a:r>
              <a:rPr lang="en-GB" dirty="0" err="1"/>
              <a:t>percorso</a:t>
            </a:r>
            <a:r>
              <a:rPr lang="en-GB" dirty="0"/>
              <a:t> varchar(100) not null</a:t>
            </a:r>
            <a:r>
              <a:rPr lang="en-GB" dirty="0" smtClean="0"/>
              <a:t>,</a:t>
            </a:r>
          </a:p>
          <a:p>
            <a:r>
              <a:rPr lang="en-GB" dirty="0" err="1"/>
              <a:t>i</a:t>
            </a:r>
            <a:r>
              <a:rPr lang="en-GB" dirty="0" err="1" smtClean="0"/>
              <a:t>mg</a:t>
            </a:r>
            <a:r>
              <a:rPr lang="en-GB" dirty="0" smtClean="0"/>
              <a:t> </a:t>
            </a:r>
            <a:r>
              <a:rPr lang="en-GB" dirty="0" err="1" smtClean="0"/>
              <a:t>longblob</a:t>
            </a:r>
            <a:r>
              <a:rPr lang="en-GB" dirty="0" smtClean="0"/>
              <a:t> not null,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</a:t>
            </a:r>
            <a:r>
              <a:rPr lang="en-GB" dirty="0" err="1"/>
              <a:t>titolo</a:t>
            </a:r>
            <a:r>
              <a:rPr lang="en-GB" dirty="0"/>
              <a:t>, </a:t>
            </a:r>
            <a:r>
              <a:rPr lang="en-GB" dirty="0" err="1"/>
              <a:t>user_id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user_id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(username))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661726" y="1607034"/>
            <a:ext cx="532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</a:t>
            </a:r>
            <a:r>
              <a:rPr lang="en-GB" dirty="0"/>
              <a:t>TABLE </a:t>
            </a:r>
            <a:r>
              <a:rPr lang="en-GB" dirty="0">
                <a:solidFill>
                  <a:srgbClr val="FF0000"/>
                </a:solidFill>
              </a:rPr>
              <a:t>album</a:t>
            </a:r>
            <a:r>
              <a:rPr lang="en-GB" dirty="0"/>
              <a:t>(</a:t>
            </a:r>
            <a:endParaRPr lang="it-IT" dirty="0"/>
          </a:p>
          <a:p>
            <a:r>
              <a:rPr lang="en-GB" dirty="0" err="1"/>
              <a:t>titolo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user_id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it-IT" dirty="0" err="1"/>
              <a:t>data_creazione</a:t>
            </a:r>
            <a:r>
              <a:rPr lang="it-IT" dirty="0"/>
              <a:t> DATE not </a:t>
            </a:r>
            <a:r>
              <a:rPr lang="it-IT" dirty="0" err="1"/>
              <a:t>null</a:t>
            </a:r>
            <a:r>
              <a:rPr lang="it-IT" dirty="0" smtClean="0"/>
              <a:t>,</a:t>
            </a:r>
          </a:p>
          <a:p>
            <a:r>
              <a:rPr lang="it-IT" dirty="0" err="1" smtClean="0"/>
              <a:t>num</a:t>
            </a:r>
            <a:r>
              <a:rPr lang="it-IT" dirty="0" smtClean="0"/>
              <a:t> </a:t>
            </a:r>
            <a:r>
              <a:rPr lang="it-IT" dirty="0" err="1" smtClean="0"/>
              <a:t>int</a:t>
            </a:r>
            <a:r>
              <a:rPr lang="it-IT" dirty="0"/>
              <a:t>,</a:t>
            </a:r>
            <a:r>
              <a:rPr lang="it-IT" dirty="0" smtClean="0"/>
              <a:t> 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</a:t>
            </a:r>
            <a:r>
              <a:rPr lang="en-GB" dirty="0" err="1"/>
              <a:t>titolo</a:t>
            </a:r>
            <a:r>
              <a:rPr lang="en-GB" dirty="0"/>
              <a:t>, </a:t>
            </a:r>
            <a:r>
              <a:rPr lang="en-GB" dirty="0" err="1"/>
              <a:t>user_id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user_id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(username))</a:t>
            </a:r>
            <a:endParaRPr lang="it-IT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3610651"/>
            <a:ext cx="6483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TABLE </a:t>
            </a:r>
            <a:r>
              <a:rPr lang="it-IT" dirty="0">
                <a:solidFill>
                  <a:srgbClr val="FF0000"/>
                </a:solidFill>
              </a:rPr>
              <a:t>commento</a:t>
            </a:r>
            <a:r>
              <a:rPr lang="it-IT" dirty="0"/>
              <a:t>(</a:t>
            </a:r>
          </a:p>
          <a:p>
            <a:r>
              <a:rPr lang="it-IT" dirty="0"/>
              <a:t>id </a:t>
            </a:r>
            <a:r>
              <a:rPr lang="it-IT" dirty="0" err="1"/>
              <a:t>integer</a:t>
            </a:r>
            <a:r>
              <a:rPr lang="it-IT" dirty="0"/>
              <a:t> not </a:t>
            </a:r>
            <a:r>
              <a:rPr lang="it-IT" dirty="0" err="1"/>
              <a:t>null</a:t>
            </a:r>
            <a:r>
              <a:rPr lang="it-IT" dirty="0"/>
              <a:t> AUTO_INCREMENT,</a:t>
            </a:r>
          </a:p>
          <a:p>
            <a:r>
              <a:rPr lang="it-IT" dirty="0"/>
              <a:t>testo </a:t>
            </a:r>
            <a:r>
              <a:rPr lang="it-IT" dirty="0" err="1"/>
              <a:t>varchar</a:t>
            </a:r>
            <a:r>
              <a:rPr lang="it-IT" dirty="0"/>
              <a:t>(100) not </a:t>
            </a:r>
            <a:r>
              <a:rPr lang="it-IT" dirty="0" err="1"/>
              <a:t>null</a:t>
            </a:r>
            <a:r>
              <a:rPr lang="it-IT" dirty="0"/>
              <a:t>,</a:t>
            </a:r>
          </a:p>
          <a:p>
            <a:r>
              <a:rPr lang="en-GB" dirty="0" err="1"/>
              <a:t>user_immagine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 err="1"/>
              <a:t>user_commento</a:t>
            </a:r>
            <a:r>
              <a:rPr lang="en-GB" dirty="0"/>
              <a:t> varchar(20) not null</a:t>
            </a:r>
            <a:endParaRPr lang="it-IT" dirty="0"/>
          </a:p>
          <a:p>
            <a:r>
              <a:rPr lang="en-GB" dirty="0" err="1"/>
              <a:t>titolo_immagine</a:t>
            </a:r>
            <a:r>
              <a:rPr lang="en-GB" dirty="0"/>
              <a:t> varchar(20) not null,</a:t>
            </a:r>
            <a:endParaRPr lang="it-IT" dirty="0"/>
          </a:p>
          <a:p>
            <a:r>
              <a:rPr lang="en-GB" dirty="0">
                <a:solidFill>
                  <a:srgbClr val="FF0000"/>
                </a:solidFill>
              </a:rPr>
              <a:t>PRIMARY KEY</a:t>
            </a:r>
            <a:r>
              <a:rPr lang="en-GB" dirty="0"/>
              <a:t>(id, </a:t>
            </a:r>
            <a:r>
              <a:rPr lang="en-GB" dirty="0" err="1"/>
              <a:t>titolo_immagine</a:t>
            </a:r>
            <a:r>
              <a:rPr lang="en-GB" dirty="0"/>
              <a:t>, </a:t>
            </a:r>
            <a:r>
              <a:rPr lang="en-GB" dirty="0" err="1"/>
              <a:t>user_immagine</a:t>
            </a:r>
            <a:r>
              <a:rPr lang="en-GB" dirty="0"/>
              <a:t>, </a:t>
            </a:r>
            <a:r>
              <a:rPr lang="en-GB" dirty="0" err="1"/>
              <a:t>user_commento</a:t>
            </a:r>
            <a:r>
              <a:rPr lang="en-GB" dirty="0"/>
              <a:t>),</a:t>
            </a:r>
            <a:endParaRPr lang="it-IT" dirty="0"/>
          </a:p>
          <a:p>
            <a:r>
              <a:rPr lang="en-GB" dirty="0"/>
              <a:t>FOREING KEY(</a:t>
            </a:r>
            <a:r>
              <a:rPr lang="en-GB" dirty="0" err="1"/>
              <a:t>user_commento</a:t>
            </a:r>
            <a:r>
              <a:rPr lang="en-GB" dirty="0"/>
              <a:t>) REFERENCES </a:t>
            </a:r>
            <a:r>
              <a:rPr lang="en-GB" dirty="0" err="1"/>
              <a:t>utente</a:t>
            </a:r>
            <a:r>
              <a:rPr lang="en-GB" dirty="0"/>
              <a:t>(username),</a:t>
            </a:r>
            <a:endParaRPr lang="it-IT" dirty="0"/>
          </a:p>
          <a:p>
            <a:r>
              <a:rPr lang="it-IT" dirty="0"/>
              <a:t>FOREING KEY(</a:t>
            </a:r>
            <a:r>
              <a:rPr lang="it-IT" dirty="0" err="1"/>
              <a:t>titolo_immagine</a:t>
            </a:r>
            <a:r>
              <a:rPr lang="it-IT" dirty="0"/>
              <a:t>, </a:t>
            </a:r>
            <a:r>
              <a:rPr lang="it-IT" dirty="0" err="1"/>
              <a:t>user_immagine</a:t>
            </a:r>
            <a:r>
              <a:rPr lang="it-IT" dirty="0"/>
              <a:t>) REFERENCES immagine(titolo, </a:t>
            </a:r>
            <a:r>
              <a:rPr lang="it-IT" dirty="0" err="1"/>
              <a:t>user_id</a:t>
            </a:r>
            <a:r>
              <a:rPr lang="it-IT" dirty="0"/>
              <a:t>))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85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07823"/>
            <a:ext cx="57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Individuiamo </a:t>
            </a:r>
            <a:r>
              <a:rPr lang="it-IT" dirty="0" smtClean="0">
                <a:solidFill>
                  <a:srgbClr val="FF0000"/>
                </a:solidFill>
              </a:rPr>
              <a:t>Pagine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50"/>
                </a:solidFill>
              </a:rPr>
              <a:t>Componenti</a:t>
            </a:r>
            <a:r>
              <a:rPr lang="it-IT" dirty="0" smtClean="0"/>
              <a:t>, </a:t>
            </a:r>
            <a:r>
              <a:rPr lang="it-IT" dirty="0" smtClean="0">
                <a:solidFill>
                  <a:srgbClr val="00B0F0"/>
                </a:solidFill>
              </a:rPr>
              <a:t>Eventi</a:t>
            </a:r>
            <a:r>
              <a:rPr lang="it-IT" dirty="0" smtClean="0"/>
              <a:t> e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Azioni</a:t>
            </a:r>
            <a:endParaRPr lang="it-IT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0" y="1089768"/>
            <a:ext cx="302029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Pagine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index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HOME</a:t>
            </a:r>
          </a:p>
          <a:p>
            <a:endParaRPr lang="it-IT" sz="1400" dirty="0" smtClean="0"/>
          </a:p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Componenti</a:t>
            </a:r>
            <a:r>
              <a:rPr lang="it-IT" sz="1400" dirty="0" smtClean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Nella </a:t>
            </a:r>
            <a:r>
              <a:rPr lang="it-IT" sz="1400" dirty="0" err="1" smtClean="0"/>
              <a:t>index</a:t>
            </a:r>
            <a:r>
              <a:rPr lang="it-IT" sz="1400" dirty="0" smtClean="0"/>
              <a:t>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di Login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di Registrazione</a:t>
            </a:r>
          </a:p>
          <a:p>
            <a:endParaRPr lang="it-IT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Nella </a:t>
            </a:r>
            <a:r>
              <a:rPr lang="it-IT" sz="1400" b="1" dirty="0" smtClean="0"/>
              <a:t>HOME</a:t>
            </a:r>
            <a:r>
              <a:rPr lang="it-IT" sz="1400" dirty="0" smtClean="0"/>
              <a:t>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elenco album miei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elenco album di altri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creazione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form</a:t>
            </a:r>
            <a:r>
              <a:rPr lang="it-IT" sz="1400" dirty="0" smtClean="0"/>
              <a:t> associazione </a:t>
            </a:r>
            <a:r>
              <a:rPr lang="it-IT" sz="1400" dirty="0" err="1" smtClean="0"/>
              <a:t>immgini</a:t>
            </a:r>
            <a:r>
              <a:rPr lang="it-IT" sz="1400" dirty="0" smtClean="0"/>
              <a:t> ad album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bottone </a:t>
            </a:r>
            <a:r>
              <a:rPr lang="it-IT" sz="1400" dirty="0" err="1" smtClean="0"/>
              <a:t>Logout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miniature delle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titolo delle immagini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bottoni </a:t>
            </a:r>
            <a:r>
              <a:rPr lang="it-IT" sz="1400" dirty="0" err="1" smtClean="0"/>
              <a:t>next</a:t>
            </a:r>
            <a:r>
              <a:rPr lang="it-IT" sz="1400" dirty="0" smtClean="0"/>
              <a:t> e </a:t>
            </a:r>
            <a:r>
              <a:rPr lang="it-IT" sz="1400" dirty="0" err="1" smtClean="0"/>
              <a:t>previous</a:t>
            </a:r>
            <a:r>
              <a:rPr lang="it-IT" sz="1400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bottone </a:t>
            </a:r>
            <a:r>
              <a:rPr lang="it-IT" sz="1400" dirty="0" err="1" smtClean="0"/>
              <a:t>Logout</a:t>
            </a:r>
            <a:endParaRPr lang="it-IT" sz="14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1400" dirty="0" smtClean="0"/>
              <a:t>Nella </a:t>
            </a:r>
            <a:r>
              <a:rPr lang="it-IT" sz="1400" b="1" dirty="0" smtClean="0"/>
              <a:t>finestra modale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Immagine a grandezza naturale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Dettagli 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Form 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Elenco </a:t>
            </a:r>
            <a:r>
              <a:rPr lang="it-IT" sz="1400" dirty="0" smtClean="0"/>
              <a:t>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737785" y="683378"/>
            <a:ext cx="27301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Eventi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accesso </a:t>
            </a:r>
            <a:r>
              <a:rPr lang="it-IT" sz="1400" dirty="0"/>
              <a:t>alla Home </a:t>
            </a:r>
            <a:r>
              <a:rPr lang="it-IT" sz="1400" dirty="0" smtClean="0"/>
              <a:t>(con </a:t>
            </a:r>
            <a:r>
              <a:rPr lang="it-IT" sz="1400" dirty="0"/>
              <a:t>Login)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selezione di un </a:t>
            </a:r>
            <a:r>
              <a:rPr lang="it-IT" sz="1400" dirty="0" smtClean="0"/>
              <a:t>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 err="1" smtClean="0"/>
              <a:t>form</a:t>
            </a:r>
            <a:r>
              <a:rPr lang="it-IT" sz="1400" dirty="0" smtClean="0"/>
              <a:t> creazione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 err="1" smtClean="0"/>
              <a:t>form</a:t>
            </a:r>
            <a:r>
              <a:rPr lang="it-IT" sz="1400" dirty="0" smtClean="0"/>
              <a:t> inserimento immagine in album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invio </a:t>
            </a:r>
            <a:r>
              <a:rPr lang="it-IT" sz="1400" dirty="0"/>
              <a:t>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torno alla pagina pubblica </a:t>
            </a:r>
            <a:r>
              <a:rPr lang="it-IT" sz="1400" dirty="0" smtClean="0"/>
              <a:t>(con </a:t>
            </a:r>
            <a:r>
              <a:rPr lang="it-IT" sz="1400" dirty="0" err="1"/>
              <a:t>Logout</a:t>
            </a:r>
            <a:r>
              <a:rPr lang="it-IT" sz="1400" dirty="0"/>
              <a:t>) 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Next</a:t>
            </a:r>
            <a:r>
              <a:rPr lang="it-IT" sz="1400" dirty="0" smtClean="0"/>
              <a:t> / </a:t>
            </a:r>
            <a:r>
              <a:rPr lang="it-IT" sz="1400" dirty="0" err="1" smtClean="0"/>
              <a:t>previous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Azioni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Registrazione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Logout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visualizzazione Album da </a:t>
            </a:r>
            <a:r>
              <a:rPr lang="it-IT" sz="1400" dirty="0" smtClean="0"/>
              <a:t>DB(implicito)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Visualizzazione immagini relative all’album (implicito)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Viualizzazione</a:t>
            </a:r>
            <a:r>
              <a:rPr lang="it-IT" sz="1400" dirty="0" smtClean="0"/>
              <a:t> dei dettagli dell’immagine e dei commenti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 commento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Crea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Aggiungi immagine ad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Carica immagine </a:t>
            </a:r>
            <a:endParaRPr lang="it-IT" sz="1400" dirty="0"/>
          </a:p>
          <a:p>
            <a:endParaRPr lang="it-IT" sz="1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04" y="0"/>
            <a:ext cx="6799596" cy="67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23090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Aggiunta alle specifiche precedenti</a:t>
            </a:r>
            <a:endParaRPr lang="it-IT" sz="2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858904"/>
            <a:ext cx="8105775" cy="5867400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80843" y="2099394"/>
            <a:ext cx="3805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Eventi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seleziona miniatura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salvare ordinamento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visualizzare gli album per data (aggiunto)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click sul bottone SALVA ORDINAMENTO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2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4802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Completamento delle specifiche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357745" y="1801091"/>
            <a:ext cx="9476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 ogni entità, tutti gli attributi tranne il testo descrittivo dell'immagine sono obbligatori, anche percorso not </a:t>
            </a:r>
            <a:r>
              <a:rPr lang="it-IT" dirty="0" err="1" smtClean="0"/>
              <a:t>null</a:t>
            </a:r>
            <a:endParaRPr lang="it-IT" dirty="0" smtClean="0"/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</a:t>
            </a:r>
            <a:r>
              <a:rPr lang="it-IT" dirty="0" smtClean="0"/>
              <a:t>a data di creazione di un nuovo album viene impostata alla data corrente quando l'album viene creato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È stato aggiunto un bottone che ordina i propri album per data automaticamente (per salvare quest’ordine si usa il bottone SALVA ORDINAMENTO)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6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/>
          <p:cNvSpPr/>
          <p:nvPr/>
        </p:nvSpPr>
        <p:spPr>
          <a:xfrm>
            <a:off x="323525" y="1277655"/>
            <a:ext cx="3204354" cy="342684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index</a:t>
            </a:r>
          </a:p>
        </p:txBody>
      </p:sp>
      <p:sp>
        <p:nvSpPr>
          <p:cNvPr id="5" name="Google Shape;198;p33"/>
          <p:cNvSpPr/>
          <p:nvPr/>
        </p:nvSpPr>
        <p:spPr>
          <a:xfrm>
            <a:off x="425711" y="1746958"/>
            <a:ext cx="1836300" cy="860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Login form</a:t>
            </a:r>
            <a:b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[field: username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field: </a:t>
            </a: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pw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8744336" y="4704502"/>
            <a:ext cx="2520300" cy="12960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HOME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2206892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6" idx="0"/>
          </p:cNvCxnSpPr>
          <p:nvPr/>
        </p:nvCxnSpPr>
        <p:spPr>
          <a:xfrm>
            <a:off x="7448836" y="2305018"/>
            <a:ext cx="2555650" cy="2399484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192840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login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endCxn id="4" idx="0"/>
          </p:cNvCxnSpPr>
          <p:nvPr/>
        </p:nvCxnSpPr>
        <p:spPr>
          <a:xfrm rot="10800000">
            <a:off x="1925702" y="1277655"/>
            <a:ext cx="4388816" cy="756166"/>
          </a:xfrm>
          <a:prstGeom prst="bentConnector4">
            <a:avLst>
              <a:gd name="adj1" fmla="val -504"/>
              <a:gd name="adj2" fmla="val 219683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2965599" y="383122"/>
            <a:ext cx="1697001" cy="40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wrong user 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+pw</a:t>
            </a:r>
          </a:p>
        </p:txBody>
      </p:sp>
      <p:sp>
        <p:nvSpPr>
          <p:cNvPr id="12" name="Google Shape;208;p33"/>
          <p:cNvSpPr txBox="1"/>
          <p:nvPr/>
        </p:nvSpPr>
        <p:spPr>
          <a:xfrm>
            <a:off x="4182806" y="1133331"/>
            <a:ext cx="1253490" cy="75239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username, 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pw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>
            <a:stCxn id="12" idx="1"/>
          </p:cNvCxnSpPr>
          <p:nvPr/>
        </p:nvCxnSpPr>
        <p:spPr>
          <a:xfrm flipH="1">
            <a:off x="2935228" y="1509528"/>
            <a:ext cx="1247578" cy="81294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6142030" y="2059633"/>
            <a:ext cx="1368152" cy="49076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Check</a:t>
            </a:r>
            <a:b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Login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 flipV="1">
            <a:off x="2483768" y="2305018"/>
            <a:ext cx="3719608" cy="9886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7309918" y="2217742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6203899" y="1885725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6046050" y="2576213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-&gt; session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8;p33"/>
          <p:cNvSpPr/>
          <p:nvPr/>
        </p:nvSpPr>
        <p:spPr>
          <a:xfrm>
            <a:off x="425710" y="2942074"/>
            <a:ext cx="2588901" cy="1365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Registrazione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 </a:t>
            </a: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form</a:t>
            </a:r>
            <a:b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</a:b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[field: username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419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field: 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f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ield: ripeti pw</a:t>
            </a:r>
            <a:r>
              <a:rPr kumimoji="0" lang="es-419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04;p33"/>
          <p:cNvSpPr txBox="1"/>
          <p:nvPr/>
        </p:nvSpPr>
        <p:spPr>
          <a:xfrm>
            <a:off x="2598511" y="3227899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submit</a:t>
            </a:r>
            <a:endParaRPr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0;p33"/>
          <p:cNvSpPr/>
          <p:nvPr/>
        </p:nvSpPr>
        <p:spPr>
          <a:xfrm>
            <a:off x="2852596" y="3574600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10;p33"/>
          <p:cNvCxnSpPr>
            <a:stCxn id="24" idx="6"/>
          </p:cNvCxnSpPr>
          <p:nvPr/>
        </p:nvCxnSpPr>
        <p:spPr>
          <a:xfrm>
            <a:off x="3140628" y="3682612"/>
            <a:ext cx="1519054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" name="Google Shape;202;p33"/>
          <p:cNvSpPr/>
          <p:nvPr/>
        </p:nvSpPr>
        <p:spPr>
          <a:xfrm>
            <a:off x="4552075" y="3316909"/>
            <a:ext cx="2262084" cy="75248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Check registrazione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01;p33"/>
          <p:cNvCxnSpPr>
            <a:stCxn id="28" idx="4"/>
            <a:endCxn id="4" idx="2"/>
          </p:cNvCxnSpPr>
          <p:nvPr/>
        </p:nvCxnSpPr>
        <p:spPr>
          <a:xfrm rot="5400000">
            <a:off x="3527570" y="2598774"/>
            <a:ext cx="503860" cy="3707596"/>
          </a:xfrm>
          <a:prstGeom prst="bentConnector3">
            <a:avLst>
              <a:gd name="adj1" fmla="val 14537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Google Shape;211;p33"/>
          <p:cNvSpPr/>
          <p:nvPr/>
        </p:nvSpPr>
        <p:spPr>
          <a:xfrm>
            <a:off x="5489282" y="3984618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07;p33"/>
          <p:cNvSpPr txBox="1"/>
          <p:nvPr/>
        </p:nvSpPr>
        <p:spPr>
          <a:xfrm>
            <a:off x="3112550" y="4949614"/>
            <a:ext cx="3201968" cy="88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errore registrazione ||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registrazione </a:t>
            </a:r>
            <a:r>
              <a:rPr lang="es-419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andata a buon fine</a:t>
            </a:r>
          </a:p>
        </p:txBody>
      </p:sp>
      <p:cxnSp>
        <p:nvCxnSpPr>
          <p:cNvPr id="30" name="Google Shape;201;p33"/>
          <p:cNvCxnSpPr>
            <a:stCxn id="31" idx="4"/>
            <a:endCxn id="33" idx="2"/>
          </p:cNvCxnSpPr>
          <p:nvPr/>
        </p:nvCxnSpPr>
        <p:spPr>
          <a:xfrm rot="5400000">
            <a:off x="7868166" y="4224989"/>
            <a:ext cx="208228" cy="3975278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" name="Google Shape;211;p33"/>
          <p:cNvSpPr/>
          <p:nvPr/>
        </p:nvSpPr>
        <p:spPr>
          <a:xfrm>
            <a:off x="9815903" y="5892490"/>
            <a:ext cx="288032" cy="216024"/>
          </a:xfrm>
          <a:prstGeom prst="ellipse">
            <a:avLst/>
          </a:prstGeom>
          <a:solidFill>
            <a:srgbClr val="4F81BD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02;p33"/>
          <p:cNvSpPr/>
          <p:nvPr/>
        </p:nvSpPr>
        <p:spPr>
          <a:xfrm>
            <a:off x="3816618" y="5940497"/>
            <a:ext cx="2262084" cy="752489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419" kern="0" noProof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Logout</a:t>
            </a:r>
          </a:p>
        </p:txBody>
      </p:sp>
      <p:cxnSp>
        <p:nvCxnSpPr>
          <p:cNvPr id="34" name="Google Shape;201;p33"/>
          <p:cNvCxnSpPr>
            <a:stCxn id="33" idx="5"/>
            <a:endCxn id="4" idx="1"/>
          </p:cNvCxnSpPr>
          <p:nvPr/>
        </p:nvCxnSpPr>
        <p:spPr>
          <a:xfrm rot="10800000">
            <a:off x="323525" y="2991080"/>
            <a:ext cx="3587154" cy="3325663"/>
          </a:xfrm>
          <a:prstGeom prst="bentConnector3">
            <a:avLst>
              <a:gd name="adj1" fmla="val 106373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" name="CasellaDiTesto 34"/>
          <p:cNvSpPr txBox="1"/>
          <p:nvPr/>
        </p:nvSpPr>
        <p:spPr>
          <a:xfrm>
            <a:off x="7510182" y="221671"/>
            <a:ext cx="4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IFML </a:t>
            </a:r>
            <a:r>
              <a:rPr lang="it-IT" sz="2400" dirty="0" err="1" smtClean="0"/>
              <a:t>index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293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0;p34"/>
          <p:cNvSpPr/>
          <p:nvPr/>
        </p:nvSpPr>
        <p:spPr>
          <a:xfrm>
            <a:off x="203344" y="33420"/>
            <a:ext cx="9853786" cy="67151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21;p34"/>
          <p:cNvSpPr/>
          <p:nvPr/>
        </p:nvSpPr>
        <p:spPr>
          <a:xfrm>
            <a:off x="7051694" y="242904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Album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22;p34"/>
          <p:cNvSpPr/>
          <p:nvPr/>
        </p:nvSpPr>
        <p:spPr>
          <a:xfrm>
            <a:off x="9019994" y="68185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25;p34"/>
          <p:cNvSpPr txBox="1"/>
          <p:nvPr/>
        </p:nvSpPr>
        <p:spPr>
          <a:xfrm>
            <a:off x="9101933" y="368390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34"/>
          <p:cNvSpPr/>
          <p:nvPr/>
        </p:nvSpPr>
        <p:spPr>
          <a:xfrm>
            <a:off x="7169869" y="4561370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databinding: Album Condition: user_id = username]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21;p34"/>
          <p:cNvSpPr/>
          <p:nvPr/>
        </p:nvSpPr>
        <p:spPr>
          <a:xfrm>
            <a:off x="7169869" y="3065618"/>
            <a:ext cx="2112300" cy="13936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Aggiungi Immagine ad Album Form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Album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Nome Immagine]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29;p34"/>
          <p:cNvSpPr/>
          <p:nvPr/>
        </p:nvSpPr>
        <p:spPr>
          <a:xfrm>
            <a:off x="7169869" y="5693374"/>
            <a:ext cx="2112300" cy="102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Condition: user_id != username]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24;p34"/>
          <p:cNvSpPr/>
          <p:nvPr/>
        </p:nvSpPr>
        <p:spPr>
          <a:xfrm>
            <a:off x="10235715" y="392082"/>
            <a:ext cx="1787519" cy="338224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1;p33"/>
          <p:cNvCxnSpPr>
            <a:stCxn id="12" idx="4"/>
          </p:cNvCxnSpPr>
          <p:nvPr/>
        </p:nvCxnSpPr>
        <p:spPr>
          <a:xfrm rot="5400000">
            <a:off x="10522600" y="290091"/>
            <a:ext cx="166661" cy="1047091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" name="Google Shape;222;p34"/>
          <p:cNvSpPr/>
          <p:nvPr/>
        </p:nvSpPr>
        <p:spPr>
          <a:xfrm>
            <a:off x="9145531" y="369215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5;p34"/>
          <p:cNvSpPr txBox="1"/>
          <p:nvPr/>
        </p:nvSpPr>
        <p:spPr>
          <a:xfrm>
            <a:off x="9092766" y="4312088"/>
            <a:ext cx="1381273" cy="37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 per data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01;p33"/>
          <p:cNvCxnSpPr>
            <a:stCxn id="20" idx="6"/>
            <a:endCxn id="23" idx="5"/>
          </p:cNvCxnSpPr>
          <p:nvPr/>
        </p:nvCxnSpPr>
        <p:spPr>
          <a:xfrm flipV="1">
            <a:off x="9433531" y="3671360"/>
            <a:ext cx="895747" cy="12879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" name="Google Shape;224;p34"/>
          <p:cNvSpPr/>
          <p:nvPr/>
        </p:nvSpPr>
        <p:spPr>
          <a:xfrm>
            <a:off x="10254188" y="3371002"/>
            <a:ext cx="1871585" cy="60071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01;p33"/>
          <p:cNvCxnSpPr>
            <a:stCxn id="23" idx="4"/>
          </p:cNvCxnSpPr>
          <p:nvPr/>
        </p:nvCxnSpPr>
        <p:spPr>
          <a:xfrm rot="5400000">
            <a:off x="10562553" y="3473086"/>
            <a:ext cx="128797" cy="1126060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" name="Google Shape;222;p34"/>
          <p:cNvSpPr/>
          <p:nvPr/>
        </p:nvSpPr>
        <p:spPr>
          <a:xfrm>
            <a:off x="7051694" y="5250689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25;p34"/>
          <p:cNvSpPr txBox="1"/>
          <p:nvPr/>
        </p:nvSpPr>
        <p:spPr>
          <a:xfrm>
            <a:off x="6611871" y="5403108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01;p33"/>
          <p:cNvCxnSpPr>
            <a:stCxn id="25" idx="2"/>
            <a:endCxn id="66" idx="0"/>
          </p:cNvCxnSpPr>
          <p:nvPr/>
        </p:nvCxnSpPr>
        <p:spPr>
          <a:xfrm rot="10800000">
            <a:off x="5090216" y="4647411"/>
            <a:ext cx="1961478" cy="711279"/>
          </a:xfrm>
          <a:prstGeom prst="bentConnector4">
            <a:avLst>
              <a:gd name="adj1" fmla="val 30302"/>
              <a:gd name="adj2" fmla="val 132139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" name="Google Shape;222;p34"/>
          <p:cNvSpPr/>
          <p:nvPr/>
        </p:nvSpPr>
        <p:spPr>
          <a:xfrm>
            <a:off x="7038396" y="637043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25;p34"/>
          <p:cNvSpPr txBox="1"/>
          <p:nvPr/>
        </p:nvSpPr>
        <p:spPr>
          <a:xfrm>
            <a:off x="6425440" y="6471646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01;p33"/>
          <p:cNvCxnSpPr>
            <a:stCxn id="28" idx="2"/>
            <a:endCxn id="66" idx="5"/>
          </p:cNvCxnSpPr>
          <p:nvPr/>
        </p:nvCxnSpPr>
        <p:spPr>
          <a:xfrm rot="10800000">
            <a:off x="5774494" y="5001277"/>
            <a:ext cx="1263903" cy="1477159"/>
          </a:xfrm>
          <a:prstGeom prst="bentConnector3">
            <a:avLst>
              <a:gd name="adj1" fmla="val 67155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" name="Google Shape;201;p33"/>
          <p:cNvCxnSpPr>
            <a:stCxn id="6" idx="6"/>
          </p:cNvCxnSpPr>
          <p:nvPr/>
        </p:nvCxnSpPr>
        <p:spPr>
          <a:xfrm flipV="1">
            <a:off x="9307994" y="517237"/>
            <a:ext cx="927720" cy="27261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8" name="Google Shape;221;p34"/>
          <p:cNvSpPr/>
          <p:nvPr/>
        </p:nvSpPr>
        <p:spPr>
          <a:xfrm>
            <a:off x="835828" y="909932"/>
            <a:ext cx="4965910" cy="253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Finestra Modale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224;p34"/>
          <p:cNvSpPr/>
          <p:nvPr/>
        </p:nvSpPr>
        <p:spPr>
          <a:xfrm flipH="1">
            <a:off x="4317474" y="4647410"/>
            <a:ext cx="1545485" cy="707731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201;p33"/>
          <p:cNvCxnSpPr>
            <a:stCxn id="66" idx="2"/>
            <a:endCxn id="107" idx="3"/>
          </p:cNvCxnSpPr>
          <p:nvPr/>
        </p:nvCxnSpPr>
        <p:spPr>
          <a:xfrm rot="10800000" flipV="1">
            <a:off x="3832666" y="5001276"/>
            <a:ext cx="573274" cy="96529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1" name="Google Shape;222;p34"/>
          <p:cNvSpPr/>
          <p:nvPr/>
        </p:nvSpPr>
        <p:spPr>
          <a:xfrm>
            <a:off x="9919921" y="1600602"/>
            <a:ext cx="288000" cy="216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24;p34"/>
          <p:cNvSpPr/>
          <p:nvPr/>
        </p:nvSpPr>
        <p:spPr>
          <a:xfrm>
            <a:off x="10765410" y="1068530"/>
            <a:ext cx="1393082" cy="74807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AlbumsMiei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24;p34"/>
          <p:cNvSpPr/>
          <p:nvPr/>
        </p:nvSpPr>
        <p:spPr>
          <a:xfrm>
            <a:off x="10692261" y="2068832"/>
            <a:ext cx="1433512" cy="76112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NonMiei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201;p33"/>
          <p:cNvCxnSpPr>
            <a:stCxn id="71" idx="7"/>
            <a:endCxn id="72" idx="5"/>
          </p:cNvCxnSpPr>
          <p:nvPr/>
        </p:nvCxnSpPr>
        <p:spPr>
          <a:xfrm rot="5400000" flipH="1" flipV="1">
            <a:off x="10417498" y="1190814"/>
            <a:ext cx="189667" cy="693175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" name="Google Shape;201;p33"/>
          <p:cNvCxnSpPr>
            <a:stCxn id="72" idx="4"/>
            <a:endCxn id="8" idx="1"/>
          </p:cNvCxnSpPr>
          <p:nvPr/>
        </p:nvCxnSpPr>
        <p:spPr>
          <a:xfrm rot="5400000">
            <a:off x="7686052" y="1300420"/>
            <a:ext cx="3259717" cy="4292082"/>
          </a:xfrm>
          <a:prstGeom prst="bentConnector4">
            <a:avLst>
              <a:gd name="adj1" fmla="val 3928"/>
              <a:gd name="adj2" fmla="val 109279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2" name="Google Shape;201;p33"/>
          <p:cNvCxnSpPr>
            <a:stCxn id="71" idx="6"/>
            <a:endCxn id="73" idx="5"/>
          </p:cNvCxnSpPr>
          <p:nvPr/>
        </p:nvCxnSpPr>
        <p:spPr>
          <a:xfrm>
            <a:off x="10207921" y="1708602"/>
            <a:ext cx="579481" cy="74079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" name="Google Shape;201;p33"/>
          <p:cNvCxnSpPr>
            <a:stCxn id="73" idx="3"/>
            <a:endCxn id="11" idx="1"/>
          </p:cNvCxnSpPr>
          <p:nvPr/>
        </p:nvCxnSpPr>
        <p:spPr>
          <a:xfrm rot="5400000">
            <a:off x="7552692" y="2447139"/>
            <a:ext cx="3378363" cy="4144007"/>
          </a:xfrm>
          <a:prstGeom prst="bentConnector4">
            <a:avLst>
              <a:gd name="adj1" fmla="val 3593"/>
              <a:gd name="adj2" fmla="val 105516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7" name="Google Shape;221;p34"/>
          <p:cNvSpPr/>
          <p:nvPr/>
        </p:nvSpPr>
        <p:spPr>
          <a:xfrm>
            <a:off x="1720366" y="5461741"/>
            <a:ext cx="2112300" cy="10096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(Immagini)</a:t>
            </a:r>
          </a:p>
        </p:txBody>
      </p:sp>
      <p:sp>
        <p:nvSpPr>
          <p:cNvPr id="108" name="Google Shape;222;p34"/>
          <p:cNvSpPr/>
          <p:nvPr/>
        </p:nvSpPr>
        <p:spPr>
          <a:xfrm>
            <a:off x="2548584" y="5333214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201;p33"/>
          <p:cNvCxnSpPr>
            <a:stCxn id="108" idx="0"/>
            <a:endCxn id="58" idx="2"/>
          </p:cNvCxnSpPr>
          <p:nvPr/>
        </p:nvCxnSpPr>
        <p:spPr>
          <a:xfrm rot="5400000" flipH="1" flipV="1">
            <a:off x="2062307" y="4076739"/>
            <a:ext cx="1886753" cy="62619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2" name="Google Shape;225;p34"/>
          <p:cNvSpPr txBox="1"/>
          <p:nvPr/>
        </p:nvSpPr>
        <p:spPr>
          <a:xfrm>
            <a:off x="1454091" y="5054165"/>
            <a:ext cx="1365856" cy="29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222;p34"/>
          <p:cNvSpPr/>
          <p:nvPr/>
        </p:nvSpPr>
        <p:spPr>
          <a:xfrm>
            <a:off x="1993019" y="6333148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222;p34"/>
          <p:cNvSpPr/>
          <p:nvPr/>
        </p:nvSpPr>
        <p:spPr>
          <a:xfrm>
            <a:off x="3114905" y="6342670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225;p34"/>
          <p:cNvSpPr txBox="1"/>
          <p:nvPr/>
        </p:nvSpPr>
        <p:spPr>
          <a:xfrm>
            <a:off x="1569002" y="6488618"/>
            <a:ext cx="1365856" cy="29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225;p34"/>
          <p:cNvSpPr txBox="1"/>
          <p:nvPr/>
        </p:nvSpPr>
        <p:spPr>
          <a:xfrm>
            <a:off x="2996359" y="6493222"/>
            <a:ext cx="1365856" cy="29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201;p33"/>
          <p:cNvCxnSpPr>
            <a:stCxn id="114" idx="5"/>
          </p:cNvCxnSpPr>
          <p:nvPr/>
        </p:nvCxnSpPr>
        <p:spPr>
          <a:xfrm rot="5400000" flipH="1" flipV="1">
            <a:off x="3444567" y="6138937"/>
            <a:ext cx="304262" cy="471940"/>
          </a:xfrm>
          <a:prstGeom prst="bentConnector4">
            <a:avLst>
              <a:gd name="adj1" fmla="val -22463"/>
              <a:gd name="adj2" fmla="val 142356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5" name="Google Shape;201;p33"/>
          <p:cNvCxnSpPr>
            <a:stCxn id="113" idx="3"/>
            <a:endCxn id="107" idx="1"/>
          </p:cNvCxnSpPr>
          <p:nvPr/>
        </p:nvCxnSpPr>
        <p:spPr>
          <a:xfrm rot="5400000" flipH="1">
            <a:off x="1602306" y="6084626"/>
            <a:ext cx="550950" cy="314830"/>
          </a:xfrm>
          <a:prstGeom prst="bentConnector4">
            <a:avLst>
              <a:gd name="adj1" fmla="val -8675"/>
              <a:gd name="adj2" fmla="val 172611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0" name="Google Shape;225;p34"/>
          <p:cNvSpPr txBox="1"/>
          <p:nvPr/>
        </p:nvSpPr>
        <p:spPr>
          <a:xfrm>
            <a:off x="9544043" y="1265196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222;p34"/>
          <p:cNvSpPr/>
          <p:nvPr/>
        </p:nvSpPr>
        <p:spPr>
          <a:xfrm>
            <a:off x="9138170" y="5041967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22;p34"/>
          <p:cNvSpPr/>
          <p:nvPr/>
        </p:nvSpPr>
        <p:spPr>
          <a:xfrm>
            <a:off x="9145531" y="4619715"/>
            <a:ext cx="288000" cy="216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201;p33"/>
          <p:cNvCxnSpPr>
            <a:stCxn id="153" idx="6"/>
          </p:cNvCxnSpPr>
          <p:nvPr/>
        </p:nvCxnSpPr>
        <p:spPr>
          <a:xfrm flipV="1">
            <a:off x="9433531" y="4554515"/>
            <a:ext cx="879828" cy="1732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201;p33"/>
          <p:cNvCxnSpPr>
            <a:endCxn id="166" idx="5"/>
          </p:cNvCxnSpPr>
          <p:nvPr/>
        </p:nvCxnSpPr>
        <p:spPr>
          <a:xfrm>
            <a:off x="9424527" y="5128235"/>
            <a:ext cx="904750" cy="41172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5" name="Google Shape;224;p34"/>
          <p:cNvSpPr/>
          <p:nvPr/>
        </p:nvSpPr>
        <p:spPr>
          <a:xfrm>
            <a:off x="10226813" y="4250564"/>
            <a:ext cx="1931679" cy="74790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GetAlbums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MieiOrderByData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224;p34"/>
          <p:cNvSpPr/>
          <p:nvPr/>
        </p:nvSpPr>
        <p:spPr>
          <a:xfrm>
            <a:off x="10254187" y="5239600"/>
            <a:ext cx="1871585" cy="600716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SaveOrder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201;p33"/>
          <p:cNvCxnSpPr>
            <a:stCxn id="165" idx="3"/>
          </p:cNvCxnSpPr>
          <p:nvPr/>
        </p:nvCxnSpPr>
        <p:spPr>
          <a:xfrm rot="5400000">
            <a:off x="10513265" y="4542335"/>
            <a:ext cx="129765" cy="1042034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1" name="Google Shape;201;p33"/>
          <p:cNvCxnSpPr>
            <a:stCxn id="166" idx="3"/>
          </p:cNvCxnSpPr>
          <p:nvPr/>
        </p:nvCxnSpPr>
        <p:spPr>
          <a:xfrm rot="5400000">
            <a:off x="10392674" y="5530028"/>
            <a:ext cx="411928" cy="1032505"/>
          </a:xfrm>
          <a:prstGeom prst="bentConnector2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" name="Google Shape;225;p34"/>
          <p:cNvSpPr txBox="1"/>
          <p:nvPr/>
        </p:nvSpPr>
        <p:spPr>
          <a:xfrm>
            <a:off x="9097796" y="3429614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225;p34"/>
          <p:cNvSpPr txBox="1"/>
          <p:nvPr/>
        </p:nvSpPr>
        <p:spPr>
          <a:xfrm>
            <a:off x="9162464" y="5160874"/>
            <a:ext cx="1657209" cy="43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 ordinamento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7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1059</Words>
  <Application>Microsoft Office PowerPoint</Application>
  <PresentationFormat>Widescreen</PresentationFormat>
  <Paragraphs>455</Paragraphs>
  <Slides>24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Eras Medium ITC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PAOLINO</dc:creator>
  <cp:lastModifiedBy>GIOVANNI PAOLINO</cp:lastModifiedBy>
  <cp:revision>112</cp:revision>
  <dcterms:created xsi:type="dcterms:W3CDTF">2022-06-21T06:12:10Z</dcterms:created>
  <dcterms:modified xsi:type="dcterms:W3CDTF">2022-06-26T14:19:58Z</dcterms:modified>
</cp:coreProperties>
</file>