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gYuF/+ERSG4aqU+qaKWQv/IV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25DCF9-D65F-4BFD-BAF9-093366223435}">
  <a:tblStyle styleId="{EB25DCF9-D65F-4BFD-BAF9-0933662234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2" name="Google Shape;1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negocio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Andesk9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033" y="5324167"/>
            <a:ext cx="10646532" cy="105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r>
              <a:rPr lang="es-419" sz="16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CAPSTONE_001D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:Giovanni Piña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:CHRISTIAN RODRIGO LAZCANO CABELLO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</a:t>
            </a:r>
            <a:r>
              <a:rPr b="1" lang="es-419" sz="2800">
                <a:solidFill>
                  <a:srgbClr val="000000"/>
                </a:solidFill>
              </a:rPr>
              <a:t>Crear hora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77" name="Google Shape;177;p4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8894" y="389336"/>
            <a:ext cx="4528726" cy="61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84" name="Google Shape;184;p14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7624" y="524125"/>
            <a:ext cx="8392826" cy="61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b59b7e26b_0_30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1" name="Google Shape;191;g27b59b7e26b_0_30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2" name="Google Shape;192;g27b59b7e26b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7465" y="55726"/>
            <a:ext cx="4455876" cy="6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8" name="Google Shape;198;p16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2977" y="361872"/>
            <a:ext cx="3325800" cy="351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3243" y="403047"/>
            <a:ext cx="3086782" cy="3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2151" y="3976525"/>
            <a:ext cx="4286625" cy="19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3238" y="3976523"/>
            <a:ext cx="3665337" cy="261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39875" y="5681400"/>
            <a:ext cx="114621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 Pruebas y técnicas de pruebas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08" name="Google Shape;208;p17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0734"/>
            <a:ext cx="11749577" cy="5138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- Trello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824" y="1633825"/>
            <a:ext cx="6515526" cy="4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25" name="Google Shape;225;p34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7"/>
          <p:cNvPicPr preferRelativeResize="0"/>
          <p:nvPr/>
        </p:nvPicPr>
        <p:blipFill rotWithShape="1">
          <a:blip r:embed="rId3">
            <a:alphaModFix/>
          </a:blip>
          <a:srcRect b="0" l="23265" r="6234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411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 o Necesidad a cubrir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Gestión de servicios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Gestión de citas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Gestión de pagos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542600" y="2493177"/>
            <a:ext cx="44391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estratégico: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Darse a conocer y mejorar la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 posibles nuevos clientes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Proyecto: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Crear una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web que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permita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419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los servicios, citas y cobros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6643500" y="2004950"/>
            <a:ext cx="37893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Tienda de servicios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clientes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citas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servicios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35" name="Google Shape;135;p37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37"/>
          <p:cNvGraphicFramePr/>
          <p:nvPr/>
        </p:nvGraphicFramePr>
        <p:xfrm>
          <a:off x="4719484" y="4456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{EB25DCF9-D65F-4BFD-BAF9-093366223435}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Nombre Actor / Usuario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Función en el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Administrador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Gestionar servicios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Comprar servicios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Entrenador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Ver citas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43" name="Google Shape;143;p35"/>
          <p:cNvPicPr preferRelativeResize="0"/>
          <p:nvPr/>
        </p:nvPicPr>
        <p:blipFill rotWithShape="1">
          <a:blip r:embed="rId3">
            <a:alphaModFix/>
          </a:blip>
          <a:srcRect b="-1" l="28698" r="11668" t="0"/>
          <a:stretch/>
        </p:blipFill>
        <p:spPr>
          <a:xfrm>
            <a:off x="-3" y="2345922"/>
            <a:ext cx="5375372" cy="4507038"/>
          </a:xfrm>
          <a:custGeom>
            <a:rect b="b" l="l" r="r" t="t"/>
            <a:pathLst>
              <a:path extrusionOk="0" h="4610469" w="548541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4" name="Google Shape;144;p35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5" name="Google Shape;145;p35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35"/>
          <p:cNvGrpSpPr/>
          <p:nvPr/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150" name="Google Shape;150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>
              <a:off x="1" y="2361563"/>
              <a:ext cx="5474293" cy="4492666"/>
            </a:xfrm>
            <a:custGeom>
              <a:rect b="b" l="l" r="r" t="t"/>
              <a:pathLst>
                <a:path extrusionOk="0" h="4492666" w="5474293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1" y="2317967"/>
              <a:ext cx="5635125" cy="4536263"/>
            </a:xfrm>
            <a:custGeom>
              <a:rect b="b" l="l" r="r" t="t"/>
              <a:pathLst>
                <a:path extrusionOk="0" h="4536263" w="5635125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5"/>
          <p:cNvSpPr/>
          <p:nvPr/>
        </p:nvSpPr>
        <p:spPr>
          <a:xfrm>
            <a:off x="740720" y="642250"/>
            <a:ext cx="54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por Capas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563" y="204775"/>
            <a:ext cx="5019675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 de escenario.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General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63" name="Google Shape;163;p33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257" y="1542733"/>
            <a:ext cx="7745774" cy="47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59b7e26b_0_25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</a:t>
            </a:r>
            <a:r>
              <a:rPr b="1" lang="es-419" sz="2800">
                <a:solidFill>
                  <a:srgbClr val="000000"/>
                </a:solidFill>
              </a:rPr>
              <a:t>Agendar cita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70" name="Google Shape;170;g27b59b7e26b_0_25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1" name="Google Shape;171;g27b59b7e26b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069" y="197110"/>
            <a:ext cx="4624850" cy="63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