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70" r:id="rId6"/>
    <p:sldId id="272" r:id="rId7"/>
    <p:sldId id="273" r:id="rId8"/>
    <p:sldId id="267" r:id="rId9"/>
    <p:sldId id="262" r:id="rId10"/>
    <p:sldId id="263" r:id="rId11"/>
    <p:sldId id="264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738CE-9320-E433-4E50-16E03FA88FA2}" v="232" dt="2024-05-01T16:28:50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D-Language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By: Gio Raso, Tyler Souders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39701-FF7E-A624-461F-D56F22BE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Use Cases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45E1-B7F8-F896-A1B2-A44C88E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Anyone who wants to have good looking code</a:t>
            </a:r>
          </a:p>
          <a:p>
            <a:r>
              <a:rPr lang="en-US" sz="2000"/>
              <a:t>Goal was to be widely used by programmers</a:t>
            </a:r>
          </a:p>
          <a:p>
            <a:r>
              <a:rPr lang="en-US" sz="2000"/>
              <a:t>Simple language for beginners with no knowledge </a:t>
            </a:r>
          </a:p>
        </p:txBody>
      </p:sp>
    </p:spTree>
    <p:extLst>
      <p:ext uri="{BB962C8B-B14F-4D97-AF65-F5344CB8AC3E}">
        <p14:creationId xmlns:p14="http://schemas.microsoft.com/office/powerpoint/2010/main" val="99371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0D324-4378-F097-A346-1693762D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Future Roadmap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EA4889-995A-1CE7-91E8-DDE77F94C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1" r="23142" b="6250"/>
          <a:stretch/>
        </p:blipFill>
        <p:spPr>
          <a:xfrm>
            <a:off x="703182" y="659829"/>
            <a:ext cx="4777381" cy="53685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D1CC-B224-5E6A-41B7-D7BA8D7F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If we were to work on it more, what would our plans be?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Make it even more simple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Make the input more like typing a sentence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93D4-4FF9-A1DB-D477-FEEB1FC0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73792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E6737-27F7-D3BA-E4D8-D83C1689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C7726-591B-9E66-6827-C6C125D0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196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1D1B5-0A7C-2BFD-EEE6-8B75D83A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0316-DF50-024F-837E-03505123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265514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/>
              <a:t>Objectives and goals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simple</a:t>
            </a:r>
          </a:p>
          <a:p>
            <a:r>
              <a:rPr lang="en-US" sz="2400"/>
              <a:t>Inspiration/ influences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Drag and drop coding (scratch)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9D8C4-67AE-1847-6C08-65E14DA7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57D4-068E-26C3-EEDA-E50AFE6C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12" y="178775"/>
            <a:ext cx="3886902" cy="649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300"/>
              <a:t>IDENTIFIER (e.g., </a:t>
            </a:r>
            <a:r>
              <a:rPr lang="en-US" sz="1300" err="1"/>
              <a:t>myVariable</a:t>
            </a:r>
            <a:r>
              <a:rPr lang="en-US" sz="1300"/>
              <a:t>, </a:t>
            </a:r>
            <a:r>
              <a:rPr lang="en-US" sz="1300" err="1"/>
              <a:t>functionName</a:t>
            </a:r>
            <a:r>
              <a:rPr lang="en-US" sz="1300"/>
              <a:t>)</a:t>
            </a:r>
          </a:p>
          <a:p>
            <a:r>
              <a:rPr lang="en-US" sz="1300"/>
              <a:t>FUNCTION (function)</a:t>
            </a:r>
          </a:p>
          <a:p>
            <a:r>
              <a:rPr lang="en-US" sz="1300"/>
              <a:t>IF (if)</a:t>
            </a:r>
          </a:p>
          <a:p>
            <a:r>
              <a:rPr lang="en-US" sz="1300"/>
              <a:t>ELSE (else)</a:t>
            </a:r>
          </a:p>
          <a:p>
            <a:r>
              <a:rPr lang="en-US" sz="1300"/>
              <a:t>FOR (for)</a:t>
            </a:r>
          </a:p>
          <a:p>
            <a:r>
              <a:rPr lang="en-US" sz="1300"/>
              <a:t>WHILE (while)</a:t>
            </a:r>
          </a:p>
          <a:p>
            <a:r>
              <a:rPr lang="en-US" sz="1300"/>
              <a:t>RETURN (return)</a:t>
            </a:r>
          </a:p>
          <a:p>
            <a:r>
              <a:rPr lang="en-US" sz="1300"/>
              <a:t>VAR (var)</a:t>
            </a:r>
          </a:p>
          <a:p>
            <a:r>
              <a:rPr lang="en-US" sz="1300"/>
              <a:t>CONST (const)</a:t>
            </a:r>
          </a:p>
          <a:p>
            <a:r>
              <a:rPr lang="en-US" sz="1300"/>
              <a:t>TRUE (true)</a:t>
            </a:r>
          </a:p>
          <a:p>
            <a:pPr marL="0"/>
            <a:r>
              <a:rPr lang="en-US" sz="1300"/>
              <a:t>FALSE (false)</a:t>
            </a:r>
          </a:p>
          <a:p>
            <a:r>
              <a:rPr lang="en-US" sz="1300">
                <a:ea typeface="+mn-lt"/>
                <a:cs typeface="+mn-lt"/>
              </a:rPr>
              <a:t>LEFT_PARENTHESIS (() and RIGHT_PARENTHESIS ())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LEFT_CURLY_BRACE ({) and RIGHT_CURLY_BRACE (})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LEFT_SQUARE_BRACKET ([) and RIGHT_SQUARE_BRACKET (])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COMMA (,)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SEMICOLON (;)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COLON (:)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DOT (.)</a:t>
            </a:r>
            <a:endParaRPr lang="en-US" sz="1300"/>
          </a:p>
          <a:p>
            <a:pPr marL="0"/>
            <a:r>
              <a:rPr lang="en-US" sz="1300">
                <a:ea typeface="+mn-lt"/>
                <a:cs typeface="+mn-lt"/>
              </a:rPr>
              <a:t>RIGHT_ARROW (-&gt;) and LEFT_ARROW(&lt;-)</a:t>
            </a:r>
            <a:endParaRPr lang="en-US" sz="1300"/>
          </a:p>
          <a:p>
            <a:pPr marL="0"/>
            <a:endParaRPr lang="en-US" sz="17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6456D0-9B33-1FFE-1024-971AF6021EDB}"/>
              </a:ext>
            </a:extLst>
          </p:cNvPr>
          <p:cNvSpPr txBox="1"/>
          <p:nvPr/>
        </p:nvSpPr>
        <p:spPr>
          <a:xfrm>
            <a:off x="4230366" y="202965"/>
            <a:ext cx="3741986" cy="60692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Assignment Operations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ASSIGN (=)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Arithmetic Operations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PLUS (add)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MINUS (sub)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MULTIPLY (</a:t>
            </a:r>
            <a:r>
              <a:rPr lang="en-US" sz="1600" err="1"/>
              <a:t>mult</a:t>
            </a:r>
            <a:r>
              <a:rPr lang="en-US" sz="160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DIVIDE (div)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MODULUS (mod)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Comparison Operations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EQUAL (==)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NOT_EQUAL (!=)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GREATER_THAN (&gt;)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LESS_THAN (&lt;)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GREATER_THAN_OR_EQUAL (&gt;=)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LESS_THAN_OR_EQUAL (&lt;=)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Logical Operations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AND (and)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OR (or)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    NOT (not)</a:t>
            </a:r>
          </a:p>
        </p:txBody>
      </p:sp>
    </p:spTree>
    <p:extLst>
      <p:ext uri="{BB962C8B-B14F-4D97-AF65-F5344CB8AC3E}">
        <p14:creationId xmlns:p14="http://schemas.microsoft.com/office/powerpoint/2010/main" val="26400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AA8ABB-E28C-4BD6-B2CD-376882E9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B883A-A90E-668E-B25B-1B9E1F6C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169" y="580340"/>
            <a:ext cx="309034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Lexer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41A6DC8-17A0-3E08-B144-42997FCE1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651"/>
          <a:stretch/>
        </p:blipFill>
        <p:spPr>
          <a:xfrm>
            <a:off x="190190" y="410"/>
            <a:ext cx="4620149" cy="6858865"/>
          </a:xfrm>
          <a:prstGeom prst="rect">
            <a:avLst/>
          </a:prstGeom>
        </p:spPr>
      </p:pic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031BDF6-8A42-F3F6-3FEF-7BDE8AE43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343" b="-3"/>
          <a:stretch/>
        </p:blipFill>
        <p:spPr>
          <a:xfrm>
            <a:off x="5037031" y="409"/>
            <a:ext cx="4708496" cy="685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8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8FBBC-D373-A96B-B95C-7856A15F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Parser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5C8C20-13EB-A721-D5A1-1971F76ED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97" b="-3"/>
          <a:stretch/>
        </p:blipFill>
        <p:spPr>
          <a:xfrm>
            <a:off x="7253015" y="4617"/>
            <a:ext cx="4604899" cy="6849925"/>
          </a:xfrm>
          <a:prstGeom prst="rect">
            <a:avLst/>
          </a:prstGeom>
        </p:spPr>
      </p:pic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595A1D4-B7D5-640C-2B6B-9F2CE083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791" b="-3"/>
          <a:stretch/>
        </p:blipFill>
        <p:spPr>
          <a:xfrm>
            <a:off x="2087628" y="4616"/>
            <a:ext cx="4641184" cy="68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EA11B-DC07-2936-4F9A-A3292BF6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6292DEF-E21E-2B20-DBB8-49C63A9E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4" y="858525"/>
            <a:ext cx="7340712" cy="52119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377DE-4DA5-F01A-02B9-D3BFD29D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Interpreter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806A4F-5DC5-47D4-001D-EDA69E46A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300" y="341029"/>
            <a:ext cx="4642235" cy="6144495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DE3A9E-53C8-EB80-97F5-A8D45F97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312" y="364855"/>
            <a:ext cx="4399281" cy="61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EF691-EA32-3D29-BED2-890E210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2A09D-22D6-D686-40BC-3C7A388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Strengths and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A6BB-A730-0D00-2B2A-53DED6FD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Easy to learn</a:t>
            </a:r>
          </a:p>
          <a:p>
            <a:r>
              <a:rPr lang="en-US" sz="2000"/>
              <a:t>Clean looking code</a:t>
            </a:r>
          </a:p>
          <a:p>
            <a:r>
              <a:rPr lang="en-US" sz="2000"/>
              <a:t>Is everything you would want a programming language to be</a:t>
            </a:r>
          </a:p>
          <a:p>
            <a:r>
              <a:rPr lang="en-US" sz="2000"/>
              <a:t>Better than </a:t>
            </a:r>
            <a:r>
              <a:rPr lang="en-US" sz="2000" err="1"/>
              <a:t>OCaml</a:t>
            </a:r>
          </a:p>
        </p:txBody>
      </p:sp>
    </p:spTree>
    <p:extLst>
      <p:ext uri="{BB962C8B-B14F-4D97-AF65-F5344CB8AC3E}">
        <p14:creationId xmlns:p14="http://schemas.microsoft.com/office/powerpoint/2010/main" val="75302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D-Language</vt:lpstr>
      <vt:lpstr>Background</vt:lpstr>
      <vt:lpstr>Tokens</vt:lpstr>
      <vt:lpstr>Lexer</vt:lpstr>
      <vt:lpstr>Parser</vt:lpstr>
      <vt:lpstr>Grammar</vt:lpstr>
      <vt:lpstr>Interpreter</vt:lpstr>
      <vt:lpstr>Demo</vt:lpstr>
      <vt:lpstr>Strengths and advantages</vt:lpstr>
      <vt:lpstr>Use Cases and Target audience</vt:lpstr>
      <vt:lpstr>Future Roadmap</vt:lpstr>
      <vt:lpstr>Challenges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2024-04-26T17:13:24Z</dcterms:created>
  <dcterms:modified xsi:type="dcterms:W3CDTF">2024-05-01T17:20:23Z</dcterms:modified>
</cp:coreProperties>
</file>