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57C5A-1C78-D618-7AD3-E13EA72C4BED}" v="78" dt="2024-02-26T02:00:24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5AAF8-7B7D-4982-891E-1D6CAA87BCD6}" type="datetimeFigureOut"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91D13-ECAF-4D13-855D-C7E93FF768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D-Language is a modern high level programming language. We took our favorite parts from different languages and put it into one language. The goal of this was to create a simple and easy to learn programming language. We aim to help developers write clean and </a:t>
            </a:r>
            <a:r>
              <a:rPr lang="en-US" dirty="0" err="1">
                <a:cs typeface="Calibri"/>
              </a:rPr>
              <a:t>efficent</a:t>
            </a:r>
            <a:r>
              <a:rPr lang="en-US" dirty="0">
                <a:cs typeface="Calibri"/>
              </a:rPr>
              <a:t> code with 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D-Language uses easy to read and easy to understand syntax.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clarity in our language would help with </a:t>
            </a:r>
            <a:r>
              <a:rPr lang="en-US" dirty="0" err="1">
                <a:ea typeface="Calibri"/>
                <a:cs typeface="Calibri"/>
              </a:rPr>
              <a:t>collabing</a:t>
            </a:r>
            <a:r>
              <a:rPr lang="en-US" dirty="0">
                <a:ea typeface="Calibri"/>
                <a:cs typeface="Calibri"/>
              </a:rPr>
              <a:t> with other developers. If you are working on a project with a peer and they need to check your code, there wouldn't be a lot of clutter. D-language promotes easy to read indentation and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With our high level language, it is easier for people who are getting into programming to read. Lets say you get really good at using D-language as a starter, and want to move away from it. You will see very similar syntax being used in other programs, this making learning other languages easier. Then the person realizes that D-Language is the best and comes back.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9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Our future goals would be to create more libraries/ tools so we can support every possible use case. The end goal is to take down python as the most used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91D13-ECAF-4D13-855D-C7E93FF768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D-Language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cs typeface="Calibri"/>
              </a:rPr>
              <a:t>By: Gio Raso and Tyler Souders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711CC-6D7F-B7D1-E900-FE7FDAAD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Overview of D-Language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DB3A-C3A8-3659-0B9F-6F151CB6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cs typeface="Calibri"/>
              </a:rPr>
              <a:t>What is it?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200"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200">
                <a:cs typeface="Calibri"/>
              </a:rPr>
              <a:t>Vision/Goal</a:t>
            </a:r>
          </a:p>
        </p:txBody>
      </p:sp>
    </p:spTree>
    <p:extLst>
      <p:ext uri="{BB962C8B-B14F-4D97-AF65-F5344CB8AC3E}">
        <p14:creationId xmlns:p14="http://schemas.microsoft.com/office/powerpoint/2010/main" val="22397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1E332-6BD0-E110-FFC5-B89ACC8C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Key features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7C50-C834-5448-78C1-5CE30699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9880581" cy="4284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alibri" panose="020B0604020202020204" pitchFamily="34" charset="0"/>
              <a:buChar char="-"/>
            </a:pPr>
            <a:r>
              <a:rPr lang="en-US" sz="2200" dirty="0">
                <a:cs typeface="Calibri"/>
              </a:rPr>
              <a:t>Simplicity</a:t>
            </a:r>
            <a:endParaRPr lang="en-US" dirty="0"/>
          </a:p>
          <a:p>
            <a:pPr marL="457200" lvl="1" indent="0">
              <a:buNone/>
            </a:pPr>
            <a:endParaRPr lang="en-US" sz="2200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200" dirty="0">
                <a:cs typeface="Calibri"/>
              </a:rPr>
              <a:t>Readability</a:t>
            </a:r>
          </a:p>
          <a:p>
            <a:pPr marL="457200" lvl="1" indent="0">
              <a:buNone/>
            </a:pPr>
            <a:endParaRPr lang="en-US" sz="2200" dirty="0">
              <a:cs typeface="Calibri"/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2200" dirty="0">
                <a:cs typeface="Calibri"/>
              </a:rPr>
              <a:t>Functionality</a:t>
            </a:r>
          </a:p>
          <a:p>
            <a:pPr marL="457200" lvl="1" indent="0">
              <a:buNone/>
            </a:pPr>
            <a:endParaRPr lang="en-US" sz="2200">
              <a:cs typeface="Calibri"/>
            </a:endParaRPr>
          </a:p>
          <a:p>
            <a:pPr marL="457200" lvl="1" indent="0">
              <a:buNone/>
            </a:pPr>
            <a:r>
              <a:rPr lang="en-US" sz="2200" dirty="0">
                <a:cs typeface="Calibri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70501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3C997-D408-E167-5D3E-32EC128D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Design principles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326F-83B5-073E-2DB0-A620B4CA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Clarity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Flexibility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151855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E5982-1490-5C07-24F1-3968A5AE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Use cases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8BB2-1188-A0F1-39F4-6260494E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ea typeface="Calibri" panose="020F0502020204030204"/>
              <a:cs typeface="Calibri"/>
            </a:endParaRPr>
          </a:p>
          <a:p>
            <a:r>
              <a:rPr lang="en-US" sz="2200" dirty="0">
                <a:cs typeface="Calibri"/>
              </a:rPr>
              <a:t>Good for young programmers</a:t>
            </a:r>
          </a:p>
          <a:p>
            <a:endParaRPr lang="en-US" sz="2200" dirty="0">
              <a:ea typeface="Calibri" panose="020F0502020204030204"/>
              <a:cs typeface="Calibri"/>
            </a:endParaRPr>
          </a:p>
          <a:p>
            <a:r>
              <a:rPr lang="en-US" sz="2200" dirty="0">
                <a:ea typeface="Calibri" panose="020F0502020204030204"/>
                <a:cs typeface="Calibri"/>
              </a:rPr>
              <a:t>Good for more experienced programmers</a:t>
            </a:r>
          </a:p>
          <a:p>
            <a:endParaRPr lang="en-US" sz="2200" dirty="0">
              <a:ea typeface="Calibri" panose="020F0502020204030204"/>
              <a:cs typeface="Calibri"/>
            </a:endParaRPr>
          </a:p>
          <a:p>
            <a:r>
              <a:rPr lang="en-US" sz="2200" dirty="0">
                <a:ea typeface="Calibri" panose="020F0502020204030204"/>
                <a:cs typeface="Calibri"/>
              </a:rPr>
              <a:t>Great for every programmer</a:t>
            </a:r>
          </a:p>
          <a:p>
            <a:endParaRPr lang="en-US" sz="2200" dirty="0">
              <a:ea typeface="Calibri" panose="020F0502020204030204"/>
              <a:cs typeface="Calibri"/>
            </a:endParaRPr>
          </a:p>
          <a:p>
            <a:endParaRPr lang="en-US" sz="2200" dirty="0">
              <a:ea typeface="Calibri" panose="020F0502020204030204"/>
              <a:cs typeface="Calibri"/>
            </a:endParaRPr>
          </a:p>
          <a:p>
            <a:endParaRPr lang="en-US" sz="2200" dirty="0">
              <a:ea typeface="Calibri" panose="020F0502020204030204"/>
              <a:cs typeface="Calibri"/>
            </a:endParaRPr>
          </a:p>
          <a:p>
            <a:endParaRPr lang="en-US" sz="2200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831F8-E5A7-1E57-722C-A1F89CFC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Future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4B1A-C403-7C30-1439-3A46632C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ea typeface="Calibri"/>
              <a:cs typeface="Calibri"/>
            </a:endParaRPr>
          </a:p>
          <a:p>
            <a:r>
              <a:rPr lang="en-US" sz="2200" dirty="0">
                <a:cs typeface="Calibri"/>
              </a:rPr>
              <a:t>Develop new libraries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Spread the language and take down python as #1</a:t>
            </a: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02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7B345-0513-95E8-D730-AC1F0CEB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Conclusion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85A9-2FEE-499E-D3C0-AF05C494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ea typeface="Calibri"/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7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D-Language</vt:lpstr>
      <vt:lpstr>Overview of D-Language</vt:lpstr>
      <vt:lpstr>Key features</vt:lpstr>
      <vt:lpstr>Design principles</vt:lpstr>
      <vt:lpstr>Use cases</vt:lpstr>
      <vt:lpstr>Future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2024-02-21T23:00:21Z</dcterms:created>
  <dcterms:modified xsi:type="dcterms:W3CDTF">2024-02-26T02:07:24Z</dcterms:modified>
</cp:coreProperties>
</file>