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F57C5A-1C78-D618-7AD3-E13EA72C4BED}" v="130" dt="2024-02-26T02:24:00.618"/>
    <p1510:client id="{A693603B-8FC3-09A8-7E68-A8CE40EEB069}" v="143" dt="2024-02-26T02:19:43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5AAF8-7B7D-4982-891E-1D6CAA87BCD6}" type="datetimeFigureOut"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91D13-ECAF-4D13-855D-C7E93FF768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8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D-Language is a modern high level programming language. We took our favorite parts from different languages and put it into one language. The goal of this was to create a simple and easy to learn programming language. We aim to help developers write clean and </a:t>
            </a:r>
            <a:r>
              <a:rPr lang="en-US" dirty="0" err="1">
                <a:cs typeface="Calibri"/>
              </a:rPr>
              <a:t>efficent</a:t>
            </a:r>
            <a:r>
              <a:rPr lang="en-US" dirty="0">
                <a:cs typeface="Calibri"/>
              </a:rPr>
              <a:t> code with D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91D13-ECAF-4D13-855D-C7E93FF768A7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25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The clarity in our language would help with </a:t>
            </a:r>
            <a:r>
              <a:rPr lang="en-US" dirty="0" err="1">
                <a:ea typeface="Calibri"/>
                <a:cs typeface="Calibri"/>
              </a:rPr>
              <a:t>collabing</a:t>
            </a:r>
            <a:r>
              <a:rPr lang="en-US" dirty="0">
                <a:ea typeface="Calibri"/>
                <a:cs typeface="Calibri"/>
              </a:rPr>
              <a:t> with other developers. If you are working on a project with a peer and they need to check your code, there wouldn't be a lot of clutter. D-language promotes easy to read indentation and syntax.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91D13-ECAF-4D13-855D-C7E93FF768A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20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We used the normal data type so it would not create any confusion when using our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91D13-ECAF-4D13-855D-C7E93FF768A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9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>
                <a:cs typeface="Calibri Light"/>
              </a:rPr>
              <a:t>D-Language</a:t>
            </a:r>
            <a:endParaRPr lang="en-US" sz="7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cs typeface="Calibri"/>
              </a:rPr>
              <a:t>By: Gio Raso and Tyler Souders</a:t>
            </a:r>
            <a:endParaRPr 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711CC-6D7F-B7D1-E900-FE7FDAAD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Overview of D-Language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4DB3A-C3A8-3659-0B9F-6F151CB6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sz="2200">
                <a:cs typeface="Calibri"/>
              </a:rPr>
              <a:t>What is it?</a:t>
            </a:r>
          </a:p>
          <a:p>
            <a:pPr>
              <a:buFont typeface="Calibri" panose="020B0604020202020204" pitchFamily="34" charset="0"/>
              <a:buChar char="-"/>
            </a:pPr>
            <a:endParaRPr lang="en-US" sz="2200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US" sz="2200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sz="2200">
                <a:cs typeface="Calibri"/>
              </a:rPr>
              <a:t>Vision/Goal</a:t>
            </a:r>
          </a:p>
        </p:txBody>
      </p:sp>
    </p:spTree>
    <p:extLst>
      <p:ext uri="{BB962C8B-B14F-4D97-AF65-F5344CB8AC3E}">
        <p14:creationId xmlns:p14="http://schemas.microsoft.com/office/powerpoint/2010/main" val="223977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3C997-D408-E167-5D3E-32EC128D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Design principles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2326F-83B5-073E-2DB0-A620B4CAB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Clarity</a:t>
            </a:r>
          </a:p>
          <a:p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Flexibility</a:t>
            </a:r>
          </a:p>
          <a:p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Compatibility</a:t>
            </a:r>
          </a:p>
        </p:txBody>
      </p:sp>
    </p:spTree>
    <p:extLst>
      <p:ext uri="{BB962C8B-B14F-4D97-AF65-F5344CB8AC3E}">
        <p14:creationId xmlns:p14="http://schemas.microsoft.com/office/powerpoint/2010/main" val="151855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E5982-1490-5C07-24F1-3968A5AE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Data types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55F25-677C-CA94-0D95-C1AF0A5767EC}"/>
              </a:ext>
            </a:extLst>
          </p:cNvPr>
          <p:cNvSpPr txBox="1"/>
          <p:nvPr/>
        </p:nvSpPr>
        <p:spPr>
          <a:xfrm>
            <a:off x="6710487" y="2915665"/>
            <a:ext cx="617607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F2328"/>
                </a:solidFill>
                <a:latin typeface="Consolas"/>
              </a:rPr>
              <a:t>INTEGER (e.g., 123, 0, -456)
FLOAT (e.g., 123.45, -0.67)
STRING (e.g., "hello", 'world')
BOOLEAN (true, false)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EA12B-D17A-B94E-8F8A-91D842921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81" y="217638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Using the normal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5764-4C74-61C4-E7C4-E1794F5C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Keyword Tokens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7CF2C-D869-AD2A-6A2C-E636FE021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677" y="1825625"/>
            <a:ext cx="5774265" cy="45085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1F2328"/>
                </a:solidFill>
                <a:latin typeface="Consolas"/>
              </a:rPr>
              <a:t>FUNCTION (function)
IF (if)
ELSE (else)
FOR (for)
WHILE (while)
RETURN (return)
VAR (var)
CONST (const)
TRUE (true)
FALSE (false)</a:t>
            </a:r>
            <a:endParaRPr lang="en-US" sz="1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3258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6BBC-CEF6-4435-9CA9-2EB8602A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Assignment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B88A2-B8FD-7583-B88D-50440298D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085" y="1632101"/>
            <a:ext cx="3959525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1F2328"/>
                </a:solidFill>
                <a:latin typeface="Consolas"/>
              </a:rPr>
              <a:t>Assignment Operations
    ASSIGN </a:t>
            </a:r>
            <a:r>
              <a:rPr lang="en-US" sz="1400">
                <a:solidFill>
                  <a:srgbClr val="1F2328"/>
                </a:solidFill>
                <a:latin typeface="Consolas"/>
              </a:rPr>
              <a:t>(is)</a:t>
            </a:r>
            <a:r>
              <a:rPr lang="en-US" sz="1400" dirty="0">
                <a:solidFill>
                  <a:srgbClr val="1F2328"/>
                </a:solidFill>
                <a:latin typeface="Consolas"/>
              </a:rPr>
              <a:t>
Arithmetic Operations
    PLUS (+)
    MINUS (-)
    MULTIPLY (*)
    DIVIDE (/)
    MODULUS (%)
Comparison Operations
    EQUAL (==)
    NOT_EQUAL (!=)
    GREATER_THAN (&gt;)
    LESS_THAN (&lt;)
    GREATER_THAN_OR_EQUAL (&gt;=)
    LESS_THAN_OR_EQUAL (&lt;=)
Logical Operations
    AND (&amp;&amp;)
    OR (||)
    NOT (!)</a:t>
            </a:r>
            <a:endParaRPr lang="en-US" sz="1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77657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D5F2-03E5-DA38-C32E-21BAF1B7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Example Code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71ACF-051A-686C-46F8-0A131459F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143" y="1250531"/>
            <a:ext cx="5526657" cy="560216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err="1">
                <a:ea typeface="+mn-lt"/>
                <a:cs typeface="+mn-lt"/>
              </a:rPr>
              <a:t>func</a:t>
            </a:r>
            <a:r>
              <a:rPr lang="en-US">
                <a:ea typeface="+mn-lt"/>
                <a:cs typeface="+mn-lt"/>
              </a:rPr>
              <a:t> HelloWorld() -&gt; void: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print("Hello World!")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----------------------------------------------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err="1">
                <a:ea typeface="+mn-lt"/>
                <a:cs typeface="+mn-lt"/>
              </a:rPr>
              <a:t>func</a:t>
            </a:r>
            <a:r>
              <a:rPr lang="en-US">
                <a:ea typeface="+mn-lt"/>
                <a:cs typeface="+mn-lt"/>
              </a:rPr>
              <a:t> factorial(n : int) -&gt; int: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if(n&lt;=1)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return 1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else: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return n * factorial(n -1)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err="1">
                <a:ea typeface="+mn-lt"/>
                <a:cs typeface="+mn-lt"/>
              </a:rPr>
              <a:t>func</a:t>
            </a:r>
            <a:r>
              <a:rPr lang="en-US">
                <a:ea typeface="+mn-lt"/>
                <a:cs typeface="+mn-lt"/>
              </a:rPr>
              <a:t> main():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result is factorial(5)  // result = factorial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print("Factorial of 5 is: %d", result)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-----------------------------------------------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5099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7B345-0513-95E8-D730-AC1F0CEB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>
                <a:cs typeface="Calibri Light"/>
              </a:rPr>
              <a:t>Conclusion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E85A9-2FEE-499E-D3C0-AF05C4944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 dirty="0">
              <a:ea typeface="Calibri"/>
              <a:cs typeface="Calibri"/>
            </a:endParaRP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974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D-Language</vt:lpstr>
      <vt:lpstr>Overview of D-Language</vt:lpstr>
      <vt:lpstr>Design principles</vt:lpstr>
      <vt:lpstr>Data types</vt:lpstr>
      <vt:lpstr>Keyword Tokens</vt:lpstr>
      <vt:lpstr>Assignment Operations</vt:lpstr>
      <vt:lpstr>Example Code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329</cp:revision>
  <dcterms:created xsi:type="dcterms:W3CDTF">2024-02-21T23:00:21Z</dcterms:created>
  <dcterms:modified xsi:type="dcterms:W3CDTF">2024-02-26T02:25:04Z</dcterms:modified>
</cp:coreProperties>
</file>