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ac29712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ac29712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ac297122_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ac297122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ac297122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ac297122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ac29712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ac29712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ac297122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ac297122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ac297122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ac297122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ac29712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ac29712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ac297122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ac297122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ac297122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ac297122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60200" y="1679825"/>
            <a:ext cx="82236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3100">
                <a:solidFill>
                  <a:schemeClr val="dk1"/>
                </a:solidFill>
              </a:rPr>
              <a:t>Progetto Mobile Programming a/a 2024/25</a:t>
            </a:r>
            <a:endParaRPr b="1" i="1" sz="3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Gestore Spese</a:t>
            </a:r>
            <a:endParaRPr i="1"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2022175" y="1625250"/>
            <a:ext cx="4720800" cy="20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 sz="1600">
                <a:solidFill>
                  <a:schemeClr val="dk1"/>
                </a:solidFill>
              </a:rPr>
              <a:t>Gruppo 15, Mobile Programming a/a 2024/2025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 sz="1600">
                <a:solidFill>
                  <a:schemeClr val="dk1"/>
                </a:solidFill>
              </a:rPr>
              <a:t>Rumma Giovanni 0612707353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 sz="1600">
                <a:solidFill>
                  <a:schemeClr val="dk1"/>
                </a:solidFill>
              </a:rPr>
              <a:t>Alessandro Senatore 0612708130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 sz="1600">
                <a:solidFill>
                  <a:schemeClr val="dk1"/>
                </a:solidFill>
              </a:rPr>
              <a:t>Vincenzo Nazzaro 0612708341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 sz="1600">
                <a:solidFill>
                  <a:schemeClr val="dk1"/>
                </a:solidFill>
              </a:rPr>
              <a:t>Carmine Mirante  0612708187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it" sz="1600">
                <a:solidFill>
                  <a:schemeClr val="dk1"/>
                </a:solidFill>
              </a:rPr>
              <a:t>Antonio Pacilio 0612707605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3247125" y="1111613"/>
            <a:ext cx="5460900" cy="3010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schermata iniziale dell’app Gestore Spese è costituita da una interfaccia minimale e funzionale, molto intuitiva.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Attraverso il pulsante in basso è possibile creare una nuova lista, un nuovo prodotto e una nuova categoria.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alto troviamo una barra di ricerca, che ci permetterà di trovare prodotti creati precedentemente.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basso troviamo pulsanti per il passaggio dall’elenco dei prodotti all’elenco delle liste, entrambi inizialmente vuoti.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3338100" y="2463625"/>
            <a:ext cx="5416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612000"/>
            <a:ext cx="1868400" cy="40104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8700000" dist="190500">
              <a:srgbClr val="000000">
                <a:alpha val="7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612000"/>
            <a:ext cx="1868400" cy="4010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700000" dist="190500">
              <a:srgbClr val="000000">
                <a:alpha val="75000"/>
              </a:srgbClr>
            </a:outerShdw>
          </a:effectLst>
        </p:spPr>
      </p:pic>
      <p:sp>
        <p:nvSpPr>
          <p:cNvPr id="67" name="Google Shape;67;p15"/>
          <p:cNvSpPr txBox="1"/>
          <p:nvPr/>
        </p:nvSpPr>
        <p:spPr>
          <a:xfrm>
            <a:off x="2773925" y="1994100"/>
            <a:ext cx="6144600" cy="1155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Selezionando il pulsante </a:t>
            </a:r>
            <a:r>
              <a:rPr lang="it" sz="1800">
                <a:solidFill>
                  <a:srgbClr val="674EA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Prodotti</a:t>
            </a: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basso, mostra un elenco dei prodotti creati più di recente con nome, categoria e prezzo.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barra di </a:t>
            </a:r>
            <a:r>
              <a:rPr lang="it" sz="1800">
                <a:solidFill>
                  <a:srgbClr val="F6B2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Ricerca</a:t>
            </a:r>
            <a:r>
              <a:rPr lang="it" sz="1800">
                <a:solidFill>
                  <a:srgbClr val="F6B26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alto permette di filtrarli dinamicamente.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612000"/>
            <a:ext cx="1866900" cy="4010025"/>
          </a:xfrm>
          <a:prstGeom prst="rect">
            <a:avLst/>
          </a:prstGeom>
          <a:noFill/>
          <a:ln cap="flat" cmpd="dbl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8700000" dist="190500">
              <a:srgbClr val="000000">
                <a:alpha val="75000"/>
              </a:srgbClr>
            </a:outerShdw>
          </a:effectLst>
        </p:spPr>
      </p:pic>
      <p:sp>
        <p:nvSpPr>
          <p:cNvPr id="73" name="Google Shape;73;p16"/>
          <p:cNvSpPr txBox="1"/>
          <p:nvPr/>
        </p:nvSpPr>
        <p:spPr>
          <a:xfrm>
            <a:off x="3244475" y="1384950"/>
            <a:ext cx="4995600" cy="2373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schermata di visualizzazione di tutte le liste ci permette di vedere l’elenco di tutte le liste create, comprese di nome, data e totale.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Tramite il bottone        è possibile creare una nuova lista. In ogni blocco sono inseriti due pulsanti: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freccetta      per vedere i dettagli della lista e il cestino rosso      per eliminarla.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4" name="Google Shape;74;p16" title="image-removebg-preview (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550" y="2382124"/>
            <a:ext cx="390075" cy="37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393125"/>
            <a:ext cx="233350" cy="2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5050" y="3090059"/>
            <a:ext cx="233350" cy="219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612000"/>
            <a:ext cx="1866900" cy="4010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700000" dist="190500">
              <a:srgbClr val="000000">
                <a:alpha val="75000"/>
              </a:srgbClr>
            </a:outerShdw>
          </a:effectLst>
        </p:spPr>
      </p:pic>
      <p:sp>
        <p:nvSpPr>
          <p:cNvPr id="82" name="Google Shape;82;p17"/>
          <p:cNvSpPr txBox="1"/>
          <p:nvPr/>
        </p:nvSpPr>
        <p:spPr>
          <a:xfrm>
            <a:off x="2902125" y="1864350"/>
            <a:ext cx="5906700" cy="1414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schermata di creazione di una nuova categoria contiene una casella di testo per inserirne il Nome e i due bottoni </a:t>
            </a:r>
            <a:r>
              <a:rPr b="1" lang="it" sz="18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Conferma</a:t>
            </a: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 </a:t>
            </a:r>
            <a:r>
              <a:rPr b="1" lang="it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Annulla</a:t>
            </a: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rispettivamente per salvare la nuova categoria creata e per annullarne la creazione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612000"/>
            <a:ext cx="1866900" cy="4010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700000" dist="190500">
              <a:srgbClr val="000000">
                <a:alpha val="75000"/>
              </a:srgbClr>
            </a:outerShdw>
          </a:effectLst>
        </p:spPr>
      </p:pic>
      <p:sp>
        <p:nvSpPr>
          <p:cNvPr id="88" name="Google Shape;88;p18"/>
          <p:cNvSpPr txBox="1"/>
          <p:nvPr/>
        </p:nvSpPr>
        <p:spPr>
          <a:xfrm>
            <a:off x="3254950" y="1232700"/>
            <a:ext cx="5416200" cy="2401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schermata Crea Prodotto ci permetterà di creare un nuovo prodotto che avrà diverse </a:t>
            </a: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caratteristiche</a:t>
            </a: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Nome, Categoria, Prezzo, e infine Note.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Potremmo selezionare una categoria già esistente oppure tramite il pulsante </a:t>
            </a:r>
            <a:r>
              <a:rPr lang="it" sz="1800">
                <a:solidFill>
                  <a:schemeClr val="dk1"/>
                </a:solidFill>
                <a:highlight>
                  <a:srgbClr val="FFD96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it" sz="1800">
                <a:solidFill>
                  <a:schemeClr val="lt1"/>
                </a:solidFill>
                <a:highlight>
                  <a:srgbClr val="FFD96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 Categoria </a:t>
            </a: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che ci porterà alla schermata di creazione Categoria, crearne una nuova ed assegnarla al prodotto.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e Prezzo sono modificabili successivamente.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612000"/>
            <a:ext cx="1868400" cy="40103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700000" dist="190500">
              <a:srgbClr val="000000">
                <a:alpha val="75000"/>
              </a:srgbClr>
            </a:outerShdw>
          </a:effectLst>
        </p:spPr>
      </p:pic>
      <p:sp>
        <p:nvSpPr>
          <p:cNvPr id="94" name="Google Shape;94;p19"/>
          <p:cNvSpPr txBox="1"/>
          <p:nvPr/>
        </p:nvSpPr>
        <p:spPr>
          <a:xfrm>
            <a:off x="3224675" y="1094100"/>
            <a:ext cx="5416200" cy="2955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schermata Crea Lista è costituita dall’elenco di tutti i prodotti creati. In alto è presente una barra di ricerca per filtrare i relativi prodotti creati.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Attraverso il pulsante </a:t>
            </a:r>
            <a:r>
              <a:rPr b="1" lang="it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 </a:t>
            </a:r>
            <a:r>
              <a:rPr b="1" lang="it" sz="1800">
                <a:solidFill>
                  <a:srgbClr val="F1C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potremmo aggiungere/rimuovere Spese alla lista.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Tramite il pulsante Crea Prodotto,che ci porterà alla schermata di creazione, è possibile creare un nuovo prodotto e successivamente inserirlo.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Infine </a:t>
            </a: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cliccando</a:t>
            </a: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il pulsante in basso è possibile creare la nuova Lista.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6700" y="2057338"/>
            <a:ext cx="218975" cy="2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0175" y="2072189"/>
            <a:ext cx="176725" cy="173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612000"/>
            <a:ext cx="1868400" cy="4010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700000" dist="190500">
              <a:srgbClr val="000000">
                <a:alpha val="75000"/>
              </a:srgbClr>
            </a:outerShdw>
          </a:effectLst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5850" y="612000"/>
            <a:ext cx="1952625" cy="40100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200000" dist="190500">
              <a:srgbClr val="000000">
                <a:alpha val="75000"/>
              </a:srgbClr>
            </a:outerShdw>
          </a:effectLst>
        </p:spPr>
      </p:pic>
      <p:sp>
        <p:nvSpPr>
          <p:cNvPr id="103" name="Google Shape;103;p20"/>
          <p:cNvSpPr txBox="1"/>
          <p:nvPr/>
        </p:nvSpPr>
        <p:spPr>
          <a:xfrm>
            <a:off x="2693250" y="612000"/>
            <a:ext cx="2196000" cy="1141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sinistra un esempio di schermata di dettaglio Spesa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3817650" y="3480675"/>
            <a:ext cx="2324700" cy="9603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destra un </a:t>
            </a: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esempio di schermata di modifica di una Spesa</a:t>
            </a:r>
            <a:r>
              <a:rPr lang="it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612000"/>
            <a:ext cx="1868400" cy="4010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700000" dist="190500">
              <a:srgbClr val="000000">
                <a:alpha val="75000"/>
              </a:srgbClr>
            </a:outerShdw>
          </a:effectLst>
        </p:spPr>
      </p:pic>
      <p:sp>
        <p:nvSpPr>
          <p:cNvPr id="110" name="Google Shape;110;p21"/>
          <p:cNvSpPr txBox="1"/>
          <p:nvPr/>
        </p:nvSpPr>
        <p:spPr>
          <a:xfrm>
            <a:off x="2801250" y="1119600"/>
            <a:ext cx="6165300" cy="2995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schermata di visualizzazione di una lista della spesa mostra tutte le spese contenute in una specifica lista 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altro i dettagli principali come Data e Totale delle Spese.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lista è costituita da un elenco di Spese, costituite da tutti i campi creati precedentemente.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Tramite le icone relative alla singola spesa è possibile: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 </a:t>
            </a: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vedere tutti i dettagli di una specifica spesa.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it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, modificare le caratteristiche di una spesa e con un checkbox segnare una spesa come effettuata o meno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4100" y="3475225"/>
            <a:ext cx="189050" cy="1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